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3"/>
  </p:notesMasterIdLst>
  <p:sldIdLst>
    <p:sldId id="256" r:id="rId2"/>
    <p:sldId id="268" r:id="rId3"/>
    <p:sldId id="259" r:id="rId4"/>
    <p:sldId id="257" r:id="rId5"/>
    <p:sldId id="270" r:id="rId6"/>
    <p:sldId id="294" r:id="rId7"/>
    <p:sldId id="295" r:id="rId8"/>
    <p:sldId id="261" r:id="rId9"/>
    <p:sldId id="296" r:id="rId10"/>
    <p:sldId id="297" r:id="rId11"/>
    <p:sldId id="263" r:id="rId12"/>
  </p:sldIdLst>
  <p:sldSz cx="9144000" cy="5143500" type="screen16x9"/>
  <p:notesSz cx="6858000" cy="9144000"/>
  <p:embeddedFontLst>
    <p:embeddedFont>
      <p:font typeface="Raleway Black" charset="0"/>
      <p:bold r:id="rId14"/>
      <p:boldItalic r:id="rId15"/>
    </p:embeddedFont>
    <p:embeddedFont>
      <p:font typeface="Bahnschrift SemiBold" charset="0"/>
      <p:bold r:id="rId16"/>
    </p:embeddedFont>
    <p:embeddedFont>
      <p:font typeface="Alice" charset="0"/>
      <p:regular r:id="rId17"/>
    </p:embeddedFont>
    <p:embeddedFont>
      <p:font typeface="MS Mincho" pitchFamily="49" charset="-128"/>
      <p:regular r:id="rId18"/>
    </p:embeddedFont>
    <p:embeddedFont>
      <p:font typeface="Nunito Light" charset="0"/>
      <p:regular r:id="rId19"/>
      <p:italic r:id="rId20"/>
    </p:embeddedFont>
    <p:embeddedFont>
      <p:font typeface="Roboto Condensed Light" charset="0"/>
      <p:regular r:id="rId21"/>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47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01B0EDA-E445-48B2-B4E2-C9163AE7EA40}">
  <a:tblStyle styleId="{C01B0EDA-E445-48B2-B4E2-C9163AE7EA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432FBB8-08D0-4649-A687-D106D900B78D}"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91" d="100"/>
          <a:sy n="91" d="100"/>
        </p:scale>
        <p:origin x="-768" y="-96"/>
      </p:cViewPr>
      <p:guideLst>
        <p:guide orient="horz" pos="472"/>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36655874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12e1f280fb4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12e1f280fb4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12d2a499d4a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12d2a499d4a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11c85eb471e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11c85eb471e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1" name="Google Shape;1951;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9" name="Google Shape;1489;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463351">
            <a:off x="-489365" y="987811"/>
            <a:ext cx="8648785" cy="3225545"/>
          </a:xfrm>
          <a:custGeom>
            <a:avLst/>
            <a:gdLst/>
            <a:ahLst/>
            <a:cxnLst/>
            <a:rect l="l" t="t" r="r" b="b"/>
            <a:pathLst>
              <a:path w="73932" h="27320" extrusionOk="0">
                <a:moveTo>
                  <a:pt x="72956" y="0"/>
                </a:moveTo>
                <a:cubicBezTo>
                  <a:pt x="66151" y="0"/>
                  <a:pt x="57640" y="4820"/>
                  <a:pt x="53037" y="4820"/>
                </a:cubicBezTo>
                <a:cubicBezTo>
                  <a:pt x="52973" y="4820"/>
                  <a:pt x="52909" y="4819"/>
                  <a:pt x="52846" y="4817"/>
                </a:cubicBezTo>
                <a:cubicBezTo>
                  <a:pt x="50246" y="4737"/>
                  <a:pt x="46368" y="4058"/>
                  <a:pt x="42361" y="4058"/>
                </a:cubicBezTo>
                <a:cubicBezTo>
                  <a:pt x="39012" y="4058"/>
                  <a:pt x="35574" y="4533"/>
                  <a:pt x="32717" y="6229"/>
                </a:cubicBezTo>
                <a:cubicBezTo>
                  <a:pt x="27264" y="9466"/>
                  <a:pt x="24321" y="11183"/>
                  <a:pt x="20446" y="11183"/>
                </a:cubicBezTo>
                <a:cubicBezTo>
                  <a:pt x="19862" y="11183"/>
                  <a:pt x="19256" y="11144"/>
                  <a:pt x="18618" y="11065"/>
                </a:cubicBezTo>
                <a:cubicBezTo>
                  <a:pt x="17187" y="10888"/>
                  <a:pt x="15704" y="10780"/>
                  <a:pt x="14183" y="10780"/>
                </a:cubicBezTo>
                <a:cubicBezTo>
                  <a:pt x="9982" y="10780"/>
                  <a:pt x="5492" y="11603"/>
                  <a:pt x="1012" y="14071"/>
                </a:cubicBezTo>
                <a:lnTo>
                  <a:pt x="1" y="18761"/>
                </a:lnTo>
                <a:cubicBezTo>
                  <a:pt x="2168" y="17567"/>
                  <a:pt x="4099" y="17091"/>
                  <a:pt x="5991" y="17091"/>
                </a:cubicBezTo>
                <a:cubicBezTo>
                  <a:pt x="8066" y="17091"/>
                  <a:pt x="10094" y="17664"/>
                  <a:pt x="12333" y="18488"/>
                </a:cubicBezTo>
                <a:cubicBezTo>
                  <a:pt x="16296" y="19957"/>
                  <a:pt x="20716" y="23469"/>
                  <a:pt x="25526" y="23469"/>
                </a:cubicBezTo>
                <a:cubicBezTo>
                  <a:pt x="26233" y="23469"/>
                  <a:pt x="26948" y="23393"/>
                  <a:pt x="27671" y="23224"/>
                </a:cubicBezTo>
                <a:cubicBezTo>
                  <a:pt x="30688" y="22519"/>
                  <a:pt x="34500" y="21792"/>
                  <a:pt x="38165" y="21792"/>
                </a:cubicBezTo>
                <a:cubicBezTo>
                  <a:pt x="41360" y="21792"/>
                  <a:pt x="44443" y="22344"/>
                  <a:pt x="46789" y="23944"/>
                </a:cubicBezTo>
                <a:cubicBezTo>
                  <a:pt x="50147" y="26243"/>
                  <a:pt x="53517" y="27320"/>
                  <a:pt x="57065" y="27320"/>
                </a:cubicBezTo>
                <a:cubicBezTo>
                  <a:pt x="58829" y="27320"/>
                  <a:pt x="60637" y="27054"/>
                  <a:pt x="62510" y="26540"/>
                </a:cubicBezTo>
                <a:cubicBezTo>
                  <a:pt x="65114" y="25824"/>
                  <a:pt x="67188" y="25632"/>
                  <a:pt x="68666" y="25632"/>
                </a:cubicBezTo>
                <a:cubicBezTo>
                  <a:pt x="70387" y="25632"/>
                  <a:pt x="71299" y="25893"/>
                  <a:pt x="71299" y="25893"/>
                </a:cubicBezTo>
                <a:lnTo>
                  <a:pt x="73931" y="35"/>
                </a:lnTo>
                <a:cubicBezTo>
                  <a:pt x="73611" y="11"/>
                  <a:pt x="73286" y="0"/>
                  <a:pt x="72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008600" y="4871394"/>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8124" y="201900"/>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25105" y="4727709"/>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227838" y="4829169"/>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605829" y="3790335"/>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865253" y="4848767"/>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41305" y="4848784"/>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605829" y="20832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935775" y="2997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33450" y="396545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118100" y="4853088"/>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662250" y="233497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063579" y="98648"/>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txBox="1">
            <a:spLocks noGrp="1"/>
          </p:cNvSpPr>
          <p:nvPr>
            <p:ph type="ctrTitle"/>
          </p:nvPr>
        </p:nvSpPr>
        <p:spPr>
          <a:xfrm>
            <a:off x="713225" y="1725925"/>
            <a:ext cx="5681100" cy="14505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000">
                <a:latin typeface="Raleway Black"/>
                <a:ea typeface="Raleway Black"/>
                <a:cs typeface="Raleway Black"/>
                <a:sym typeface="Raleway Black"/>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4" name="Google Shape;24;p2"/>
          <p:cNvSpPr txBox="1">
            <a:spLocks noGrp="1"/>
          </p:cNvSpPr>
          <p:nvPr>
            <p:ph type="subTitle" idx="1"/>
          </p:nvPr>
        </p:nvSpPr>
        <p:spPr>
          <a:xfrm>
            <a:off x="713225" y="3696125"/>
            <a:ext cx="54684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cxnSp>
        <p:nvCxnSpPr>
          <p:cNvPr id="25" name="Google Shape;25;p2"/>
          <p:cNvCxnSpPr/>
          <p:nvPr/>
        </p:nvCxnSpPr>
        <p:spPr>
          <a:xfrm rot="10800000" flipH="1">
            <a:off x="-90000" y="4761725"/>
            <a:ext cx="9324000" cy="900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rot="10800000" flipH="1">
            <a:off x="-90000" y="375650"/>
            <a:ext cx="9324000" cy="90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_1_1">
    <p:spTree>
      <p:nvGrpSpPr>
        <p:cNvPr id="1" name="Shape 903"/>
        <p:cNvGrpSpPr/>
        <p:nvPr/>
      </p:nvGrpSpPr>
      <p:grpSpPr>
        <a:xfrm>
          <a:off x="0" y="0"/>
          <a:ext cx="0" cy="0"/>
          <a:chOff x="0" y="0"/>
          <a:chExt cx="0" cy="0"/>
        </a:xfrm>
      </p:grpSpPr>
      <p:sp>
        <p:nvSpPr>
          <p:cNvPr id="904" name="Google Shape;904;p30"/>
          <p:cNvSpPr/>
          <p:nvPr/>
        </p:nvSpPr>
        <p:spPr>
          <a:xfrm>
            <a:off x="3769588" y="4753069"/>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0"/>
          <p:cNvSpPr/>
          <p:nvPr/>
        </p:nvSpPr>
        <p:spPr>
          <a:xfrm>
            <a:off x="847029" y="124963"/>
            <a:ext cx="121077" cy="122037"/>
          </a:xfrm>
          <a:custGeom>
            <a:avLst/>
            <a:gdLst/>
            <a:ahLst/>
            <a:cxnLst/>
            <a:rect l="l" t="t" r="r" b="b"/>
            <a:pathLst>
              <a:path w="2142" h="2159" extrusionOk="0">
                <a:moveTo>
                  <a:pt x="1066" y="0"/>
                </a:moveTo>
                <a:lnTo>
                  <a:pt x="975" y="592"/>
                </a:lnTo>
                <a:cubicBezTo>
                  <a:pt x="948" y="802"/>
                  <a:pt x="784" y="956"/>
                  <a:pt x="584" y="993"/>
                </a:cubicBezTo>
                <a:lnTo>
                  <a:pt x="1" y="1084"/>
                </a:lnTo>
                <a:lnTo>
                  <a:pt x="584" y="1175"/>
                </a:lnTo>
                <a:cubicBezTo>
                  <a:pt x="784" y="1211"/>
                  <a:pt x="948" y="1366"/>
                  <a:pt x="975" y="1576"/>
                </a:cubicBezTo>
                <a:lnTo>
                  <a:pt x="1066" y="2159"/>
                </a:lnTo>
                <a:lnTo>
                  <a:pt x="1157" y="1576"/>
                </a:lnTo>
                <a:cubicBezTo>
                  <a:pt x="1194" y="1366"/>
                  <a:pt x="1358" y="1211"/>
                  <a:pt x="1558" y="1175"/>
                </a:cubicBezTo>
                <a:lnTo>
                  <a:pt x="2141" y="1075"/>
                </a:lnTo>
                <a:lnTo>
                  <a:pt x="1558" y="984"/>
                </a:lnTo>
                <a:cubicBezTo>
                  <a:pt x="1358" y="947"/>
                  <a:pt x="1194" y="792"/>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0"/>
          <p:cNvSpPr/>
          <p:nvPr/>
        </p:nvSpPr>
        <p:spPr>
          <a:xfrm>
            <a:off x="5153974" y="59050"/>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0"/>
          <p:cNvSpPr/>
          <p:nvPr/>
        </p:nvSpPr>
        <p:spPr>
          <a:xfrm>
            <a:off x="592205" y="4848784"/>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0"/>
          <p:cNvSpPr/>
          <p:nvPr/>
        </p:nvSpPr>
        <p:spPr>
          <a:xfrm>
            <a:off x="3943866" y="297592"/>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0"/>
          <p:cNvSpPr/>
          <p:nvPr/>
        </p:nvSpPr>
        <p:spPr>
          <a:xfrm>
            <a:off x="8180388" y="4882844"/>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0"/>
          <p:cNvSpPr/>
          <p:nvPr/>
        </p:nvSpPr>
        <p:spPr>
          <a:xfrm>
            <a:off x="8520104" y="3418860"/>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0"/>
          <p:cNvSpPr/>
          <p:nvPr/>
        </p:nvSpPr>
        <p:spPr>
          <a:xfrm>
            <a:off x="6794103" y="4819004"/>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0"/>
          <p:cNvSpPr/>
          <p:nvPr/>
        </p:nvSpPr>
        <p:spPr>
          <a:xfrm>
            <a:off x="4555480" y="4969809"/>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0"/>
          <p:cNvSpPr/>
          <p:nvPr/>
        </p:nvSpPr>
        <p:spPr>
          <a:xfrm>
            <a:off x="8853479" y="79887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0"/>
          <p:cNvSpPr/>
          <p:nvPr/>
        </p:nvSpPr>
        <p:spPr>
          <a:xfrm>
            <a:off x="133450" y="38327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0"/>
          <p:cNvSpPr/>
          <p:nvPr/>
        </p:nvSpPr>
        <p:spPr>
          <a:xfrm>
            <a:off x="1787575" y="483017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0"/>
          <p:cNvSpPr/>
          <p:nvPr/>
        </p:nvSpPr>
        <p:spPr>
          <a:xfrm>
            <a:off x="3076638" y="282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0"/>
          <p:cNvSpPr/>
          <p:nvPr/>
        </p:nvSpPr>
        <p:spPr>
          <a:xfrm>
            <a:off x="6915163" y="8630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0"/>
          <p:cNvSpPr/>
          <p:nvPr/>
        </p:nvSpPr>
        <p:spPr>
          <a:xfrm>
            <a:off x="325100" y="283197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0"/>
          <p:cNvSpPr/>
          <p:nvPr/>
        </p:nvSpPr>
        <p:spPr>
          <a:xfrm>
            <a:off x="5721150" y="4900288"/>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0"/>
          <p:cNvSpPr/>
          <p:nvPr/>
        </p:nvSpPr>
        <p:spPr>
          <a:xfrm>
            <a:off x="8784700" y="4356063"/>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0"/>
          <p:cNvSpPr/>
          <p:nvPr/>
        </p:nvSpPr>
        <p:spPr>
          <a:xfrm>
            <a:off x="171487" y="3877855"/>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0"/>
          <p:cNvSpPr/>
          <p:nvPr/>
        </p:nvSpPr>
        <p:spPr>
          <a:xfrm>
            <a:off x="280840" y="1709576"/>
            <a:ext cx="209552" cy="209525"/>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0"/>
          <p:cNvSpPr/>
          <p:nvPr/>
        </p:nvSpPr>
        <p:spPr>
          <a:xfrm>
            <a:off x="2100254" y="15497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0"/>
          <p:cNvSpPr/>
          <p:nvPr/>
        </p:nvSpPr>
        <p:spPr>
          <a:xfrm>
            <a:off x="8853479" y="1809135"/>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5" name="Google Shape;925;p30"/>
          <p:cNvCxnSpPr/>
          <p:nvPr/>
        </p:nvCxnSpPr>
        <p:spPr>
          <a:xfrm rot="10800000" flipH="1">
            <a:off x="-90000" y="4761725"/>
            <a:ext cx="9324000" cy="9000"/>
          </a:xfrm>
          <a:prstGeom prst="straightConnector1">
            <a:avLst/>
          </a:prstGeom>
          <a:noFill/>
          <a:ln w="9525" cap="flat" cmpd="sng">
            <a:solidFill>
              <a:schemeClr val="dk1"/>
            </a:solidFill>
            <a:prstDash val="solid"/>
            <a:round/>
            <a:headEnd type="none" w="med" len="med"/>
            <a:tailEnd type="none" w="med" len="med"/>
          </a:ln>
        </p:spPr>
      </p:cxnSp>
      <p:cxnSp>
        <p:nvCxnSpPr>
          <p:cNvPr id="926" name="Google Shape;926;p30"/>
          <p:cNvCxnSpPr/>
          <p:nvPr/>
        </p:nvCxnSpPr>
        <p:spPr>
          <a:xfrm rot="10800000" flipH="1">
            <a:off x="-90000" y="375650"/>
            <a:ext cx="9324000" cy="90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_2">
    <p:spTree>
      <p:nvGrpSpPr>
        <p:cNvPr id="1" name="Shape 927"/>
        <p:cNvGrpSpPr/>
        <p:nvPr/>
      </p:nvGrpSpPr>
      <p:grpSpPr>
        <a:xfrm>
          <a:off x="0" y="0"/>
          <a:ext cx="0" cy="0"/>
          <a:chOff x="0" y="0"/>
          <a:chExt cx="0" cy="0"/>
        </a:xfrm>
      </p:grpSpPr>
      <p:sp>
        <p:nvSpPr>
          <p:cNvPr id="928" name="Google Shape;928;p31"/>
          <p:cNvSpPr/>
          <p:nvPr/>
        </p:nvSpPr>
        <p:spPr>
          <a:xfrm>
            <a:off x="2424988" y="4921494"/>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1"/>
          <p:cNvSpPr/>
          <p:nvPr/>
        </p:nvSpPr>
        <p:spPr>
          <a:xfrm>
            <a:off x="1768216" y="174950"/>
            <a:ext cx="121077" cy="122037"/>
          </a:xfrm>
          <a:custGeom>
            <a:avLst/>
            <a:gdLst/>
            <a:ahLst/>
            <a:cxnLst/>
            <a:rect l="l" t="t" r="r" b="b"/>
            <a:pathLst>
              <a:path w="2142" h="2159" extrusionOk="0">
                <a:moveTo>
                  <a:pt x="1066" y="0"/>
                </a:moveTo>
                <a:lnTo>
                  <a:pt x="975" y="592"/>
                </a:lnTo>
                <a:cubicBezTo>
                  <a:pt x="948" y="802"/>
                  <a:pt x="784" y="956"/>
                  <a:pt x="584" y="993"/>
                </a:cubicBezTo>
                <a:lnTo>
                  <a:pt x="1" y="1084"/>
                </a:lnTo>
                <a:lnTo>
                  <a:pt x="584" y="1175"/>
                </a:lnTo>
                <a:cubicBezTo>
                  <a:pt x="784" y="1211"/>
                  <a:pt x="948" y="1366"/>
                  <a:pt x="975" y="1576"/>
                </a:cubicBezTo>
                <a:lnTo>
                  <a:pt x="1066" y="2159"/>
                </a:lnTo>
                <a:lnTo>
                  <a:pt x="1157" y="1576"/>
                </a:lnTo>
                <a:cubicBezTo>
                  <a:pt x="1194" y="1366"/>
                  <a:pt x="1358" y="1211"/>
                  <a:pt x="1558" y="1175"/>
                </a:cubicBezTo>
                <a:lnTo>
                  <a:pt x="2141" y="1075"/>
                </a:lnTo>
                <a:lnTo>
                  <a:pt x="1558" y="984"/>
                </a:lnTo>
                <a:cubicBezTo>
                  <a:pt x="1358" y="947"/>
                  <a:pt x="1194" y="792"/>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1"/>
          <p:cNvSpPr/>
          <p:nvPr/>
        </p:nvSpPr>
        <p:spPr>
          <a:xfrm>
            <a:off x="4917424" y="27750"/>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1"/>
          <p:cNvSpPr/>
          <p:nvPr/>
        </p:nvSpPr>
        <p:spPr>
          <a:xfrm>
            <a:off x="7046388" y="4882844"/>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1"/>
          <p:cNvSpPr/>
          <p:nvPr/>
        </p:nvSpPr>
        <p:spPr>
          <a:xfrm>
            <a:off x="8784704" y="451948"/>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1"/>
          <p:cNvSpPr/>
          <p:nvPr/>
        </p:nvSpPr>
        <p:spPr>
          <a:xfrm>
            <a:off x="14888" y="59282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1"/>
          <p:cNvSpPr/>
          <p:nvPr/>
        </p:nvSpPr>
        <p:spPr>
          <a:xfrm>
            <a:off x="1311075" y="4919313"/>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1"/>
          <p:cNvSpPr/>
          <p:nvPr/>
        </p:nvSpPr>
        <p:spPr>
          <a:xfrm>
            <a:off x="2937500" y="-9237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1"/>
          <p:cNvSpPr/>
          <p:nvPr/>
        </p:nvSpPr>
        <p:spPr>
          <a:xfrm>
            <a:off x="7046388" y="-1545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1"/>
          <p:cNvSpPr/>
          <p:nvPr/>
        </p:nvSpPr>
        <p:spPr>
          <a:xfrm>
            <a:off x="63975" y="319417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1"/>
          <p:cNvSpPr/>
          <p:nvPr/>
        </p:nvSpPr>
        <p:spPr>
          <a:xfrm>
            <a:off x="5280975" y="491930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1"/>
          <p:cNvSpPr/>
          <p:nvPr/>
        </p:nvSpPr>
        <p:spPr>
          <a:xfrm>
            <a:off x="8784700" y="434475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1"/>
          <p:cNvSpPr/>
          <p:nvPr/>
        </p:nvSpPr>
        <p:spPr>
          <a:xfrm>
            <a:off x="344112" y="4291555"/>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1"/>
          <p:cNvSpPr/>
          <p:nvPr/>
        </p:nvSpPr>
        <p:spPr>
          <a:xfrm>
            <a:off x="436790" y="973976"/>
            <a:ext cx="209552" cy="209525"/>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a:off x="327566" y="3417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1"/>
          <p:cNvSpPr/>
          <p:nvPr/>
        </p:nvSpPr>
        <p:spPr>
          <a:xfrm>
            <a:off x="8853479" y="3111460"/>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4" name="Google Shape;944;p31"/>
          <p:cNvCxnSpPr/>
          <p:nvPr/>
        </p:nvCxnSpPr>
        <p:spPr>
          <a:xfrm rot="10800000" flipH="1">
            <a:off x="-90000" y="4761725"/>
            <a:ext cx="9324000" cy="9000"/>
          </a:xfrm>
          <a:prstGeom prst="straightConnector1">
            <a:avLst/>
          </a:prstGeom>
          <a:noFill/>
          <a:ln w="9525" cap="flat" cmpd="sng">
            <a:solidFill>
              <a:schemeClr val="dk1"/>
            </a:solidFill>
            <a:prstDash val="solid"/>
            <a:round/>
            <a:headEnd type="none" w="med" len="med"/>
            <a:tailEnd type="none" w="med" len="med"/>
          </a:ln>
        </p:spPr>
      </p:cxnSp>
      <p:cxnSp>
        <p:nvCxnSpPr>
          <p:cNvPr id="945" name="Google Shape;945;p31"/>
          <p:cNvCxnSpPr/>
          <p:nvPr/>
        </p:nvCxnSpPr>
        <p:spPr>
          <a:xfrm rot="10800000" flipH="1">
            <a:off x="-90000" y="375650"/>
            <a:ext cx="9324000" cy="9000"/>
          </a:xfrm>
          <a:prstGeom prst="straightConnector1">
            <a:avLst/>
          </a:prstGeom>
          <a:noFill/>
          <a:ln w="9525" cap="flat" cmpd="sng">
            <a:solidFill>
              <a:schemeClr val="dk1"/>
            </a:solidFill>
            <a:prstDash val="solid"/>
            <a:round/>
            <a:headEnd type="none" w="med" len="med"/>
            <a:tailEnd type="none" w="med" len="med"/>
          </a:ln>
        </p:spPr>
      </p:cxnSp>
      <p:sp>
        <p:nvSpPr>
          <p:cNvPr id="946" name="Google Shape;946;p31"/>
          <p:cNvSpPr/>
          <p:nvPr/>
        </p:nvSpPr>
        <p:spPr>
          <a:xfrm>
            <a:off x="376653" y="2199714"/>
            <a:ext cx="209552" cy="209525"/>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1"/>
          <p:cNvSpPr/>
          <p:nvPr/>
        </p:nvSpPr>
        <p:spPr>
          <a:xfrm>
            <a:off x="110730" y="1592009"/>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1"/>
          <p:cNvSpPr/>
          <p:nvPr/>
        </p:nvSpPr>
        <p:spPr>
          <a:xfrm>
            <a:off x="4040066" y="99729"/>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1"/>
          <p:cNvSpPr/>
          <p:nvPr/>
        </p:nvSpPr>
        <p:spPr>
          <a:xfrm>
            <a:off x="7875829" y="-23702"/>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1"/>
          <p:cNvSpPr/>
          <p:nvPr/>
        </p:nvSpPr>
        <p:spPr>
          <a:xfrm>
            <a:off x="8480529" y="5322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1"/>
          <p:cNvSpPr/>
          <p:nvPr/>
        </p:nvSpPr>
        <p:spPr>
          <a:xfrm>
            <a:off x="8430775" y="3549680"/>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1"/>
          <p:cNvSpPr/>
          <p:nvPr/>
        </p:nvSpPr>
        <p:spPr>
          <a:xfrm>
            <a:off x="3315050" y="5008068"/>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1"/>
          <p:cNvSpPr/>
          <p:nvPr/>
        </p:nvSpPr>
        <p:spPr>
          <a:xfrm>
            <a:off x="6283812" y="4849080"/>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1"/>
          <p:cNvSpPr/>
          <p:nvPr/>
        </p:nvSpPr>
        <p:spPr>
          <a:xfrm>
            <a:off x="155413" y="4882844"/>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1"/>
          <p:cNvSpPr/>
          <p:nvPr/>
        </p:nvSpPr>
        <p:spPr>
          <a:xfrm>
            <a:off x="7738275" y="4830163"/>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1"/>
          <p:cNvSpPr/>
          <p:nvPr/>
        </p:nvSpPr>
        <p:spPr>
          <a:xfrm>
            <a:off x="8701643" y="4925871"/>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8510000" y="2299788"/>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4312713" y="4882844"/>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a:off x="8853479" y="187817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a:off x="8529025" y="1204905"/>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a:off x="6162729" y="99238"/>
            <a:ext cx="121077" cy="122037"/>
          </a:xfrm>
          <a:custGeom>
            <a:avLst/>
            <a:gdLst/>
            <a:ahLst/>
            <a:cxnLst/>
            <a:rect l="l" t="t" r="r" b="b"/>
            <a:pathLst>
              <a:path w="2142" h="2159" extrusionOk="0">
                <a:moveTo>
                  <a:pt x="1066" y="0"/>
                </a:moveTo>
                <a:lnTo>
                  <a:pt x="975" y="592"/>
                </a:lnTo>
                <a:cubicBezTo>
                  <a:pt x="948" y="802"/>
                  <a:pt x="784" y="956"/>
                  <a:pt x="584" y="993"/>
                </a:cubicBezTo>
                <a:lnTo>
                  <a:pt x="1" y="1084"/>
                </a:lnTo>
                <a:lnTo>
                  <a:pt x="584" y="1175"/>
                </a:lnTo>
                <a:cubicBezTo>
                  <a:pt x="784" y="1211"/>
                  <a:pt x="948" y="1366"/>
                  <a:pt x="975" y="1576"/>
                </a:cubicBezTo>
                <a:lnTo>
                  <a:pt x="1066" y="2159"/>
                </a:lnTo>
                <a:lnTo>
                  <a:pt x="1157" y="1576"/>
                </a:lnTo>
                <a:cubicBezTo>
                  <a:pt x="1194" y="1366"/>
                  <a:pt x="1358" y="1211"/>
                  <a:pt x="1558" y="1175"/>
                </a:cubicBezTo>
                <a:lnTo>
                  <a:pt x="2141" y="1075"/>
                </a:lnTo>
                <a:lnTo>
                  <a:pt x="1558" y="984"/>
                </a:lnTo>
                <a:cubicBezTo>
                  <a:pt x="1358" y="947"/>
                  <a:pt x="1194" y="792"/>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4"/>
          <p:cNvSpPr txBox="1">
            <a:spLocks noGrp="1"/>
          </p:cNvSpPr>
          <p:nvPr>
            <p:ph type="body" idx="1"/>
          </p:nvPr>
        </p:nvSpPr>
        <p:spPr>
          <a:xfrm>
            <a:off x="720000" y="1215751"/>
            <a:ext cx="7704000" cy="572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
        <p:nvSpPr>
          <p:cNvPr id="59" name="Google Shape;59;p4"/>
          <p:cNvSpPr/>
          <p:nvPr/>
        </p:nvSpPr>
        <p:spPr>
          <a:xfrm>
            <a:off x="3769588" y="4753069"/>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47029" y="124963"/>
            <a:ext cx="121077" cy="122037"/>
          </a:xfrm>
          <a:custGeom>
            <a:avLst/>
            <a:gdLst/>
            <a:ahLst/>
            <a:cxnLst/>
            <a:rect l="l" t="t" r="r" b="b"/>
            <a:pathLst>
              <a:path w="2142" h="2159" extrusionOk="0">
                <a:moveTo>
                  <a:pt x="1066" y="0"/>
                </a:moveTo>
                <a:lnTo>
                  <a:pt x="975" y="592"/>
                </a:lnTo>
                <a:cubicBezTo>
                  <a:pt x="948" y="802"/>
                  <a:pt x="784" y="956"/>
                  <a:pt x="584" y="993"/>
                </a:cubicBezTo>
                <a:lnTo>
                  <a:pt x="1" y="1084"/>
                </a:lnTo>
                <a:lnTo>
                  <a:pt x="584" y="1175"/>
                </a:lnTo>
                <a:cubicBezTo>
                  <a:pt x="784" y="1211"/>
                  <a:pt x="948" y="1366"/>
                  <a:pt x="975" y="1576"/>
                </a:cubicBezTo>
                <a:lnTo>
                  <a:pt x="1066" y="2159"/>
                </a:lnTo>
                <a:lnTo>
                  <a:pt x="1157" y="1576"/>
                </a:lnTo>
                <a:cubicBezTo>
                  <a:pt x="1194" y="1366"/>
                  <a:pt x="1358" y="1211"/>
                  <a:pt x="1558" y="1175"/>
                </a:cubicBezTo>
                <a:lnTo>
                  <a:pt x="2141" y="1075"/>
                </a:lnTo>
                <a:lnTo>
                  <a:pt x="1558" y="984"/>
                </a:lnTo>
                <a:cubicBezTo>
                  <a:pt x="1358" y="947"/>
                  <a:pt x="1194" y="792"/>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153974" y="59050"/>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92205" y="4848784"/>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991491" y="194192"/>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8180388" y="4882844"/>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8520104" y="3418860"/>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6794103" y="4819004"/>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4555480" y="4969809"/>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853479" y="79887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33450" y="38327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1787575" y="483017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076638" y="282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6915163" y="8630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325100" y="283197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721150" y="4900288"/>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605825" y="424950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171487" y="3877855"/>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280840" y="1709576"/>
            <a:ext cx="209552" cy="209525"/>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2100254" y="15497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853479" y="1809135"/>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 name="Google Shape;80;p4"/>
          <p:cNvCxnSpPr/>
          <p:nvPr/>
        </p:nvCxnSpPr>
        <p:spPr>
          <a:xfrm rot="10800000" flipH="1">
            <a:off x="-90000" y="4761725"/>
            <a:ext cx="9324000" cy="9000"/>
          </a:xfrm>
          <a:prstGeom prst="straightConnector1">
            <a:avLst/>
          </a:prstGeom>
          <a:noFill/>
          <a:ln w="9525" cap="flat" cmpd="sng">
            <a:solidFill>
              <a:schemeClr val="dk1"/>
            </a:solidFill>
            <a:prstDash val="solid"/>
            <a:round/>
            <a:headEnd type="none" w="med" len="med"/>
            <a:tailEnd type="none" w="med" len="med"/>
          </a:ln>
        </p:spPr>
      </p:cxnSp>
      <p:cxnSp>
        <p:nvCxnSpPr>
          <p:cNvPr id="81" name="Google Shape;81;p4"/>
          <p:cNvCxnSpPr/>
          <p:nvPr/>
        </p:nvCxnSpPr>
        <p:spPr>
          <a:xfrm rot="10800000" flipH="1">
            <a:off x="-90000" y="375650"/>
            <a:ext cx="9324000" cy="90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713225" y="757575"/>
            <a:ext cx="3806100" cy="1109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 name="Google Shape;152;p7"/>
          <p:cNvSpPr txBox="1">
            <a:spLocks noGrp="1"/>
          </p:cNvSpPr>
          <p:nvPr>
            <p:ph type="subTitle" idx="1"/>
          </p:nvPr>
        </p:nvSpPr>
        <p:spPr>
          <a:xfrm>
            <a:off x="713225" y="1866678"/>
            <a:ext cx="3806100" cy="257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153" name="Google Shape;153;p7"/>
          <p:cNvSpPr/>
          <p:nvPr/>
        </p:nvSpPr>
        <p:spPr>
          <a:xfrm>
            <a:off x="2195213" y="4844419"/>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144224" y="1274413"/>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177718" y="4194309"/>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7733878" y="98517"/>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6084888" y="4844419"/>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8605829" y="4085110"/>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7612803" y="4996417"/>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4288780" y="5040196"/>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8799804" y="160562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33450" y="57965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943425" y="490072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8605813" y="-1487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81888" y="263812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8349575" y="484877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731025" y="327115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358087" y="3320218"/>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390628" y="1943801"/>
            <a:ext cx="209552" cy="209525"/>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6510329" y="-16502"/>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 name="Google Shape;171;p7"/>
          <p:cNvCxnSpPr/>
          <p:nvPr/>
        </p:nvCxnSpPr>
        <p:spPr>
          <a:xfrm rot="10800000" flipH="1">
            <a:off x="-90000" y="4761725"/>
            <a:ext cx="9324000" cy="9000"/>
          </a:xfrm>
          <a:prstGeom prst="straightConnector1">
            <a:avLst/>
          </a:prstGeom>
          <a:noFill/>
          <a:ln w="9525" cap="flat" cmpd="sng">
            <a:solidFill>
              <a:schemeClr val="dk1"/>
            </a:solidFill>
            <a:prstDash val="solid"/>
            <a:round/>
            <a:headEnd type="none" w="med" len="med"/>
            <a:tailEnd type="none" w="med" len="med"/>
          </a:ln>
        </p:spPr>
      </p:cxnSp>
      <p:cxnSp>
        <p:nvCxnSpPr>
          <p:cNvPr id="172" name="Google Shape;172;p7"/>
          <p:cNvCxnSpPr/>
          <p:nvPr/>
        </p:nvCxnSpPr>
        <p:spPr>
          <a:xfrm rot="10800000" flipH="1">
            <a:off x="-90000" y="375650"/>
            <a:ext cx="9324000" cy="9000"/>
          </a:xfrm>
          <a:prstGeom prst="straightConnector1">
            <a:avLst/>
          </a:prstGeom>
          <a:noFill/>
          <a:ln w="9525" cap="flat" cmpd="sng">
            <a:solidFill>
              <a:schemeClr val="dk1"/>
            </a:solidFill>
            <a:prstDash val="solid"/>
            <a:round/>
            <a:headEnd type="none" w="med" len="med"/>
            <a:tailEnd type="none" w="med" len="med"/>
          </a:ln>
        </p:spPr>
      </p:cxnSp>
      <p:sp>
        <p:nvSpPr>
          <p:cNvPr id="173" name="Google Shape;173;p7"/>
          <p:cNvSpPr/>
          <p:nvPr/>
        </p:nvSpPr>
        <p:spPr>
          <a:xfrm>
            <a:off x="8605829" y="2594548"/>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8553580" y="771071"/>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3877225" y="-8517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1950374" y="65088"/>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3"/>
        <p:cNvGrpSpPr/>
        <p:nvPr/>
      </p:nvGrpSpPr>
      <p:grpSpPr>
        <a:xfrm>
          <a:off x="0" y="0"/>
          <a:ext cx="0" cy="0"/>
          <a:chOff x="0" y="0"/>
          <a:chExt cx="0" cy="0"/>
        </a:xfrm>
      </p:grpSpPr>
      <p:sp>
        <p:nvSpPr>
          <p:cNvPr id="234" name="Google Shape;234;p10"/>
          <p:cNvSpPr txBox="1">
            <a:spLocks noGrp="1"/>
          </p:cNvSpPr>
          <p:nvPr>
            <p:ph type="title"/>
          </p:nvPr>
        </p:nvSpPr>
        <p:spPr>
          <a:xfrm>
            <a:off x="3411250" y="3368300"/>
            <a:ext cx="5033400" cy="123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7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14"/>
        <p:cNvGrpSpPr/>
        <p:nvPr/>
      </p:nvGrpSpPr>
      <p:grpSpPr>
        <a:xfrm>
          <a:off x="0" y="0"/>
          <a:ext cx="0" cy="0"/>
          <a:chOff x="0" y="0"/>
          <a:chExt cx="0" cy="0"/>
        </a:xfrm>
      </p:grpSpPr>
      <p:sp>
        <p:nvSpPr>
          <p:cNvPr id="315" name="Google Shape;315;p14"/>
          <p:cNvSpPr txBox="1">
            <a:spLocks noGrp="1"/>
          </p:cNvSpPr>
          <p:nvPr>
            <p:ph type="title"/>
          </p:nvPr>
        </p:nvSpPr>
        <p:spPr>
          <a:xfrm>
            <a:off x="713225" y="2974900"/>
            <a:ext cx="54780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16" name="Google Shape;316;p14"/>
          <p:cNvSpPr txBox="1">
            <a:spLocks noGrp="1"/>
          </p:cNvSpPr>
          <p:nvPr>
            <p:ph type="subTitle" idx="1"/>
          </p:nvPr>
        </p:nvSpPr>
        <p:spPr>
          <a:xfrm>
            <a:off x="713225" y="1636725"/>
            <a:ext cx="5478000" cy="122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317" name="Google Shape;317;p14"/>
          <p:cNvSpPr/>
          <p:nvPr/>
        </p:nvSpPr>
        <p:spPr>
          <a:xfrm>
            <a:off x="4607038" y="4843569"/>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972579" y="181500"/>
            <a:ext cx="121077" cy="122037"/>
          </a:xfrm>
          <a:custGeom>
            <a:avLst/>
            <a:gdLst/>
            <a:ahLst/>
            <a:cxnLst/>
            <a:rect l="l" t="t" r="r" b="b"/>
            <a:pathLst>
              <a:path w="2142" h="2159" extrusionOk="0">
                <a:moveTo>
                  <a:pt x="1066" y="0"/>
                </a:moveTo>
                <a:lnTo>
                  <a:pt x="975" y="592"/>
                </a:lnTo>
                <a:cubicBezTo>
                  <a:pt x="948" y="802"/>
                  <a:pt x="784" y="956"/>
                  <a:pt x="584" y="993"/>
                </a:cubicBezTo>
                <a:lnTo>
                  <a:pt x="1" y="1084"/>
                </a:lnTo>
                <a:lnTo>
                  <a:pt x="584" y="1175"/>
                </a:lnTo>
                <a:cubicBezTo>
                  <a:pt x="784" y="1211"/>
                  <a:pt x="948" y="1366"/>
                  <a:pt x="975" y="1576"/>
                </a:cubicBezTo>
                <a:lnTo>
                  <a:pt x="1066" y="2159"/>
                </a:lnTo>
                <a:lnTo>
                  <a:pt x="1157" y="1576"/>
                </a:lnTo>
                <a:cubicBezTo>
                  <a:pt x="1194" y="1366"/>
                  <a:pt x="1358" y="1211"/>
                  <a:pt x="1558" y="1175"/>
                </a:cubicBezTo>
                <a:lnTo>
                  <a:pt x="2141" y="1075"/>
                </a:lnTo>
                <a:lnTo>
                  <a:pt x="1558" y="984"/>
                </a:lnTo>
                <a:cubicBezTo>
                  <a:pt x="1358" y="947"/>
                  <a:pt x="1194" y="792"/>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4578774" y="111975"/>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592205" y="4848784"/>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546428" y="92479"/>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8682163" y="3487719"/>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7654479" y="5046935"/>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7022441" y="4810079"/>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5292205" y="5035796"/>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8918504" y="1260898"/>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33550" y="66152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3139675" y="481007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2253263" y="-320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5467713" y="-13095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0" y="444777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6081800" y="4940063"/>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8697650" y="420575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312687" y="3900305"/>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133440" y="1507876"/>
            <a:ext cx="209552" cy="209525"/>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1787579" y="32185"/>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8577354" y="226552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8" name="Google Shape;338;p14"/>
          <p:cNvCxnSpPr/>
          <p:nvPr/>
        </p:nvCxnSpPr>
        <p:spPr>
          <a:xfrm rot="10800000" flipH="1">
            <a:off x="-90000" y="4761725"/>
            <a:ext cx="9324000" cy="9000"/>
          </a:xfrm>
          <a:prstGeom prst="straightConnector1">
            <a:avLst/>
          </a:prstGeom>
          <a:noFill/>
          <a:ln w="9525" cap="flat" cmpd="sng">
            <a:solidFill>
              <a:schemeClr val="dk1"/>
            </a:solidFill>
            <a:prstDash val="solid"/>
            <a:round/>
            <a:headEnd type="none" w="med" len="med"/>
            <a:tailEnd type="none" w="med" len="med"/>
          </a:ln>
        </p:spPr>
      </p:cxnSp>
      <p:cxnSp>
        <p:nvCxnSpPr>
          <p:cNvPr id="339" name="Google Shape;339;p14"/>
          <p:cNvCxnSpPr/>
          <p:nvPr/>
        </p:nvCxnSpPr>
        <p:spPr>
          <a:xfrm rot="10800000" flipH="1">
            <a:off x="-90000" y="375650"/>
            <a:ext cx="9324000" cy="9000"/>
          </a:xfrm>
          <a:prstGeom prst="straightConnector1">
            <a:avLst/>
          </a:prstGeom>
          <a:noFill/>
          <a:ln w="9525" cap="flat" cmpd="sng">
            <a:solidFill>
              <a:schemeClr val="dk1"/>
            </a:solidFill>
            <a:prstDash val="solid"/>
            <a:round/>
            <a:headEnd type="none" w="med" len="med"/>
            <a:tailEnd type="none" w="med" len="med"/>
          </a:ln>
        </p:spPr>
      </p:cxnSp>
      <p:sp>
        <p:nvSpPr>
          <p:cNvPr id="340" name="Google Shape;340;p14"/>
          <p:cNvSpPr/>
          <p:nvPr/>
        </p:nvSpPr>
        <p:spPr>
          <a:xfrm>
            <a:off x="133455" y="3044521"/>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429380" y="2512684"/>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177691" y="58713"/>
            <a:ext cx="121077" cy="122037"/>
          </a:xfrm>
          <a:custGeom>
            <a:avLst/>
            <a:gdLst/>
            <a:ahLst/>
            <a:cxnLst/>
            <a:rect l="l" t="t" r="r" b="b"/>
            <a:pathLst>
              <a:path w="2142" h="2159" extrusionOk="0">
                <a:moveTo>
                  <a:pt x="1066" y="0"/>
                </a:moveTo>
                <a:lnTo>
                  <a:pt x="975" y="592"/>
                </a:lnTo>
                <a:cubicBezTo>
                  <a:pt x="948" y="802"/>
                  <a:pt x="784" y="956"/>
                  <a:pt x="584" y="993"/>
                </a:cubicBezTo>
                <a:lnTo>
                  <a:pt x="1" y="1084"/>
                </a:lnTo>
                <a:lnTo>
                  <a:pt x="584" y="1175"/>
                </a:lnTo>
                <a:cubicBezTo>
                  <a:pt x="784" y="1211"/>
                  <a:pt x="948" y="1366"/>
                  <a:pt x="975" y="1576"/>
                </a:cubicBezTo>
                <a:lnTo>
                  <a:pt x="1066" y="2159"/>
                </a:lnTo>
                <a:lnTo>
                  <a:pt x="1157" y="1576"/>
                </a:lnTo>
                <a:cubicBezTo>
                  <a:pt x="1194" y="1366"/>
                  <a:pt x="1358" y="1211"/>
                  <a:pt x="1558" y="1175"/>
                </a:cubicBezTo>
                <a:lnTo>
                  <a:pt x="2141" y="1075"/>
                </a:lnTo>
                <a:lnTo>
                  <a:pt x="1558" y="984"/>
                </a:lnTo>
                <a:cubicBezTo>
                  <a:pt x="1358" y="947"/>
                  <a:pt x="1194" y="792"/>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6481361" y="111975"/>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7192903" y="87904"/>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8025468" y="213559"/>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8697650" y="575313"/>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8682179" y="118398"/>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8600013" y="1632844"/>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8704838" y="4965419"/>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2344725" y="4843569"/>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1309412" y="4828993"/>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352"/>
        <p:cNvGrpSpPr/>
        <p:nvPr/>
      </p:nvGrpSpPr>
      <p:grpSpPr>
        <a:xfrm>
          <a:off x="0" y="0"/>
          <a:ext cx="0" cy="0"/>
          <a:chOff x="0" y="0"/>
          <a:chExt cx="0" cy="0"/>
        </a:xfrm>
      </p:grpSpPr>
      <p:sp>
        <p:nvSpPr>
          <p:cNvPr id="353" name="Google Shape;353;p15"/>
          <p:cNvSpPr txBox="1">
            <a:spLocks noGrp="1"/>
          </p:cNvSpPr>
          <p:nvPr>
            <p:ph type="title"/>
          </p:nvPr>
        </p:nvSpPr>
        <p:spPr>
          <a:xfrm>
            <a:off x="4788975" y="1915134"/>
            <a:ext cx="3537900" cy="176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4" name="Google Shape;354;p15"/>
          <p:cNvSpPr txBox="1">
            <a:spLocks noGrp="1"/>
          </p:cNvSpPr>
          <p:nvPr>
            <p:ph type="subTitle" idx="1"/>
          </p:nvPr>
        </p:nvSpPr>
        <p:spPr>
          <a:xfrm>
            <a:off x="4788975" y="3729644"/>
            <a:ext cx="3537900" cy="82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355" name="Google Shape;355;p15"/>
          <p:cNvCxnSpPr/>
          <p:nvPr/>
        </p:nvCxnSpPr>
        <p:spPr>
          <a:xfrm rot="10800000" flipH="1">
            <a:off x="-90000" y="4761725"/>
            <a:ext cx="9324000" cy="9000"/>
          </a:xfrm>
          <a:prstGeom prst="straightConnector1">
            <a:avLst/>
          </a:prstGeom>
          <a:noFill/>
          <a:ln w="9525" cap="flat" cmpd="sng">
            <a:solidFill>
              <a:schemeClr val="dk1"/>
            </a:solidFill>
            <a:prstDash val="solid"/>
            <a:round/>
            <a:headEnd type="none" w="med" len="med"/>
            <a:tailEnd type="none" w="med" len="med"/>
          </a:ln>
        </p:spPr>
      </p:cxnSp>
      <p:cxnSp>
        <p:nvCxnSpPr>
          <p:cNvPr id="356" name="Google Shape;356;p15"/>
          <p:cNvCxnSpPr/>
          <p:nvPr/>
        </p:nvCxnSpPr>
        <p:spPr>
          <a:xfrm rot="10800000" flipH="1">
            <a:off x="-90000" y="375650"/>
            <a:ext cx="9324000" cy="9000"/>
          </a:xfrm>
          <a:prstGeom prst="straightConnector1">
            <a:avLst/>
          </a:prstGeom>
          <a:noFill/>
          <a:ln w="9525" cap="flat" cmpd="sng">
            <a:solidFill>
              <a:schemeClr val="dk1"/>
            </a:solidFill>
            <a:prstDash val="solid"/>
            <a:round/>
            <a:headEnd type="none" w="med" len="med"/>
            <a:tailEnd type="none" w="med" len="med"/>
          </a:ln>
        </p:spPr>
      </p:cxnSp>
      <p:sp>
        <p:nvSpPr>
          <p:cNvPr id="357" name="Google Shape;357;p15"/>
          <p:cNvSpPr/>
          <p:nvPr/>
        </p:nvSpPr>
        <p:spPr>
          <a:xfrm>
            <a:off x="5153974" y="59050"/>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8180388" y="4882844"/>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8520104" y="3418860"/>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6794103" y="4819004"/>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8853479" y="79887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6915163" y="8630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5721150" y="4900288"/>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8605825" y="424950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8853479" y="1809135"/>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104788" y="-320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1029649" y="196700"/>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3744274" y="59050"/>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2193528" y="181992"/>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0" y="4249488"/>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417474" y="3683925"/>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62336" y="792450"/>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450941" y="1836142"/>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129266" y="2931517"/>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4332249" y="4853763"/>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417466" y="4995979"/>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3110591" y="4818992"/>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1684299" y="4962550"/>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461"/>
        <p:cNvGrpSpPr/>
        <p:nvPr/>
      </p:nvGrpSpPr>
      <p:grpSpPr>
        <a:xfrm>
          <a:off x="0" y="0"/>
          <a:ext cx="0" cy="0"/>
          <a:chOff x="0" y="0"/>
          <a:chExt cx="0" cy="0"/>
        </a:xfrm>
      </p:grpSpPr>
      <p:sp>
        <p:nvSpPr>
          <p:cNvPr id="462" name="Google Shape;462;p18"/>
          <p:cNvSpPr txBox="1">
            <a:spLocks noGrp="1"/>
          </p:cNvSpPr>
          <p:nvPr>
            <p:ph type="title"/>
          </p:nvPr>
        </p:nvSpPr>
        <p:spPr>
          <a:xfrm>
            <a:off x="1323450" y="1574700"/>
            <a:ext cx="6497100" cy="137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500"/>
              <a:buNone/>
              <a:defRPr sz="7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3" name="Google Shape;463;p18"/>
          <p:cNvSpPr txBox="1">
            <a:spLocks noGrp="1"/>
          </p:cNvSpPr>
          <p:nvPr>
            <p:ph type="subTitle" idx="1"/>
          </p:nvPr>
        </p:nvSpPr>
        <p:spPr>
          <a:xfrm>
            <a:off x="1323450" y="3510100"/>
            <a:ext cx="6497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4" name="Google Shape;464;p18"/>
          <p:cNvSpPr/>
          <p:nvPr/>
        </p:nvSpPr>
        <p:spPr>
          <a:xfrm rot="10800000">
            <a:off x="4360531" y="4349"/>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8"/>
          <p:cNvSpPr/>
          <p:nvPr/>
        </p:nvSpPr>
        <p:spPr>
          <a:xfrm rot="10800000">
            <a:off x="8712244" y="4925612"/>
            <a:ext cx="121077" cy="122037"/>
          </a:xfrm>
          <a:custGeom>
            <a:avLst/>
            <a:gdLst/>
            <a:ahLst/>
            <a:cxnLst/>
            <a:rect l="l" t="t" r="r" b="b"/>
            <a:pathLst>
              <a:path w="2142" h="2159" extrusionOk="0">
                <a:moveTo>
                  <a:pt x="1066" y="0"/>
                </a:moveTo>
                <a:lnTo>
                  <a:pt x="975" y="592"/>
                </a:lnTo>
                <a:cubicBezTo>
                  <a:pt x="948" y="802"/>
                  <a:pt x="784" y="956"/>
                  <a:pt x="584" y="993"/>
                </a:cubicBezTo>
                <a:lnTo>
                  <a:pt x="1" y="1084"/>
                </a:lnTo>
                <a:lnTo>
                  <a:pt x="584" y="1175"/>
                </a:lnTo>
                <a:cubicBezTo>
                  <a:pt x="784" y="1211"/>
                  <a:pt x="948" y="1366"/>
                  <a:pt x="975" y="1576"/>
                </a:cubicBezTo>
                <a:lnTo>
                  <a:pt x="1066" y="2159"/>
                </a:lnTo>
                <a:lnTo>
                  <a:pt x="1157" y="1576"/>
                </a:lnTo>
                <a:cubicBezTo>
                  <a:pt x="1194" y="1366"/>
                  <a:pt x="1358" y="1211"/>
                  <a:pt x="1558" y="1175"/>
                </a:cubicBezTo>
                <a:lnTo>
                  <a:pt x="2141" y="1075"/>
                </a:lnTo>
                <a:lnTo>
                  <a:pt x="1558" y="984"/>
                </a:lnTo>
                <a:cubicBezTo>
                  <a:pt x="1358" y="947"/>
                  <a:pt x="1194" y="792"/>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rot="10800000">
            <a:off x="4400549" y="4879042"/>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rot="10800000">
            <a:off x="7128625" y="194034"/>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rot="10800000">
            <a:off x="5240983" y="4912482"/>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rot="10800000">
            <a:off x="648331" y="120349"/>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rot="10800000">
            <a:off x="225507" y="2389600"/>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rot="10800000">
            <a:off x="1662995" y="72957"/>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rot="10800000">
            <a:off x="3512562" y="200159"/>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rot="10800000">
            <a:off x="448782" y="4428875"/>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rot="10800000">
            <a:off x="8727225" y="3231313"/>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rot="10800000">
            <a:off x="8506225" y="-118437"/>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rot="10800000">
            <a:off x="7249638" y="4830388"/>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rot="10800000">
            <a:off x="1121113" y="4830388"/>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rot="10800000">
            <a:off x="8726975" y="1484238"/>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rot="10800000">
            <a:off x="2452950" y="-18772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rot="10800000">
            <a:off x="803175" y="-2275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rot="10800000">
            <a:off x="8430787" y="672544"/>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rot="10800000">
            <a:off x="8463333" y="2372411"/>
            <a:ext cx="209552" cy="209525"/>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rot="10800000">
            <a:off x="8049732" y="4974975"/>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rot="10800000">
            <a:off x="359307" y="354376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5" name="Google Shape;485;p18"/>
          <p:cNvCxnSpPr/>
          <p:nvPr/>
        </p:nvCxnSpPr>
        <p:spPr>
          <a:xfrm flipH="1">
            <a:off x="-90000" y="374213"/>
            <a:ext cx="9324000" cy="9000"/>
          </a:xfrm>
          <a:prstGeom prst="straightConnector1">
            <a:avLst/>
          </a:prstGeom>
          <a:noFill/>
          <a:ln w="9525" cap="flat" cmpd="sng">
            <a:solidFill>
              <a:schemeClr val="dk1"/>
            </a:solidFill>
            <a:prstDash val="solid"/>
            <a:round/>
            <a:headEnd type="none" w="med" len="med"/>
            <a:tailEnd type="none" w="med" len="med"/>
          </a:ln>
        </p:spPr>
      </p:cxnSp>
      <p:cxnSp>
        <p:nvCxnSpPr>
          <p:cNvPr id="486" name="Google Shape;486;p18"/>
          <p:cNvCxnSpPr/>
          <p:nvPr/>
        </p:nvCxnSpPr>
        <p:spPr>
          <a:xfrm flipH="1">
            <a:off x="-90000" y="4760288"/>
            <a:ext cx="9324000" cy="9000"/>
          </a:xfrm>
          <a:prstGeom prst="straightConnector1">
            <a:avLst/>
          </a:prstGeom>
          <a:noFill/>
          <a:ln w="9525" cap="flat" cmpd="sng">
            <a:solidFill>
              <a:schemeClr val="dk1"/>
            </a:solidFill>
            <a:prstDash val="solid"/>
            <a:round/>
            <a:headEnd type="none" w="med" len="med"/>
            <a:tailEnd type="none" w="med" len="med"/>
          </a:ln>
        </p:spPr>
      </p:cxnSp>
      <p:sp>
        <p:nvSpPr>
          <p:cNvPr id="487" name="Google Shape;487;p18"/>
          <p:cNvSpPr/>
          <p:nvPr/>
        </p:nvSpPr>
        <p:spPr>
          <a:xfrm rot="10800000">
            <a:off x="252520" y="2871282"/>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rot="10800000">
            <a:off x="6108425" y="-118437"/>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rot="10800000">
            <a:off x="7775087" y="-68069"/>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rot="10800000">
            <a:off x="8823019" y="2749237"/>
            <a:ext cx="121077" cy="122037"/>
          </a:xfrm>
          <a:custGeom>
            <a:avLst/>
            <a:gdLst/>
            <a:ahLst/>
            <a:cxnLst/>
            <a:rect l="l" t="t" r="r" b="b"/>
            <a:pathLst>
              <a:path w="2142" h="2159" extrusionOk="0">
                <a:moveTo>
                  <a:pt x="1066" y="0"/>
                </a:moveTo>
                <a:lnTo>
                  <a:pt x="975" y="592"/>
                </a:lnTo>
                <a:cubicBezTo>
                  <a:pt x="948" y="802"/>
                  <a:pt x="784" y="956"/>
                  <a:pt x="584" y="993"/>
                </a:cubicBezTo>
                <a:lnTo>
                  <a:pt x="1" y="1084"/>
                </a:lnTo>
                <a:lnTo>
                  <a:pt x="584" y="1175"/>
                </a:lnTo>
                <a:cubicBezTo>
                  <a:pt x="784" y="1211"/>
                  <a:pt x="948" y="1366"/>
                  <a:pt x="975" y="1576"/>
                </a:cubicBezTo>
                <a:lnTo>
                  <a:pt x="1066" y="2159"/>
                </a:lnTo>
                <a:lnTo>
                  <a:pt x="1157" y="1576"/>
                </a:lnTo>
                <a:cubicBezTo>
                  <a:pt x="1194" y="1366"/>
                  <a:pt x="1358" y="1211"/>
                  <a:pt x="1558" y="1175"/>
                </a:cubicBezTo>
                <a:lnTo>
                  <a:pt x="2141" y="1075"/>
                </a:lnTo>
                <a:lnTo>
                  <a:pt x="1558" y="984"/>
                </a:lnTo>
                <a:cubicBezTo>
                  <a:pt x="1358" y="947"/>
                  <a:pt x="1194" y="792"/>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rot="10800000">
            <a:off x="8551794" y="3930337"/>
            <a:ext cx="121077" cy="122037"/>
          </a:xfrm>
          <a:custGeom>
            <a:avLst/>
            <a:gdLst/>
            <a:ahLst/>
            <a:cxnLst/>
            <a:rect l="l" t="t" r="r" b="b"/>
            <a:pathLst>
              <a:path w="2142" h="2159" extrusionOk="0">
                <a:moveTo>
                  <a:pt x="1066" y="0"/>
                </a:moveTo>
                <a:lnTo>
                  <a:pt x="975" y="592"/>
                </a:lnTo>
                <a:cubicBezTo>
                  <a:pt x="948" y="802"/>
                  <a:pt x="784" y="956"/>
                  <a:pt x="584" y="993"/>
                </a:cubicBezTo>
                <a:lnTo>
                  <a:pt x="1" y="1084"/>
                </a:lnTo>
                <a:lnTo>
                  <a:pt x="584" y="1175"/>
                </a:lnTo>
                <a:cubicBezTo>
                  <a:pt x="784" y="1211"/>
                  <a:pt x="948" y="1366"/>
                  <a:pt x="975" y="1576"/>
                </a:cubicBezTo>
                <a:lnTo>
                  <a:pt x="1066" y="2159"/>
                </a:lnTo>
                <a:lnTo>
                  <a:pt x="1157" y="1576"/>
                </a:lnTo>
                <a:cubicBezTo>
                  <a:pt x="1194" y="1366"/>
                  <a:pt x="1358" y="1211"/>
                  <a:pt x="1558" y="1175"/>
                </a:cubicBezTo>
                <a:lnTo>
                  <a:pt x="2141" y="1075"/>
                </a:lnTo>
                <a:lnTo>
                  <a:pt x="1558" y="984"/>
                </a:lnTo>
                <a:cubicBezTo>
                  <a:pt x="1358" y="947"/>
                  <a:pt x="1194" y="792"/>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rot="10800000">
            <a:off x="8823037" y="4329381"/>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rot="10800000">
            <a:off x="5952763" y="504765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rot="10800000">
            <a:off x="3467358" y="4836282"/>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rot="10800000">
            <a:off x="46613" y="3835113"/>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rot="10800000">
            <a:off x="50382" y="5033538"/>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rot="10800000">
            <a:off x="700333" y="4912482"/>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rot="10800000">
            <a:off x="1942583" y="4836282"/>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rot="10800000">
            <a:off x="46620" y="3198794"/>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rot="10800000">
            <a:off x="87950" y="1596588"/>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rot="10800000">
            <a:off x="386320" y="1120707"/>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rot="10800000">
            <a:off x="2628187" y="4849319"/>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rot="10800000">
            <a:off x="65650" y="724994"/>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8"/>
          <p:cNvSpPr/>
          <p:nvPr/>
        </p:nvSpPr>
        <p:spPr>
          <a:xfrm rot="10800000">
            <a:off x="5362050" y="-3844"/>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05"/>
        <p:cNvGrpSpPr/>
        <p:nvPr/>
      </p:nvGrpSpPr>
      <p:grpSpPr>
        <a:xfrm>
          <a:off x="0" y="0"/>
          <a:ext cx="0" cy="0"/>
          <a:chOff x="0" y="0"/>
          <a:chExt cx="0" cy="0"/>
        </a:xfrm>
      </p:grpSpPr>
      <p:sp>
        <p:nvSpPr>
          <p:cNvPr id="506" name="Google Shape;506;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7" name="Google Shape;507;p19"/>
          <p:cNvSpPr txBox="1">
            <a:spLocks noGrp="1"/>
          </p:cNvSpPr>
          <p:nvPr>
            <p:ph type="title" idx="2"/>
          </p:nvPr>
        </p:nvSpPr>
        <p:spPr>
          <a:xfrm>
            <a:off x="2306075" y="1926750"/>
            <a:ext cx="2204700" cy="587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2300" b="0">
                <a:solidFill>
                  <a:schemeClr val="accent4"/>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8" name="Google Shape;508;p19"/>
          <p:cNvSpPr txBox="1">
            <a:spLocks noGrp="1"/>
          </p:cNvSpPr>
          <p:nvPr>
            <p:ph type="title" idx="3"/>
          </p:nvPr>
        </p:nvSpPr>
        <p:spPr>
          <a:xfrm>
            <a:off x="6226086" y="1926750"/>
            <a:ext cx="2204700" cy="587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2300" b="0">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9" name="Google Shape;509;p19"/>
          <p:cNvSpPr txBox="1">
            <a:spLocks noGrp="1"/>
          </p:cNvSpPr>
          <p:nvPr>
            <p:ph type="subTitle" idx="1"/>
          </p:nvPr>
        </p:nvSpPr>
        <p:spPr>
          <a:xfrm>
            <a:off x="6226087" y="2514001"/>
            <a:ext cx="2204700" cy="121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0" name="Google Shape;510;p19"/>
          <p:cNvSpPr txBox="1">
            <a:spLocks noGrp="1"/>
          </p:cNvSpPr>
          <p:nvPr>
            <p:ph type="subTitle" idx="4"/>
          </p:nvPr>
        </p:nvSpPr>
        <p:spPr>
          <a:xfrm>
            <a:off x="2306075" y="2513997"/>
            <a:ext cx="2204700" cy="121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1" name="Google Shape;511;p19"/>
          <p:cNvSpPr/>
          <p:nvPr/>
        </p:nvSpPr>
        <p:spPr>
          <a:xfrm>
            <a:off x="1370813" y="4991632"/>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9"/>
          <p:cNvSpPr/>
          <p:nvPr/>
        </p:nvSpPr>
        <p:spPr>
          <a:xfrm>
            <a:off x="1740166" y="193225"/>
            <a:ext cx="121077" cy="122037"/>
          </a:xfrm>
          <a:custGeom>
            <a:avLst/>
            <a:gdLst/>
            <a:ahLst/>
            <a:cxnLst/>
            <a:rect l="l" t="t" r="r" b="b"/>
            <a:pathLst>
              <a:path w="2142" h="2159" extrusionOk="0">
                <a:moveTo>
                  <a:pt x="1066" y="0"/>
                </a:moveTo>
                <a:lnTo>
                  <a:pt x="975" y="592"/>
                </a:lnTo>
                <a:cubicBezTo>
                  <a:pt x="948" y="802"/>
                  <a:pt x="784" y="956"/>
                  <a:pt x="584" y="993"/>
                </a:cubicBezTo>
                <a:lnTo>
                  <a:pt x="1" y="1084"/>
                </a:lnTo>
                <a:lnTo>
                  <a:pt x="584" y="1175"/>
                </a:lnTo>
                <a:cubicBezTo>
                  <a:pt x="784" y="1211"/>
                  <a:pt x="948" y="1366"/>
                  <a:pt x="975" y="1576"/>
                </a:cubicBezTo>
                <a:lnTo>
                  <a:pt x="1066" y="2159"/>
                </a:lnTo>
                <a:lnTo>
                  <a:pt x="1157" y="1576"/>
                </a:lnTo>
                <a:cubicBezTo>
                  <a:pt x="1194" y="1366"/>
                  <a:pt x="1358" y="1211"/>
                  <a:pt x="1558" y="1175"/>
                </a:cubicBezTo>
                <a:lnTo>
                  <a:pt x="2141" y="1075"/>
                </a:lnTo>
                <a:lnTo>
                  <a:pt x="1558" y="984"/>
                </a:lnTo>
                <a:cubicBezTo>
                  <a:pt x="1358" y="947"/>
                  <a:pt x="1194" y="792"/>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9"/>
          <p:cNvSpPr/>
          <p:nvPr/>
        </p:nvSpPr>
        <p:spPr>
          <a:xfrm>
            <a:off x="3707199" y="65075"/>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9"/>
          <p:cNvSpPr/>
          <p:nvPr/>
        </p:nvSpPr>
        <p:spPr>
          <a:xfrm>
            <a:off x="229280" y="4887246"/>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9"/>
          <p:cNvSpPr/>
          <p:nvPr/>
        </p:nvSpPr>
        <p:spPr>
          <a:xfrm>
            <a:off x="6182166" y="131954"/>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9"/>
          <p:cNvSpPr/>
          <p:nvPr/>
        </p:nvSpPr>
        <p:spPr>
          <a:xfrm>
            <a:off x="8505063" y="3626757"/>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9"/>
          <p:cNvSpPr/>
          <p:nvPr/>
        </p:nvSpPr>
        <p:spPr>
          <a:xfrm>
            <a:off x="8837879" y="2708710"/>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9"/>
          <p:cNvSpPr/>
          <p:nvPr/>
        </p:nvSpPr>
        <p:spPr>
          <a:xfrm>
            <a:off x="8302928" y="4995992"/>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9"/>
          <p:cNvSpPr/>
          <p:nvPr/>
        </p:nvSpPr>
        <p:spPr>
          <a:xfrm>
            <a:off x="5358930" y="4996034"/>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9"/>
          <p:cNvSpPr/>
          <p:nvPr/>
        </p:nvSpPr>
        <p:spPr>
          <a:xfrm>
            <a:off x="8795079" y="116792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9"/>
          <p:cNvSpPr/>
          <p:nvPr/>
        </p:nvSpPr>
        <p:spPr>
          <a:xfrm>
            <a:off x="133450" y="73020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9"/>
          <p:cNvSpPr/>
          <p:nvPr/>
        </p:nvSpPr>
        <p:spPr>
          <a:xfrm>
            <a:off x="2056650" y="490030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9"/>
          <p:cNvSpPr/>
          <p:nvPr/>
        </p:nvSpPr>
        <p:spPr>
          <a:xfrm>
            <a:off x="2701513" y="282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9"/>
          <p:cNvSpPr/>
          <p:nvPr/>
        </p:nvSpPr>
        <p:spPr>
          <a:xfrm>
            <a:off x="4882338" y="-11825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9"/>
          <p:cNvSpPr/>
          <p:nvPr/>
        </p:nvSpPr>
        <p:spPr>
          <a:xfrm>
            <a:off x="280850" y="424950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9"/>
          <p:cNvSpPr/>
          <p:nvPr/>
        </p:nvSpPr>
        <p:spPr>
          <a:xfrm>
            <a:off x="6182175" y="4900288"/>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9"/>
          <p:cNvSpPr/>
          <p:nvPr/>
        </p:nvSpPr>
        <p:spPr>
          <a:xfrm>
            <a:off x="8726300" y="429155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9"/>
          <p:cNvSpPr/>
          <p:nvPr/>
        </p:nvSpPr>
        <p:spPr>
          <a:xfrm>
            <a:off x="152475" y="1861255"/>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9"/>
          <p:cNvSpPr/>
          <p:nvPr/>
        </p:nvSpPr>
        <p:spPr>
          <a:xfrm>
            <a:off x="427090" y="3087926"/>
            <a:ext cx="209552" cy="209525"/>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9"/>
          <p:cNvSpPr/>
          <p:nvPr/>
        </p:nvSpPr>
        <p:spPr>
          <a:xfrm>
            <a:off x="349629" y="71498"/>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9"/>
          <p:cNvSpPr/>
          <p:nvPr/>
        </p:nvSpPr>
        <p:spPr>
          <a:xfrm>
            <a:off x="8482404" y="206567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2" name="Google Shape;532;p19"/>
          <p:cNvCxnSpPr/>
          <p:nvPr/>
        </p:nvCxnSpPr>
        <p:spPr>
          <a:xfrm rot="10800000" flipH="1">
            <a:off x="-90000" y="4761725"/>
            <a:ext cx="9324000" cy="9000"/>
          </a:xfrm>
          <a:prstGeom prst="straightConnector1">
            <a:avLst/>
          </a:prstGeom>
          <a:noFill/>
          <a:ln w="9525" cap="flat" cmpd="sng">
            <a:solidFill>
              <a:schemeClr val="dk1"/>
            </a:solidFill>
            <a:prstDash val="solid"/>
            <a:round/>
            <a:headEnd type="none" w="med" len="med"/>
            <a:tailEnd type="none" w="med" len="med"/>
          </a:ln>
        </p:spPr>
      </p:cxnSp>
      <p:cxnSp>
        <p:nvCxnSpPr>
          <p:cNvPr id="533" name="Google Shape;533;p19"/>
          <p:cNvCxnSpPr/>
          <p:nvPr/>
        </p:nvCxnSpPr>
        <p:spPr>
          <a:xfrm rot="10800000" flipH="1">
            <a:off x="-90000" y="375650"/>
            <a:ext cx="9324000" cy="9000"/>
          </a:xfrm>
          <a:prstGeom prst="straightConnector1">
            <a:avLst/>
          </a:prstGeom>
          <a:noFill/>
          <a:ln w="9525" cap="flat" cmpd="sng">
            <a:solidFill>
              <a:schemeClr val="dk1"/>
            </a:solidFill>
            <a:prstDash val="solid"/>
            <a:round/>
            <a:headEnd type="none" w="med" len="med"/>
            <a:tailEnd type="none" w="med" len="med"/>
          </a:ln>
        </p:spPr>
      </p:cxnSp>
      <p:sp>
        <p:nvSpPr>
          <p:cNvPr id="534" name="Google Shape;534;p19"/>
          <p:cNvSpPr/>
          <p:nvPr/>
        </p:nvSpPr>
        <p:spPr>
          <a:xfrm>
            <a:off x="7372204" y="14017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9"/>
          <p:cNvSpPr/>
          <p:nvPr/>
        </p:nvSpPr>
        <p:spPr>
          <a:xfrm>
            <a:off x="8482400" y="57515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a:off x="7197079" y="4860210"/>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a:off x="3367175" y="4919218"/>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a:off x="4395578" y="4843001"/>
            <a:ext cx="209552" cy="209525"/>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Alice"/>
              <a:buChar char="●"/>
              <a:defRPr>
                <a:solidFill>
                  <a:schemeClr val="dk2"/>
                </a:solidFill>
                <a:latin typeface="Alice"/>
                <a:ea typeface="Alice"/>
                <a:cs typeface="Alice"/>
                <a:sym typeface="Alice"/>
              </a:defRPr>
            </a:lvl1pPr>
            <a:lvl2pPr marL="914400" lvl="1" indent="-317500">
              <a:lnSpc>
                <a:spcPct val="115000"/>
              </a:lnSpc>
              <a:spcBef>
                <a:spcPts val="1600"/>
              </a:spcBef>
              <a:spcAft>
                <a:spcPts val="0"/>
              </a:spcAft>
              <a:buClr>
                <a:schemeClr val="dk2"/>
              </a:buClr>
              <a:buSzPts val="1400"/>
              <a:buFont typeface="Alice"/>
              <a:buChar char="○"/>
              <a:defRPr>
                <a:solidFill>
                  <a:schemeClr val="dk2"/>
                </a:solidFill>
                <a:latin typeface="Alice"/>
                <a:ea typeface="Alice"/>
                <a:cs typeface="Alice"/>
                <a:sym typeface="Alice"/>
              </a:defRPr>
            </a:lvl2pPr>
            <a:lvl3pPr marL="1371600" lvl="2" indent="-317500">
              <a:lnSpc>
                <a:spcPct val="115000"/>
              </a:lnSpc>
              <a:spcBef>
                <a:spcPts val="1600"/>
              </a:spcBef>
              <a:spcAft>
                <a:spcPts val="0"/>
              </a:spcAft>
              <a:buClr>
                <a:schemeClr val="dk2"/>
              </a:buClr>
              <a:buSzPts val="1400"/>
              <a:buFont typeface="Alice"/>
              <a:buChar char="■"/>
              <a:defRPr>
                <a:solidFill>
                  <a:schemeClr val="dk2"/>
                </a:solidFill>
                <a:latin typeface="Alice"/>
                <a:ea typeface="Alice"/>
                <a:cs typeface="Alice"/>
                <a:sym typeface="Alice"/>
              </a:defRPr>
            </a:lvl3pPr>
            <a:lvl4pPr marL="1828800" lvl="3" indent="-317500">
              <a:lnSpc>
                <a:spcPct val="115000"/>
              </a:lnSpc>
              <a:spcBef>
                <a:spcPts val="1600"/>
              </a:spcBef>
              <a:spcAft>
                <a:spcPts val="0"/>
              </a:spcAft>
              <a:buClr>
                <a:schemeClr val="dk2"/>
              </a:buClr>
              <a:buSzPts val="1400"/>
              <a:buFont typeface="Alice"/>
              <a:buChar char="●"/>
              <a:defRPr>
                <a:solidFill>
                  <a:schemeClr val="dk2"/>
                </a:solidFill>
                <a:latin typeface="Alice"/>
                <a:ea typeface="Alice"/>
                <a:cs typeface="Alice"/>
                <a:sym typeface="Alice"/>
              </a:defRPr>
            </a:lvl4pPr>
            <a:lvl5pPr marL="2286000" lvl="4" indent="-317500">
              <a:lnSpc>
                <a:spcPct val="115000"/>
              </a:lnSpc>
              <a:spcBef>
                <a:spcPts val="1600"/>
              </a:spcBef>
              <a:spcAft>
                <a:spcPts val="0"/>
              </a:spcAft>
              <a:buClr>
                <a:schemeClr val="dk2"/>
              </a:buClr>
              <a:buSzPts val="1400"/>
              <a:buFont typeface="Alice"/>
              <a:buChar char="○"/>
              <a:defRPr>
                <a:solidFill>
                  <a:schemeClr val="dk2"/>
                </a:solidFill>
                <a:latin typeface="Alice"/>
                <a:ea typeface="Alice"/>
                <a:cs typeface="Alice"/>
                <a:sym typeface="Alice"/>
              </a:defRPr>
            </a:lvl5pPr>
            <a:lvl6pPr marL="2743200" lvl="5" indent="-317500">
              <a:lnSpc>
                <a:spcPct val="115000"/>
              </a:lnSpc>
              <a:spcBef>
                <a:spcPts val="1600"/>
              </a:spcBef>
              <a:spcAft>
                <a:spcPts val="0"/>
              </a:spcAft>
              <a:buClr>
                <a:schemeClr val="dk2"/>
              </a:buClr>
              <a:buSzPts val="1400"/>
              <a:buFont typeface="Alice"/>
              <a:buChar char="■"/>
              <a:defRPr>
                <a:solidFill>
                  <a:schemeClr val="dk2"/>
                </a:solidFill>
                <a:latin typeface="Alice"/>
                <a:ea typeface="Alice"/>
                <a:cs typeface="Alice"/>
                <a:sym typeface="Alice"/>
              </a:defRPr>
            </a:lvl6pPr>
            <a:lvl7pPr marL="3200400" lvl="6" indent="-317500">
              <a:lnSpc>
                <a:spcPct val="115000"/>
              </a:lnSpc>
              <a:spcBef>
                <a:spcPts val="1600"/>
              </a:spcBef>
              <a:spcAft>
                <a:spcPts val="0"/>
              </a:spcAft>
              <a:buClr>
                <a:schemeClr val="dk2"/>
              </a:buClr>
              <a:buSzPts val="1400"/>
              <a:buFont typeface="Alice"/>
              <a:buChar char="●"/>
              <a:defRPr>
                <a:solidFill>
                  <a:schemeClr val="dk2"/>
                </a:solidFill>
                <a:latin typeface="Alice"/>
                <a:ea typeface="Alice"/>
                <a:cs typeface="Alice"/>
                <a:sym typeface="Alice"/>
              </a:defRPr>
            </a:lvl7pPr>
            <a:lvl8pPr marL="3657600" lvl="7" indent="-317500">
              <a:lnSpc>
                <a:spcPct val="115000"/>
              </a:lnSpc>
              <a:spcBef>
                <a:spcPts val="1600"/>
              </a:spcBef>
              <a:spcAft>
                <a:spcPts val="0"/>
              </a:spcAft>
              <a:buClr>
                <a:schemeClr val="dk2"/>
              </a:buClr>
              <a:buSzPts val="1400"/>
              <a:buFont typeface="Alice"/>
              <a:buChar char="○"/>
              <a:defRPr>
                <a:solidFill>
                  <a:schemeClr val="dk2"/>
                </a:solidFill>
                <a:latin typeface="Alice"/>
                <a:ea typeface="Alice"/>
                <a:cs typeface="Alice"/>
                <a:sym typeface="Alice"/>
              </a:defRPr>
            </a:lvl8pPr>
            <a:lvl9pPr marL="4114800" lvl="8" indent="-317500">
              <a:lnSpc>
                <a:spcPct val="115000"/>
              </a:lnSpc>
              <a:spcBef>
                <a:spcPts val="1600"/>
              </a:spcBef>
              <a:spcAft>
                <a:spcPts val="1600"/>
              </a:spcAft>
              <a:buClr>
                <a:schemeClr val="dk2"/>
              </a:buClr>
              <a:buSzPts val="1400"/>
              <a:buFont typeface="Alice"/>
              <a:buChar char="■"/>
              <a:defRPr>
                <a:solidFill>
                  <a:schemeClr val="dk2"/>
                </a:solidFill>
                <a:latin typeface="Alice"/>
                <a:ea typeface="Alice"/>
                <a:cs typeface="Alice"/>
                <a:sym typeface="Alic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6" r:id="rId4"/>
    <p:sldLayoutId id="2147483658" r:id="rId5"/>
    <p:sldLayoutId id="2147483660" r:id="rId6"/>
    <p:sldLayoutId id="2147483661" r:id="rId7"/>
    <p:sldLayoutId id="2147483664" r:id="rId8"/>
    <p:sldLayoutId id="214748366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grpSp>
        <p:nvGrpSpPr>
          <p:cNvPr id="972" name="Google Shape;972;p35"/>
          <p:cNvGrpSpPr/>
          <p:nvPr/>
        </p:nvGrpSpPr>
        <p:grpSpPr>
          <a:xfrm>
            <a:off x="8007138" y="877047"/>
            <a:ext cx="910996" cy="1377215"/>
            <a:chOff x="4546825" y="3017875"/>
            <a:chExt cx="696800" cy="1053400"/>
          </a:xfrm>
        </p:grpSpPr>
        <p:sp>
          <p:nvSpPr>
            <p:cNvPr id="973" name="Google Shape;973;p35"/>
            <p:cNvSpPr/>
            <p:nvPr/>
          </p:nvSpPr>
          <p:spPr>
            <a:xfrm>
              <a:off x="4570750" y="3199375"/>
              <a:ext cx="319925" cy="427650"/>
            </a:xfrm>
            <a:custGeom>
              <a:avLst/>
              <a:gdLst/>
              <a:ahLst/>
              <a:cxnLst/>
              <a:rect l="l" t="t" r="r" b="b"/>
              <a:pathLst>
                <a:path w="12797" h="17106" extrusionOk="0">
                  <a:moveTo>
                    <a:pt x="501" y="1"/>
                  </a:moveTo>
                  <a:cubicBezTo>
                    <a:pt x="501" y="1"/>
                    <a:pt x="0" y="2005"/>
                    <a:pt x="200" y="3544"/>
                  </a:cubicBezTo>
                  <a:cubicBezTo>
                    <a:pt x="264" y="4109"/>
                    <a:pt x="446" y="4555"/>
                    <a:pt x="629" y="4901"/>
                  </a:cubicBezTo>
                  <a:cubicBezTo>
                    <a:pt x="956" y="5493"/>
                    <a:pt x="1093" y="6185"/>
                    <a:pt x="984" y="6859"/>
                  </a:cubicBezTo>
                  <a:cubicBezTo>
                    <a:pt x="820" y="7752"/>
                    <a:pt x="820" y="9091"/>
                    <a:pt x="1621" y="10339"/>
                  </a:cubicBezTo>
                  <a:cubicBezTo>
                    <a:pt x="1904" y="10776"/>
                    <a:pt x="2031" y="11286"/>
                    <a:pt x="2077" y="11805"/>
                  </a:cubicBezTo>
                  <a:cubicBezTo>
                    <a:pt x="2177" y="13189"/>
                    <a:pt x="3152" y="14027"/>
                    <a:pt x="4217" y="14464"/>
                  </a:cubicBezTo>
                  <a:cubicBezTo>
                    <a:pt x="4691" y="14656"/>
                    <a:pt x="5137" y="14965"/>
                    <a:pt x="5410" y="15403"/>
                  </a:cubicBezTo>
                  <a:cubicBezTo>
                    <a:pt x="6330" y="16860"/>
                    <a:pt x="9026" y="16441"/>
                    <a:pt x="9518" y="17106"/>
                  </a:cubicBezTo>
                  <a:cubicBezTo>
                    <a:pt x="10147" y="15394"/>
                    <a:pt x="12068" y="14747"/>
                    <a:pt x="11822" y="12843"/>
                  </a:cubicBezTo>
                  <a:cubicBezTo>
                    <a:pt x="11750" y="12351"/>
                    <a:pt x="11804" y="11841"/>
                    <a:pt x="12032" y="11395"/>
                  </a:cubicBezTo>
                  <a:cubicBezTo>
                    <a:pt x="12797" y="9828"/>
                    <a:pt x="12323" y="8098"/>
                    <a:pt x="11239" y="7224"/>
                  </a:cubicBezTo>
                  <a:cubicBezTo>
                    <a:pt x="10802" y="6868"/>
                    <a:pt x="10520" y="6376"/>
                    <a:pt x="10392" y="5830"/>
                  </a:cubicBezTo>
                  <a:cubicBezTo>
                    <a:pt x="10019" y="4236"/>
                    <a:pt x="9054" y="3198"/>
                    <a:pt x="7478" y="2688"/>
                  </a:cubicBezTo>
                  <a:cubicBezTo>
                    <a:pt x="6959" y="2515"/>
                    <a:pt x="6494" y="2196"/>
                    <a:pt x="6148" y="1768"/>
                  </a:cubicBezTo>
                  <a:cubicBezTo>
                    <a:pt x="5193" y="552"/>
                    <a:pt x="4165" y="16"/>
                    <a:pt x="3156" y="16"/>
                  </a:cubicBezTo>
                  <a:cubicBezTo>
                    <a:pt x="3039" y="16"/>
                    <a:pt x="2922" y="23"/>
                    <a:pt x="2805" y="37"/>
                  </a:cubicBezTo>
                  <a:cubicBezTo>
                    <a:pt x="2427" y="82"/>
                    <a:pt x="2076" y="98"/>
                    <a:pt x="1767" y="98"/>
                  </a:cubicBezTo>
                  <a:cubicBezTo>
                    <a:pt x="1004" y="98"/>
                    <a:pt x="501"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5"/>
            <p:cNvSpPr/>
            <p:nvPr/>
          </p:nvSpPr>
          <p:spPr>
            <a:xfrm>
              <a:off x="4603750" y="3218750"/>
              <a:ext cx="215900" cy="477050"/>
            </a:xfrm>
            <a:custGeom>
              <a:avLst/>
              <a:gdLst/>
              <a:ahLst/>
              <a:cxnLst/>
              <a:rect l="l" t="t" r="r" b="b"/>
              <a:pathLst>
                <a:path w="8636" h="19082" fill="none" extrusionOk="0">
                  <a:moveTo>
                    <a:pt x="1" y="0"/>
                  </a:moveTo>
                  <a:cubicBezTo>
                    <a:pt x="5529" y="5520"/>
                    <a:pt x="8635" y="14190"/>
                    <a:pt x="8362" y="19081"/>
                  </a:cubicBezTo>
                </a:path>
              </a:pathLst>
            </a:custGeom>
            <a:solidFill>
              <a:schemeClr val="dk2"/>
            </a:solidFill>
            <a:ln w="5700" cap="rnd" cmpd="sng">
              <a:solidFill>
                <a:srgbClr val="1F25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5"/>
            <p:cNvSpPr/>
            <p:nvPr/>
          </p:nvSpPr>
          <p:spPr>
            <a:xfrm>
              <a:off x="4823025" y="3520225"/>
              <a:ext cx="26000" cy="40100"/>
            </a:xfrm>
            <a:custGeom>
              <a:avLst/>
              <a:gdLst/>
              <a:ahLst/>
              <a:cxnLst/>
              <a:rect l="l" t="t" r="r" b="b"/>
              <a:pathLst>
                <a:path w="1040" h="1604" fill="none" extrusionOk="0">
                  <a:moveTo>
                    <a:pt x="1" y="1603"/>
                  </a:moveTo>
                  <a:lnTo>
                    <a:pt x="1039"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5"/>
            <p:cNvSpPr/>
            <p:nvPr/>
          </p:nvSpPr>
          <p:spPr>
            <a:xfrm>
              <a:off x="4801400" y="3424575"/>
              <a:ext cx="50575" cy="78600"/>
            </a:xfrm>
            <a:custGeom>
              <a:avLst/>
              <a:gdLst/>
              <a:ahLst/>
              <a:cxnLst/>
              <a:rect l="l" t="t" r="r" b="b"/>
              <a:pathLst>
                <a:path w="2023" h="3144" fill="none" extrusionOk="0">
                  <a:moveTo>
                    <a:pt x="1" y="3143"/>
                  </a:moveTo>
                  <a:lnTo>
                    <a:pt x="2023"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5"/>
            <p:cNvSpPr/>
            <p:nvPr/>
          </p:nvSpPr>
          <p:spPr>
            <a:xfrm>
              <a:off x="4779775" y="3377675"/>
              <a:ext cx="43975" cy="67875"/>
            </a:xfrm>
            <a:custGeom>
              <a:avLst/>
              <a:gdLst/>
              <a:ahLst/>
              <a:cxnLst/>
              <a:rect l="l" t="t" r="r" b="b"/>
              <a:pathLst>
                <a:path w="1759" h="2715" fill="none" extrusionOk="0">
                  <a:moveTo>
                    <a:pt x="0" y="2715"/>
                  </a:moveTo>
                  <a:lnTo>
                    <a:pt x="1758"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5"/>
            <p:cNvSpPr/>
            <p:nvPr/>
          </p:nvSpPr>
          <p:spPr>
            <a:xfrm>
              <a:off x="4758150" y="3319825"/>
              <a:ext cx="43950" cy="68575"/>
            </a:xfrm>
            <a:custGeom>
              <a:avLst/>
              <a:gdLst/>
              <a:ahLst/>
              <a:cxnLst/>
              <a:rect l="l" t="t" r="r" b="b"/>
              <a:pathLst>
                <a:path w="1758" h="2743" fill="none" extrusionOk="0">
                  <a:moveTo>
                    <a:pt x="0" y="2743"/>
                  </a:moveTo>
                  <a:lnTo>
                    <a:pt x="1758"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5"/>
            <p:cNvSpPr/>
            <p:nvPr/>
          </p:nvSpPr>
          <p:spPr>
            <a:xfrm>
              <a:off x="4731050" y="3288175"/>
              <a:ext cx="33025" cy="51275"/>
            </a:xfrm>
            <a:custGeom>
              <a:avLst/>
              <a:gdLst/>
              <a:ahLst/>
              <a:cxnLst/>
              <a:rect l="l" t="t" r="r" b="b"/>
              <a:pathLst>
                <a:path w="1321" h="2051" fill="none" extrusionOk="0">
                  <a:moveTo>
                    <a:pt x="0" y="2050"/>
                  </a:moveTo>
                  <a:lnTo>
                    <a:pt x="1321"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5"/>
            <p:cNvSpPr/>
            <p:nvPr/>
          </p:nvSpPr>
          <p:spPr>
            <a:xfrm>
              <a:off x="4702350" y="3259500"/>
              <a:ext cx="21875" cy="33950"/>
            </a:xfrm>
            <a:custGeom>
              <a:avLst/>
              <a:gdLst/>
              <a:ahLst/>
              <a:cxnLst/>
              <a:rect l="l" t="t" r="r" b="b"/>
              <a:pathLst>
                <a:path w="875" h="1358" fill="none" extrusionOk="0">
                  <a:moveTo>
                    <a:pt x="1" y="1357"/>
                  </a:moveTo>
                  <a:lnTo>
                    <a:pt x="875"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5"/>
            <p:cNvSpPr/>
            <p:nvPr/>
          </p:nvSpPr>
          <p:spPr>
            <a:xfrm>
              <a:off x="4669575" y="3226700"/>
              <a:ext cx="17100" cy="26450"/>
            </a:xfrm>
            <a:custGeom>
              <a:avLst/>
              <a:gdLst/>
              <a:ahLst/>
              <a:cxnLst/>
              <a:rect l="l" t="t" r="r" b="b"/>
              <a:pathLst>
                <a:path w="684" h="1058" fill="none" extrusionOk="0">
                  <a:moveTo>
                    <a:pt x="0" y="1057"/>
                  </a:moveTo>
                  <a:lnTo>
                    <a:pt x="683"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5"/>
            <p:cNvSpPr/>
            <p:nvPr/>
          </p:nvSpPr>
          <p:spPr>
            <a:xfrm>
              <a:off x="4703500" y="3559375"/>
              <a:ext cx="71050" cy="16650"/>
            </a:xfrm>
            <a:custGeom>
              <a:avLst/>
              <a:gdLst/>
              <a:ahLst/>
              <a:cxnLst/>
              <a:rect l="l" t="t" r="r" b="b"/>
              <a:pathLst>
                <a:path w="2842" h="666" fill="none" extrusionOk="0">
                  <a:moveTo>
                    <a:pt x="2842" y="666"/>
                  </a:moveTo>
                  <a:lnTo>
                    <a:pt x="0"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5"/>
            <p:cNvSpPr/>
            <p:nvPr/>
          </p:nvSpPr>
          <p:spPr>
            <a:xfrm>
              <a:off x="4646325" y="3497225"/>
              <a:ext cx="111600" cy="25750"/>
            </a:xfrm>
            <a:custGeom>
              <a:avLst/>
              <a:gdLst/>
              <a:ahLst/>
              <a:cxnLst/>
              <a:rect l="l" t="t" r="r" b="b"/>
              <a:pathLst>
                <a:path w="4464" h="1030" fill="none" extrusionOk="0">
                  <a:moveTo>
                    <a:pt x="4464" y="1029"/>
                  </a:moveTo>
                  <a:lnTo>
                    <a:pt x="1"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5"/>
            <p:cNvSpPr/>
            <p:nvPr/>
          </p:nvSpPr>
          <p:spPr>
            <a:xfrm>
              <a:off x="4624025" y="3446200"/>
              <a:ext cx="115250" cy="26675"/>
            </a:xfrm>
            <a:custGeom>
              <a:avLst/>
              <a:gdLst/>
              <a:ahLst/>
              <a:cxnLst/>
              <a:rect l="l" t="t" r="r" b="b"/>
              <a:pathLst>
                <a:path w="4610" h="1067" fill="none" extrusionOk="0">
                  <a:moveTo>
                    <a:pt x="4609" y="1067"/>
                  </a:moveTo>
                  <a:lnTo>
                    <a:pt x="0"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5"/>
            <p:cNvSpPr/>
            <p:nvPr/>
          </p:nvSpPr>
          <p:spPr>
            <a:xfrm>
              <a:off x="4613775" y="3398400"/>
              <a:ext cx="106825" cy="24850"/>
            </a:xfrm>
            <a:custGeom>
              <a:avLst/>
              <a:gdLst/>
              <a:ahLst/>
              <a:cxnLst/>
              <a:rect l="l" t="t" r="r" b="b"/>
              <a:pathLst>
                <a:path w="4273" h="994" fill="none" extrusionOk="0">
                  <a:moveTo>
                    <a:pt x="4272" y="993"/>
                  </a:moveTo>
                  <a:lnTo>
                    <a:pt x="1"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p:nvPr/>
          </p:nvSpPr>
          <p:spPr>
            <a:xfrm>
              <a:off x="4614000" y="3352850"/>
              <a:ext cx="82450" cy="19150"/>
            </a:xfrm>
            <a:custGeom>
              <a:avLst/>
              <a:gdLst/>
              <a:ahLst/>
              <a:cxnLst/>
              <a:rect l="l" t="t" r="r" b="b"/>
              <a:pathLst>
                <a:path w="3298" h="766" fill="none" extrusionOk="0">
                  <a:moveTo>
                    <a:pt x="3298" y="766"/>
                  </a:moveTo>
                  <a:lnTo>
                    <a:pt x="1"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5"/>
            <p:cNvSpPr/>
            <p:nvPr/>
          </p:nvSpPr>
          <p:spPr>
            <a:xfrm>
              <a:off x="4596475" y="3303000"/>
              <a:ext cx="59675" cy="13900"/>
            </a:xfrm>
            <a:custGeom>
              <a:avLst/>
              <a:gdLst/>
              <a:ahLst/>
              <a:cxnLst/>
              <a:rect l="l" t="t" r="r" b="b"/>
              <a:pathLst>
                <a:path w="2387" h="556" fill="none" extrusionOk="0">
                  <a:moveTo>
                    <a:pt x="2387" y="556"/>
                  </a:moveTo>
                  <a:lnTo>
                    <a:pt x="0"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5"/>
            <p:cNvSpPr/>
            <p:nvPr/>
          </p:nvSpPr>
          <p:spPr>
            <a:xfrm>
              <a:off x="4587125" y="3255400"/>
              <a:ext cx="35775" cy="8450"/>
            </a:xfrm>
            <a:custGeom>
              <a:avLst/>
              <a:gdLst/>
              <a:ahLst/>
              <a:cxnLst/>
              <a:rect l="l" t="t" r="r" b="b"/>
              <a:pathLst>
                <a:path w="1431" h="338" fill="none" extrusionOk="0">
                  <a:moveTo>
                    <a:pt x="1431" y="337"/>
                  </a:moveTo>
                  <a:lnTo>
                    <a:pt x="1"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5"/>
            <p:cNvSpPr/>
            <p:nvPr/>
          </p:nvSpPr>
          <p:spPr>
            <a:xfrm>
              <a:off x="4617875" y="3766350"/>
              <a:ext cx="532175" cy="281650"/>
            </a:xfrm>
            <a:custGeom>
              <a:avLst/>
              <a:gdLst/>
              <a:ahLst/>
              <a:cxnLst/>
              <a:rect l="l" t="t" r="r" b="b"/>
              <a:pathLst>
                <a:path w="21287" h="11266" extrusionOk="0">
                  <a:moveTo>
                    <a:pt x="11020" y="1"/>
                  </a:moveTo>
                  <a:cubicBezTo>
                    <a:pt x="10236" y="1"/>
                    <a:pt x="9452" y="229"/>
                    <a:pt x="8680" y="812"/>
                  </a:cubicBezTo>
                  <a:cubicBezTo>
                    <a:pt x="8289" y="1121"/>
                    <a:pt x="7788" y="1258"/>
                    <a:pt x="7269" y="1276"/>
                  </a:cubicBezTo>
                  <a:cubicBezTo>
                    <a:pt x="6349" y="1313"/>
                    <a:pt x="5301" y="1786"/>
                    <a:pt x="4664" y="2906"/>
                  </a:cubicBezTo>
                  <a:cubicBezTo>
                    <a:pt x="4290" y="3553"/>
                    <a:pt x="3762" y="4091"/>
                    <a:pt x="3115" y="4464"/>
                  </a:cubicBezTo>
                  <a:cubicBezTo>
                    <a:pt x="1148" y="5630"/>
                    <a:pt x="1139" y="7770"/>
                    <a:pt x="0" y="9911"/>
                  </a:cubicBezTo>
                  <a:cubicBezTo>
                    <a:pt x="122" y="9889"/>
                    <a:pt x="243" y="9879"/>
                    <a:pt x="366" y="9879"/>
                  </a:cubicBezTo>
                  <a:cubicBezTo>
                    <a:pt x="1179" y="9879"/>
                    <a:pt x="2061" y="10328"/>
                    <a:pt x="3644" y="10922"/>
                  </a:cubicBezTo>
                  <a:cubicBezTo>
                    <a:pt x="4212" y="11134"/>
                    <a:pt x="4839" y="11265"/>
                    <a:pt x="5492" y="11265"/>
                  </a:cubicBezTo>
                  <a:cubicBezTo>
                    <a:pt x="6546" y="11265"/>
                    <a:pt x="7664" y="10923"/>
                    <a:pt x="8699" y="10029"/>
                  </a:cubicBezTo>
                  <a:cubicBezTo>
                    <a:pt x="9365" y="9451"/>
                    <a:pt x="10208" y="9117"/>
                    <a:pt x="11099" y="9117"/>
                  </a:cubicBezTo>
                  <a:cubicBezTo>
                    <a:pt x="11133" y="9117"/>
                    <a:pt x="11168" y="9117"/>
                    <a:pt x="11203" y="9118"/>
                  </a:cubicBezTo>
                  <a:cubicBezTo>
                    <a:pt x="11282" y="9122"/>
                    <a:pt x="11359" y="9123"/>
                    <a:pt x="11436" y="9123"/>
                  </a:cubicBezTo>
                  <a:cubicBezTo>
                    <a:pt x="13008" y="9123"/>
                    <a:pt x="14052" y="8408"/>
                    <a:pt x="14956" y="7105"/>
                  </a:cubicBezTo>
                  <a:cubicBezTo>
                    <a:pt x="15484" y="6368"/>
                    <a:pt x="16258" y="5830"/>
                    <a:pt x="17142" y="5684"/>
                  </a:cubicBezTo>
                  <a:cubicBezTo>
                    <a:pt x="18545" y="5457"/>
                    <a:pt x="19127" y="4546"/>
                    <a:pt x="19656" y="3781"/>
                  </a:cubicBezTo>
                  <a:cubicBezTo>
                    <a:pt x="20339" y="2815"/>
                    <a:pt x="21286" y="2424"/>
                    <a:pt x="21286" y="2424"/>
                  </a:cubicBezTo>
                  <a:cubicBezTo>
                    <a:pt x="21286" y="2424"/>
                    <a:pt x="20047" y="1777"/>
                    <a:pt x="18863" y="1039"/>
                  </a:cubicBezTo>
                  <a:cubicBezTo>
                    <a:pt x="18260" y="676"/>
                    <a:pt x="17300" y="80"/>
                    <a:pt x="16062" y="80"/>
                  </a:cubicBezTo>
                  <a:cubicBezTo>
                    <a:pt x="15655" y="80"/>
                    <a:pt x="15219" y="144"/>
                    <a:pt x="14756" y="302"/>
                  </a:cubicBezTo>
                  <a:cubicBezTo>
                    <a:pt x="14428" y="411"/>
                    <a:pt x="14085" y="463"/>
                    <a:pt x="13741" y="463"/>
                  </a:cubicBezTo>
                  <a:cubicBezTo>
                    <a:pt x="13368" y="463"/>
                    <a:pt x="12993" y="402"/>
                    <a:pt x="12633" y="283"/>
                  </a:cubicBezTo>
                  <a:cubicBezTo>
                    <a:pt x="12099" y="109"/>
                    <a:pt x="11560" y="1"/>
                    <a:pt x="110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5"/>
            <p:cNvSpPr/>
            <p:nvPr/>
          </p:nvSpPr>
          <p:spPr>
            <a:xfrm>
              <a:off x="4564600" y="3823300"/>
              <a:ext cx="544675" cy="247975"/>
            </a:xfrm>
            <a:custGeom>
              <a:avLst/>
              <a:gdLst/>
              <a:ahLst/>
              <a:cxnLst/>
              <a:rect l="l" t="t" r="r" b="b"/>
              <a:pathLst>
                <a:path w="21787" h="9919" fill="none" extrusionOk="0">
                  <a:moveTo>
                    <a:pt x="21787" y="0"/>
                  </a:moveTo>
                  <a:cubicBezTo>
                    <a:pt x="17005" y="36"/>
                    <a:pt x="5930" y="2496"/>
                    <a:pt x="0" y="9919"/>
                  </a:cubicBezTo>
                </a:path>
              </a:pathLst>
            </a:custGeom>
            <a:solidFill>
              <a:schemeClr val="dk2"/>
            </a:solidFill>
            <a:ln w="5700" cap="rnd" cmpd="sng">
              <a:solidFill>
                <a:srgbClr val="1F25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5"/>
            <p:cNvSpPr/>
            <p:nvPr/>
          </p:nvSpPr>
          <p:spPr>
            <a:xfrm>
              <a:off x="4710775" y="3976975"/>
              <a:ext cx="73125" cy="34425"/>
            </a:xfrm>
            <a:custGeom>
              <a:avLst/>
              <a:gdLst/>
              <a:ahLst/>
              <a:cxnLst/>
              <a:rect l="l" t="t" r="r" b="b"/>
              <a:pathLst>
                <a:path w="2925" h="1377" fill="none" extrusionOk="0">
                  <a:moveTo>
                    <a:pt x="1" y="1"/>
                  </a:moveTo>
                  <a:lnTo>
                    <a:pt x="2924" y="1376"/>
                  </a:lnTo>
                </a:path>
              </a:pathLst>
            </a:custGeom>
            <a:noFill/>
            <a:ln w="2950" cap="rnd" cmpd="sng">
              <a:solidFill>
                <a:srgbClr val="F8C9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p:nvPr/>
          </p:nvSpPr>
          <p:spPr>
            <a:xfrm>
              <a:off x="4762250" y="3945575"/>
              <a:ext cx="84250" cy="39625"/>
            </a:xfrm>
            <a:custGeom>
              <a:avLst/>
              <a:gdLst/>
              <a:ahLst/>
              <a:cxnLst/>
              <a:rect l="l" t="t" r="r" b="b"/>
              <a:pathLst>
                <a:path w="3370" h="1585" fill="none" extrusionOk="0">
                  <a:moveTo>
                    <a:pt x="0" y="0"/>
                  </a:moveTo>
                  <a:lnTo>
                    <a:pt x="3370" y="1585"/>
                  </a:lnTo>
                </a:path>
              </a:pathLst>
            </a:custGeom>
            <a:noFill/>
            <a:ln w="2950" cap="rnd" cmpd="sng">
              <a:solidFill>
                <a:srgbClr val="F8C9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5"/>
            <p:cNvSpPr/>
            <p:nvPr/>
          </p:nvSpPr>
          <p:spPr>
            <a:xfrm>
              <a:off x="4820975" y="3917775"/>
              <a:ext cx="91800" cy="43300"/>
            </a:xfrm>
            <a:custGeom>
              <a:avLst/>
              <a:gdLst/>
              <a:ahLst/>
              <a:cxnLst/>
              <a:rect l="l" t="t" r="r" b="b"/>
              <a:pathLst>
                <a:path w="3672" h="1732" fill="none" extrusionOk="0">
                  <a:moveTo>
                    <a:pt x="1" y="1"/>
                  </a:moveTo>
                  <a:lnTo>
                    <a:pt x="3671" y="173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5"/>
            <p:cNvSpPr/>
            <p:nvPr/>
          </p:nvSpPr>
          <p:spPr>
            <a:xfrm>
              <a:off x="4884525" y="3892275"/>
              <a:ext cx="79700" cy="37150"/>
            </a:xfrm>
            <a:custGeom>
              <a:avLst/>
              <a:gdLst/>
              <a:ahLst/>
              <a:cxnLst/>
              <a:rect l="l" t="t" r="r" b="b"/>
              <a:pathLst>
                <a:path w="3188" h="1486" fill="none" extrusionOk="0">
                  <a:moveTo>
                    <a:pt x="0" y="1"/>
                  </a:moveTo>
                  <a:lnTo>
                    <a:pt x="3188" y="1485"/>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5"/>
            <p:cNvSpPr/>
            <p:nvPr/>
          </p:nvSpPr>
          <p:spPr>
            <a:xfrm>
              <a:off x="4948500" y="3866775"/>
              <a:ext cx="67200" cy="31450"/>
            </a:xfrm>
            <a:custGeom>
              <a:avLst/>
              <a:gdLst/>
              <a:ahLst/>
              <a:cxnLst/>
              <a:rect l="l" t="t" r="r" b="b"/>
              <a:pathLst>
                <a:path w="2688" h="1258" fill="none" extrusionOk="0">
                  <a:moveTo>
                    <a:pt x="0" y="1"/>
                  </a:moveTo>
                  <a:lnTo>
                    <a:pt x="2687" y="1258"/>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5"/>
            <p:cNvSpPr/>
            <p:nvPr/>
          </p:nvSpPr>
          <p:spPr>
            <a:xfrm>
              <a:off x="5028425" y="3848800"/>
              <a:ext cx="38500" cy="18000"/>
            </a:xfrm>
            <a:custGeom>
              <a:avLst/>
              <a:gdLst/>
              <a:ahLst/>
              <a:cxnLst/>
              <a:rect l="l" t="t" r="r" b="b"/>
              <a:pathLst>
                <a:path w="1540" h="720" fill="none" extrusionOk="0">
                  <a:moveTo>
                    <a:pt x="0" y="0"/>
                  </a:moveTo>
                  <a:lnTo>
                    <a:pt x="1540" y="72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5"/>
            <p:cNvSpPr/>
            <p:nvPr/>
          </p:nvSpPr>
          <p:spPr>
            <a:xfrm>
              <a:off x="4691425" y="3898425"/>
              <a:ext cx="6400" cy="34650"/>
            </a:xfrm>
            <a:custGeom>
              <a:avLst/>
              <a:gdLst/>
              <a:ahLst/>
              <a:cxnLst/>
              <a:rect l="l" t="t" r="r" b="b"/>
              <a:pathLst>
                <a:path w="256" h="1386" fill="none" extrusionOk="0">
                  <a:moveTo>
                    <a:pt x="0" y="1385"/>
                  </a:moveTo>
                  <a:lnTo>
                    <a:pt x="255" y="1"/>
                  </a:lnTo>
                </a:path>
              </a:pathLst>
            </a:custGeom>
            <a:noFill/>
            <a:ln w="2950" cap="rnd" cmpd="sng">
              <a:solidFill>
                <a:srgbClr val="F8C9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5"/>
            <p:cNvSpPr/>
            <p:nvPr/>
          </p:nvSpPr>
          <p:spPr>
            <a:xfrm>
              <a:off x="4739000" y="3840600"/>
              <a:ext cx="11200" cy="62400"/>
            </a:xfrm>
            <a:custGeom>
              <a:avLst/>
              <a:gdLst/>
              <a:ahLst/>
              <a:cxnLst/>
              <a:rect l="l" t="t" r="r" b="b"/>
              <a:pathLst>
                <a:path w="448" h="2496" fill="none" extrusionOk="0">
                  <a:moveTo>
                    <a:pt x="1" y="2496"/>
                  </a:moveTo>
                  <a:lnTo>
                    <a:pt x="447" y="0"/>
                  </a:lnTo>
                </a:path>
              </a:pathLst>
            </a:custGeom>
            <a:noFill/>
            <a:ln w="2950" cap="rnd" cmpd="sng">
              <a:solidFill>
                <a:srgbClr val="F8C9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5"/>
            <p:cNvSpPr/>
            <p:nvPr/>
          </p:nvSpPr>
          <p:spPr>
            <a:xfrm>
              <a:off x="4795700" y="3817150"/>
              <a:ext cx="10050" cy="54425"/>
            </a:xfrm>
            <a:custGeom>
              <a:avLst/>
              <a:gdLst/>
              <a:ahLst/>
              <a:cxnLst/>
              <a:rect l="l" t="t" r="r" b="b"/>
              <a:pathLst>
                <a:path w="402" h="2177" fill="none" extrusionOk="0">
                  <a:moveTo>
                    <a:pt x="1" y="2177"/>
                  </a:moveTo>
                  <a:lnTo>
                    <a:pt x="402" y="0"/>
                  </a:lnTo>
                </a:path>
              </a:pathLst>
            </a:custGeom>
            <a:noFill/>
            <a:ln w="2950" cap="rnd" cmpd="sng">
              <a:solidFill>
                <a:srgbClr val="F8C9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4857425" y="3786175"/>
              <a:ext cx="11850" cy="66500"/>
            </a:xfrm>
            <a:custGeom>
              <a:avLst/>
              <a:gdLst/>
              <a:ahLst/>
              <a:cxnLst/>
              <a:rect l="l" t="t" r="r" b="b"/>
              <a:pathLst>
                <a:path w="474" h="2660" fill="none" extrusionOk="0">
                  <a:moveTo>
                    <a:pt x="0" y="2660"/>
                  </a:moveTo>
                  <a:lnTo>
                    <a:pt x="474"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4921400" y="3789125"/>
              <a:ext cx="7775" cy="43525"/>
            </a:xfrm>
            <a:custGeom>
              <a:avLst/>
              <a:gdLst/>
              <a:ahLst/>
              <a:cxnLst/>
              <a:rect l="l" t="t" r="r" b="b"/>
              <a:pathLst>
                <a:path w="311" h="1741" fill="none" extrusionOk="0">
                  <a:moveTo>
                    <a:pt x="1" y="1740"/>
                  </a:moveTo>
                  <a:lnTo>
                    <a:pt x="310"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5002000" y="3784125"/>
              <a:ext cx="5050" cy="29400"/>
            </a:xfrm>
            <a:custGeom>
              <a:avLst/>
              <a:gdLst/>
              <a:ahLst/>
              <a:cxnLst/>
              <a:rect l="l" t="t" r="r" b="b"/>
              <a:pathLst>
                <a:path w="202" h="1176" fill="none" extrusionOk="0">
                  <a:moveTo>
                    <a:pt x="1" y="1175"/>
                  </a:moveTo>
                  <a:lnTo>
                    <a:pt x="201"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4571425" y="3238100"/>
              <a:ext cx="389625" cy="647600"/>
            </a:xfrm>
            <a:custGeom>
              <a:avLst/>
              <a:gdLst/>
              <a:ahLst/>
              <a:cxnLst/>
              <a:rect l="l" t="t" r="r" b="b"/>
              <a:pathLst>
                <a:path w="15585" h="25904" fill="none" extrusionOk="0">
                  <a:moveTo>
                    <a:pt x="15584" y="0"/>
                  </a:moveTo>
                  <a:cubicBezTo>
                    <a:pt x="15584" y="0"/>
                    <a:pt x="14683" y="20639"/>
                    <a:pt x="0" y="25904"/>
                  </a:cubicBezTo>
                </a:path>
              </a:pathLst>
            </a:custGeom>
            <a:solidFill>
              <a:schemeClr val="dk2"/>
            </a:solidFill>
            <a:ln w="5700" cap="rnd" cmpd="sng">
              <a:solidFill>
                <a:srgbClr val="1F25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4865625" y="3433000"/>
              <a:ext cx="378000" cy="277875"/>
            </a:xfrm>
            <a:custGeom>
              <a:avLst/>
              <a:gdLst/>
              <a:ahLst/>
              <a:cxnLst/>
              <a:rect l="l" t="t" r="r" b="b"/>
              <a:pathLst>
                <a:path w="15120" h="11115" extrusionOk="0">
                  <a:moveTo>
                    <a:pt x="14783" y="1"/>
                  </a:moveTo>
                  <a:lnTo>
                    <a:pt x="14783" y="1"/>
                  </a:lnTo>
                  <a:cubicBezTo>
                    <a:pt x="13608" y="1039"/>
                    <a:pt x="11950" y="137"/>
                    <a:pt x="10538" y="1467"/>
                  </a:cubicBezTo>
                  <a:cubicBezTo>
                    <a:pt x="10133" y="1864"/>
                    <a:pt x="9601" y="2103"/>
                    <a:pt x="9043" y="2103"/>
                  </a:cubicBezTo>
                  <a:cubicBezTo>
                    <a:pt x="8986" y="2103"/>
                    <a:pt x="8929" y="2101"/>
                    <a:pt x="8871" y="2096"/>
                  </a:cubicBezTo>
                  <a:cubicBezTo>
                    <a:pt x="8738" y="2083"/>
                    <a:pt x="8606" y="2076"/>
                    <a:pt x="8475" y="2076"/>
                  </a:cubicBezTo>
                  <a:cubicBezTo>
                    <a:pt x="7667" y="2076"/>
                    <a:pt x="6894" y="2330"/>
                    <a:pt x="5993" y="2988"/>
                  </a:cubicBezTo>
                  <a:cubicBezTo>
                    <a:pt x="5592" y="3271"/>
                    <a:pt x="5119" y="3444"/>
                    <a:pt x="4627" y="3462"/>
                  </a:cubicBezTo>
                  <a:cubicBezTo>
                    <a:pt x="3206" y="3535"/>
                    <a:pt x="2541" y="4227"/>
                    <a:pt x="2232" y="4782"/>
                  </a:cubicBezTo>
                  <a:cubicBezTo>
                    <a:pt x="2004" y="5201"/>
                    <a:pt x="1685" y="5566"/>
                    <a:pt x="1266" y="5793"/>
                  </a:cubicBezTo>
                  <a:cubicBezTo>
                    <a:pt x="975" y="5957"/>
                    <a:pt x="638" y="6222"/>
                    <a:pt x="446" y="6595"/>
                  </a:cubicBezTo>
                  <a:cubicBezTo>
                    <a:pt x="0" y="7460"/>
                    <a:pt x="446" y="8908"/>
                    <a:pt x="210" y="9491"/>
                  </a:cubicBezTo>
                  <a:cubicBezTo>
                    <a:pt x="1742" y="10648"/>
                    <a:pt x="3212" y="11114"/>
                    <a:pt x="4463" y="11114"/>
                  </a:cubicBezTo>
                  <a:cubicBezTo>
                    <a:pt x="5487" y="11114"/>
                    <a:pt x="6366" y="10802"/>
                    <a:pt x="7013" y="10302"/>
                  </a:cubicBezTo>
                  <a:cubicBezTo>
                    <a:pt x="7341" y="10056"/>
                    <a:pt x="7742" y="9883"/>
                    <a:pt x="8161" y="9847"/>
                  </a:cubicBezTo>
                  <a:cubicBezTo>
                    <a:pt x="9254" y="9746"/>
                    <a:pt x="10320" y="9364"/>
                    <a:pt x="11112" y="8271"/>
                  </a:cubicBezTo>
                  <a:cubicBezTo>
                    <a:pt x="11376" y="7916"/>
                    <a:pt x="11722" y="7652"/>
                    <a:pt x="12132" y="7497"/>
                  </a:cubicBezTo>
                  <a:cubicBezTo>
                    <a:pt x="13189" y="7096"/>
                    <a:pt x="13790" y="6322"/>
                    <a:pt x="13844" y="5001"/>
                  </a:cubicBezTo>
                  <a:cubicBezTo>
                    <a:pt x="13872" y="4582"/>
                    <a:pt x="14027" y="4172"/>
                    <a:pt x="14291" y="3826"/>
                  </a:cubicBezTo>
                  <a:cubicBezTo>
                    <a:pt x="14883" y="3061"/>
                    <a:pt x="15120" y="1813"/>
                    <a:pt x="147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4834200" y="3464875"/>
              <a:ext cx="385300" cy="236150"/>
            </a:xfrm>
            <a:custGeom>
              <a:avLst/>
              <a:gdLst/>
              <a:ahLst/>
              <a:cxnLst/>
              <a:rect l="l" t="t" r="r" b="b"/>
              <a:pathLst>
                <a:path w="15412" h="9446" fill="none" extrusionOk="0">
                  <a:moveTo>
                    <a:pt x="15411" y="1"/>
                  </a:moveTo>
                  <a:cubicBezTo>
                    <a:pt x="12323" y="5347"/>
                    <a:pt x="4563" y="9446"/>
                    <a:pt x="0" y="7925"/>
                  </a:cubicBezTo>
                </a:path>
              </a:pathLst>
            </a:custGeom>
            <a:solidFill>
              <a:schemeClr val="dk2"/>
            </a:solidFill>
            <a:ln w="5700" cap="rnd" cmpd="sng">
              <a:solidFill>
                <a:srgbClr val="1F25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a:off x="4932775" y="3574400"/>
              <a:ext cx="5500" cy="66525"/>
            </a:xfrm>
            <a:custGeom>
              <a:avLst/>
              <a:gdLst/>
              <a:ahLst/>
              <a:cxnLst/>
              <a:rect l="l" t="t" r="r" b="b"/>
              <a:pathLst>
                <a:path w="220" h="2661" fill="none" extrusionOk="0">
                  <a:moveTo>
                    <a:pt x="1" y="2660"/>
                  </a:moveTo>
                  <a:lnTo>
                    <a:pt x="220"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4988125" y="3554375"/>
              <a:ext cx="5475" cy="66500"/>
            </a:xfrm>
            <a:custGeom>
              <a:avLst/>
              <a:gdLst/>
              <a:ahLst/>
              <a:cxnLst/>
              <a:rect l="l" t="t" r="r" b="b"/>
              <a:pathLst>
                <a:path w="219" h="2660" fill="none" extrusionOk="0">
                  <a:moveTo>
                    <a:pt x="0" y="2660"/>
                  </a:moveTo>
                  <a:lnTo>
                    <a:pt x="219"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5043900" y="3534100"/>
              <a:ext cx="4800" cy="60150"/>
            </a:xfrm>
            <a:custGeom>
              <a:avLst/>
              <a:gdLst/>
              <a:ahLst/>
              <a:cxnLst/>
              <a:rect l="l" t="t" r="r" b="b"/>
              <a:pathLst>
                <a:path w="192" h="2406" fill="none" extrusionOk="0">
                  <a:moveTo>
                    <a:pt x="1" y="2405"/>
                  </a:moveTo>
                  <a:lnTo>
                    <a:pt x="192"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a:off x="5100150" y="3514300"/>
              <a:ext cx="3675" cy="46250"/>
            </a:xfrm>
            <a:custGeom>
              <a:avLst/>
              <a:gdLst/>
              <a:ahLst/>
              <a:cxnLst/>
              <a:rect l="l" t="t" r="r" b="b"/>
              <a:pathLst>
                <a:path w="147" h="1850" fill="none" extrusionOk="0">
                  <a:moveTo>
                    <a:pt x="0" y="1849"/>
                  </a:moveTo>
                  <a:lnTo>
                    <a:pt x="146"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a:off x="5157750" y="3482650"/>
              <a:ext cx="2525" cy="29850"/>
            </a:xfrm>
            <a:custGeom>
              <a:avLst/>
              <a:gdLst/>
              <a:ahLst/>
              <a:cxnLst/>
              <a:rect l="l" t="t" r="r" b="b"/>
              <a:pathLst>
                <a:path w="101" h="1194" fill="none" extrusionOk="0">
                  <a:moveTo>
                    <a:pt x="1" y="1193"/>
                  </a:moveTo>
                  <a:lnTo>
                    <a:pt x="101"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4951450" y="3684400"/>
              <a:ext cx="22800" cy="18225"/>
            </a:xfrm>
            <a:custGeom>
              <a:avLst/>
              <a:gdLst/>
              <a:ahLst/>
              <a:cxnLst/>
              <a:rect l="l" t="t" r="r" b="b"/>
              <a:pathLst>
                <a:path w="912" h="729" fill="none" extrusionOk="0">
                  <a:moveTo>
                    <a:pt x="1" y="0"/>
                  </a:moveTo>
                  <a:lnTo>
                    <a:pt x="912" y="729"/>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5"/>
            <p:cNvSpPr/>
            <p:nvPr/>
          </p:nvSpPr>
          <p:spPr>
            <a:xfrm>
              <a:off x="5001325" y="3672325"/>
              <a:ext cx="24400" cy="18925"/>
            </a:xfrm>
            <a:custGeom>
              <a:avLst/>
              <a:gdLst/>
              <a:ahLst/>
              <a:cxnLst/>
              <a:rect l="l" t="t" r="r" b="b"/>
              <a:pathLst>
                <a:path w="976" h="757" fill="none" extrusionOk="0">
                  <a:moveTo>
                    <a:pt x="0" y="0"/>
                  </a:moveTo>
                  <a:lnTo>
                    <a:pt x="975" y="756"/>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5"/>
            <p:cNvSpPr/>
            <p:nvPr/>
          </p:nvSpPr>
          <p:spPr>
            <a:xfrm>
              <a:off x="5052550" y="3648875"/>
              <a:ext cx="25300" cy="19600"/>
            </a:xfrm>
            <a:custGeom>
              <a:avLst/>
              <a:gdLst/>
              <a:ahLst/>
              <a:cxnLst/>
              <a:rect l="l" t="t" r="r" b="b"/>
              <a:pathLst>
                <a:path w="1012" h="784" fill="none" extrusionOk="0">
                  <a:moveTo>
                    <a:pt x="1" y="0"/>
                  </a:moveTo>
                  <a:lnTo>
                    <a:pt x="1012" y="783"/>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5108800" y="3619050"/>
              <a:ext cx="19600" cy="15275"/>
            </a:xfrm>
            <a:custGeom>
              <a:avLst/>
              <a:gdLst/>
              <a:ahLst/>
              <a:cxnLst/>
              <a:rect l="l" t="t" r="r" b="b"/>
              <a:pathLst>
                <a:path w="784" h="611" fill="none" extrusionOk="0">
                  <a:moveTo>
                    <a:pt x="1" y="0"/>
                  </a:moveTo>
                  <a:lnTo>
                    <a:pt x="784" y="61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5"/>
            <p:cNvSpPr/>
            <p:nvPr/>
          </p:nvSpPr>
          <p:spPr>
            <a:xfrm>
              <a:off x="5164350" y="3581700"/>
              <a:ext cx="18025" cy="14600"/>
            </a:xfrm>
            <a:custGeom>
              <a:avLst/>
              <a:gdLst/>
              <a:ahLst/>
              <a:cxnLst/>
              <a:rect l="l" t="t" r="r" b="b"/>
              <a:pathLst>
                <a:path w="721" h="584" fill="none" extrusionOk="0">
                  <a:moveTo>
                    <a:pt x="1" y="0"/>
                  </a:moveTo>
                  <a:lnTo>
                    <a:pt x="720" y="583"/>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5"/>
            <p:cNvSpPr/>
            <p:nvPr/>
          </p:nvSpPr>
          <p:spPr>
            <a:xfrm>
              <a:off x="4546825" y="3723475"/>
              <a:ext cx="335675" cy="329150"/>
            </a:xfrm>
            <a:custGeom>
              <a:avLst/>
              <a:gdLst/>
              <a:ahLst/>
              <a:cxnLst/>
              <a:rect l="l" t="t" r="r" b="b"/>
              <a:pathLst>
                <a:path w="13427" h="13166" extrusionOk="0">
                  <a:moveTo>
                    <a:pt x="5188" y="0"/>
                  </a:moveTo>
                  <a:cubicBezTo>
                    <a:pt x="4405" y="0"/>
                    <a:pt x="3692" y="481"/>
                    <a:pt x="3389" y="1206"/>
                  </a:cubicBezTo>
                  <a:lnTo>
                    <a:pt x="3343" y="1306"/>
                  </a:lnTo>
                  <a:cubicBezTo>
                    <a:pt x="3125" y="1807"/>
                    <a:pt x="2679" y="2180"/>
                    <a:pt x="2141" y="2299"/>
                  </a:cubicBezTo>
                  <a:lnTo>
                    <a:pt x="2041" y="2317"/>
                  </a:lnTo>
                  <a:cubicBezTo>
                    <a:pt x="1157" y="2517"/>
                    <a:pt x="511" y="3292"/>
                    <a:pt x="493" y="4212"/>
                  </a:cubicBezTo>
                  <a:cubicBezTo>
                    <a:pt x="483" y="5122"/>
                    <a:pt x="1121" y="5906"/>
                    <a:pt x="1986" y="6143"/>
                  </a:cubicBezTo>
                  <a:cubicBezTo>
                    <a:pt x="1085" y="6215"/>
                    <a:pt x="310" y="6871"/>
                    <a:pt x="165" y="7773"/>
                  </a:cubicBezTo>
                  <a:cubicBezTo>
                    <a:pt x="1" y="8684"/>
                    <a:pt x="502" y="9558"/>
                    <a:pt x="1331" y="9913"/>
                  </a:cubicBezTo>
                  <a:lnTo>
                    <a:pt x="1440" y="9959"/>
                  </a:lnTo>
                  <a:cubicBezTo>
                    <a:pt x="1941" y="10177"/>
                    <a:pt x="2314" y="10624"/>
                    <a:pt x="2433" y="11152"/>
                  </a:cubicBezTo>
                  <a:lnTo>
                    <a:pt x="2451" y="11261"/>
                  </a:lnTo>
                  <a:cubicBezTo>
                    <a:pt x="2642" y="12145"/>
                    <a:pt x="3416" y="12782"/>
                    <a:pt x="4345" y="12810"/>
                  </a:cubicBezTo>
                  <a:cubicBezTo>
                    <a:pt x="4352" y="12810"/>
                    <a:pt x="4358" y="12810"/>
                    <a:pt x="4365" y="12810"/>
                  </a:cubicBezTo>
                  <a:cubicBezTo>
                    <a:pt x="5267" y="12810"/>
                    <a:pt x="6041" y="12175"/>
                    <a:pt x="6276" y="11316"/>
                  </a:cubicBezTo>
                  <a:cubicBezTo>
                    <a:pt x="6340" y="12218"/>
                    <a:pt x="7005" y="12992"/>
                    <a:pt x="7907" y="13138"/>
                  </a:cubicBezTo>
                  <a:cubicBezTo>
                    <a:pt x="8017" y="13156"/>
                    <a:pt x="8128" y="13166"/>
                    <a:pt x="8237" y="13166"/>
                  </a:cubicBezTo>
                  <a:cubicBezTo>
                    <a:pt x="9023" y="13166"/>
                    <a:pt x="9735" y="12691"/>
                    <a:pt x="10047" y="11963"/>
                  </a:cubicBezTo>
                  <a:lnTo>
                    <a:pt x="10093" y="11862"/>
                  </a:lnTo>
                  <a:cubicBezTo>
                    <a:pt x="10311" y="11361"/>
                    <a:pt x="10748" y="10988"/>
                    <a:pt x="11286" y="10870"/>
                  </a:cubicBezTo>
                  <a:lnTo>
                    <a:pt x="11386" y="10851"/>
                  </a:lnTo>
                  <a:cubicBezTo>
                    <a:pt x="12278" y="10651"/>
                    <a:pt x="12916" y="9877"/>
                    <a:pt x="12934" y="8957"/>
                  </a:cubicBezTo>
                  <a:cubicBezTo>
                    <a:pt x="12952" y="8046"/>
                    <a:pt x="12315" y="7263"/>
                    <a:pt x="11450" y="7026"/>
                  </a:cubicBezTo>
                  <a:cubicBezTo>
                    <a:pt x="12342" y="6953"/>
                    <a:pt x="13116" y="6297"/>
                    <a:pt x="13271" y="5396"/>
                  </a:cubicBezTo>
                  <a:cubicBezTo>
                    <a:pt x="13426" y="4485"/>
                    <a:pt x="12925" y="3610"/>
                    <a:pt x="12096" y="3255"/>
                  </a:cubicBezTo>
                  <a:lnTo>
                    <a:pt x="11996" y="3210"/>
                  </a:lnTo>
                  <a:cubicBezTo>
                    <a:pt x="11495" y="2991"/>
                    <a:pt x="11113" y="2545"/>
                    <a:pt x="11003" y="2017"/>
                  </a:cubicBezTo>
                  <a:lnTo>
                    <a:pt x="10976" y="1907"/>
                  </a:lnTo>
                  <a:cubicBezTo>
                    <a:pt x="10785" y="1024"/>
                    <a:pt x="10011" y="386"/>
                    <a:pt x="9091" y="359"/>
                  </a:cubicBezTo>
                  <a:cubicBezTo>
                    <a:pt x="9084" y="359"/>
                    <a:pt x="9078" y="359"/>
                    <a:pt x="9071" y="359"/>
                  </a:cubicBezTo>
                  <a:cubicBezTo>
                    <a:pt x="8169" y="359"/>
                    <a:pt x="7395" y="993"/>
                    <a:pt x="7151" y="1853"/>
                  </a:cubicBezTo>
                  <a:cubicBezTo>
                    <a:pt x="7087" y="951"/>
                    <a:pt x="6422" y="177"/>
                    <a:pt x="5529" y="31"/>
                  </a:cubicBezTo>
                  <a:cubicBezTo>
                    <a:pt x="5415" y="10"/>
                    <a:pt x="5301" y="0"/>
                    <a:pt x="51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5"/>
            <p:cNvSpPr/>
            <p:nvPr/>
          </p:nvSpPr>
          <p:spPr>
            <a:xfrm>
              <a:off x="4704850" y="3848800"/>
              <a:ext cx="13700" cy="147800"/>
            </a:xfrm>
            <a:custGeom>
              <a:avLst/>
              <a:gdLst/>
              <a:ahLst/>
              <a:cxnLst/>
              <a:rect l="l" t="t" r="r" b="b"/>
              <a:pathLst>
                <a:path w="548" h="5912" fill="none" extrusionOk="0">
                  <a:moveTo>
                    <a:pt x="547" y="0"/>
                  </a:moveTo>
                  <a:lnTo>
                    <a:pt x="1" y="5911"/>
                  </a:lnTo>
                </a:path>
              </a:pathLst>
            </a:custGeom>
            <a:solidFill>
              <a:schemeClr val="dk2"/>
            </a:solidFill>
            <a:ln w="2950" cap="rnd" cmpd="sng">
              <a:solidFill>
                <a:srgbClr val="1F25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5"/>
            <p:cNvSpPr/>
            <p:nvPr/>
          </p:nvSpPr>
          <p:spPr>
            <a:xfrm>
              <a:off x="4606500" y="3878175"/>
              <a:ext cx="135950" cy="15725"/>
            </a:xfrm>
            <a:custGeom>
              <a:avLst/>
              <a:gdLst/>
              <a:ahLst/>
              <a:cxnLst/>
              <a:rect l="l" t="t" r="r" b="b"/>
              <a:pathLst>
                <a:path w="5438" h="629" fill="none" extrusionOk="0">
                  <a:moveTo>
                    <a:pt x="5438" y="629"/>
                  </a:moveTo>
                  <a:lnTo>
                    <a:pt x="0" y="0"/>
                  </a:lnTo>
                </a:path>
              </a:pathLst>
            </a:custGeom>
            <a:solidFill>
              <a:schemeClr val="dk2"/>
            </a:solidFill>
            <a:ln w="2950" cap="rnd" cmpd="sng">
              <a:solidFill>
                <a:srgbClr val="1F25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5"/>
            <p:cNvSpPr/>
            <p:nvPr/>
          </p:nvSpPr>
          <p:spPr>
            <a:xfrm>
              <a:off x="4714875" y="3802100"/>
              <a:ext cx="103625" cy="86100"/>
            </a:xfrm>
            <a:custGeom>
              <a:avLst/>
              <a:gdLst/>
              <a:ahLst/>
              <a:cxnLst/>
              <a:rect l="l" t="t" r="r" b="b"/>
              <a:pathLst>
                <a:path w="4145" h="3444" fill="none" extrusionOk="0">
                  <a:moveTo>
                    <a:pt x="1" y="3444"/>
                  </a:moveTo>
                  <a:lnTo>
                    <a:pt x="4145" y="1"/>
                  </a:lnTo>
                </a:path>
              </a:pathLst>
            </a:custGeom>
            <a:solidFill>
              <a:schemeClr val="accent6"/>
            </a:solidFill>
            <a:ln w="29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5"/>
            <p:cNvSpPr/>
            <p:nvPr/>
          </p:nvSpPr>
          <p:spPr>
            <a:xfrm>
              <a:off x="4714875" y="3772275"/>
              <a:ext cx="69475" cy="115925"/>
            </a:xfrm>
            <a:custGeom>
              <a:avLst/>
              <a:gdLst/>
              <a:ahLst/>
              <a:cxnLst/>
              <a:rect l="l" t="t" r="r" b="b"/>
              <a:pathLst>
                <a:path w="2779" h="4637" fill="none" extrusionOk="0">
                  <a:moveTo>
                    <a:pt x="1" y="4637"/>
                  </a:moveTo>
                  <a:lnTo>
                    <a:pt x="2778" y="1"/>
                  </a:lnTo>
                </a:path>
              </a:pathLst>
            </a:custGeom>
            <a:solidFill>
              <a:schemeClr val="accent6"/>
            </a:solidFill>
            <a:ln w="29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5"/>
            <p:cNvSpPr/>
            <p:nvPr/>
          </p:nvSpPr>
          <p:spPr>
            <a:xfrm>
              <a:off x="4714875" y="3841275"/>
              <a:ext cx="126400" cy="46925"/>
            </a:xfrm>
            <a:custGeom>
              <a:avLst/>
              <a:gdLst/>
              <a:ahLst/>
              <a:cxnLst/>
              <a:rect l="l" t="t" r="r" b="b"/>
              <a:pathLst>
                <a:path w="5056" h="1877" fill="none" extrusionOk="0">
                  <a:moveTo>
                    <a:pt x="1" y="1877"/>
                  </a:moveTo>
                  <a:lnTo>
                    <a:pt x="5056" y="1"/>
                  </a:lnTo>
                </a:path>
              </a:pathLst>
            </a:custGeom>
            <a:solidFill>
              <a:schemeClr val="accent6"/>
            </a:solidFill>
            <a:ln w="29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5"/>
            <p:cNvSpPr/>
            <p:nvPr/>
          </p:nvSpPr>
          <p:spPr>
            <a:xfrm>
              <a:off x="4611050" y="3888175"/>
              <a:ext cx="103850" cy="86325"/>
            </a:xfrm>
            <a:custGeom>
              <a:avLst/>
              <a:gdLst/>
              <a:ahLst/>
              <a:cxnLst/>
              <a:rect l="l" t="t" r="r" b="b"/>
              <a:pathLst>
                <a:path w="4154" h="3453" fill="none" extrusionOk="0">
                  <a:moveTo>
                    <a:pt x="4154" y="1"/>
                  </a:moveTo>
                  <a:lnTo>
                    <a:pt x="0" y="3453"/>
                  </a:lnTo>
                </a:path>
              </a:pathLst>
            </a:custGeom>
            <a:solidFill>
              <a:schemeClr val="accent6"/>
            </a:solidFill>
            <a:ln w="29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5"/>
            <p:cNvSpPr/>
            <p:nvPr/>
          </p:nvSpPr>
          <p:spPr>
            <a:xfrm>
              <a:off x="4645425" y="3888175"/>
              <a:ext cx="69475" cy="115925"/>
            </a:xfrm>
            <a:custGeom>
              <a:avLst/>
              <a:gdLst/>
              <a:ahLst/>
              <a:cxnLst/>
              <a:rect l="l" t="t" r="r" b="b"/>
              <a:pathLst>
                <a:path w="2779" h="4637" fill="none" extrusionOk="0">
                  <a:moveTo>
                    <a:pt x="2779" y="1"/>
                  </a:moveTo>
                  <a:lnTo>
                    <a:pt x="1" y="4637"/>
                  </a:lnTo>
                </a:path>
              </a:pathLst>
            </a:custGeom>
            <a:solidFill>
              <a:schemeClr val="accent6"/>
            </a:solidFill>
            <a:ln w="29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5"/>
            <p:cNvSpPr/>
            <p:nvPr/>
          </p:nvSpPr>
          <p:spPr>
            <a:xfrm>
              <a:off x="4588275" y="3888175"/>
              <a:ext cx="126625" cy="46950"/>
            </a:xfrm>
            <a:custGeom>
              <a:avLst/>
              <a:gdLst/>
              <a:ahLst/>
              <a:cxnLst/>
              <a:rect l="l" t="t" r="r" b="b"/>
              <a:pathLst>
                <a:path w="5065" h="1878" fill="none" extrusionOk="0">
                  <a:moveTo>
                    <a:pt x="5065" y="1"/>
                  </a:moveTo>
                  <a:lnTo>
                    <a:pt x="0" y="1877"/>
                  </a:lnTo>
                </a:path>
              </a:pathLst>
            </a:custGeom>
            <a:solidFill>
              <a:schemeClr val="accent6"/>
            </a:solidFill>
            <a:ln w="29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5"/>
            <p:cNvSpPr/>
            <p:nvPr/>
          </p:nvSpPr>
          <p:spPr>
            <a:xfrm>
              <a:off x="4628575" y="3784575"/>
              <a:ext cx="86325" cy="103625"/>
            </a:xfrm>
            <a:custGeom>
              <a:avLst/>
              <a:gdLst/>
              <a:ahLst/>
              <a:cxnLst/>
              <a:rect l="l" t="t" r="r" b="b"/>
              <a:pathLst>
                <a:path w="3453" h="4145" fill="none" extrusionOk="0">
                  <a:moveTo>
                    <a:pt x="3453" y="4145"/>
                  </a:moveTo>
                  <a:lnTo>
                    <a:pt x="1" y="1"/>
                  </a:lnTo>
                </a:path>
              </a:pathLst>
            </a:custGeom>
            <a:solidFill>
              <a:schemeClr val="accent6"/>
            </a:solidFill>
            <a:ln w="29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5"/>
            <p:cNvSpPr/>
            <p:nvPr/>
          </p:nvSpPr>
          <p:spPr>
            <a:xfrm>
              <a:off x="4598975" y="3818725"/>
              <a:ext cx="115925" cy="69475"/>
            </a:xfrm>
            <a:custGeom>
              <a:avLst/>
              <a:gdLst/>
              <a:ahLst/>
              <a:cxnLst/>
              <a:rect l="l" t="t" r="r" b="b"/>
              <a:pathLst>
                <a:path w="4637" h="2779" fill="none" extrusionOk="0">
                  <a:moveTo>
                    <a:pt x="4637" y="2779"/>
                  </a:moveTo>
                  <a:lnTo>
                    <a:pt x="1" y="1"/>
                  </a:lnTo>
                </a:path>
              </a:pathLst>
            </a:custGeom>
            <a:solidFill>
              <a:schemeClr val="accent6"/>
            </a:solidFill>
            <a:ln w="29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5"/>
            <p:cNvSpPr/>
            <p:nvPr/>
          </p:nvSpPr>
          <p:spPr>
            <a:xfrm>
              <a:off x="4667975" y="3761575"/>
              <a:ext cx="46925" cy="126625"/>
            </a:xfrm>
            <a:custGeom>
              <a:avLst/>
              <a:gdLst/>
              <a:ahLst/>
              <a:cxnLst/>
              <a:rect l="l" t="t" r="r" b="b"/>
              <a:pathLst>
                <a:path w="1877" h="5065" fill="none" extrusionOk="0">
                  <a:moveTo>
                    <a:pt x="1877" y="5065"/>
                  </a:moveTo>
                  <a:lnTo>
                    <a:pt x="0" y="1"/>
                  </a:lnTo>
                </a:path>
              </a:pathLst>
            </a:custGeom>
            <a:solidFill>
              <a:schemeClr val="accent6"/>
            </a:solidFill>
            <a:ln w="29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5"/>
            <p:cNvSpPr/>
            <p:nvPr/>
          </p:nvSpPr>
          <p:spPr>
            <a:xfrm>
              <a:off x="4714875" y="3888175"/>
              <a:ext cx="85875" cy="103625"/>
            </a:xfrm>
            <a:custGeom>
              <a:avLst/>
              <a:gdLst/>
              <a:ahLst/>
              <a:cxnLst/>
              <a:rect l="l" t="t" r="r" b="b"/>
              <a:pathLst>
                <a:path w="3435" h="4145" fill="none" extrusionOk="0">
                  <a:moveTo>
                    <a:pt x="1" y="1"/>
                  </a:moveTo>
                  <a:lnTo>
                    <a:pt x="3434" y="4145"/>
                  </a:lnTo>
                </a:path>
              </a:pathLst>
            </a:custGeom>
            <a:solidFill>
              <a:schemeClr val="accent6"/>
            </a:solidFill>
            <a:ln w="29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5"/>
            <p:cNvSpPr/>
            <p:nvPr/>
          </p:nvSpPr>
          <p:spPr>
            <a:xfrm>
              <a:off x="4714875" y="3888175"/>
              <a:ext cx="115475" cy="69475"/>
            </a:xfrm>
            <a:custGeom>
              <a:avLst/>
              <a:gdLst/>
              <a:ahLst/>
              <a:cxnLst/>
              <a:rect l="l" t="t" r="r" b="b"/>
              <a:pathLst>
                <a:path w="4619" h="2779" fill="none" extrusionOk="0">
                  <a:moveTo>
                    <a:pt x="1" y="1"/>
                  </a:moveTo>
                  <a:lnTo>
                    <a:pt x="4618" y="2779"/>
                  </a:lnTo>
                </a:path>
              </a:pathLst>
            </a:custGeom>
            <a:solidFill>
              <a:schemeClr val="accent6"/>
            </a:solidFill>
            <a:ln w="29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5"/>
            <p:cNvSpPr/>
            <p:nvPr/>
          </p:nvSpPr>
          <p:spPr>
            <a:xfrm>
              <a:off x="4714875" y="3888175"/>
              <a:ext cx="46925" cy="126625"/>
            </a:xfrm>
            <a:custGeom>
              <a:avLst/>
              <a:gdLst/>
              <a:ahLst/>
              <a:cxnLst/>
              <a:rect l="l" t="t" r="r" b="b"/>
              <a:pathLst>
                <a:path w="1877" h="5065" fill="none" extrusionOk="0">
                  <a:moveTo>
                    <a:pt x="1" y="1"/>
                  </a:moveTo>
                  <a:lnTo>
                    <a:pt x="1877" y="5065"/>
                  </a:lnTo>
                </a:path>
              </a:pathLst>
            </a:custGeom>
            <a:solidFill>
              <a:schemeClr val="accent6"/>
            </a:solidFill>
            <a:ln w="29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5"/>
            <p:cNvSpPr/>
            <p:nvPr/>
          </p:nvSpPr>
          <p:spPr>
            <a:xfrm>
              <a:off x="4677075" y="3785375"/>
              <a:ext cx="148025" cy="146550"/>
            </a:xfrm>
            <a:custGeom>
              <a:avLst/>
              <a:gdLst/>
              <a:ahLst/>
              <a:cxnLst/>
              <a:rect l="l" t="t" r="r" b="b"/>
              <a:pathLst>
                <a:path w="5921" h="5862" extrusionOk="0">
                  <a:moveTo>
                    <a:pt x="2184" y="1"/>
                  </a:moveTo>
                  <a:cubicBezTo>
                    <a:pt x="1909" y="1"/>
                    <a:pt x="1626" y="99"/>
                    <a:pt x="1367" y="315"/>
                  </a:cubicBezTo>
                  <a:lnTo>
                    <a:pt x="1" y="2601"/>
                  </a:lnTo>
                  <a:lnTo>
                    <a:pt x="1048" y="4486"/>
                  </a:lnTo>
                  <a:lnTo>
                    <a:pt x="2706" y="5862"/>
                  </a:lnTo>
                  <a:lnTo>
                    <a:pt x="5210" y="4942"/>
                  </a:lnTo>
                  <a:cubicBezTo>
                    <a:pt x="5921" y="4341"/>
                    <a:pt x="5812" y="3430"/>
                    <a:pt x="5128" y="2883"/>
                  </a:cubicBezTo>
                  <a:cubicBezTo>
                    <a:pt x="5402" y="2419"/>
                    <a:pt x="5347" y="1745"/>
                    <a:pt x="4937" y="1253"/>
                  </a:cubicBezTo>
                  <a:cubicBezTo>
                    <a:pt x="4637" y="886"/>
                    <a:pt x="4215" y="690"/>
                    <a:pt x="3807" y="690"/>
                  </a:cubicBezTo>
                  <a:cubicBezTo>
                    <a:pt x="3657" y="690"/>
                    <a:pt x="3510" y="716"/>
                    <a:pt x="3371" y="770"/>
                  </a:cubicBezTo>
                  <a:cubicBezTo>
                    <a:pt x="3101" y="288"/>
                    <a:pt x="2653" y="1"/>
                    <a:pt x="2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5"/>
            <p:cNvSpPr/>
            <p:nvPr/>
          </p:nvSpPr>
          <p:spPr>
            <a:xfrm>
              <a:off x="4669100" y="3823875"/>
              <a:ext cx="114575" cy="108600"/>
            </a:xfrm>
            <a:custGeom>
              <a:avLst/>
              <a:gdLst/>
              <a:ahLst/>
              <a:cxnLst/>
              <a:rect l="l" t="t" r="r" b="b"/>
              <a:pathLst>
                <a:path w="4583" h="4344" extrusionOk="0">
                  <a:moveTo>
                    <a:pt x="1678" y="1"/>
                  </a:moveTo>
                  <a:cubicBezTo>
                    <a:pt x="1333" y="1"/>
                    <a:pt x="1013" y="102"/>
                    <a:pt x="757" y="314"/>
                  </a:cubicBezTo>
                  <a:cubicBezTo>
                    <a:pt x="1" y="942"/>
                    <a:pt x="83" y="2272"/>
                    <a:pt x="939" y="3301"/>
                  </a:cubicBezTo>
                  <a:cubicBezTo>
                    <a:pt x="1496" y="3972"/>
                    <a:pt x="2249" y="4343"/>
                    <a:pt x="2912" y="4343"/>
                  </a:cubicBezTo>
                  <a:cubicBezTo>
                    <a:pt x="3258" y="4343"/>
                    <a:pt x="3579" y="4242"/>
                    <a:pt x="3835" y="4030"/>
                  </a:cubicBezTo>
                  <a:cubicBezTo>
                    <a:pt x="4582" y="3411"/>
                    <a:pt x="4500" y="2072"/>
                    <a:pt x="3653" y="1043"/>
                  </a:cubicBezTo>
                  <a:cubicBezTo>
                    <a:pt x="3090" y="372"/>
                    <a:pt x="2339" y="1"/>
                    <a:pt x="1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4633350" y="3793225"/>
              <a:ext cx="174000" cy="152975"/>
            </a:xfrm>
            <a:custGeom>
              <a:avLst/>
              <a:gdLst/>
              <a:ahLst/>
              <a:cxnLst/>
              <a:rect l="l" t="t" r="r" b="b"/>
              <a:pathLst>
                <a:path w="6960" h="6119" extrusionOk="0">
                  <a:moveTo>
                    <a:pt x="3107" y="1"/>
                  </a:moveTo>
                  <a:lnTo>
                    <a:pt x="3107" y="1"/>
                  </a:lnTo>
                  <a:cubicBezTo>
                    <a:pt x="1895" y="1012"/>
                    <a:pt x="1" y="3207"/>
                    <a:pt x="1622" y="5156"/>
                  </a:cubicBezTo>
                  <a:cubicBezTo>
                    <a:pt x="2202" y="5858"/>
                    <a:pt x="2899" y="6119"/>
                    <a:pt x="3609" y="6119"/>
                  </a:cubicBezTo>
                  <a:cubicBezTo>
                    <a:pt x="4871" y="6119"/>
                    <a:pt x="6178" y="5293"/>
                    <a:pt x="6959" y="4646"/>
                  </a:cubicBezTo>
                  <a:cubicBezTo>
                    <a:pt x="6959" y="4628"/>
                    <a:pt x="6544" y="4368"/>
                    <a:pt x="5841" y="4368"/>
                  </a:cubicBezTo>
                  <a:cubicBezTo>
                    <a:pt x="5477" y="4368"/>
                    <a:pt x="5037" y="4438"/>
                    <a:pt x="4537" y="4646"/>
                  </a:cubicBezTo>
                  <a:cubicBezTo>
                    <a:pt x="4537" y="4646"/>
                    <a:pt x="4409" y="3881"/>
                    <a:pt x="3899" y="3252"/>
                  </a:cubicBezTo>
                  <a:cubicBezTo>
                    <a:pt x="3371" y="2624"/>
                    <a:pt x="2642" y="2369"/>
                    <a:pt x="2642" y="2369"/>
                  </a:cubicBezTo>
                  <a:cubicBezTo>
                    <a:pt x="3498" y="1030"/>
                    <a:pt x="3107" y="1"/>
                    <a:pt x="3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5"/>
            <p:cNvSpPr/>
            <p:nvPr/>
          </p:nvSpPr>
          <p:spPr>
            <a:xfrm>
              <a:off x="4758375" y="3017875"/>
              <a:ext cx="420350" cy="408200"/>
            </a:xfrm>
            <a:custGeom>
              <a:avLst/>
              <a:gdLst/>
              <a:ahLst/>
              <a:cxnLst/>
              <a:rect l="l" t="t" r="r" b="b"/>
              <a:pathLst>
                <a:path w="16814" h="16328" extrusionOk="0">
                  <a:moveTo>
                    <a:pt x="8853" y="1"/>
                  </a:moveTo>
                  <a:cubicBezTo>
                    <a:pt x="8536" y="1"/>
                    <a:pt x="8214" y="66"/>
                    <a:pt x="7906" y="202"/>
                  </a:cubicBezTo>
                  <a:cubicBezTo>
                    <a:pt x="6904" y="648"/>
                    <a:pt x="6358" y="1723"/>
                    <a:pt x="6540" y="2798"/>
                  </a:cubicBezTo>
                  <a:cubicBezTo>
                    <a:pt x="6101" y="2025"/>
                    <a:pt x="5293" y="1537"/>
                    <a:pt x="4436" y="1537"/>
                  </a:cubicBezTo>
                  <a:cubicBezTo>
                    <a:pt x="4243" y="1537"/>
                    <a:pt x="4047" y="1562"/>
                    <a:pt x="3853" y="1614"/>
                  </a:cubicBezTo>
                  <a:cubicBezTo>
                    <a:pt x="2778" y="1896"/>
                    <a:pt x="2059" y="2880"/>
                    <a:pt x="2095" y="3955"/>
                  </a:cubicBezTo>
                  <a:lnTo>
                    <a:pt x="2095" y="4091"/>
                  </a:lnTo>
                  <a:cubicBezTo>
                    <a:pt x="2122" y="4747"/>
                    <a:pt x="1813" y="5375"/>
                    <a:pt x="1284" y="5767"/>
                  </a:cubicBezTo>
                  <a:lnTo>
                    <a:pt x="1184" y="5849"/>
                  </a:lnTo>
                  <a:cubicBezTo>
                    <a:pt x="319" y="6496"/>
                    <a:pt x="0" y="7662"/>
                    <a:pt x="446" y="8673"/>
                  </a:cubicBezTo>
                  <a:cubicBezTo>
                    <a:pt x="828" y="9546"/>
                    <a:pt x="1700" y="10073"/>
                    <a:pt x="2630" y="10073"/>
                  </a:cubicBezTo>
                  <a:cubicBezTo>
                    <a:pt x="2767" y="10073"/>
                    <a:pt x="2905" y="10062"/>
                    <a:pt x="3042" y="10039"/>
                  </a:cubicBezTo>
                  <a:lnTo>
                    <a:pt x="3042" y="10039"/>
                  </a:lnTo>
                  <a:cubicBezTo>
                    <a:pt x="2095" y="10576"/>
                    <a:pt x="1567" y="11669"/>
                    <a:pt x="1858" y="12726"/>
                  </a:cubicBezTo>
                  <a:cubicBezTo>
                    <a:pt x="2134" y="13765"/>
                    <a:pt x="3068" y="14476"/>
                    <a:pt x="4120" y="14476"/>
                  </a:cubicBezTo>
                  <a:cubicBezTo>
                    <a:pt x="4146" y="14476"/>
                    <a:pt x="4173" y="14475"/>
                    <a:pt x="4199" y="14474"/>
                  </a:cubicBezTo>
                  <a:lnTo>
                    <a:pt x="4336" y="14474"/>
                  </a:lnTo>
                  <a:cubicBezTo>
                    <a:pt x="4354" y="14474"/>
                    <a:pt x="4372" y="14474"/>
                    <a:pt x="4390" y="14474"/>
                  </a:cubicBezTo>
                  <a:cubicBezTo>
                    <a:pt x="5017" y="14474"/>
                    <a:pt x="5622" y="14780"/>
                    <a:pt x="6012" y="15285"/>
                  </a:cubicBezTo>
                  <a:lnTo>
                    <a:pt x="6093" y="15385"/>
                  </a:lnTo>
                  <a:cubicBezTo>
                    <a:pt x="6545" y="15989"/>
                    <a:pt x="7245" y="16327"/>
                    <a:pt x="7974" y="16327"/>
                  </a:cubicBezTo>
                  <a:cubicBezTo>
                    <a:pt x="8289" y="16327"/>
                    <a:pt x="8609" y="16264"/>
                    <a:pt x="8917" y="16132"/>
                  </a:cubicBezTo>
                  <a:cubicBezTo>
                    <a:pt x="9919" y="15686"/>
                    <a:pt x="10465" y="14602"/>
                    <a:pt x="10283" y="13536"/>
                  </a:cubicBezTo>
                  <a:lnTo>
                    <a:pt x="10283" y="13536"/>
                  </a:lnTo>
                  <a:cubicBezTo>
                    <a:pt x="10714" y="14309"/>
                    <a:pt x="11521" y="14797"/>
                    <a:pt x="12383" y="14797"/>
                  </a:cubicBezTo>
                  <a:cubicBezTo>
                    <a:pt x="12577" y="14797"/>
                    <a:pt x="12774" y="14772"/>
                    <a:pt x="12970" y="14720"/>
                  </a:cubicBezTo>
                  <a:cubicBezTo>
                    <a:pt x="14036" y="14429"/>
                    <a:pt x="14755" y="13454"/>
                    <a:pt x="14719" y="12370"/>
                  </a:cubicBezTo>
                  <a:lnTo>
                    <a:pt x="14719" y="12234"/>
                  </a:lnTo>
                  <a:cubicBezTo>
                    <a:pt x="14701" y="11587"/>
                    <a:pt x="15001" y="10959"/>
                    <a:pt x="15529" y="10558"/>
                  </a:cubicBezTo>
                  <a:lnTo>
                    <a:pt x="15630" y="10485"/>
                  </a:lnTo>
                  <a:cubicBezTo>
                    <a:pt x="16495" y="9829"/>
                    <a:pt x="16814" y="8673"/>
                    <a:pt x="16367" y="7662"/>
                  </a:cubicBezTo>
                  <a:cubicBezTo>
                    <a:pt x="15986" y="6788"/>
                    <a:pt x="15113" y="6261"/>
                    <a:pt x="14184" y="6261"/>
                  </a:cubicBezTo>
                  <a:cubicBezTo>
                    <a:pt x="14047" y="6261"/>
                    <a:pt x="13909" y="6272"/>
                    <a:pt x="13772" y="6295"/>
                  </a:cubicBezTo>
                  <a:cubicBezTo>
                    <a:pt x="14719" y="5758"/>
                    <a:pt x="15247" y="4665"/>
                    <a:pt x="14965" y="3608"/>
                  </a:cubicBezTo>
                  <a:cubicBezTo>
                    <a:pt x="14680" y="2560"/>
                    <a:pt x="13746" y="1849"/>
                    <a:pt x="12694" y="1849"/>
                  </a:cubicBezTo>
                  <a:cubicBezTo>
                    <a:pt x="12667" y="1849"/>
                    <a:pt x="12641" y="1850"/>
                    <a:pt x="12615" y="1851"/>
                  </a:cubicBezTo>
                  <a:lnTo>
                    <a:pt x="12478" y="1851"/>
                  </a:lnTo>
                  <a:cubicBezTo>
                    <a:pt x="12452" y="1852"/>
                    <a:pt x="12425" y="1852"/>
                    <a:pt x="12399" y="1852"/>
                  </a:cubicBezTo>
                  <a:cubicBezTo>
                    <a:pt x="11781" y="1852"/>
                    <a:pt x="11187" y="1547"/>
                    <a:pt x="10802" y="1040"/>
                  </a:cubicBezTo>
                  <a:lnTo>
                    <a:pt x="10729" y="940"/>
                  </a:lnTo>
                  <a:cubicBezTo>
                    <a:pt x="10274" y="338"/>
                    <a:pt x="9576" y="1"/>
                    <a:pt x="88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4845125" y="3185725"/>
              <a:ext cx="227050" cy="79500"/>
            </a:xfrm>
            <a:custGeom>
              <a:avLst/>
              <a:gdLst/>
              <a:ahLst/>
              <a:cxnLst/>
              <a:rect l="l" t="t" r="r" b="b"/>
              <a:pathLst>
                <a:path w="9082" h="3180" fill="none" extrusionOk="0">
                  <a:moveTo>
                    <a:pt x="9081" y="0"/>
                  </a:moveTo>
                  <a:lnTo>
                    <a:pt x="0" y="3179"/>
                  </a:lnTo>
                </a:path>
              </a:pathLst>
            </a:custGeom>
            <a:solidFill>
              <a:schemeClr val="dk2"/>
            </a:solidFill>
            <a:ln w="3425" cap="rnd" cmpd="sng">
              <a:solidFill>
                <a:srgbClr val="1F25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4932550" y="3119675"/>
              <a:ext cx="78825" cy="225450"/>
            </a:xfrm>
            <a:custGeom>
              <a:avLst/>
              <a:gdLst/>
              <a:ahLst/>
              <a:cxnLst/>
              <a:rect l="l" t="t" r="r" b="b"/>
              <a:pathLst>
                <a:path w="3153" h="9018" fill="none" extrusionOk="0">
                  <a:moveTo>
                    <a:pt x="1" y="1"/>
                  </a:moveTo>
                  <a:lnTo>
                    <a:pt x="3152" y="9018"/>
                  </a:lnTo>
                </a:path>
              </a:pathLst>
            </a:custGeom>
            <a:solidFill>
              <a:schemeClr val="dk2"/>
            </a:solidFill>
            <a:ln w="3425" cap="rnd" cmpd="sng">
              <a:solidFill>
                <a:srgbClr val="1F25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4968075" y="3076200"/>
              <a:ext cx="70400" cy="145750"/>
            </a:xfrm>
            <a:custGeom>
              <a:avLst/>
              <a:gdLst/>
              <a:ahLst/>
              <a:cxnLst/>
              <a:rect l="l" t="t" r="r" b="b"/>
              <a:pathLst>
                <a:path w="2816" h="5830" fill="none" extrusionOk="0">
                  <a:moveTo>
                    <a:pt x="1" y="5830"/>
                  </a:moveTo>
                  <a:lnTo>
                    <a:pt x="2815" y="0"/>
                  </a:lnTo>
                </a:path>
              </a:pathLst>
            </a:custGeom>
            <a:solidFill>
              <a:schemeClr val="accent6"/>
            </a:solidFill>
            <a:ln w="34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5"/>
            <p:cNvSpPr/>
            <p:nvPr/>
          </p:nvSpPr>
          <p:spPr>
            <a:xfrm>
              <a:off x="4968075" y="3107400"/>
              <a:ext cx="114800" cy="114550"/>
            </a:xfrm>
            <a:custGeom>
              <a:avLst/>
              <a:gdLst/>
              <a:ahLst/>
              <a:cxnLst/>
              <a:rect l="l" t="t" r="r" b="b"/>
              <a:pathLst>
                <a:path w="4592" h="4582" fill="none" extrusionOk="0">
                  <a:moveTo>
                    <a:pt x="1" y="4582"/>
                  </a:moveTo>
                  <a:lnTo>
                    <a:pt x="4591" y="0"/>
                  </a:lnTo>
                </a:path>
              </a:pathLst>
            </a:custGeom>
            <a:solidFill>
              <a:schemeClr val="accent6"/>
            </a:solidFill>
            <a:ln w="34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5"/>
            <p:cNvSpPr/>
            <p:nvPr/>
          </p:nvSpPr>
          <p:spPr>
            <a:xfrm>
              <a:off x="4968075" y="3060950"/>
              <a:ext cx="18025" cy="161000"/>
            </a:xfrm>
            <a:custGeom>
              <a:avLst/>
              <a:gdLst/>
              <a:ahLst/>
              <a:cxnLst/>
              <a:rect l="l" t="t" r="r" b="b"/>
              <a:pathLst>
                <a:path w="721" h="6440" fill="none" extrusionOk="0">
                  <a:moveTo>
                    <a:pt x="1" y="6440"/>
                  </a:moveTo>
                  <a:lnTo>
                    <a:pt x="720" y="0"/>
                  </a:lnTo>
                </a:path>
              </a:pathLst>
            </a:custGeom>
            <a:solidFill>
              <a:schemeClr val="accent6"/>
            </a:solidFill>
            <a:ln w="34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4898175" y="3221925"/>
              <a:ext cx="69925" cy="145750"/>
            </a:xfrm>
            <a:custGeom>
              <a:avLst/>
              <a:gdLst/>
              <a:ahLst/>
              <a:cxnLst/>
              <a:rect l="l" t="t" r="r" b="b"/>
              <a:pathLst>
                <a:path w="2797" h="5830" fill="none" extrusionOk="0">
                  <a:moveTo>
                    <a:pt x="2797" y="1"/>
                  </a:moveTo>
                  <a:lnTo>
                    <a:pt x="1" y="5830"/>
                  </a:lnTo>
                </a:path>
              </a:pathLst>
            </a:custGeom>
            <a:solidFill>
              <a:schemeClr val="accent6"/>
            </a:solidFill>
            <a:ln w="34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4853775" y="3221925"/>
              <a:ext cx="114325" cy="114325"/>
            </a:xfrm>
            <a:custGeom>
              <a:avLst/>
              <a:gdLst/>
              <a:ahLst/>
              <a:cxnLst/>
              <a:rect l="l" t="t" r="r" b="b"/>
              <a:pathLst>
                <a:path w="4573" h="4573" fill="none" extrusionOk="0">
                  <a:moveTo>
                    <a:pt x="4573" y="1"/>
                  </a:moveTo>
                  <a:lnTo>
                    <a:pt x="0" y="4573"/>
                  </a:lnTo>
                </a:path>
              </a:pathLst>
            </a:custGeom>
            <a:solidFill>
              <a:schemeClr val="accent6"/>
            </a:solidFill>
            <a:ln w="34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4950100" y="3221925"/>
              <a:ext cx="18000" cy="160775"/>
            </a:xfrm>
            <a:custGeom>
              <a:avLst/>
              <a:gdLst/>
              <a:ahLst/>
              <a:cxnLst/>
              <a:rect l="l" t="t" r="r" b="b"/>
              <a:pathLst>
                <a:path w="720" h="6431" fill="none" extrusionOk="0">
                  <a:moveTo>
                    <a:pt x="720" y="1"/>
                  </a:moveTo>
                  <a:lnTo>
                    <a:pt x="0" y="6431"/>
                  </a:lnTo>
                </a:path>
              </a:pathLst>
            </a:custGeom>
            <a:solidFill>
              <a:schemeClr val="accent6"/>
            </a:solidFill>
            <a:ln w="34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4968075" y="3221925"/>
              <a:ext cx="145750" cy="70375"/>
            </a:xfrm>
            <a:custGeom>
              <a:avLst/>
              <a:gdLst/>
              <a:ahLst/>
              <a:cxnLst/>
              <a:rect l="l" t="t" r="r" b="b"/>
              <a:pathLst>
                <a:path w="5830" h="2815" fill="none" extrusionOk="0">
                  <a:moveTo>
                    <a:pt x="1" y="1"/>
                  </a:moveTo>
                  <a:lnTo>
                    <a:pt x="5830" y="2815"/>
                  </a:lnTo>
                </a:path>
              </a:pathLst>
            </a:custGeom>
            <a:solidFill>
              <a:schemeClr val="accent6"/>
            </a:solidFill>
            <a:ln w="34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4968075" y="3221925"/>
              <a:ext cx="114575" cy="114550"/>
            </a:xfrm>
            <a:custGeom>
              <a:avLst/>
              <a:gdLst/>
              <a:ahLst/>
              <a:cxnLst/>
              <a:rect l="l" t="t" r="r" b="b"/>
              <a:pathLst>
                <a:path w="4583" h="4582" fill="none" extrusionOk="0">
                  <a:moveTo>
                    <a:pt x="1" y="1"/>
                  </a:moveTo>
                  <a:lnTo>
                    <a:pt x="4582" y="4582"/>
                  </a:lnTo>
                </a:path>
              </a:pathLst>
            </a:custGeom>
            <a:solidFill>
              <a:schemeClr val="accent6"/>
            </a:solidFill>
            <a:ln w="34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4968075" y="3221925"/>
              <a:ext cx="161025" cy="17775"/>
            </a:xfrm>
            <a:custGeom>
              <a:avLst/>
              <a:gdLst/>
              <a:ahLst/>
              <a:cxnLst/>
              <a:rect l="l" t="t" r="r" b="b"/>
              <a:pathLst>
                <a:path w="6441" h="711" fill="none" extrusionOk="0">
                  <a:moveTo>
                    <a:pt x="1" y="1"/>
                  </a:moveTo>
                  <a:lnTo>
                    <a:pt x="6440" y="711"/>
                  </a:lnTo>
                </a:path>
              </a:pathLst>
            </a:custGeom>
            <a:solidFill>
              <a:schemeClr val="accent6"/>
            </a:solidFill>
            <a:ln w="34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4822350" y="3151800"/>
              <a:ext cx="145750" cy="70150"/>
            </a:xfrm>
            <a:custGeom>
              <a:avLst/>
              <a:gdLst/>
              <a:ahLst/>
              <a:cxnLst/>
              <a:rect l="l" t="t" r="r" b="b"/>
              <a:pathLst>
                <a:path w="5830" h="2806" fill="none" extrusionOk="0">
                  <a:moveTo>
                    <a:pt x="5830" y="2806"/>
                  </a:moveTo>
                  <a:lnTo>
                    <a:pt x="1" y="0"/>
                  </a:lnTo>
                </a:path>
              </a:pathLst>
            </a:custGeom>
            <a:solidFill>
              <a:schemeClr val="accent6"/>
            </a:solidFill>
            <a:ln w="34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4853775" y="3107400"/>
              <a:ext cx="114325" cy="114550"/>
            </a:xfrm>
            <a:custGeom>
              <a:avLst/>
              <a:gdLst/>
              <a:ahLst/>
              <a:cxnLst/>
              <a:rect l="l" t="t" r="r" b="b"/>
              <a:pathLst>
                <a:path w="4573" h="4582" fill="none" extrusionOk="0">
                  <a:moveTo>
                    <a:pt x="4573" y="4582"/>
                  </a:moveTo>
                  <a:lnTo>
                    <a:pt x="0" y="0"/>
                  </a:lnTo>
                </a:path>
              </a:pathLst>
            </a:custGeom>
            <a:solidFill>
              <a:schemeClr val="accent6"/>
            </a:solidFill>
            <a:ln w="34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4807325" y="3203925"/>
              <a:ext cx="160775" cy="18025"/>
            </a:xfrm>
            <a:custGeom>
              <a:avLst/>
              <a:gdLst/>
              <a:ahLst/>
              <a:cxnLst/>
              <a:rect l="l" t="t" r="r" b="b"/>
              <a:pathLst>
                <a:path w="6431" h="721" fill="none" extrusionOk="0">
                  <a:moveTo>
                    <a:pt x="6431" y="721"/>
                  </a:moveTo>
                  <a:lnTo>
                    <a:pt x="0" y="1"/>
                  </a:lnTo>
                </a:path>
              </a:pathLst>
            </a:custGeom>
            <a:solidFill>
              <a:schemeClr val="accent6"/>
            </a:solidFill>
            <a:ln w="34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4908650" y="3096625"/>
              <a:ext cx="183325" cy="158575"/>
            </a:xfrm>
            <a:custGeom>
              <a:avLst/>
              <a:gdLst/>
              <a:ahLst/>
              <a:cxnLst/>
              <a:rect l="l" t="t" r="r" b="b"/>
              <a:pathLst>
                <a:path w="7333" h="6343" extrusionOk="0">
                  <a:moveTo>
                    <a:pt x="3887" y="1"/>
                  </a:moveTo>
                  <a:cubicBezTo>
                    <a:pt x="3455" y="1"/>
                    <a:pt x="3053" y="153"/>
                    <a:pt x="2769" y="431"/>
                  </a:cubicBezTo>
                  <a:cubicBezTo>
                    <a:pt x="2434" y="186"/>
                    <a:pt x="2059" y="59"/>
                    <a:pt x="1699" y="59"/>
                  </a:cubicBezTo>
                  <a:cubicBezTo>
                    <a:pt x="1152" y="59"/>
                    <a:pt x="638" y="353"/>
                    <a:pt x="347" y="969"/>
                  </a:cubicBezTo>
                  <a:lnTo>
                    <a:pt x="1" y="4147"/>
                  </a:lnTo>
                  <a:lnTo>
                    <a:pt x="2086" y="5668"/>
                  </a:lnTo>
                  <a:lnTo>
                    <a:pt x="4582" y="6342"/>
                  </a:lnTo>
                  <a:lnTo>
                    <a:pt x="6859" y="4093"/>
                  </a:lnTo>
                  <a:cubicBezTo>
                    <a:pt x="7333" y="3082"/>
                    <a:pt x="6768" y="2153"/>
                    <a:pt x="5748" y="1879"/>
                  </a:cubicBezTo>
                  <a:cubicBezTo>
                    <a:pt x="5821" y="1224"/>
                    <a:pt x="5429" y="540"/>
                    <a:pt x="4728" y="194"/>
                  </a:cubicBezTo>
                  <a:cubicBezTo>
                    <a:pt x="4451" y="63"/>
                    <a:pt x="4163" y="1"/>
                    <a:pt x="3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5"/>
            <p:cNvSpPr/>
            <p:nvPr/>
          </p:nvSpPr>
          <p:spPr>
            <a:xfrm>
              <a:off x="4965125" y="3119675"/>
              <a:ext cx="52850" cy="110250"/>
            </a:xfrm>
            <a:custGeom>
              <a:avLst/>
              <a:gdLst/>
              <a:ahLst/>
              <a:cxnLst/>
              <a:rect l="l" t="t" r="r" b="b"/>
              <a:pathLst>
                <a:path w="2114" h="4410" fill="none" extrusionOk="0">
                  <a:moveTo>
                    <a:pt x="2113" y="1"/>
                  </a:moveTo>
                  <a:lnTo>
                    <a:pt x="0" y="4409"/>
                  </a:lnTo>
                </a:path>
              </a:pathLst>
            </a:custGeom>
            <a:solidFill>
              <a:schemeClr val="accent6"/>
            </a:solidFill>
            <a:ln w="34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5"/>
            <p:cNvSpPr/>
            <p:nvPr/>
          </p:nvSpPr>
          <p:spPr>
            <a:xfrm>
              <a:off x="4965125" y="3165450"/>
              <a:ext cx="93600" cy="64475"/>
            </a:xfrm>
            <a:custGeom>
              <a:avLst/>
              <a:gdLst/>
              <a:ahLst/>
              <a:cxnLst/>
              <a:rect l="l" t="t" r="r" b="b"/>
              <a:pathLst>
                <a:path w="3744" h="2579" fill="none" extrusionOk="0">
                  <a:moveTo>
                    <a:pt x="3744" y="1"/>
                  </a:moveTo>
                  <a:lnTo>
                    <a:pt x="0" y="2578"/>
                  </a:lnTo>
                </a:path>
              </a:pathLst>
            </a:custGeom>
            <a:solidFill>
              <a:schemeClr val="accent6"/>
            </a:solidFill>
            <a:ln w="34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a:off x="4956700" y="3116500"/>
              <a:ext cx="8450" cy="113425"/>
            </a:xfrm>
            <a:custGeom>
              <a:avLst/>
              <a:gdLst/>
              <a:ahLst/>
              <a:cxnLst/>
              <a:rect l="l" t="t" r="r" b="b"/>
              <a:pathLst>
                <a:path w="338" h="4537" fill="none" extrusionOk="0">
                  <a:moveTo>
                    <a:pt x="0" y="0"/>
                  </a:moveTo>
                  <a:lnTo>
                    <a:pt x="337" y="4536"/>
                  </a:lnTo>
                </a:path>
              </a:pathLst>
            </a:custGeom>
            <a:solidFill>
              <a:schemeClr val="accent6"/>
            </a:solidFill>
            <a:ln w="34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5"/>
            <p:cNvSpPr/>
            <p:nvPr/>
          </p:nvSpPr>
          <p:spPr>
            <a:xfrm>
              <a:off x="4898625" y="3148325"/>
              <a:ext cx="155775" cy="114200"/>
            </a:xfrm>
            <a:custGeom>
              <a:avLst/>
              <a:gdLst/>
              <a:ahLst/>
              <a:cxnLst/>
              <a:rect l="l" t="t" r="r" b="b"/>
              <a:pathLst>
                <a:path w="6231" h="4568" extrusionOk="0">
                  <a:moveTo>
                    <a:pt x="2451" y="0"/>
                  </a:moveTo>
                  <a:cubicBezTo>
                    <a:pt x="1578" y="0"/>
                    <a:pt x="828" y="360"/>
                    <a:pt x="511" y="1023"/>
                  </a:cubicBezTo>
                  <a:cubicBezTo>
                    <a:pt x="1" y="2079"/>
                    <a:pt x="757" y="3500"/>
                    <a:pt x="2196" y="4192"/>
                  </a:cubicBezTo>
                  <a:cubicBezTo>
                    <a:pt x="2724" y="4446"/>
                    <a:pt x="3270" y="4568"/>
                    <a:pt x="3775" y="4568"/>
                  </a:cubicBezTo>
                  <a:cubicBezTo>
                    <a:pt x="4647" y="4568"/>
                    <a:pt x="5398" y="4206"/>
                    <a:pt x="5721" y="3537"/>
                  </a:cubicBezTo>
                  <a:cubicBezTo>
                    <a:pt x="6231" y="2480"/>
                    <a:pt x="5475" y="1068"/>
                    <a:pt x="4036" y="376"/>
                  </a:cubicBezTo>
                  <a:cubicBezTo>
                    <a:pt x="3507" y="122"/>
                    <a:pt x="2958" y="0"/>
                    <a:pt x="24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4872675" y="3120375"/>
              <a:ext cx="207675" cy="167375"/>
            </a:xfrm>
            <a:custGeom>
              <a:avLst/>
              <a:gdLst/>
              <a:ahLst/>
              <a:cxnLst/>
              <a:rect l="l" t="t" r="r" b="b"/>
              <a:pathLst>
                <a:path w="8307" h="6695" extrusionOk="0">
                  <a:moveTo>
                    <a:pt x="1795" y="0"/>
                  </a:moveTo>
                  <a:lnTo>
                    <a:pt x="1795" y="0"/>
                  </a:lnTo>
                  <a:cubicBezTo>
                    <a:pt x="975" y="1713"/>
                    <a:pt x="0" y="5055"/>
                    <a:pt x="2733" y="6358"/>
                  </a:cubicBezTo>
                  <a:cubicBezTo>
                    <a:pt x="3222" y="6592"/>
                    <a:pt x="3687" y="6695"/>
                    <a:pt x="4128" y="6695"/>
                  </a:cubicBezTo>
                  <a:cubicBezTo>
                    <a:pt x="6150" y="6695"/>
                    <a:pt x="7634" y="4538"/>
                    <a:pt x="8307" y="3124"/>
                  </a:cubicBezTo>
                  <a:cubicBezTo>
                    <a:pt x="8307" y="3124"/>
                    <a:pt x="8263" y="3119"/>
                    <a:pt x="8182" y="3119"/>
                  </a:cubicBezTo>
                  <a:cubicBezTo>
                    <a:pt x="7822" y="3119"/>
                    <a:pt x="6739" y="3223"/>
                    <a:pt x="5675" y="4354"/>
                  </a:cubicBezTo>
                  <a:cubicBezTo>
                    <a:pt x="5675" y="4354"/>
                    <a:pt x="5156" y="3580"/>
                    <a:pt x="4272" y="3161"/>
                  </a:cubicBezTo>
                  <a:cubicBezTo>
                    <a:pt x="3644" y="2860"/>
                    <a:pt x="2992" y="2817"/>
                    <a:pt x="2675" y="2817"/>
                  </a:cubicBezTo>
                  <a:cubicBezTo>
                    <a:pt x="2551" y="2817"/>
                    <a:pt x="2478" y="2824"/>
                    <a:pt x="2478" y="2824"/>
                  </a:cubicBezTo>
                  <a:cubicBezTo>
                    <a:pt x="2751" y="929"/>
                    <a:pt x="1795" y="0"/>
                    <a:pt x="1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55" name="Google Shape;1055;p35"/>
          <p:cNvPicPr preferRelativeResize="0"/>
          <p:nvPr/>
        </p:nvPicPr>
        <p:blipFill rotWithShape="1">
          <a:blip r:embed="rId3">
            <a:alphaModFix/>
          </a:blip>
          <a:srcRect l="37874" t="62335" r="36866" b="20618"/>
          <a:stretch/>
        </p:blipFill>
        <p:spPr>
          <a:xfrm>
            <a:off x="5562325" y="749875"/>
            <a:ext cx="1284600" cy="867000"/>
          </a:xfrm>
          <a:prstGeom prst="ellipse">
            <a:avLst/>
          </a:prstGeom>
          <a:noFill/>
          <a:ln>
            <a:noFill/>
          </a:ln>
        </p:spPr>
      </p:pic>
      <p:sp>
        <p:nvSpPr>
          <p:cNvPr id="1056" name="Google Shape;1056;p35"/>
          <p:cNvSpPr txBox="1">
            <a:spLocks noGrp="1"/>
          </p:cNvSpPr>
          <p:nvPr>
            <p:ph type="ctrTitle"/>
          </p:nvPr>
        </p:nvSpPr>
        <p:spPr>
          <a:xfrm>
            <a:off x="158065" y="357705"/>
            <a:ext cx="6513747" cy="2216351"/>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2800" dirty="0">
                <a:solidFill>
                  <a:schemeClr val="dk1"/>
                </a:solidFill>
              </a:rPr>
              <a:t>BÀI 3. NHẬT KÍ, PHÓNG SỰ, HỒI KÍ</a:t>
            </a:r>
            <a:br>
              <a:rPr lang="en-US" sz="2800" dirty="0">
                <a:solidFill>
                  <a:schemeClr val="dk1"/>
                </a:solidFill>
              </a:rPr>
            </a:br>
            <a:r>
              <a:rPr lang="en-US" sz="2800" dirty="0">
                <a:solidFill>
                  <a:schemeClr val="lt2"/>
                </a:solidFill>
              </a:rPr>
              <a:t>TIẾT </a:t>
            </a:r>
            <a:r>
              <a:rPr lang="en-US" sz="2800" dirty="0" smtClean="0">
                <a:solidFill>
                  <a:schemeClr val="lt2"/>
                </a:solidFill>
              </a:rPr>
              <a:t>25.</a:t>
            </a:r>
            <a:r>
              <a:rPr lang="en-US" sz="2800" dirty="0" smtClean="0">
                <a:solidFill>
                  <a:schemeClr val="lt2"/>
                </a:solidFill>
              </a:rPr>
              <a:t> </a:t>
            </a:r>
            <a:r>
              <a:rPr lang="en-US" sz="2800" dirty="0">
                <a:solidFill>
                  <a:srgbClr val="FF0000"/>
                </a:solidFill>
              </a:rPr>
              <a:t>NGÔN NGỮ TRANG TRỌNG</a:t>
            </a:r>
          </a:p>
          <a:p>
            <a:pPr marL="0" lvl="0" indent="0" algn="l" rtl="0">
              <a:lnSpc>
                <a:spcPct val="150000"/>
              </a:lnSpc>
              <a:spcBef>
                <a:spcPts val="0"/>
              </a:spcBef>
              <a:spcAft>
                <a:spcPts val="0"/>
              </a:spcAft>
              <a:buNone/>
            </a:pPr>
            <a:r>
              <a:rPr lang="en-US" sz="2800" dirty="0">
                <a:solidFill>
                  <a:srgbClr val="FF0000"/>
                </a:solidFill>
              </a:rPr>
              <a:t>VÀ NGÔN NGỮ THÂN MẬT</a:t>
            </a:r>
            <a:endParaRPr sz="2800" dirty="0">
              <a:solidFill>
                <a:srgbClr val="FF0000"/>
              </a:solidFill>
            </a:endParaRPr>
          </a:p>
        </p:txBody>
      </p:sp>
      <p:grpSp>
        <p:nvGrpSpPr>
          <p:cNvPr id="1058" name="Google Shape;1058;p35"/>
          <p:cNvGrpSpPr/>
          <p:nvPr/>
        </p:nvGrpSpPr>
        <p:grpSpPr>
          <a:xfrm>
            <a:off x="6175097" y="1102847"/>
            <a:ext cx="2605613" cy="3659489"/>
            <a:chOff x="6211917" y="1487950"/>
            <a:chExt cx="2218865" cy="3116050"/>
          </a:xfrm>
        </p:grpSpPr>
        <p:sp>
          <p:nvSpPr>
            <p:cNvPr id="1059" name="Google Shape;1059;p35"/>
            <p:cNvSpPr/>
            <p:nvPr/>
          </p:nvSpPr>
          <p:spPr>
            <a:xfrm flipH="1">
              <a:off x="7368289" y="4348700"/>
              <a:ext cx="569561" cy="255299"/>
            </a:xfrm>
            <a:custGeom>
              <a:avLst/>
              <a:gdLst/>
              <a:ahLst/>
              <a:cxnLst/>
              <a:rect l="l" t="t" r="r" b="b"/>
              <a:pathLst>
                <a:path w="11377" h="5184" extrusionOk="0">
                  <a:moveTo>
                    <a:pt x="7233" y="1"/>
                  </a:moveTo>
                  <a:lnTo>
                    <a:pt x="1" y="5183"/>
                  </a:lnTo>
                  <a:lnTo>
                    <a:pt x="6859" y="5183"/>
                  </a:lnTo>
                  <a:lnTo>
                    <a:pt x="8508" y="3207"/>
                  </a:lnTo>
                  <a:lnTo>
                    <a:pt x="8763" y="5183"/>
                  </a:lnTo>
                  <a:lnTo>
                    <a:pt x="11377" y="5183"/>
                  </a:lnTo>
                  <a:lnTo>
                    <a:pt x="105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5"/>
            <p:cNvSpPr/>
            <p:nvPr/>
          </p:nvSpPr>
          <p:spPr>
            <a:xfrm flipH="1">
              <a:off x="7368289" y="4398933"/>
              <a:ext cx="569561" cy="205067"/>
            </a:xfrm>
            <a:custGeom>
              <a:avLst/>
              <a:gdLst/>
              <a:ahLst/>
              <a:cxnLst/>
              <a:rect l="l" t="t" r="r" b="b"/>
              <a:pathLst>
                <a:path w="11377" h="4164" extrusionOk="0">
                  <a:moveTo>
                    <a:pt x="10721" y="1"/>
                  </a:moveTo>
                  <a:lnTo>
                    <a:pt x="6786" y="1394"/>
                  </a:lnTo>
                  <a:lnTo>
                    <a:pt x="4865" y="675"/>
                  </a:lnTo>
                  <a:lnTo>
                    <a:pt x="1" y="4163"/>
                  </a:lnTo>
                  <a:lnTo>
                    <a:pt x="6859" y="4163"/>
                  </a:lnTo>
                  <a:lnTo>
                    <a:pt x="8508" y="2187"/>
                  </a:lnTo>
                  <a:lnTo>
                    <a:pt x="8763" y="4163"/>
                  </a:lnTo>
                  <a:lnTo>
                    <a:pt x="11377" y="4163"/>
                  </a:lnTo>
                  <a:lnTo>
                    <a:pt x="107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5"/>
            <p:cNvSpPr/>
            <p:nvPr/>
          </p:nvSpPr>
          <p:spPr>
            <a:xfrm flipH="1">
              <a:off x="6235585" y="4337963"/>
              <a:ext cx="548585" cy="266035"/>
            </a:xfrm>
            <a:custGeom>
              <a:avLst/>
              <a:gdLst/>
              <a:ahLst/>
              <a:cxnLst/>
              <a:rect l="l" t="t" r="r" b="b"/>
              <a:pathLst>
                <a:path w="10958" h="5402" extrusionOk="0">
                  <a:moveTo>
                    <a:pt x="0" y="0"/>
                  </a:moveTo>
                  <a:lnTo>
                    <a:pt x="401" y="5401"/>
                  </a:lnTo>
                  <a:lnTo>
                    <a:pt x="2979" y="5401"/>
                  </a:lnTo>
                  <a:lnTo>
                    <a:pt x="2769" y="3325"/>
                  </a:lnTo>
                  <a:lnTo>
                    <a:pt x="2769" y="3325"/>
                  </a:lnTo>
                  <a:lnTo>
                    <a:pt x="3689" y="5401"/>
                  </a:lnTo>
                  <a:lnTo>
                    <a:pt x="10957" y="5401"/>
                  </a:lnTo>
                  <a:lnTo>
                    <a:pt x="44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flipH="1">
              <a:off x="6235585" y="4373816"/>
              <a:ext cx="545381" cy="230183"/>
            </a:xfrm>
            <a:custGeom>
              <a:avLst/>
              <a:gdLst/>
              <a:ahLst/>
              <a:cxnLst/>
              <a:rect l="l" t="t" r="r" b="b"/>
              <a:pathLst>
                <a:path w="10894" h="4674" extrusionOk="0">
                  <a:moveTo>
                    <a:pt x="0" y="1"/>
                  </a:moveTo>
                  <a:lnTo>
                    <a:pt x="337" y="4673"/>
                  </a:lnTo>
                  <a:lnTo>
                    <a:pt x="2915" y="4673"/>
                  </a:lnTo>
                  <a:lnTo>
                    <a:pt x="2705" y="2597"/>
                  </a:lnTo>
                  <a:lnTo>
                    <a:pt x="2705" y="2597"/>
                  </a:lnTo>
                  <a:lnTo>
                    <a:pt x="3625" y="4673"/>
                  </a:lnTo>
                  <a:lnTo>
                    <a:pt x="10893" y="4673"/>
                  </a:lnTo>
                  <a:lnTo>
                    <a:pt x="7268" y="1686"/>
                  </a:lnTo>
                  <a:lnTo>
                    <a:pt x="3661" y="1686"/>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5"/>
            <p:cNvSpPr/>
            <p:nvPr/>
          </p:nvSpPr>
          <p:spPr>
            <a:xfrm flipH="1">
              <a:off x="8173059" y="3202637"/>
              <a:ext cx="217572" cy="110216"/>
            </a:xfrm>
            <a:custGeom>
              <a:avLst/>
              <a:gdLst/>
              <a:ahLst/>
              <a:cxnLst/>
              <a:rect l="l" t="t" r="r" b="b"/>
              <a:pathLst>
                <a:path w="4346" h="2238" extrusionOk="0">
                  <a:moveTo>
                    <a:pt x="1594" y="1"/>
                  </a:moveTo>
                  <a:lnTo>
                    <a:pt x="137" y="1704"/>
                  </a:lnTo>
                  <a:cubicBezTo>
                    <a:pt x="0" y="1868"/>
                    <a:pt x="46" y="2105"/>
                    <a:pt x="228" y="2196"/>
                  </a:cubicBezTo>
                  <a:cubicBezTo>
                    <a:pt x="275" y="2224"/>
                    <a:pt x="326" y="2237"/>
                    <a:pt x="378" y="2237"/>
                  </a:cubicBezTo>
                  <a:cubicBezTo>
                    <a:pt x="458" y="2237"/>
                    <a:pt x="537" y="2206"/>
                    <a:pt x="593" y="2150"/>
                  </a:cubicBezTo>
                  <a:lnTo>
                    <a:pt x="829" y="1922"/>
                  </a:lnTo>
                  <a:lnTo>
                    <a:pt x="1075" y="2023"/>
                  </a:lnTo>
                  <a:cubicBezTo>
                    <a:pt x="1140" y="2049"/>
                    <a:pt x="1208" y="2062"/>
                    <a:pt x="1275" y="2062"/>
                  </a:cubicBezTo>
                  <a:cubicBezTo>
                    <a:pt x="1418" y="2062"/>
                    <a:pt x="1556" y="2003"/>
                    <a:pt x="1649" y="1886"/>
                  </a:cubicBezTo>
                  <a:lnTo>
                    <a:pt x="1667" y="1913"/>
                  </a:lnTo>
                  <a:cubicBezTo>
                    <a:pt x="1748" y="2019"/>
                    <a:pt x="1877" y="2083"/>
                    <a:pt x="2002" y="2083"/>
                  </a:cubicBezTo>
                  <a:cubicBezTo>
                    <a:pt x="2060" y="2083"/>
                    <a:pt x="2117" y="2069"/>
                    <a:pt x="2168" y="2041"/>
                  </a:cubicBezTo>
                  <a:cubicBezTo>
                    <a:pt x="2214" y="2014"/>
                    <a:pt x="2250" y="1995"/>
                    <a:pt x="2287" y="1959"/>
                  </a:cubicBezTo>
                  <a:lnTo>
                    <a:pt x="3261" y="993"/>
                  </a:lnTo>
                  <a:lnTo>
                    <a:pt x="4345" y="839"/>
                  </a:lnTo>
                  <a:lnTo>
                    <a:pt x="15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5"/>
            <p:cNvSpPr/>
            <p:nvPr/>
          </p:nvSpPr>
          <p:spPr>
            <a:xfrm flipH="1">
              <a:off x="7662373" y="2431109"/>
              <a:ext cx="768409" cy="921027"/>
            </a:xfrm>
            <a:custGeom>
              <a:avLst/>
              <a:gdLst/>
              <a:ahLst/>
              <a:cxnLst/>
              <a:rect l="l" t="t" r="r" b="b"/>
              <a:pathLst>
                <a:path w="15349" h="18702" extrusionOk="0">
                  <a:moveTo>
                    <a:pt x="10885" y="1"/>
                  </a:moveTo>
                  <a:lnTo>
                    <a:pt x="9027" y="4482"/>
                  </a:lnTo>
                  <a:cubicBezTo>
                    <a:pt x="9027" y="4482"/>
                    <a:pt x="7506" y="5520"/>
                    <a:pt x="7014" y="7160"/>
                  </a:cubicBezTo>
                  <a:cubicBezTo>
                    <a:pt x="6604" y="8526"/>
                    <a:pt x="4856" y="14728"/>
                    <a:pt x="4856" y="14728"/>
                  </a:cubicBezTo>
                  <a:lnTo>
                    <a:pt x="2697" y="14892"/>
                  </a:lnTo>
                  <a:cubicBezTo>
                    <a:pt x="2651" y="14892"/>
                    <a:pt x="2606" y="14902"/>
                    <a:pt x="2560" y="14911"/>
                  </a:cubicBezTo>
                  <a:lnTo>
                    <a:pt x="192" y="15494"/>
                  </a:lnTo>
                  <a:cubicBezTo>
                    <a:pt x="65" y="15530"/>
                    <a:pt x="1" y="15639"/>
                    <a:pt x="19" y="15758"/>
                  </a:cubicBezTo>
                  <a:lnTo>
                    <a:pt x="19" y="15767"/>
                  </a:lnTo>
                  <a:cubicBezTo>
                    <a:pt x="62" y="15973"/>
                    <a:pt x="243" y="16114"/>
                    <a:pt x="439" y="16114"/>
                  </a:cubicBezTo>
                  <a:cubicBezTo>
                    <a:pt x="451" y="16114"/>
                    <a:pt x="463" y="16114"/>
                    <a:pt x="475" y="16113"/>
                  </a:cubicBezTo>
                  <a:lnTo>
                    <a:pt x="2424" y="15903"/>
                  </a:lnTo>
                  <a:lnTo>
                    <a:pt x="4710" y="16577"/>
                  </a:lnTo>
                  <a:lnTo>
                    <a:pt x="3253" y="18180"/>
                  </a:lnTo>
                  <a:cubicBezTo>
                    <a:pt x="3134" y="18326"/>
                    <a:pt x="3152" y="18545"/>
                    <a:pt x="3316" y="18645"/>
                  </a:cubicBezTo>
                  <a:cubicBezTo>
                    <a:pt x="3367" y="18683"/>
                    <a:pt x="3429" y="18701"/>
                    <a:pt x="3491" y="18701"/>
                  </a:cubicBezTo>
                  <a:cubicBezTo>
                    <a:pt x="3563" y="18701"/>
                    <a:pt x="3636" y="18676"/>
                    <a:pt x="3690" y="18627"/>
                  </a:cubicBezTo>
                  <a:lnTo>
                    <a:pt x="4591" y="17862"/>
                  </a:lnTo>
                  <a:cubicBezTo>
                    <a:pt x="5357" y="17443"/>
                    <a:pt x="6550" y="16486"/>
                    <a:pt x="6595" y="15676"/>
                  </a:cubicBezTo>
                  <a:lnTo>
                    <a:pt x="15348" y="137"/>
                  </a:lnTo>
                  <a:lnTo>
                    <a:pt x="10885" y="1"/>
                  </a:lnTo>
                  <a:close/>
                </a:path>
              </a:pathLst>
            </a:custGeom>
            <a:solidFill>
              <a:srgbClr val="AC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flipH="1">
              <a:off x="8291656" y="3231792"/>
              <a:ext cx="52916" cy="56142"/>
            </a:xfrm>
            <a:custGeom>
              <a:avLst/>
              <a:gdLst/>
              <a:ahLst/>
              <a:cxnLst/>
              <a:rect l="l" t="t" r="r" b="b"/>
              <a:pathLst>
                <a:path w="1057" h="1140" fill="none" extrusionOk="0">
                  <a:moveTo>
                    <a:pt x="0" y="1139"/>
                  </a:moveTo>
                  <a:lnTo>
                    <a:pt x="1057" y="1"/>
                  </a:lnTo>
                </a:path>
              </a:pathLst>
            </a:custGeom>
            <a:solidFill>
              <a:schemeClr val="dk2"/>
            </a:solid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5"/>
            <p:cNvSpPr/>
            <p:nvPr/>
          </p:nvSpPr>
          <p:spPr>
            <a:xfrm flipH="1">
              <a:off x="8264270" y="3241198"/>
              <a:ext cx="39249" cy="45357"/>
            </a:xfrm>
            <a:custGeom>
              <a:avLst/>
              <a:gdLst/>
              <a:ahLst/>
              <a:cxnLst/>
              <a:rect l="l" t="t" r="r" b="b"/>
              <a:pathLst>
                <a:path w="784" h="921" fill="none" extrusionOk="0">
                  <a:moveTo>
                    <a:pt x="0" y="921"/>
                  </a:moveTo>
                  <a:lnTo>
                    <a:pt x="783" y="1"/>
                  </a:lnTo>
                </a:path>
              </a:pathLst>
            </a:custGeom>
            <a:solidFill>
              <a:schemeClr val="dk2"/>
            </a:solid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5"/>
            <p:cNvSpPr/>
            <p:nvPr/>
          </p:nvSpPr>
          <p:spPr>
            <a:xfrm flipH="1">
              <a:off x="7662856" y="2431552"/>
              <a:ext cx="240801" cy="127453"/>
            </a:xfrm>
            <a:custGeom>
              <a:avLst/>
              <a:gdLst/>
              <a:ahLst/>
              <a:cxnLst/>
              <a:rect l="l" t="t" r="r" b="b"/>
              <a:pathLst>
                <a:path w="4810" h="2588" extrusionOk="0">
                  <a:moveTo>
                    <a:pt x="356" y="1"/>
                  </a:moveTo>
                  <a:lnTo>
                    <a:pt x="147" y="484"/>
                  </a:lnTo>
                  <a:cubicBezTo>
                    <a:pt x="1" y="830"/>
                    <a:pt x="210" y="1221"/>
                    <a:pt x="584" y="1303"/>
                  </a:cubicBezTo>
                  <a:lnTo>
                    <a:pt x="1486" y="1495"/>
                  </a:lnTo>
                  <a:cubicBezTo>
                    <a:pt x="1813" y="1558"/>
                    <a:pt x="2132" y="1695"/>
                    <a:pt x="2415" y="1895"/>
                  </a:cubicBezTo>
                  <a:lnTo>
                    <a:pt x="3435" y="2587"/>
                  </a:lnTo>
                  <a:lnTo>
                    <a:pt x="4810" y="128"/>
                  </a:lnTo>
                  <a:lnTo>
                    <a:pt x="356"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flipH="1">
              <a:off x="6797796" y="2115229"/>
              <a:ext cx="242202" cy="125729"/>
            </a:xfrm>
            <a:custGeom>
              <a:avLst/>
              <a:gdLst/>
              <a:ahLst/>
              <a:cxnLst/>
              <a:rect l="l" t="t" r="r" b="b"/>
              <a:pathLst>
                <a:path w="4838" h="2553" extrusionOk="0">
                  <a:moveTo>
                    <a:pt x="3514" y="1"/>
                  </a:moveTo>
                  <a:cubicBezTo>
                    <a:pt x="2155" y="1"/>
                    <a:pt x="1" y="631"/>
                    <a:pt x="1" y="631"/>
                  </a:cubicBezTo>
                  <a:lnTo>
                    <a:pt x="3006" y="2553"/>
                  </a:lnTo>
                  <a:cubicBezTo>
                    <a:pt x="3006" y="2553"/>
                    <a:pt x="4837" y="576"/>
                    <a:pt x="4473" y="230"/>
                  </a:cubicBezTo>
                  <a:cubicBezTo>
                    <a:pt x="4295" y="64"/>
                    <a:pt x="3945" y="1"/>
                    <a:pt x="351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flipH="1">
              <a:off x="6211917" y="1873271"/>
              <a:ext cx="917445" cy="664497"/>
            </a:xfrm>
            <a:custGeom>
              <a:avLst/>
              <a:gdLst/>
              <a:ahLst/>
              <a:cxnLst/>
              <a:rect l="l" t="t" r="r" b="b"/>
              <a:pathLst>
                <a:path w="18326" h="13493" extrusionOk="0">
                  <a:moveTo>
                    <a:pt x="14721" y="0"/>
                  </a:moveTo>
                  <a:cubicBezTo>
                    <a:pt x="14648" y="0"/>
                    <a:pt x="14581" y="26"/>
                    <a:pt x="14528" y="79"/>
                  </a:cubicBezTo>
                  <a:lnTo>
                    <a:pt x="13562" y="1036"/>
                  </a:lnTo>
                  <a:cubicBezTo>
                    <a:pt x="13389" y="1209"/>
                    <a:pt x="13244" y="1400"/>
                    <a:pt x="13116" y="1600"/>
                  </a:cubicBezTo>
                  <a:lnTo>
                    <a:pt x="12378" y="2903"/>
                  </a:lnTo>
                  <a:lnTo>
                    <a:pt x="6713" y="8459"/>
                  </a:lnTo>
                  <a:lnTo>
                    <a:pt x="4072" y="5681"/>
                  </a:lnTo>
                  <a:cubicBezTo>
                    <a:pt x="4072" y="5681"/>
                    <a:pt x="1995" y="5845"/>
                    <a:pt x="0" y="8377"/>
                  </a:cubicBezTo>
                  <a:lnTo>
                    <a:pt x="3999" y="12430"/>
                  </a:lnTo>
                  <a:cubicBezTo>
                    <a:pt x="4705" y="13147"/>
                    <a:pt x="5619" y="13493"/>
                    <a:pt x="6527" y="13493"/>
                  </a:cubicBezTo>
                  <a:cubicBezTo>
                    <a:pt x="7739" y="13493"/>
                    <a:pt x="8938" y="12877"/>
                    <a:pt x="9609" y="11710"/>
                  </a:cubicBezTo>
                  <a:lnTo>
                    <a:pt x="13726" y="4597"/>
                  </a:lnTo>
                  <a:lnTo>
                    <a:pt x="15484" y="3868"/>
                  </a:lnTo>
                  <a:cubicBezTo>
                    <a:pt x="15976" y="3659"/>
                    <a:pt x="16395" y="3322"/>
                    <a:pt x="16686" y="2884"/>
                  </a:cubicBezTo>
                  <a:lnTo>
                    <a:pt x="17142" y="2229"/>
                  </a:lnTo>
                  <a:lnTo>
                    <a:pt x="18025" y="1682"/>
                  </a:lnTo>
                  <a:cubicBezTo>
                    <a:pt x="18180" y="1582"/>
                    <a:pt x="18253" y="1373"/>
                    <a:pt x="18171" y="1190"/>
                  </a:cubicBezTo>
                  <a:lnTo>
                    <a:pt x="18089" y="1008"/>
                  </a:lnTo>
                  <a:lnTo>
                    <a:pt x="18135" y="981"/>
                  </a:lnTo>
                  <a:cubicBezTo>
                    <a:pt x="18280" y="872"/>
                    <a:pt x="18326" y="680"/>
                    <a:pt x="18253" y="525"/>
                  </a:cubicBezTo>
                  <a:cubicBezTo>
                    <a:pt x="18187" y="401"/>
                    <a:pt x="18060" y="328"/>
                    <a:pt x="17926" y="328"/>
                  </a:cubicBezTo>
                  <a:cubicBezTo>
                    <a:pt x="17874" y="328"/>
                    <a:pt x="17821" y="339"/>
                    <a:pt x="17770" y="362"/>
                  </a:cubicBezTo>
                  <a:lnTo>
                    <a:pt x="17625" y="444"/>
                  </a:lnTo>
                  <a:lnTo>
                    <a:pt x="17534" y="307"/>
                  </a:lnTo>
                  <a:cubicBezTo>
                    <a:pt x="17467" y="192"/>
                    <a:pt x="17345" y="129"/>
                    <a:pt x="17216" y="129"/>
                  </a:cubicBezTo>
                  <a:cubicBezTo>
                    <a:pt x="17151" y="129"/>
                    <a:pt x="17085" y="146"/>
                    <a:pt x="17023" y="179"/>
                  </a:cubicBezTo>
                  <a:lnTo>
                    <a:pt x="15593" y="1036"/>
                  </a:lnTo>
                  <a:lnTo>
                    <a:pt x="14154" y="1546"/>
                  </a:lnTo>
                  <a:lnTo>
                    <a:pt x="14154" y="1546"/>
                  </a:lnTo>
                  <a:lnTo>
                    <a:pt x="14956" y="453"/>
                  </a:lnTo>
                  <a:cubicBezTo>
                    <a:pt x="15074" y="307"/>
                    <a:pt x="15020" y="88"/>
                    <a:pt x="14847" y="25"/>
                  </a:cubicBezTo>
                  <a:cubicBezTo>
                    <a:pt x="14804" y="8"/>
                    <a:pt x="14762" y="0"/>
                    <a:pt x="14721" y="0"/>
                  </a:cubicBezTo>
                  <a:close/>
                </a:path>
              </a:pathLst>
            </a:custGeom>
            <a:solidFill>
              <a:srgbClr val="AC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flipH="1">
              <a:off x="6906334" y="2153002"/>
              <a:ext cx="223028" cy="181182"/>
            </a:xfrm>
            <a:custGeom>
              <a:avLst/>
              <a:gdLst/>
              <a:ahLst/>
              <a:cxnLst/>
              <a:rect l="l" t="t" r="r" b="b"/>
              <a:pathLst>
                <a:path w="4455" h="3679" extrusionOk="0">
                  <a:moveTo>
                    <a:pt x="4072" y="1"/>
                  </a:moveTo>
                  <a:cubicBezTo>
                    <a:pt x="4072" y="1"/>
                    <a:pt x="1995" y="174"/>
                    <a:pt x="0" y="2697"/>
                  </a:cubicBezTo>
                  <a:lnTo>
                    <a:pt x="820" y="3526"/>
                  </a:lnTo>
                  <a:cubicBezTo>
                    <a:pt x="924" y="3630"/>
                    <a:pt x="1056" y="3678"/>
                    <a:pt x="1186" y="3678"/>
                  </a:cubicBezTo>
                  <a:cubicBezTo>
                    <a:pt x="1396" y="3678"/>
                    <a:pt x="1600" y="3550"/>
                    <a:pt x="1667" y="3325"/>
                  </a:cubicBezTo>
                  <a:cubicBezTo>
                    <a:pt x="2150" y="1768"/>
                    <a:pt x="3316" y="593"/>
                    <a:pt x="4454" y="401"/>
                  </a:cubicBezTo>
                  <a:lnTo>
                    <a:pt x="4072" y="1"/>
                  </a:lnTo>
                  <a:close/>
                </a:path>
              </a:pathLst>
            </a:custGeom>
            <a:solidFill>
              <a:srgbClr val="1F2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flipH="1">
              <a:off x="6355570" y="2493014"/>
              <a:ext cx="1437244" cy="1879482"/>
            </a:xfrm>
            <a:custGeom>
              <a:avLst/>
              <a:gdLst/>
              <a:ahLst/>
              <a:cxnLst/>
              <a:rect l="l" t="t" r="r" b="b"/>
              <a:pathLst>
                <a:path w="28709" h="38164" extrusionOk="0">
                  <a:moveTo>
                    <a:pt x="3561" y="1"/>
                  </a:moveTo>
                  <a:cubicBezTo>
                    <a:pt x="765" y="2432"/>
                    <a:pt x="0" y="6167"/>
                    <a:pt x="0" y="7897"/>
                  </a:cubicBezTo>
                  <a:cubicBezTo>
                    <a:pt x="0" y="9628"/>
                    <a:pt x="820" y="38164"/>
                    <a:pt x="820" y="38164"/>
                  </a:cubicBezTo>
                  <a:lnTo>
                    <a:pt x="12451" y="38164"/>
                  </a:lnTo>
                  <a:cubicBezTo>
                    <a:pt x="12451" y="38164"/>
                    <a:pt x="12396" y="37180"/>
                    <a:pt x="11959" y="36023"/>
                  </a:cubicBezTo>
                  <a:cubicBezTo>
                    <a:pt x="11622" y="35140"/>
                    <a:pt x="11449" y="34192"/>
                    <a:pt x="11413" y="33236"/>
                  </a:cubicBezTo>
                  <a:cubicBezTo>
                    <a:pt x="11358" y="31724"/>
                    <a:pt x="11039" y="29556"/>
                    <a:pt x="10065" y="26824"/>
                  </a:cubicBezTo>
                  <a:cubicBezTo>
                    <a:pt x="9791" y="26077"/>
                    <a:pt x="9646" y="25294"/>
                    <a:pt x="9646" y="24492"/>
                  </a:cubicBezTo>
                  <a:cubicBezTo>
                    <a:pt x="9646" y="21077"/>
                    <a:pt x="8835" y="19064"/>
                    <a:pt x="7924" y="17069"/>
                  </a:cubicBezTo>
                  <a:cubicBezTo>
                    <a:pt x="7642" y="16441"/>
                    <a:pt x="7505" y="15758"/>
                    <a:pt x="7514" y="15065"/>
                  </a:cubicBezTo>
                  <a:cubicBezTo>
                    <a:pt x="7551" y="13198"/>
                    <a:pt x="7059" y="11468"/>
                    <a:pt x="7059" y="11468"/>
                  </a:cubicBezTo>
                  <a:lnTo>
                    <a:pt x="7059" y="11468"/>
                  </a:lnTo>
                  <a:lnTo>
                    <a:pt x="16768" y="38164"/>
                  </a:lnTo>
                  <a:lnTo>
                    <a:pt x="28709" y="38164"/>
                  </a:lnTo>
                  <a:cubicBezTo>
                    <a:pt x="28253" y="35914"/>
                    <a:pt x="26887" y="33783"/>
                    <a:pt x="25767" y="32353"/>
                  </a:cubicBezTo>
                  <a:cubicBezTo>
                    <a:pt x="24783" y="31114"/>
                    <a:pt x="24082" y="29675"/>
                    <a:pt x="23727" y="28126"/>
                  </a:cubicBezTo>
                  <a:cubicBezTo>
                    <a:pt x="22789" y="24000"/>
                    <a:pt x="20949" y="20840"/>
                    <a:pt x="19710" y="19055"/>
                  </a:cubicBezTo>
                  <a:cubicBezTo>
                    <a:pt x="18981" y="17998"/>
                    <a:pt x="18417" y="16823"/>
                    <a:pt x="18098" y="15566"/>
                  </a:cubicBezTo>
                  <a:cubicBezTo>
                    <a:pt x="17424" y="12952"/>
                    <a:pt x="16140" y="10867"/>
                    <a:pt x="15475" y="9910"/>
                  </a:cubicBezTo>
                  <a:cubicBezTo>
                    <a:pt x="15174" y="9473"/>
                    <a:pt x="14919" y="9009"/>
                    <a:pt x="14728" y="8517"/>
                  </a:cubicBezTo>
                  <a:lnTo>
                    <a:pt x="11440" y="28"/>
                  </a:lnTo>
                  <a:lnTo>
                    <a:pt x="114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flipH="1">
              <a:off x="7218245" y="4250498"/>
              <a:ext cx="537671" cy="49"/>
            </a:xfrm>
            <a:custGeom>
              <a:avLst/>
              <a:gdLst/>
              <a:ahLst/>
              <a:cxnLst/>
              <a:rect l="l" t="t" r="r" b="b"/>
              <a:pathLst>
                <a:path w="10740" h="1" fill="none" extrusionOk="0">
                  <a:moveTo>
                    <a:pt x="1" y="0"/>
                  </a:moveTo>
                  <a:lnTo>
                    <a:pt x="10739" y="0"/>
                  </a:lnTo>
                </a:path>
              </a:pathLst>
            </a:custGeom>
            <a:no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flipH="1">
              <a:off x="6412513" y="4250498"/>
              <a:ext cx="572314" cy="49"/>
            </a:xfrm>
            <a:custGeom>
              <a:avLst/>
              <a:gdLst/>
              <a:ahLst/>
              <a:cxnLst/>
              <a:rect l="l" t="t" r="r" b="b"/>
              <a:pathLst>
                <a:path w="11432" h="1" fill="none" extrusionOk="0">
                  <a:moveTo>
                    <a:pt x="1" y="0"/>
                  </a:moveTo>
                  <a:lnTo>
                    <a:pt x="11431" y="0"/>
                  </a:lnTo>
                </a:path>
              </a:pathLst>
            </a:custGeom>
            <a:no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flipH="1">
              <a:off x="7378289" y="2908820"/>
              <a:ext cx="192941" cy="10834"/>
            </a:xfrm>
            <a:custGeom>
              <a:avLst/>
              <a:gdLst/>
              <a:ahLst/>
              <a:cxnLst/>
              <a:rect l="l" t="t" r="r" b="b"/>
              <a:pathLst>
                <a:path w="3854" h="220" fill="none" extrusionOk="0">
                  <a:moveTo>
                    <a:pt x="1" y="1"/>
                  </a:moveTo>
                  <a:lnTo>
                    <a:pt x="3853" y="219"/>
                  </a:lnTo>
                </a:path>
              </a:pathLst>
            </a:custGeom>
            <a:no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flipH="1">
              <a:off x="7439412" y="2594417"/>
              <a:ext cx="50163" cy="464749"/>
            </a:xfrm>
            <a:custGeom>
              <a:avLst/>
              <a:gdLst/>
              <a:ahLst/>
              <a:cxnLst/>
              <a:rect l="l" t="t" r="r" b="b"/>
              <a:pathLst>
                <a:path w="1002" h="9437" fill="none" extrusionOk="0">
                  <a:moveTo>
                    <a:pt x="1002" y="9436"/>
                  </a:moveTo>
                  <a:lnTo>
                    <a:pt x="0" y="6476"/>
                  </a:lnTo>
                  <a:lnTo>
                    <a:pt x="556" y="0"/>
                  </a:lnTo>
                </a:path>
              </a:pathLst>
            </a:custGeom>
            <a:no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5"/>
            <p:cNvSpPr/>
            <p:nvPr/>
          </p:nvSpPr>
          <p:spPr>
            <a:xfrm flipH="1">
              <a:off x="6864393" y="2919605"/>
              <a:ext cx="575068" cy="1330914"/>
            </a:xfrm>
            <a:custGeom>
              <a:avLst/>
              <a:gdLst/>
              <a:ahLst/>
              <a:cxnLst/>
              <a:rect l="l" t="t" r="r" b="b"/>
              <a:pathLst>
                <a:path w="11487" h="27025" fill="none" extrusionOk="0">
                  <a:moveTo>
                    <a:pt x="1" y="0"/>
                  </a:moveTo>
                  <a:lnTo>
                    <a:pt x="11486" y="27024"/>
                  </a:lnTo>
                </a:path>
              </a:pathLst>
            </a:custGeom>
            <a:no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p:nvPr/>
          </p:nvSpPr>
          <p:spPr>
            <a:xfrm flipH="1">
              <a:off x="7329026" y="2911529"/>
              <a:ext cx="192490" cy="1338990"/>
            </a:xfrm>
            <a:custGeom>
              <a:avLst/>
              <a:gdLst/>
              <a:ahLst/>
              <a:cxnLst/>
              <a:rect l="l" t="t" r="r" b="b"/>
              <a:pathLst>
                <a:path w="3845" h="27189" fill="none" extrusionOk="0">
                  <a:moveTo>
                    <a:pt x="1" y="0"/>
                  </a:moveTo>
                  <a:lnTo>
                    <a:pt x="3844" y="27188"/>
                  </a:lnTo>
                </a:path>
              </a:pathLst>
            </a:custGeom>
            <a:no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5"/>
            <p:cNvSpPr/>
            <p:nvPr/>
          </p:nvSpPr>
          <p:spPr>
            <a:xfrm flipH="1">
              <a:off x="7197717" y="2594417"/>
              <a:ext cx="479298" cy="49"/>
            </a:xfrm>
            <a:custGeom>
              <a:avLst/>
              <a:gdLst/>
              <a:ahLst/>
              <a:cxnLst/>
              <a:rect l="l" t="t" r="r" b="b"/>
              <a:pathLst>
                <a:path w="9574" h="1" fill="none" extrusionOk="0">
                  <a:moveTo>
                    <a:pt x="1" y="0"/>
                  </a:moveTo>
                  <a:lnTo>
                    <a:pt x="9573" y="0"/>
                  </a:lnTo>
                </a:path>
              </a:pathLst>
            </a:custGeom>
            <a:noFill/>
            <a:ln w="2500" cap="flat" cmpd="sng">
              <a:solidFill>
                <a:schemeClr val="dk2"/>
              </a:solidFill>
              <a:prstDash val="solid"/>
              <a:miter lim="91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5"/>
            <p:cNvSpPr/>
            <p:nvPr/>
          </p:nvSpPr>
          <p:spPr>
            <a:xfrm flipH="1">
              <a:off x="7479964" y="2594417"/>
              <a:ext cx="42904" cy="209499"/>
            </a:xfrm>
            <a:custGeom>
              <a:avLst/>
              <a:gdLst/>
              <a:ahLst/>
              <a:cxnLst/>
              <a:rect l="l" t="t" r="r" b="b"/>
              <a:pathLst>
                <a:path w="857" h="4254" fill="none" extrusionOk="0">
                  <a:moveTo>
                    <a:pt x="446" y="0"/>
                  </a:moveTo>
                  <a:lnTo>
                    <a:pt x="73" y="3079"/>
                  </a:lnTo>
                  <a:cubicBezTo>
                    <a:pt x="0" y="3616"/>
                    <a:pt x="346" y="4108"/>
                    <a:pt x="856" y="4254"/>
                  </a:cubicBezTo>
                  <a:lnTo>
                    <a:pt x="856" y="4254"/>
                  </a:lnTo>
                </a:path>
              </a:pathLst>
            </a:custGeom>
            <a:no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5"/>
            <p:cNvSpPr/>
            <p:nvPr/>
          </p:nvSpPr>
          <p:spPr>
            <a:xfrm flipH="1">
              <a:off x="7123862" y="2594417"/>
              <a:ext cx="173316" cy="146265"/>
            </a:xfrm>
            <a:custGeom>
              <a:avLst/>
              <a:gdLst/>
              <a:ahLst/>
              <a:cxnLst/>
              <a:rect l="l" t="t" r="r" b="b"/>
              <a:pathLst>
                <a:path w="3462" h="2970" fill="none" extrusionOk="0">
                  <a:moveTo>
                    <a:pt x="1" y="0"/>
                  </a:moveTo>
                  <a:cubicBezTo>
                    <a:pt x="1" y="0"/>
                    <a:pt x="593" y="2623"/>
                    <a:pt x="3462" y="2969"/>
                  </a:cubicBezTo>
                </a:path>
              </a:pathLst>
            </a:custGeom>
            <a:no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5"/>
            <p:cNvSpPr/>
            <p:nvPr/>
          </p:nvSpPr>
          <p:spPr>
            <a:xfrm flipH="1">
              <a:off x="7629109" y="2594417"/>
              <a:ext cx="140475" cy="146265"/>
            </a:xfrm>
            <a:custGeom>
              <a:avLst/>
              <a:gdLst/>
              <a:ahLst/>
              <a:cxnLst/>
              <a:rect l="l" t="t" r="r" b="b"/>
              <a:pathLst>
                <a:path w="2806" h="2970" fill="none" extrusionOk="0">
                  <a:moveTo>
                    <a:pt x="2806" y="0"/>
                  </a:moveTo>
                  <a:cubicBezTo>
                    <a:pt x="2806" y="0"/>
                    <a:pt x="1722" y="2969"/>
                    <a:pt x="1" y="2969"/>
                  </a:cubicBezTo>
                </a:path>
              </a:pathLst>
            </a:custGeom>
            <a:no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5"/>
            <p:cNvSpPr/>
            <p:nvPr/>
          </p:nvSpPr>
          <p:spPr>
            <a:xfrm flipH="1">
              <a:off x="6816101" y="1960588"/>
              <a:ext cx="1172364" cy="588064"/>
            </a:xfrm>
            <a:custGeom>
              <a:avLst/>
              <a:gdLst/>
              <a:ahLst/>
              <a:cxnLst/>
              <a:rect l="l" t="t" r="r" b="b"/>
              <a:pathLst>
                <a:path w="23418" h="11941" extrusionOk="0">
                  <a:moveTo>
                    <a:pt x="11942" y="0"/>
                  </a:moveTo>
                  <a:lnTo>
                    <a:pt x="10311" y="146"/>
                  </a:lnTo>
                  <a:lnTo>
                    <a:pt x="6213" y="2031"/>
                  </a:lnTo>
                  <a:cubicBezTo>
                    <a:pt x="4819" y="2678"/>
                    <a:pt x="3680" y="3762"/>
                    <a:pt x="2997" y="5137"/>
                  </a:cubicBezTo>
                  <a:cubicBezTo>
                    <a:pt x="2906" y="5329"/>
                    <a:pt x="2815" y="5520"/>
                    <a:pt x="2724" y="5729"/>
                  </a:cubicBezTo>
                  <a:cubicBezTo>
                    <a:pt x="2515" y="6194"/>
                    <a:pt x="2205" y="6631"/>
                    <a:pt x="1795" y="6950"/>
                  </a:cubicBezTo>
                  <a:cubicBezTo>
                    <a:pt x="1476" y="7187"/>
                    <a:pt x="1203" y="7551"/>
                    <a:pt x="1057" y="8088"/>
                  </a:cubicBezTo>
                  <a:cubicBezTo>
                    <a:pt x="948" y="8480"/>
                    <a:pt x="739" y="8862"/>
                    <a:pt x="465" y="9163"/>
                  </a:cubicBezTo>
                  <a:cubicBezTo>
                    <a:pt x="110" y="9564"/>
                    <a:pt x="1" y="10092"/>
                    <a:pt x="1" y="10092"/>
                  </a:cubicBezTo>
                  <a:lnTo>
                    <a:pt x="6832" y="10092"/>
                  </a:lnTo>
                  <a:lnTo>
                    <a:pt x="6969" y="10465"/>
                  </a:lnTo>
                  <a:cubicBezTo>
                    <a:pt x="6003" y="10648"/>
                    <a:pt x="5484" y="11941"/>
                    <a:pt x="6969" y="11941"/>
                  </a:cubicBezTo>
                  <a:lnTo>
                    <a:pt x="15393" y="11941"/>
                  </a:lnTo>
                  <a:cubicBezTo>
                    <a:pt x="16186" y="11941"/>
                    <a:pt x="16450" y="11413"/>
                    <a:pt x="15976" y="10866"/>
                  </a:cubicBezTo>
                  <a:lnTo>
                    <a:pt x="17680" y="7023"/>
                  </a:lnTo>
                  <a:cubicBezTo>
                    <a:pt x="17962" y="6631"/>
                    <a:pt x="18281" y="6248"/>
                    <a:pt x="18627" y="5902"/>
                  </a:cubicBezTo>
                  <a:cubicBezTo>
                    <a:pt x="20113" y="4349"/>
                    <a:pt x="21941" y="3342"/>
                    <a:pt x="23101" y="3342"/>
                  </a:cubicBezTo>
                  <a:cubicBezTo>
                    <a:pt x="23213" y="3342"/>
                    <a:pt x="23319" y="3351"/>
                    <a:pt x="23418" y="3370"/>
                  </a:cubicBezTo>
                  <a:cubicBezTo>
                    <a:pt x="23135" y="3033"/>
                    <a:pt x="22689" y="2878"/>
                    <a:pt x="22379" y="2824"/>
                  </a:cubicBezTo>
                  <a:cubicBezTo>
                    <a:pt x="22188" y="2787"/>
                    <a:pt x="22006" y="2687"/>
                    <a:pt x="21888" y="2532"/>
                  </a:cubicBezTo>
                  <a:cubicBezTo>
                    <a:pt x="21660" y="2259"/>
                    <a:pt x="21214" y="1849"/>
                    <a:pt x="20494" y="1740"/>
                  </a:cubicBezTo>
                  <a:cubicBezTo>
                    <a:pt x="20157" y="1694"/>
                    <a:pt x="19847" y="1540"/>
                    <a:pt x="19583" y="1312"/>
                  </a:cubicBezTo>
                  <a:cubicBezTo>
                    <a:pt x="19075" y="854"/>
                    <a:pt x="18398" y="808"/>
                    <a:pt x="18145" y="808"/>
                  </a:cubicBezTo>
                  <a:cubicBezTo>
                    <a:pt x="18081" y="808"/>
                    <a:pt x="18044" y="811"/>
                    <a:pt x="18044" y="811"/>
                  </a:cubicBezTo>
                  <a:cubicBezTo>
                    <a:pt x="17015" y="419"/>
                    <a:pt x="15931" y="210"/>
                    <a:pt x="14829" y="146"/>
                  </a:cubicBezTo>
                  <a:lnTo>
                    <a:pt x="119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5"/>
            <p:cNvSpPr/>
            <p:nvPr/>
          </p:nvSpPr>
          <p:spPr>
            <a:xfrm flipH="1">
              <a:off x="7209131" y="1960145"/>
              <a:ext cx="467434" cy="241756"/>
            </a:xfrm>
            <a:custGeom>
              <a:avLst/>
              <a:gdLst/>
              <a:ahLst/>
              <a:cxnLst/>
              <a:rect l="l" t="t" r="r" b="b"/>
              <a:pathLst>
                <a:path w="9337" h="4909" extrusionOk="0">
                  <a:moveTo>
                    <a:pt x="5702" y="0"/>
                  </a:moveTo>
                  <a:lnTo>
                    <a:pt x="4090" y="146"/>
                  </a:lnTo>
                  <a:lnTo>
                    <a:pt x="1" y="2022"/>
                  </a:lnTo>
                  <a:cubicBezTo>
                    <a:pt x="511" y="3279"/>
                    <a:pt x="1458" y="4281"/>
                    <a:pt x="2615" y="4800"/>
                  </a:cubicBezTo>
                  <a:cubicBezTo>
                    <a:pt x="2778" y="4874"/>
                    <a:pt x="2949" y="4909"/>
                    <a:pt x="3118" y="4909"/>
                  </a:cubicBezTo>
                  <a:cubicBezTo>
                    <a:pt x="3534" y="4909"/>
                    <a:pt x="3938" y="4698"/>
                    <a:pt x="4190" y="4336"/>
                  </a:cubicBezTo>
                  <a:lnTo>
                    <a:pt x="4546" y="3826"/>
                  </a:lnTo>
                  <a:lnTo>
                    <a:pt x="5019" y="4372"/>
                  </a:lnTo>
                  <a:cubicBezTo>
                    <a:pt x="5274" y="4656"/>
                    <a:pt x="5628" y="4807"/>
                    <a:pt x="5990" y="4807"/>
                  </a:cubicBezTo>
                  <a:cubicBezTo>
                    <a:pt x="6198" y="4807"/>
                    <a:pt x="6408" y="4757"/>
                    <a:pt x="6604" y="4654"/>
                  </a:cubicBezTo>
                  <a:cubicBezTo>
                    <a:pt x="8143" y="3835"/>
                    <a:pt x="9236" y="2159"/>
                    <a:pt x="9337" y="201"/>
                  </a:cubicBezTo>
                  <a:cubicBezTo>
                    <a:pt x="9100" y="191"/>
                    <a:pt x="8845" y="173"/>
                    <a:pt x="8581" y="146"/>
                  </a:cubicBezTo>
                  <a:lnTo>
                    <a:pt x="5702"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5"/>
            <p:cNvSpPr/>
            <p:nvPr/>
          </p:nvSpPr>
          <p:spPr>
            <a:xfrm flipH="1">
              <a:off x="6347314" y="1974033"/>
              <a:ext cx="123604" cy="80766"/>
            </a:xfrm>
            <a:custGeom>
              <a:avLst/>
              <a:gdLst/>
              <a:ahLst/>
              <a:cxnLst/>
              <a:rect l="l" t="t" r="r" b="b"/>
              <a:pathLst>
                <a:path w="2469" h="1640" fill="none" extrusionOk="0">
                  <a:moveTo>
                    <a:pt x="1" y="1640"/>
                  </a:moveTo>
                  <a:cubicBezTo>
                    <a:pt x="1" y="1640"/>
                    <a:pt x="757" y="1"/>
                    <a:pt x="2469" y="192"/>
                  </a:cubicBezTo>
                </a:path>
              </a:pathLst>
            </a:custGeom>
            <a:solidFill>
              <a:schemeClr val="dk2"/>
            </a:solid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5"/>
            <p:cNvSpPr/>
            <p:nvPr/>
          </p:nvSpPr>
          <p:spPr>
            <a:xfrm flipH="1">
              <a:off x="6321778" y="1940396"/>
              <a:ext cx="29236" cy="51611"/>
            </a:xfrm>
            <a:custGeom>
              <a:avLst/>
              <a:gdLst/>
              <a:ahLst/>
              <a:cxnLst/>
              <a:rect l="l" t="t" r="r" b="b"/>
              <a:pathLst>
                <a:path w="584" h="1048" fill="none" extrusionOk="0">
                  <a:moveTo>
                    <a:pt x="1" y="0"/>
                  </a:moveTo>
                  <a:lnTo>
                    <a:pt x="584" y="1048"/>
                  </a:lnTo>
                </a:path>
              </a:pathLst>
            </a:custGeom>
            <a:noFill/>
            <a:ln w="2950" cap="rnd" cmpd="sng">
              <a:solidFill>
                <a:srgbClr val="1F25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5"/>
            <p:cNvSpPr/>
            <p:nvPr/>
          </p:nvSpPr>
          <p:spPr>
            <a:xfrm flipH="1">
              <a:off x="6282528" y="1955663"/>
              <a:ext cx="46108" cy="24230"/>
            </a:xfrm>
            <a:custGeom>
              <a:avLst/>
              <a:gdLst/>
              <a:ahLst/>
              <a:cxnLst/>
              <a:rect l="l" t="t" r="r" b="b"/>
              <a:pathLst>
                <a:path w="921" h="492" fill="none" extrusionOk="0">
                  <a:moveTo>
                    <a:pt x="920" y="0"/>
                  </a:moveTo>
                  <a:lnTo>
                    <a:pt x="0" y="492"/>
                  </a:lnTo>
                </a:path>
              </a:pathLst>
            </a:custGeom>
            <a:solidFill>
              <a:schemeClr val="dk2"/>
            </a:solid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5"/>
            <p:cNvSpPr/>
            <p:nvPr/>
          </p:nvSpPr>
          <p:spPr>
            <a:xfrm flipH="1">
              <a:off x="6246083" y="1900456"/>
              <a:ext cx="96220" cy="55256"/>
            </a:xfrm>
            <a:custGeom>
              <a:avLst/>
              <a:gdLst/>
              <a:ahLst/>
              <a:cxnLst/>
              <a:rect l="l" t="t" r="r" b="b"/>
              <a:pathLst>
                <a:path w="1922" h="1122" fill="none" extrusionOk="0">
                  <a:moveTo>
                    <a:pt x="1922" y="1"/>
                  </a:moveTo>
                  <a:lnTo>
                    <a:pt x="0" y="1121"/>
                  </a:lnTo>
                </a:path>
              </a:pathLst>
            </a:custGeom>
            <a:solidFill>
              <a:schemeClr val="dk2"/>
            </a:solid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5"/>
            <p:cNvSpPr/>
            <p:nvPr/>
          </p:nvSpPr>
          <p:spPr>
            <a:xfrm flipH="1">
              <a:off x="6793234" y="2289815"/>
              <a:ext cx="74393" cy="72295"/>
            </a:xfrm>
            <a:custGeom>
              <a:avLst/>
              <a:gdLst/>
              <a:ahLst/>
              <a:cxnLst/>
              <a:rect l="l" t="t" r="r" b="b"/>
              <a:pathLst>
                <a:path w="1486" h="1468" fill="none" extrusionOk="0">
                  <a:moveTo>
                    <a:pt x="1485" y="1"/>
                  </a:moveTo>
                  <a:lnTo>
                    <a:pt x="0" y="1467"/>
                  </a:lnTo>
                </a:path>
              </a:pathLst>
            </a:custGeom>
            <a:solidFill>
              <a:schemeClr val="dk2"/>
            </a:solid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5"/>
            <p:cNvSpPr/>
            <p:nvPr/>
          </p:nvSpPr>
          <p:spPr>
            <a:xfrm flipH="1">
              <a:off x="7129766" y="2218946"/>
              <a:ext cx="75745" cy="66878"/>
            </a:xfrm>
            <a:custGeom>
              <a:avLst/>
              <a:gdLst/>
              <a:ahLst/>
              <a:cxnLst/>
              <a:rect l="l" t="t" r="r" b="b"/>
              <a:pathLst>
                <a:path w="1513" h="1358" fill="none" extrusionOk="0">
                  <a:moveTo>
                    <a:pt x="1512" y="1358"/>
                  </a:moveTo>
                  <a:lnTo>
                    <a:pt x="0" y="1"/>
                  </a:lnTo>
                </a:path>
              </a:pathLst>
            </a:custGeom>
            <a:solidFill>
              <a:schemeClr val="accent5"/>
            </a:solid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5"/>
            <p:cNvSpPr/>
            <p:nvPr/>
          </p:nvSpPr>
          <p:spPr>
            <a:xfrm flipH="1">
              <a:off x="7648231" y="2223428"/>
              <a:ext cx="82603" cy="228804"/>
            </a:xfrm>
            <a:custGeom>
              <a:avLst/>
              <a:gdLst/>
              <a:ahLst/>
              <a:cxnLst/>
              <a:rect l="l" t="t" r="r" b="b"/>
              <a:pathLst>
                <a:path w="1650" h="4646" fill="none" extrusionOk="0">
                  <a:moveTo>
                    <a:pt x="1" y="1"/>
                  </a:moveTo>
                  <a:lnTo>
                    <a:pt x="1649" y="4646"/>
                  </a:lnTo>
                </a:path>
              </a:pathLst>
            </a:custGeom>
            <a:solidFill>
              <a:schemeClr val="accent5"/>
            </a:solid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5"/>
            <p:cNvSpPr/>
            <p:nvPr/>
          </p:nvSpPr>
          <p:spPr>
            <a:xfrm flipH="1">
              <a:off x="7730787" y="2331085"/>
              <a:ext cx="74343" cy="42648"/>
            </a:xfrm>
            <a:custGeom>
              <a:avLst/>
              <a:gdLst/>
              <a:ahLst/>
              <a:cxnLst/>
              <a:rect l="l" t="t" r="r" b="b"/>
              <a:pathLst>
                <a:path w="1485" h="866" fill="none" extrusionOk="0">
                  <a:moveTo>
                    <a:pt x="0" y="866"/>
                  </a:moveTo>
                  <a:lnTo>
                    <a:pt x="1485" y="1"/>
                  </a:lnTo>
                </a:path>
              </a:pathLst>
            </a:custGeom>
            <a:solidFill>
              <a:schemeClr val="accent5"/>
            </a:solid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5"/>
            <p:cNvSpPr/>
            <p:nvPr/>
          </p:nvSpPr>
          <p:spPr>
            <a:xfrm flipH="1">
              <a:off x="7448974" y="2202349"/>
              <a:ext cx="24681" cy="310013"/>
            </a:xfrm>
            <a:custGeom>
              <a:avLst/>
              <a:gdLst/>
              <a:ahLst/>
              <a:cxnLst/>
              <a:rect l="l" t="t" r="r" b="b"/>
              <a:pathLst>
                <a:path w="493" h="6295" fill="none" extrusionOk="0">
                  <a:moveTo>
                    <a:pt x="493" y="1"/>
                  </a:moveTo>
                  <a:lnTo>
                    <a:pt x="1" y="6294"/>
                  </a:lnTo>
                </a:path>
              </a:pathLst>
            </a:custGeom>
            <a:solidFill>
              <a:schemeClr val="accent5"/>
            </a:solid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5"/>
            <p:cNvSpPr/>
            <p:nvPr/>
          </p:nvSpPr>
          <p:spPr>
            <a:xfrm flipH="1">
              <a:off x="7389248" y="2264698"/>
              <a:ext cx="37897" cy="36837"/>
            </a:xfrm>
            <a:custGeom>
              <a:avLst/>
              <a:gdLst/>
              <a:ahLst/>
              <a:cxnLst/>
              <a:rect l="l" t="t" r="r" b="b"/>
              <a:pathLst>
                <a:path w="757" h="748" extrusionOk="0">
                  <a:moveTo>
                    <a:pt x="383" y="1"/>
                  </a:moveTo>
                  <a:cubicBezTo>
                    <a:pt x="174" y="1"/>
                    <a:pt x="1" y="165"/>
                    <a:pt x="1" y="374"/>
                  </a:cubicBezTo>
                  <a:cubicBezTo>
                    <a:pt x="1" y="584"/>
                    <a:pt x="174" y="747"/>
                    <a:pt x="383" y="747"/>
                  </a:cubicBezTo>
                  <a:cubicBezTo>
                    <a:pt x="584" y="747"/>
                    <a:pt x="757" y="584"/>
                    <a:pt x="757" y="374"/>
                  </a:cubicBezTo>
                  <a:cubicBezTo>
                    <a:pt x="757" y="165"/>
                    <a:pt x="584" y="1"/>
                    <a:pt x="383" y="1"/>
                  </a:cubicBezTo>
                  <a:close/>
                </a:path>
              </a:pathLst>
            </a:custGeom>
            <a:solidFill>
              <a:srgbClr val="4C7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5"/>
            <p:cNvSpPr/>
            <p:nvPr/>
          </p:nvSpPr>
          <p:spPr>
            <a:xfrm flipH="1">
              <a:off x="7402014" y="2403284"/>
              <a:ext cx="37447" cy="37280"/>
            </a:xfrm>
            <a:custGeom>
              <a:avLst/>
              <a:gdLst/>
              <a:ahLst/>
              <a:cxnLst/>
              <a:rect l="l" t="t" r="r" b="b"/>
              <a:pathLst>
                <a:path w="748" h="757" extrusionOk="0">
                  <a:moveTo>
                    <a:pt x="374" y="1"/>
                  </a:moveTo>
                  <a:cubicBezTo>
                    <a:pt x="165" y="1"/>
                    <a:pt x="1" y="174"/>
                    <a:pt x="1" y="384"/>
                  </a:cubicBezTo>
                  <a:cubicBezTo>
                    <a:pt x="1" y="593"/>
                    <a:pt x="165" y="757"/>
                    <a:pt x="374" y="757"/>
                  </a:cubicBezTo>
                  <a:cubicBezTo>
                    <a:pt x="584" y="757"/>
                    <a:pt x="748" y="593"/>
                    <a:pt x="748" y="384"/>
                  </a:cubicBezTo>
                  <a:cubicBezTo>
                    <a:pt x="748" y="174"/>
                    <a:pt x="584" y="1"/>
                    <a:pt x="374" y="1"/>
                  </a:cubicBezTo>
                  <a:close/>
                </a:path>
              </a:pathLst>
            </a:custGeom>
            <a:solidFill>
              <a:srgbClr val="4C7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5"/>
            <p:cNvSpPr/>
            <p:nvPr/>
          </p:nvSpPr>
          <p:spPr>
            <a:xfrm flipH="1">
              <a:off x="7133871" y="2031457"/>
              <a:ext cx="71639" cy="146708"/>
            </a:xfrm>
            <a:custGeom>
              <a:avLst/>
              <a:gdLst/>
              <a:ahLst/>
              <a:cxnLst/>
              <a:rect l="l" t="t" r="r" b="b"/>
              <a:pathLst>
                <a:path w="1431" h="2979" fill="none" extrusionOk="0">
                  <a:moveTo>
                    <a:pt x="0" y="2979"/>
                  </a:moveTo>
                  <a:cubicBezTo>
                    <a:pt x="0" y="2979"/>
                    <a:pt x="46" y="838"/>
                    <a:pt x="1430" y="0"/>
                  </a:cubicBezTo>
                </a:path>
              </a:pathLst>
            </a:custGeom>
            <a:solidFill>
              <a:schemeClr val="accent5"/>
            </a:solid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5"/>
            <p:cNvSpPr/>
            <p:nvPr/>
          </p:nvSpPr>
          <p:spPr>
            <a:xfrm flipH="1">
              <a:off x="7104705" y="1487950"/>
              <a:ext cx="687659" cy="446182"/>
            </a:xfrm>
            <a:custGeom>
              <a:avLst/>
              <a:gdLst/>
              <a:ahLst/>
              <a:cxnLst/>
              <a:rect l="l" t="t" r="r" b="b"/>
              <a:pathLst>
                <a:path w="13736" h="9060" extrusionOk="0">
                  <a:moveTo>
                    <a:pt x="6795" y="0"/>
                  </a:moveTo>
                  <a:cubicBezTo>
                    <a:pt x="4380" y="0"/>
                    <a:pt x="3129" y="1326"/>
                    <a:pt x="2742" y="3140"/>
                  </a:cubicBezTo>
                  <a:cubicBezTo>
                    <a:pt x="2633" y="3659"/>
                    <a:pt x="2368" y="4123"/>
                    <a:pt x="2004" y="4506"/>
                  </a:cubicBezTo>
                  <a:cubicBezTo>
                    <a:pt x="1549" y="4989"/>
                    <a:pt x="1175" y="5772"/>
                    <a:pt x="1175" y="6592"/>
                  </a:cubicBezTo>
                  <a:cubicBezTo>
                    <a:pt x="1166" y="7001"/>
                    <a:pt x="1011" y="7411"/>
                    <a:pt x="720" y="7694"/>
                  </a:cubicBezTo>
                  <a:cubicBezTo>
                    <a:pt x="192" y="8222"/>
                    <a:pt x="0" y="9060"/>
                    <a:pt x="0" y="9060"/>
                  </a:cubicBezTo>
                  <a:lnTo>
                    <a:pt x="13735" y="9060"/>
                  </a:lnTo>
                  <a:cubicBezTo>
                    <a:pt x="13699" y="8559"/>
                    <a:pt x="13562" y="8195"/>
                    <a:pt x="13426" y="7940"/>
                  </a:cubicBezTo>
                  <a:cubicBezTo>
                    <a:pt x="13207" y="7548"/>
                    <a:pt x="13125" y="7102"/>
                    <a:pt x="13234" y="6683"/>
                  </a:cubicBezTo>
                  <a:cubicBezTo>
                    <a:pt x="13435" y="5808"/>
                    <a:pt x="13125" y="5125"/>
                    <a:pt x="12797" y="4670"/>
                  </a:cubicBezTo>
                  <a:cubicBezTo>
                    <a:pt x="12487" y="4242"/>
                    <a:pt x="12387" y="3723"/>
                    <a:pt x="12515" y="3222"/>
                  </a:cubicBezTo>
                  <a:cubicBezTo>
                    <a:pt x="12715" y="2420"/>
                    <a:pt x="12697" y="1418"/>
                    <a:pt x="11923" y="735"/>
                  </a:cubicBezTo>
                  <a:cubicBezTo>
                    <a:pt x="11376" y="257"/>
                    <a:pt x="10582" y="138"/>
                    <a:pt x="9931" y="138"/>
                  </a:cubicBezTo>
                  <a:cubicBezTo>
                    <a:pt x="9292" y="138"/>
                    <a:pt x="8790" y="252"/>
                    <a:pt x="8790" y="252"/>
                  </a:cubicBezTo>
                  <a:cubicBezTo>
                    <a:pt x="8052" y="80"/>
                    <a:pt x="7388" y="0"/>
                    <a:pt x="67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5"/>
            <p:cNvSpPr/>
            <p:nvPr/>
          </p:nvSpPr>
          <p:spPr>
            <a:xfrm flipH="1">
              <a:off x="7344545" y="1770834"/>
              <a:ext cx="189737" cy="355764"/>
            </a:xfrm>
            <a:custGeom>
              <a:avLst/>
              <a:gdLst/>
              <a:ahLst/>
              <a:cxnLst/>
              <a:rect l="l" t="t" r="r" b="b"/>
              <a:pathLst>
                <a:path w="3790" h="7224" extrusionOk="0">
                  <a:moveTo>
                    <a:pt x="0" y="1"/>
                  </a:moveTo>
                  <a:lnTo>
                    <a:pt x="310" y="4318"/>
                  </a:lnTo>
                  <a:cubicBezTo>
                    <a:pt x="328" y="4555"/>
                    <a:pt x="401" y="4801"/>
                    <a:pt x="520" y="5010"/>
                  </a:cubicBezTo>
                  <a:lnTo>
                    <a:pt x="1713" y="7223"/>
                  </a:lnTo>
                  <a:lnTo>
                    <a:pt x="3544" y="4764"/>
                  </a:lnTo>
                  <a:cubicBezTo>
                    <a:pt x="3717" y="4536"/>
                    <a:pt x="3789" y="4254"/>
                    <a:pt x="3771" y="3972"/>
                  </a:cubicBezTo>
                  <a:lnTo>
                    <a:pt x="3662" y="2350"/>
                  </a:lnTo>
                  <a:lnTo>
                    <a:pt x="0" y="1"/>
                  </a:lnTo>
                  <a:close/>
                </a:path>
              </a:pathLst>
            </a:custGeom>
            <a:solidFill>
              <a:srgbClr val="AC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5"/>
            <p:cNvSpPr/>
            <p:nvPr/>
          </p:nvSpPr>
          <p:spPr>
            <a:xfrm flipH="1">
              <a:off x="7345446" y="1831409"/>
              <a:ext cx="162803" cy="133608"/>
            </a:xfrm>
            <a:custGeom>
              <a:avLst/>
              <a:gdLst/>
              <a:ahLst/>
              <a:cxnLst/>
              <a:rect l="l" t="t" r="r" b="b"/>
              <a:pathLst>
                <a:path w="3252" h="2713" extrusionOk="0">
                  <a:moveTo>
                    <a:pt x="9" y="0"/>
                  </a:moveTo>
                  <a:cubicBezTo>
                    <a:pt x="0" y="9"/>
                    <a:pt x="103" y="2713"/>
                    <a:pt x="2661" y="2713"/>
                  </a:cubicBezTo>
                  <a:cubicBezTo>
                    <a:pt x="2845" y="2713"/>
                    <a:pt x="3041" y="2699"/>
                    <a:pt x="3251" y="2669"/>
                  </a:cubicBezTo>
                  <a:lnTo>
                    <a:pt x="3142" y="1120"/>
                  </a:lnTo>
                  <a:lnTo>
                    <a:pt x="2195" y="510"/>
                  </a:lnTo>
                  <a:lnTo>
                    <a:pt x="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5"/>
            <p:cNvSpPr/>
            <p:nvPr/>
          </p:nvSpPr>
          <p:spPr>
            <a:xfrm flipH="1">
              <a:off x="7666454" y="1733602"/>
              <a:ext cx="58423" cy="183496"/>
            </a:xfrm>
            <a:custGeom>
              <a:avLst/>
              <a:gdLst/>
              <a:ahLst/>
              <a:cxnLst/>
              <a:rect l="l" t="t" r="r" b="b"/>
              <a:pathLst>
                <a:path w="1167" h="3726" fill="none" extrusionOk="0">
                  <a:moveTo>
                    <a:pt x="1166" y="1"/>
                  </a:moveTo>
                  <a:cubicBezTo>
                    <a:pt x="1166" y="1"/>
                    <a:pt x="747" y="702"/>
                    <a:pt x="911" y="1786"/>
                  </a:cubicBezTo>
                  <a:cubicBezTo>
                    <a:pt x="938" y="2013"/>
                    <a:pt x="866" y="2241"/>
                    <a:pt x="711" y="2405"/>
                  </a:cubicBezTo>
                  <a:cubicBezTo>
                    <a:pt x="474" y="2651"/>
                    <a:pt x="155" y="3097"/>
                    <a:pt x="0" y="3726"/>
                  </a:cubicBezTo>
                </a:path>
              </a:pathLst>
            </a:custGeom>
            <a:no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5"/>
            <p:cNvSpPr/>
            <p:nvPr/>
          </p:nvSpPr>
          <p:spPr>
            <a:xfrm flipH="1">
              <a:off x="7607178" y="1733602"/>
              <a:ext cx="58423" cy="183496"/>
            </a:xfrm>
            <a:custGeom>
              <a:avLst/>
              <a:gdLst/>
              <a:ahLst/>
              <a:cxnLst/>
              <a:rect l="l" t="t" r="r" b="b"/>
              <a:pathLst>
                <a:path w="1167" h="3726" fill="none" extrusionOk="0">
                  <a:moveTo>
                    <a:pt x="1166" y="1"/>
                  </a:moveTo>
                  <a:cubicBezTo>
                    <a:pt x="1166" y="1"/>
                    <a:pt x="747" y="702"/>
                    <a:pt x="911" y="1786"/>
                  </a:cubicBezTo>
                  <a:cubicBezTo>
                    <a:pt x="938" y="2013"/>
                    <a:pt x="866" y="2241"/>
                    <a:pt x="711" y="2405"/>
                  </a:cubicBezTo>
                  <a:cubicBezTo>
                    <a:pt x="474" y="2651"/>
                    <a:pt x="155" y="3097"/>
                    <a:pt x="0" y="3726"/>
                  </a:cubicBezTo>
                </a:path>
              </a:pathLst>
            </a:custGeom>
            <a:no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5"/>
            <p:cNvSpPr/>
            <p:nvPr/>
          </p:nvSpPr>
          <p:spPr>
            <a:xfrm flipH="1">
              <a:off x="7547902" y="1733602"/>
              <a:ext cx="58423" cy="183496"/>
            </a:xfrm>
            <a:custGeom>
              <a:avLst/>
              <a:gdLst/>
              <a:ahLst/>
              <a:cxnLst/>
              <a:rect l="l" t="t" r="r" b="b"/>
              <a:pathLst>
                <a:path w="1167" h="3726" fill="none" extrusionOk="0">
                  <a:moveTo>
                    <a:pt x="1166" y="1"/>
                  </a:moveTo>
                  <a:cubicBezTo>
                    <a:pt x="1166" y="1"/>
                    <a:pt x="747" y="702"/>
                    <a:pt x="911" y="1786"/>
                  </a:cubicBezTo>
                  <a:cubicBezTo>
                    <a:pt x="939" y="2013"/>
                    <a:pt x="866" y="2241"/>
                    <a:pt x="711" y="2405"/>
                  </a:cubicBezTo>
                  <a:cubicBezTo>
                    <a:pt x="474" y="2651"/>
                    <a:pt x="155" y="3097"/>
                    <a:pt x="0" y="3726"/>
                  </a:cubicBezTo>
                </a:path>
              </a:pathLst>
            </a:custGeom>
            <a:no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5"/>
            <p:cNvSpPr/>
            <p:nvPr/>
          </p:nvSpPr>
          <p:spPr>
            <a:xfrm flipH="1">
              <a:off x="7153495" y="1738970"/>
              <a:ext cx="25582" cy="177685"/>
            </a:xfrm>
            <a:custGeom>
              <a:avLst/>
              <a:gdLst/>
              <a:ahLst/>
              <a:cxnLst/>
              <a:rect l="l" t="t" r="r" b="b"/>
              <a:pathLst>
                <a:path w="511" h="3608" fill="none" extrusionOk="0">
                  <a:moveTo>
                    <a:pt x="74" y="1"/>
                  </a:moveTo>
                  <a:cubicBezTo>
                    <a:pt x="237" y="566"/>
                    <a:pt x="146" y="1212"/>
                    <a:pt x="37" y="1686"/>
                  </a:cubicBezTo>
                  <a:cubicBezTo>
                    <a:pt x="1" y="1850"/>
                    <a:pt x="28" y="2005"/>
                    <a:pt x="101" y="2160"/>
                  </a:cubicBezTo>
                  <a:cubicBezTo>
                    <a:pt x="256" y="2415"/>
                    <a:pt x="465" y="2915"/>
                    <a:pt x="511" y="3608"/>
                  </a:cubicBezTo>
                </a:path>
              </a:pathLst>
            </a:custGeom>
            <a:no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5"/>
            <p:cNvSpPr/>
            <p:nvPr/>
          </p:nvSpPr>
          <p:spPr>
            <a:xfrm flipH="1">
              <a:off x="7193146" y="1738970"/>
              <a:ext cx="25582" cy="177685"/>
            </a:xfrm>
            <a:custGeom>
              <a:avLst/>
              <a:gdLst/>
              <a:ahLst/>
              <a:cxnLst/>
              <a:rect l="l" t="t" r="r" b="b"/>
              <a:pathLst>
                <a:path w="511" h="3608" fill="none" extrusionOk="0">
                  <a:moveTo>
                    <a:pt x="64" y="1"/>
                  </a:moveTo>
                  <a:cubicBezTo>
                    <a:pt x="237" y="566"/>
                    <a:pt x="146" y="1212"/>
                    <a:pt x="28" y="1686"/>
                  </a:cubicBezTo>
                  <a:cubicBezTo>
                    <a:pt x="0" y="1850"/>
                    <a:pt x="18" y="2005"/>
                    <a:pt x="100" y="2160"/>
                  </a:cubicBezTo>
                  <a:cubicBezTo>
                    <a:pt x="246" y="2415"/>
                    <a:pt x="465" y="2915"/>
                    <a:pt x="510" y="3608"/>
                  </a:cubicBezTo>
                </a:path>
              </a:pathLst>
            </a:custGeom>
            <a:no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5"/>
            <p:cNvSpPr/>
            <p:nvPr/>
          </p:nvSpPr>
          <p:spPr>
            <a:xfrm flipH="1">
              <a:off x="7233748" y="1738970"/>
              <a:ext cx="25582" cy="177685"/>
            </a:xfrm>
            <a:custGeom>
              <a:avLst/>
              <a:gdLst/>
              <a:ahLst/>
              <a:cxnLst/>
              <a:rect l="l" t="t" r="r" b="b"/>
              <a:pathLst>
                <a:path w="511" h="3608" fill="none" extrusionOk="0">
                  <a:moveTo>
                    <a:pt x="64" y="1"/>
                  </a:moveTo>
                  <a:cubicBezTo>
                    <a:pt x="237" y="566"/>
                    <a:pt x="146" y="1212"/>
                    <a:pt x="37" y="1686"/>
                  </a:cubicBezTo>
                  <a:cubicBezTo>
                    <a:pt x="1" y="1850"/>
                    <a:pt x="19" y="2005"/>
                    <a:pt x="101" y="2160"/>
                  </a:cubicBezTo>
                  <a:cubicBezTo>
                    <a:pt x="247" y="2415"/>
                    <a:pt x="465" y="2915"/>
                    <a:pt x="511" y="3608"/>
                  </a:cubicBezTo>
                </a:path>
              </a:pathLst>
            </a:custGeom>
            <a:no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5"/>
            <p:cNvSpPr/>
            <p:nvPr/>
          </p:nvSpPr>
          <p:spPr>
            <a:xfrm flipH="1">
              <a:off x="7249727" y="1584674"/>
              <a:ext cx="290463" cy="331583"/>
            </a:xfrm>
            <a:custGeom>
              <a:avLst/>
              <a:gdLst/>
              <a:ahLst/>
              <a:cxnLst/>
              <a:rect l="l" t="t" r="r" b="b"/>
              <a:pathLst>
                <a:path w="5802" h="6733" extrusionOk="0">
                  <a:moveTo>
                    <a:pt x="3643" y="1"/>
                  </a:moveTo>
                  <a:cubicBezTo>
                    <a:pt x="2641" y="2123"/>
                    <a:pt x="0" y="2615"/>
                    <a:pt x="0" y="2615"/>
                  </a:cubicBezTo>
                  <a:cubicBezTo>
                    <a:pt x="149" y="5896"/>
                    <a:pt x="1646" y="6733"/>
                    <a:pt x="2831" y="6733"/>
                  </a:cubicBezTo>
                  <a:cubicBezTo>
                    <a:pt x="3100" y="6733"/>
                    <a:pt x="3353" y="6690"/>
                    <a:pt x="3570" y="6622"/>
                  </a:cubicBezTo>
                  <a:cubicBezTo>
                    <a:pt x="4691" y="6276"/>
                    <a:pt x="4982" y="5347"/>
                    <a:pt x="5110" y="3981"/>
                  </a:cubicBezTo>
                  <a:cubicBezTo>
                    <a:pt x="5128" y="3680"/>
                    <a:pt x="5192" y="3398"/>
                    <a:pt x="5283" y="3116"/>
                  </a:cubicBezTo>
                  <a:cubicBezTo>
                    <a:pt x="5802" y="1422"/>
                    <a:pt x="5246" y="392"/>
                    <a:pt x="3643" y="1"/>
                  </a:cubicBezTo>
                  <a:close/>
                </a:path>
              </a:pathLst>
            </a:custGeom>
            <a:solidFill>
              <a:srgbClr val="AC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5"/>
            <p:cNvSpPr/>
            <p:nvPr/>
          </p:nvSpPr>
          <p:spPr>
            <a:xfrm flipH="1">
              <a:off x="7506901" y="1692725"/>
              <a:ext cx="103529" cy="94752"/>
            </a:xfrm>
            <a:custGeom>
              <a:avLst/>
              <a:gdLst/>
              <a:ahLst/>
              <a:cxnLst/>
              <a:rect l="l" t="t" r="r" b="b"/>
              <a:pathLst>
                <a:path w="2068" h="1924" extrusionOk="0">
                  <a:moveTo>
                    <a:pt x="868" y="0"/>
                  </a:moveTo>
                  <a:cubicBezTo>
                    <a:pt x="598" y="0"/>
                    <a:pt x="338" y="144"/>
                    <a:pt x="192" y="393"/>
                  </a:cubicBezTo>
                  <a:cubicBezTo>
                    <a:pt x="0" y="740"/>
                    <a:pt x="101" y="1168"/>
                    <a:pt x="429" y="1395"/>
                  </a:cubicBezTo>
                  <a:lnTo>
                    <a:pt x="829" y="1669"/>
                  </a:lnTo>
                  <a:cubicBezTo>
                    <a:pt x="1066" y="1832"/>
                    <a:pt x="1339" y="1924"/>
                    <a:pt x="1640" y="1924"/>
                  </a:cubicBezTo>
                  <a:lnTo>
                    <a:pt x="1877" y="1924"/>
                  </a:lnTo>
                  <a:lnTo>
                    <a:pt x="2068" y="603"/>
                  </a:lnTo>
                  <a:lnTo>
                    <a:pt x="1266" y="111"/>
                  </a:lnTo>
                  <a:cubicBezTo>
                    <a:pt x="1140" y="36"/>
                    <a:pt x="1003" y="0"/>
                    <a:pt x="868" y="0"/>
                  </a:cubicBezTo>
                  <a:close/>
                </a:path>
              </a:pathLst>
            </a:custGeom>
            <a:solidFill>
              <a:srgbClr val="AC7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5"/>
            <p:cNvSpPr/>
            <p:nvPr/>
          </p:nvSpPr>
          <p:spPr>
            <a:xfrm flipH="1">
              <a:off x="7523771" y="1700851"/>
              <a:ext cx="62027" cy="46243"/>
            </a:xfrm>
            <a:custGeom>
              <a:avLst/>
              <a:gdLst/>
              <a:ahLst/>
              <a:cxnLst/>
              <a:rect l="l" t="t" r="r" b="b"/>
              <a:pathLst>
                <a:path w="1239" h="939" fill="none" extrusionOk="0">
                  <a:moveTo>
                    <a:pt x="0" y="547"/>
                  </a:moveTo>
                  <a:cubicBezTo>
                    <a:pt x="0" y="547"/>
                    <a:pt x="410" y="1"/>
                    <a:pt x="1239" y="939"/>
                  </a:cubicBezTo>
                </a:path>
              </a:pathLst>
            </a:custGeom>
            <a:noFill/>
            <a:ln w="2950" cap="rnd" cmpd="sng">
              <a:solidFill>
                <a:srgbClr val="1F25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5"/>
            <p:cNvSpPr/>
            <p:nvPr/>
          </p:nvSpPr>
          <p:spPr>
            <a:xfrm flipH="1">
              <a:off x="7397458" y="1695483"/>
              <a:ext cx="30588" cy="30090"/>
            </a:xfrm>
            <a:custGeom>
              <a:avLst/>
              <a:gdLst/>
              <a:ahLst/>
              <a:cxnLst/>
              <a:rect l="l" t="t" r="r" b="b"/>
              <a:pathLst>
                <a:path w="611" h="611" extrusionOk="0">
                  <a:moveTo>
                    <a:pt x="310" y="0"/>
                  </a:moveTo>
                  <a:cubicBezTo>
                    <a:pt x="137" y="0"/>
                    <a:pt x="1" y="137"/>
                    <a:pt x="1" y="310"/>
                  </a:cubicBezTo>
                  <a:cubicBezTo>
                    <a:pt x="1" y="474"/>
                    <a:pt x="137" y="611"/>
                    <a:pt x="310" y="611"/>
                  </a:cubicBezTo>
                  <a:cubicBezTo>
                    <a:pt x="474" y="611"/>
                    <a:pt x="611" y="474"/>
                    <a:pt x="611" y="310"/>
                  </a:cubicBezTo>
                  <a:cubicBezTo>
                    <a:pt x="611" y="137"/>
                    <a:pt x="474" y="0"/>
                    <a:pt x="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5"/>
            <p:cNvSpPr/>
            <p:nvPr/>
          </p:nvSpPr>
          <p:spPr>
            <a:xfrm flipH="1">
              <a:off x="7298030" y="1710258"/>
              <a:ext cx="31039" cy="30583"/>
            </a:xfrm>
            <a:custGeom>
              <a:avLst/>
              <a:gdLst/>
              <a:ahLst/>
              <a:cxnLst/>
              <a:rect l="l" t="t" r="r" b="b"/>
              <a:pathLst>
                <a:path w="620" h="621" extrusionOk="0">
                  <a:moveTo>
                    <a:pt x="310" y="1"/>
                  </a:moveTo>
                  <a:cubicBezTo>
                    <a:pt x="137" y="1"/>
                    <a:pt x="0" y="147"/>
                    <a:pt x="0" y="311"/>
                  </a:cubicBezTo>
                  <a:cubicBezTo>
                    <a:pt x="0" y="484"/>
                    <a:pt x="137" y="620"/>
                    <a:pt x="310" y="620"/>
                  </a:cubicBezTo>
                  <a:cubicBezTo>
                    <a:pt x="483" y="620"/>
                    <a:pt x="619" y="484"/>
                    <a:pt x="619" y="311"/>
                  </a:cubicBezTo>
                  <a:cubicBezTo>
                    <a:pt x="619" y="147"/>
                    <a:pt x="483" y="1"/>
                    <a:pt x="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5"/>
            <p:cNvSpPr/>
            <p:nvPr/>
          </p:nvSpPr>
          <p:spPr>
            <a:xfrm flipH="1">
              <a:off x="7343639" y="1698635"/>
              <a:ext cx="39249" cy="83475"/>
            </a:xfrm>
            <a:custGeom>
              <a:avLst/>
              <a:gdLst/>
              <a:ahLst/>
              <a:cxnLst/>
              <a:rect l="l" t="t" r="r" b="b"/>
              <a:pathLst>
                <a:path w="784" h="1695" fill="none" extrusionOk="0">
                  <a:moveTo>
                    <a:pt x="784" y="0"/>
                  </a:moveTo>
                  <a:cubicBezTo>
                    <a:pt x="784" y="0"/>
                    <a:pt x="601" y="483"/>
                    <a:pt x="601" y="802"/>
                  </a:cubicBezTo>
                  <a:cubicBezTo>
                    <a:pt x="601" y="1020"/>
                    <a:pt x="665" y="1357"/>
                    <a:pt x="711" y="1549"/>
                  </a:cubicBezTo>
                  <a:cubicBezTo>
                    <a:pt x="738" y="1631"/>
                    <a:pt x="665" y="1694"/>
                    <a:pt x="592" y="1685"/>
                  </a:cubicBezTo>
                  <a:lnTo>
                    <a:pt x="0" y="1567"/>
                  </a:lnTo>
                </a:path>
              </a:pathLst>
            </a:custGeom>
            <a:solidFill>
              <a:schemeClr val="dk2"/>
            </a:solidFill>
            <a:ln w="29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5"/>
            <p:cNvSpPr/>
            <p:nvPr/>
          </p:nvSpPr>
          <p:spPr>
            <a:xfrm flipH="1">
              <a:off x="7362313" y="1804323"/>
              <a:ext cx="46558" cy="66386"/>
            </a:xfrm>
            <a:custGeom>
              <a:avLst/>
              <a:gdLst/>
              <a:ahLst/>
              <a:cxnLst/>
              <a:rect l="l" t="t" r="r" b="b"/>
              <a:pathLst>
                <a:path w="930" h="1348" extrusionOk="0">
                  <a:moveTo>
                    <a:pt x="561" y="0"/>
                  </a:moveTo>
                  <a:cubicBezTo>
                    <a:pt x="354" y="0"/>
                    <a:pt x="141" y="254"/>
                    <a:pt x="73" y="596"/>
                  </a:cubicBezTo>
                  <a:cubicBezTo>
                    <a:pt x="0" y="969"/>
                    <a:pt x="119" y="1306"/>
                    <a:pt x="328" y="1343"/>
                  </a:cubicBezTo>
                  <a:cubicBezTo>
                    <a:pt x="345" y="1346"/>
                    <a:pt x="361" y="1348"/>
                    <a:pt x="378" y="1348"/>
                  </a:cubicBezTo>
                  <a:cubicBezTo>
                    <a:pt x="581" y="1348"/>
                    <a:pt x="789" y="1096"/>
                    <a:pt x="856" y="751"/>
                  </a:cubicBezTo>
                  <a:cubicBezTo>
                    <a:pt x="929" y="386"/>
                    <a:pt x="811" y="49"/>
                    <a:pt x="601" y="4"/>
                  </a:cubicBezTo>
                  <a:cubicBezTo>
                    <a:pt x="588" y="1"/>
                    <a:pt x="574"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5"/>
            <p:cNvSpPr/>
            <p:nvPr/>
          </p:nvSpPr>
          <p:spPr>
            <a:xfrm flipH="1">
              <a:off x="7373728" y="1652440"/>
              <a:ext cx="58423" cy="21570"/>
            </a:xfrm>
            <a:custGeom>
              <a:avLst/>
              <a:gdLst/>
              <a:ahLst/>
              <a:cxnLst/>
              <a:rect l="l" t="t" r="r" b="b"/>
              <a:pathLst>
                <a:path w="1167" h="438" fill="none" extrusionOk="0">
                  <a:moveTo>
                    <a:pt x="1" y="109"/>
                  </a:moveTo>
                  <a:cubicBezTo>
                    <a:pt x="1" y="109"/>
                    <a:pt x="766" y="0"/>
                    <a:pt x="1167" y="437"/>
                  </a:cubicBezTo>
                </a:path>
              </a:pathLst>
            </a:custGeom>
            <a:solidFill>
              <a:schemeClr val="dk2"/>
            </a:solidFill>
            <a:ln w="5700" cap="flat" cmpd="sng">
              <a:solidFill>
                <a:schemeClr val="accent1"/>
              </a:solidFill>
              <a:prstDash val="solid"/>
              <a:miter lim="91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5"/>
            <p:cNvSpPr/>
            <p:nvPr/>
          </p:nvSpPr>
          <p:spPr>
            <a:xfrm flipH="1">
              <a:off x="7274801" y="1677064"/>
              <a:ext cx="57922" cy="21620"/>
            </a:xfrm>
            <a:custGeom>
              <a:avLst/>
              <a:gdLst/>
              <a:ahLst/>
              <a:cxnLst/>
              <a:rect l="l" t="t" r="r" b="b"/>
              <a:pathLst>
                <a:path w="1157" h="439" fill="none" extrusionOk="0">
                  <a:moveTo>
                    <a:pt x="0" y="110"/>
                  </a:moveTo>
                  <a:cubicBezTo>
                    <a:pt x="0" y="110"/>
                    <a:pt x="756" y="1"/>
                    <a:pt x="1157" y="438"/>
                  </a:cubicBezTo>
                </a:path>
              </a:pathLst>
            </a:custGeom>
            <a:solidFill>
              <a:schemeClr val="dk2"/>
            </a:solidFill>
            <a:ln w="5700" cap="flat" cmpd="sng">
              <a:solidFill>
                <a:schemeClr val="accent1"/>
              </a:solidFill>
              <a:prstDash val="solid"/>
              <a:miter lim="91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5"/>
            <p:cNvSpPr/>
            <p:nvPr/>
          </p:nvSpPr>
          <p:spPr>
            <a:xfrm flipH="1">
              <a:off x="7417935" y="1748869"/>
              <a:ext cx="54768" cy="53877"/>
            </a:xfrm>
            <a:custGeom>
              <a:avLst/>
              <a:gdLst/>
              <a:ahLst/>
              <a:cxnLst/>
              <a:rect l="l" t="t" r="r" b="b"/>
              <a:pathLst>
                <a:path w="1094" h="1094" extrusionOk="0">
                  <a:moveTo>
                    <a:pt x="547" y="0"/>
                  </a:moveTo>
                  <a:cubicBezTo>
                    <a:pt x="246" y="0"/>
                    <a:pt x="0" y="237"/>
                    <a:pt x="0" y="547"/>
                  </a:cubicBezTo>
                  <a:cubicBezTo>
                    <a:pt x="0" y="847"/>
                    <a:pt x="246" y="1093"/>
                    <a:pt x="547" y="1093"/>
                  </a:cubicBezTo>
                  <a:cubicBezTo>
                    <a:pt x="847" y="1093"/>
                    <a:pt x="1093" y="847"/>
                    <a:pt x="1093" y="547"/>
                  </a:cubicBezTo>
                  <a:cubicBezTo>
                    <a:pt x="1093" y="237"/>
                    <a:pt x="847" y="0"/>
                    <a:pt x="547" y="0"/>
                  </a:cubicBezTo>
                  <a:close/>
                </a:path>
              </a:pathLst>
            </a:custGeom>
            <a:solidFill>
              <a:srgbClr val="D79F9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5"/>
            <p:cNvSpPr/>
            <p:nvPr/>
          </p:nvSpPr>
          <p:spPr>
            <a:xfrm flipH="1">
              <a:off x="6265209" y="4465813"/>
              <a:ext cx="140525" cy="113959"/>
            </a:xfrm>
            <a:custGeom>
              <a:avLst/>
              <a:gdLst/>
              <a:ahLst/>
              <a:cxnLst/>
              <a:rect l="l" t="t" r="r" b="b"/>
              <a:pathLst>
                <a:path w="2807" h="2314" fill="none" extrusionOk="0">
                  <a:moveTo>
                    <a:pt x="1" y="0"/>
                  </a:moveTo>
                  <a:lnTo>
                    <a:pt x="2806" y="2313"/>
                  </a:lnTo>
                </a:path>
              </a:pathLst>
            </a:custGeom>
            <a:noFill/>
            <a:ln w="2950" cap="rnd" cmpd="sng">
              <a:solidFill>
                <a:srgbClr val="F8C9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6" name="Google Shape;1116;p35"/>
          <p:cNvSpPr/>
          <p:nvPr/>
        </p:nvSpPr>
        <p:spPr>
          <a:xfrm>
            <a:off x="3768079" y="4184285"/>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5"/>
          <p:cNvSpPr/>
          <p:nvPr/>
        </p:nvSpPr>
        <p:spPr>
          <a:xfrm>
            <a:off x="812366" y="3299542"/>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5"/>
          <p:cNvSpPr/>
          <p:nvPr/>
        </p:nvSpPr>
        <p:spPr>
          <a:xfrm>
            <a:off x="3454654" y="646075"/>
            <a:ext cx="121077" cy="122037"/>
          </a:xfrm>
          <a:custGeom>
            <a:avLst/>
            <a:gdLst/>
            <a:ahLst/>
            <a:cxnLst/>
            <a:rect l="l" t="t" r="r" b="b"/>
            <a:pathLst>
              <a:path w="2142" h="2159" extrusionOk="0">
                <a:moveTo>
                  <a:pt x="1066" y="0"/>
                </a:moveTo>
                <a:lnTo>
                  <a:pt x="975" y="592"/>
                </a:lnTo>
                <a:cubicBezTo>
                  <a:pt x="948" y="802"/>
                  <a:pt x="784" y="956"/>
                  <a:pt x="584" y="993"/>
                </a:cubicBezTo>
                <a:lnTo>
                  <a:pt x="1" y="1084"/>
                </a:lnTo>
                <a:lnTo>
                  <a:pt x="584" y="1175"/>
                </a:lnTo>
                <a:cubicBezTo>
                  <a:pt x="784" y="1211"/>
                  <a:pt x="948" y="1366"/>
                  <a:pt x="975" y="1576"/>
                </a:cubicBezTo>
                <a:lnTo>
                  <a:pt x="1066" y="2159"/>
                </a:lnTo>
                <a:lnTo>
                  <a:pt x="1157" y="1576"/>
                </a:lnTo>
                <a:cubicBezTo>
                  <a:pt x="1194" y="1366"/>
                  <a:pt x="1358" y="1211"/>
                  <a:pt x="1558" y="1175"/>
                </a:cubicBezTo>
                <a:lnTo>
                  <a:pt x="2141" y="1075"/>
                </a:lnTo>
                <a:lnTo>
                  <a:pt x="1558" y="984"/>
                </a:lnTo>
                <a:cubicBezTo>
                  <a:pt x="1358" y="947"/>
                  <a:pt x="1194" y="792"/>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5"/>
          <p:cNvSpPr/>
          <p:nvPr/>
        </p:nvSpPr>
        <p:spPr>
          <a:xfrm>
            <a:off x="5048241" y="334872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5"/>
          <p:cNvSpPr/>
          <p:nvPr/>
        </p:nvSpPr>
        <p:spPr>
          <a:xfrm>
            <a:off x="5647903" y="80829"/>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5"/>
          <p:cNvSpPr/>
          <p:nvPr/>
        </p:nvSpPr>
        <p:spPr>
          <a:xfrm>
            <a:off x="6614716" y="653579"/>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5"/>
          <p:cNvSpPr/>
          <p:nvPr/>
        </p:nvSpPr>
        <p:spPr>
          <a:xfrm>
            <a:off x="400550" y="77465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5"/>
          <p:cNvSpPr/>
          <p:nvPr/>
        </p:nvSpPr>
        <p:spPr>
          <a:xfrm>
            <a:off x="2446150" y="4316763"/>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5"/>
          <p:cNvSpPr/>
          <p:nvPr/>
        </p:nvSpPr>
        <p:spPr>
          <a:xfrm>
            <a:off x="6915163" y="-14862"/>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5"/>
          <p:cNvSpPr/>
          <p:nvPr/>
        </p:nvSpPr>
        <p:spPr>
          <a:xfrm>
            <a:off x="2806538" y="899063"/>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5"/>
          <p:cNvSpPr/>
          <p:nvPr/>
        </p:nvSpPr>
        <p:spPr>
          <a:xfrm>
            <a:off x="5169325" y="4234388"/>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7" name="Google Shape;1127;p35"/>
          <p:cNvGrpSpPr/>
          <p:nvPr/>
        </p:nvGrpSpPr>
        <p:grpSpPr>
          <a:xfrm>
            <a:off x="5913881" y="2680905"/>
            <a:ext cx="1118970" cy="2081516"/>
            <a:chOff x="5775822" y="2620177"/>
            <a:chExt cx="1064166" cy="1979568"/>
          </a:xfrm>
        </p:grpSpPr>
        <p:sp>
          <p:nvSpPr>
            <p:cNvPr id="1128" name="Google Shape;1128;p35"/>
            <p:cNvSpPr/>
            <p:nvPr/>
          </p:nvSpPr>
          <p:spPr>
            <a:xfrm>
              <a:off x="6054388" y="3260394"/>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5"/>
            <p:cNvSpPr/>
            <p:nvPr/>
          </p:nvSpPr>
          <p:spPr>
            <a:xfrm>
              <a:off x="5963518" y="2620177"/>
              <a:ext cx="876470" cy="1399062"/>
            </a:xfrm>
            <a:custGeom>
              <a:avLst/>
              <a:gdLst/>
              <a:ahLst/>
              <a:cxnLst/>
              <a:rect l="l" t="t" r="r" b="b"/>
              <a:pathLst>
                <a:path w="21523" h="34356" extrusionOk="0">
                  <a:moveTo>
                    <a:pt x="21468" y="0"/>
                  </a:moveTo>
                  <a:lnTo>
                    <a:pt x="21468" y="0"/>
                  </a:lnTo>
                  <a:cubicBezTo>
                    <a:pt x="17215" y="210"/>
                    <a:pt x="11878" y="2824"/>
                    <a:pt x="7642" y="7742"/>
                  </a:cubicBezTo>
                  <a:cubicBezTo>
                    <a:pt x="7788" y="9609"/>
                    <a:pt x="8007" y="11440"/>
                    <a:pt x="8289" y="13234"/>
                  </a:cubicBezTo>
                  <a:cubicBezTo>
                    <a:pt x="7733" y="11795"/>
                    <a:pt x="7223" y="10319"/>
                    <a:pt x="6759" y="8817"/>
                  </a:cubicBezTo>
                  <a:cubicBezTo>
                    <a:pt x="6057" y="9709"/>
                    <a:pt x="5411" y="10656"/>
                    <a:pt x="4810" y="11658"/>
                  </a:cubicBezTo>
                  <a:cubicBezTo>
                    <a:pt x="3762" y="13407"/>
                    <a:pt x="2915" y="15229"/>
                    <a:pt x="2305" y="17041"/>
                  </a:cubicBezTo>
                  <a:cubicBezTo>
                    <a:pt x="2551" y="18180"/>
                    <a:pt x="2824" y="19309"/>
                    <a:pt x="3134" y="20411"/>
                  </a:cubicBezTo>
                  <a:cubicBezTo>
                    <a:pt x="2706" y="19765"/>
                    <a:pt x="2278" y="19100"/>
                    <a:pt x="1868" y="18444"/>
                  </a:cubicBezTo>
                  <a:lnTo>
                    <a:pt x="1868" y="18444"/>
                  </a:lnTo>
                  <a:cubicBezTo>
                    <a:pt x="1" y="25056"/>
                    <a:pt x="1121" y="31131"/>
                    <a:pt x="3808" y="34356"/>
                  </a:cubicBezTo>
                  <a:cubicBezTo>
                    <a:pt x="7688" y="32306"/>
                    <a:pt x="11204" y="27889"/>
                    <a:pt x="14273" y="22524"/>
                  </a:cubicBezTo>
                  <a:lnTo>
                    <a:pt x="14273" y="22524"/>
                  </a:lnTo>
                  <a:cubicBezTo>
                    <a:pt x="13052" y="22971"/>
                    <a:pt x="11814" y="23444"/>
                    <a:pt x="10566" y="23973"/>
                  </a:cubicBezTo>
                  <a:cubicBezTo>
                    <a:pt x="12078" y="22861"/>
                    <a:pt x="13635" y="21832"/>
                    <a:pt x="15202" y="20885"/>
                  </a:cubicBezTo>
                  <a:cubicBezTo>
                    <a:pt x="15703" y="19929"/>
                    <a:pt x="16204" y="18945"/>
                    <a:pt x="16668" y="17925"/>
                  </a:cubicBezTo>
                  <a:cubicBezTo>
                    <a:pt x="17215" y="16759"/>
                    <a:pt x="17716" y="15593"/>
                    <a:pt x="18171" y="14445"/>
                  </a:cubicBezTo>
                  <a:lnTo>
                    <a:pt x="18171" y="14445"/>
                  </a:lnTo>
                  <a:cubicBezTo>
                    <a:pt x="16687" y="14591"/>
                    <a:pt x="15184" y="14801"/>
                    <a:pt x="13681" y="15047"/>
                  </a:cubicBezTo>
                  <a:cubicBezTo>
                    <a:pt x="15293" y="14455"/>
                    <a:pt x="16923" y="13945"/>
                    <a:pt x="18554" y="13498"/>
                  </a:cubicBezTo>
                  <a:cubicBezTo>
                    <a:pt x="19237" y="11713"/>
                    <a:pt x="19811" y="9955"/>
                    <a:pt x="20284" y="8252"/>
                  </a:cubicBezTo>
                  <a:lnTo>
                    <a:pt x="20284" y="8252"/>
                  </a:lnTo>
                  <a:cubicBezTo>
                    <a:pt x="19237" y="8297"/>
                    <a:pt x="18171" y="8361"/>
                    <a:pt x="17106" y="8452"/>
                  </a:cubicBezTo>
                  <a:cubicBezTo>
                    <a:pt x="18244" y="8042"/>
                    <a:pt x="19383" y="7669"/>
                    <a:pt x="20512" y="7332"/>
                  </a:cubicBezTo>
                  <a:cubicBezTo>
                    <a:pt x="21159" y="4718"/>
                    <a:pt x="21523" y="2231"/>
                    <a:pt x="21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5"/>
            <p:cNvSpPr/>
            <p:nvPr/>
          </p:nvSpPr>
          <p:spPr>
            <a:xfrm>
              <a:off x="6085567" y="2663182"/>
              <a:ext cx="712522" cy="1591965"/>
            </a:xfrm>
            <a:custGeom>
              <a:avLst/>
              <a:gdLst/>
              <a:ahLst/>
              <a:cxnLst/>
              <a:rect l="l" t="t" r="r" b="b"/>
              <a:pathLst>
                <a:path w="17497" h="39093" fill="none" extrusionOk="0">
                  <a:moveTo>
                    <a:pt x="17497" y="1"/>
                  </a:moveTo>
                  <a:cubicBezTo>
                    <a:pt x="7605" y="10839"/>
                    <a:pt x="1494" y="24465"/>
                    <a:pt x="0" y="39093"/>
                  </a:cubicBezTo>
                </a:path>
              </a:pathLst>
            </a:custGeom>
            <a:solidFill>
              <a:schemeClr val="dk2"/>
            </a:solidFill>
            <a:ln w="5700" cap="rnd" cmpd="sng">
              <a:solidFill>
                <a:srgbClr val="1F25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5"/>
            <p:cNvSpPr/>
            <p:nvPr/>
          </p:nvSpPr>
          <p:spPr>
            <a:xfrm>
              <a:off x="6307348" y="3679853"/>
              <a:ext cx="150633" cy="98589"/>
            </a:xfrm>
            <a:custGeom>
              <a:avLst/>
              <a:gdLst/>
              <a:ahLst/>
              <a:cxnLst/>
              <a:rect l="l" t="t" r="r" b="b"/>
              <a:pathLst>
                <a:path w="3699" h="2421" extrusionOk="0">
                  <a:moveTo>
                    <a:pt x="3699" y="1"/>
                  </a:moveTo>
                  <a:lnTo>
                    <a:pt x="3699" y="1"/>
                  </a:lnTo>
                  <a:cubicBezTo>
                    <a:pt x="2478" y="684"/>
                    <a:pt x="1258" y="1422"/>
                    <a:pt x="65" y="2205"/>
                  </a:cubicBezTo>
                  <a:cubicBezTo>
                    <a:pt x="19" y="2241"/>
                    <a:pt x="1" y="2314"/>
                    <a:pt x="28" y="2369"/>
                  </a:cubicBezTo>
                  <a:cubicBezTo>
                    <a:pt x="46" y="2396"/>
                    <a:pt x="65" y="2405"/>
                    <a:pt x="92" y="2414"/>
                  </a:cubicBezTo>
                  <a:cubicBezTo>
                    <a:pt x="103" y="2418"/>
                    <a:pt x="116" y="2420"/>
                    <a:pt x="129" y="2420"/>
                  </a:cubicBezTo>
                  <a:cubicBezTo>
                    <a:pt x="148" y="2420"/>
                    <a:pt x="167" y="2416"/>
                    <a:pt x="183" y="2405"/>
                  </a:cubicBezTo>
                  <a:cubicBezTo>
                    <a:pt x="1249" y="1695"/>
                    <a:pt x="2332" y="1039"/>
                    <a:pt x="3425" y="411"/>
                  </a:cubicBezTo>
                  <a:lnTo>
                    <a:pt x="36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5"/>
            <p:cNvSpPr/>
            <p:nvPr/>
          </p:nvSpPr>
          <p:spPr>
            <a:xfrm>
              <a:off x="6235389" y="3593070"/>
              <a:ext cx="278216" cy="170424"/>
            </a:xfrm>
            <a:custGeom>
              <a:avLst/>
              <a:gdLst/>
              <a:ahLst/>
              <a:cxnLst/>
              <a:rect l="l" t="t" r="r" b="b"/>
              <a:pathLst>
                <a:path w="6832" h="4185" extrusionOk="0">
                  <a:moveTo>
                    <a:pt x="6832" y="1"/>
                  </a:moveTo>
                  <a:cubicBezTo>
                    <a:pt x="4546" y="1166"/>
                    <a:pt x="2278" y="2487"/>
                    <a:pt x="65" y="3990"/>
                  </a:cubicBezTo>
                  <a:cubicBezTo>
                    <a:pt x="19" y="4026"/>
                    <a:pt x="1" y="4090"/>
                    <a:pt x="37" y="4145"/>
                  </a:cubicBezTo>
                  <a:cubicBezTo>
                    <a:pt x="55" y="4163"/>
                    <a:pt x="65" y="4172"/>
                    <a:pt x="101" y="4181"/>
                  </a:cubicBezTo>
                  <a:cubicBezTo>
                    <a:pt x="112" y="4184"/>
                    <a:pt x="122" y="4185"/>
                    <a:pt x="131" y="4185"/>
                  </a:cubicBezTo>
                  <a:cubicBezTo>
                    <a:pt x="153" y="4185"/>
                    <a:pt x="173" y="4179"/>
                    <a:pt x="192" y="4172"/>
                  </a:cubicBezTo>
                  <a:cubicBezTo>
                    <a:pt x="2287" y="2751"/>
                    <a:pt x="4436" y="1476"/>
                    <a:pt x="6613" y="356"/>
                  </a:cubicBezTo>
                  <a:cubicBezTo>
                    <a:pt x="6686" y="246"/>
                    <a:pt x="6759" y="119"/>
                    <a:pt x="6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5"/>
            <p:cNvSpPr/>
            <p:nvPr/>
          </p:nvSpPr>
          <p:spPr>
            <a:xfrm>
              <a:off x="6348886" y="3309673"/>
              <a:ext cx="311975" cy="143873"/>
            </a:xfrm>
            <a:custGeom>
              <a:avLst/>
              <a:gdLst/>
              <a:ahLst/>
              <a:cxnLst/>
              <a:rect l="l" t="t" r="r" b="b"/>
              <a:pathLst>
                <a:path w="7661" h="3533" extrusionOk="0">
                  <a:moveTo>
                    <a:pt x="7661" y="1"/>
                  </a:moveTo>
                  <a:cubicBezTo>
                    <a:pt x="5111" y="930"/>
                    <a:pt x="2588" y="2032"/>
                    <a:pt x="83" y="3316"/>
                  </a:cubicBezTo>
                  <a:cubicBezTo>
                    <a:pt x="28" y="3353"/>
                    <a:pt x="1" y="3426"/>
                    <a:pt x="28" y="3471"/>
                  </a:cubicBezTo>
                  <a:cubicBezTo>
                    <a:pt x="37" y="3489"/>
                    <a:pt x="56" y="3517"/>
                    <a:pt x="83" y="3526"/>
                  </a:cubicBezTo>
                  <a:cubicBezTo>
                    <a:pt x="97" y="3530"/>
                    <a:pt x="112" y="3533"/>
                    <a:pt x="128" y="3533"/>
                  </a:cubicBezTo>
                  <a:cubicBezTo>
                    <a:pt x="144" y="3533"/>
                    <a:pt x="160" y="3530"/>
                    <a:pt x="174" y="3526"/>
                  </a:cubicBezTo>
                  <a:cubicBezTo>
                    <a:pt x="2597" y="2269"/>
                    <a:pt x="5056" y="1194"/>
                    <a:pt x="7542" y="283"/>
                  </a:cubicBezTo>
                  <a:cubicBezTo>
                    <a:pt x="7588" y="192"/>
                    <a:pt x="7615" y="101"/>
                    <a:pt x="7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5"/>
            <p:cNvSpPr/>
            <p:nvPr/>
          </p:nvSpPr>
          <p:spPr>
            <a:xfrm>
              <a:off x="6309954" y="3389817"/>
              <a:ext cx="313441" cy="156782"/>
            </a:xfrm>
            <a:custGeom>
              <a:avLst/>
              <a:gdLst/>
              <a:ahLst/>
              <a:cxnLst/>
              <a:rect l="l" t="t" r="r" b="b"/>
              <a:pathLst>
                <a:path w="7697" h="3850" extrusionOk="0">
                  <a:moveTo>
                    <a:pt x="7697" y="0"/>
                  </a:moveTo>
                  <a:cubicBezTo>
                    <a:pt x="5138" y="1020"/>
                    <a:pt x="2587" y="2232"/>
                    <a:pt x="83" y="3644"/>
                  </a:cubicBezTo>
                  <a:cubicBezTo>
                    <a:pt x="28" y="3671"/>
                    <a:pt x="1" y="3744"/>
                    <a:pt x="37" y="3798"/>
                  </a:cubicBezTo>
                  <a:cubicBezTo>
                    <a:pt x="46" y="3826"/>
                    <a:pt x="73" y="3844"/>
                    <a:pt x="92" y="3844"/>
                  </a:cubicBezTo>
                  <a:cubicBezTo>
                    <a:pt x="107" y="3848"/>
                    <a:pt x="120" y="3850"/>
                    <a:pt x="133" y="3850"/>
                  </a:cubicBezTo>
                  <a:cubicBezTo>
                    <a:pt x="151" y="3850"/>
                    <a:pt x="167" y="3846"/>
                    <a:pt x="183" y="3835"/>
                  </a:cubicBezTo>
                  <a:cubicBezTo>
                    <a:pt x="2605" y="2469"/>
                    <a:pt x="5065" y="1285"/>
                    <a:pt x="7560" y="283"/>
                  </a:cubicBezTo>
                  <a:cubicBezTo>
                    <a:pt x="7606" y="192"/>
                    <a:pt x="7651" y="91"/>
                    <a:pt x="7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5"/>
            <p:cNvSpPr/>
            <p:nvPr/>
          </p:nvSpPr>
          <p:spPr>
            <a:xfrm>
              <a:off x="6008762" y="3511093"/>
              <a:ext cx="93132" cy="265389"/>
            </a:xfrm>
            <a:custGeom>
              <a:avLst/>
              <a:gdLst/>
              <a:ahLst/>
              <a:cxnLst/>
              <a:rect l="l" t="t" r="r" b="b"/>
              <a:pathLst>
                <a:path w="2287" h="6517" extrusionOk="0">
                  <a:moveTo>
                    <a:pt x="65" y="1"/>
                  </a:moveTo>
                  <a:cubicBezTo>
                    <a:pt x="37" y="183"/>
                    <a:pt x="19" y="374"/>
                    <a:pt x="1" y="556"/>
                  </a:cubicBezTo>
                  <a:cubicBezTo>
                    <a:pt x="611" y="2578"/>
                    <a:pt x="1303" y="4537"/>
                    <a:pt x="2068" y="6431"/>
                  </a:cubicBezTo>
                  <a:cubicBezTo>
                    <a:pt x="2068" y="6477"/>
                    <a:pt x="2105" y="6504"/>
                    <a:pt x="2123" y="6513"/>
                  </a:cubicBezTo>
                  <a:cubicBezTo>
                    <a:pt x="2131" y="6516"/>
                    <a:pt x="2138" y="6517"/>
                    <a:pt x="2145" y="6517"/>
                  </a:cubicBezTo>
                  <a:cubicBezTo>
                    <a:pt x="2163" y="6517"/>
                    <a:pt x="2179" y="6510"/>
                    <a:pt x="2205" y="6504"/>
                  </a:cubicBezTo>
                  <a:cubicBezTo>
                    <a:pt x="2260" y="6477"/>
                    <a:pt x="2287" y="6404"/>
                    <a:pt x="2260" y="6340"/>
                  </a:cubicBezTo>
                  <a:cubicBezTo>
                    <a:pt x="1440" y="4291"/>
                    <a:pt x="702" y="2178"/>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5"/>
            <p:cNvSpPr/>
            <p:nvPr/>
          </p:nvSpPr>
          <p:spPr>
            <a:xfrm>
              <a:off x="6183100" y="3047452"/>
              <a:ext cx="34166" cy="174374"/>
            </a:xfrm>
            <a:custGeom>
              <a:avLst/>
              <a:gdLst/>
              <a:ahLst/>
              <a:cxnLst/>
              <a:rect l="l" t="t" r="r" b="b"/>
              <a:pathLst>
                <a:path w="839" h="4282" extrusionOk="0">
                  <a:moveTo>
                    <a:pt x="192" y="1"/>
                  </a:moveTo>
                  <a:cubicBezTo>
                    <a:pt x="119" y="101"/>
                    <a:pt x="55" y="192"/>
                    <a:pt x="1" y="292"/>
                  </a:cubicBezTo>
                  <a:cubicBezTo>
                    <a:pt x="155" y="1604"/>
                    <a:pt x="365" y="2906"/>
                    <a:pt x="602" y="4190"/>
                  </a:cubicBezTo>
                  <a:cubicBezTo>
                    <a:pt x="611" y="4227"/>
                    <a:pt x="620" y="4245"/>
                    <a:pt x="656" y="4272"/>
                  </a:cubicBezTo>
                  <a:cubicBezTo>
                    <a:pt x="684" y="4281"/>
                    <a:pt x="702" y="4281"/>
                    <a:pt x="738" y="4281"/>
                  </a:cubicBezTo>
                  <a:cubicBezTo>
                    <a:pt x="793" y="4254"/>
                    <a:pt x="839" y="4199"/>
                    <a:pt x="829" y="4136"/>
                  </a:cubicBezTo>
                  <a:cubicBezTo>
                    <a:pt x="574" y="2779"/>
                    <a:pt x="365" y="1394"/>
                    <a:pt x="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5"/>
            <p:cNvSpPr/>
            <p:nvPr/>
          </p:nvSpPr>
          <p:spPr>
            <a:xfrm>
              <a:off x="6028065" y="3397962"/>
              <a:ext cx="43044" cy="140900"/>
            </a:xfrm>
            <a:custGeom>
              <a:avLst/>
              <a:gdLst/>
              <a:ahLst/>
              <a:cxnLst/>
              <a:rect l="l" t="t" r="r" b="b"/>
              <a:pathLst>
                <a:path w="1057" h="3460" extrusionOk="0">
                  <a:moveTo>
                    <a:pt x="119" y="1"/>
                  </a:moveTo>
                  <a:cubicBezTo>
                    <a:pt x="73" y="165"/>
                    <a:pt x="37" y="319"/>
                    <a:pt x="0" y="474"/>
                  </a:cubicBezTo>
                  <a:cubicBezTo>
                    <a:pt x="255" y="1458"/>
                    <a:pt x="529" y="2423"/>
                    <a:pt x="820" y="3380"/>
                  </a:cubicBezTo>
                  <a:cubicBezTo>
                    <a:pt x="829" y="3416"/>
                    <a:pt x="857" y="3434"/>
                    <a:pt x="893" y="3453"/>
                  </a:cubicBezTo>
                  <a:cubicBezTo>
                    <a:pt x="907" y="3457"/>
                    <a:pt x="920" y="3459"/>
                    <a:pt x="933" y="3459"/>
                  </a:cubicBezTo>
                  <a:cubicBezTo>
                    <a:pt x="945" y="3459"/>
                    <a:pt x="957" y="3457"/>
                    <a:pt x="966" y="3453"/>
                  </a:cubicBezTo>
                  <a:cubicBezTo>
                    <a:pt x="1030" y="3425"/>
                    <a:pt x="1057" y="3362"/>
                    <a:pt x="1039" y="3289"/>
                  </a:cubicBezTo>
                  <a:cubicBezTo>
                    <a:pt x="711" y="2214"/>
                    <a:pt x="401" y="112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5"/>
            <p:cNvSpPr/>
            <p:nvPr/>
          </p:nvSpPr>
          <p:spPr>
            <a:xfrm>
              <a:off x="6106702" y="3180252"/>
              <a:ext cx="98304" cy="378149"/>
            </a:xfrm>
            <a:custGeom>
              <a:avLst/>
              <a:gdLst/>
              <a:ahLst/>
              <a:cxnLst/>
              <a:rect l="l" t="t" r="r" b="b"/>
              <a:pathLst>
                <a:path w="2414" h="9286" extrusionOk="0">
                  <a:moveTo>
                    <a:pt x="173" y="0"/>
                  </a:moveTo>
                  <a:cubicBezTo>
                    <a:pt x="119" y="110"/>
                    <a:pt x="64" y="237"/>
                    <a:pt x="0" y="346"/>
                  </a:cubicBezTo>
                  <a:cubicBezTo>
                    <a:pt x="547" y="3398"/>
                    <a:pt x="1294" y="6358"/>
                    <a:pt x="2186" y="9209"/>
                  </a:cubicBezTo>
                  <a:cubicBezTo>
                    <a:pt x="2204" y="9236"/>
                    <a:pt x="2223" y="9263"/>
                    <a:pt x="2259" y="9272"/>
                  </a:cubicBezTo>
                  <a:cubicBezTo>
                    <a:pt x="2273" y="9281"/>
                    <a:pt x="2284" y="9286"/>
                    <a:pt x="2296" y="9286"/>
                  </a:cubicBezTo>
                  <a:cubicBezTo>
                    <a:pt x="2307" y="9286"/>
                    <a:pt x="2318" y="9281"/>
                    <a:pt x="2332" y="9272"/>
                  </a:cubicBezTo>
                  <a:cubicBezTo>
                    <a:pt x="2387" y="9254"/>
                    <a:pt x="2414" y="9181"/>
                    <a:pt x="2396" y="9127"/>
                  </a:cubicBezTo>
                  <a:cubicBezTo>
                    <a:pt x="1476" y="6194"/>
                    <a:pt x="720" y="3143"/>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5"/>
            <p:cNvSpPr/>
            <p:nvPr/>
          </p:nvSpPr>
          <p:spPr>
            <a:xfrm>
              <a:off x="6151946" y="3096768"/>
              <a:ext cx="86087" cy="377172"/>
            </a:xfrm>
            <a:custGeom>
              <a:avLst/>
              <a:gdLst/>
              <a:ahLst/>
              <a:cxnLst/>
              <a:rect l="l" t="t" r="r" b="b"/>
              <a:pathLst>
                <a:path w="2114" h="9262" extrusionOk="0">
                  <a:moveTo>
                    <a:pt x="183" y="1"/>
                  </a:moveTo>
                  <a:cubicBezTo>
                    <a:pt x="110" y="101"/>
                    <a:pt x="55" y="210"/>
                    <a:pt x="0" y="320"/>
                  </a:cubicBezTo>
                  <a:cubicBezTo>
                    <a:pt x="456" y="3371"/>
                    <a:pt x="1093" y="6313"/>
                    <a:pt x="1904" y="9173"/>
                  </a:cubicBezTo>
                  <a:cubicBezTo>
                    <a:pt x="1904" y="9209"/>
                    <a:pt x="1922" y="9237"/>
                    <a:pt x="1950" y="9255"/>
                  </a:cubicBezTo>
                  <a:cubicBezTo>
                    <a:pt x="1959" y="9259"/>
                    <a:pt x="1970" y="9262"/>
                    <a:pt x="1983" y="9262"/>
                  </a:cubicBezTo>
                  <a:cubicBezTo>
                    <a:pt x="1995" y="9262"/>
                    <a:pt x="2009" y="9259"/>
                    <a:pt x="2022" y="9255"/>
                  </a:cubicBezTo>
                  <a:cubicBezTo>
                    <a:pt x="2086" y="9227"/>
                    <a:pt x="2114" y="9164"/>
                    <a:pt x="2104" y="9109"/>
                  </a:cubicBezTo>
                  <a:cubicBezTo>
                    <a:pt x="1276" y="6176"/>
                    <a:pt x="629" y="3143"/>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5"/>
            <p:cNvSpPr/>
            <p:nvPr/>
          </p:nvSpPr>
          <p:spPr>
            <a:xfrm>
              <a:off x="6317366" y="2880525"/>
              <a:ext cx="46424" cy="326065"/>
            </a:xfrm>
            <a:custGeom>
              <a:avLst/>
              <a:gdLst/>
              <a:ahLst/>
              <a:cxnLst/>
              <a:rect l="l" t="t" r="r" b="b"/>
              <a:pathLst>
                <a:path w="1140" h="8007" extrusionOk="0">
                  <a:moveTo>
                    <a:pt x="219" y="1"/>
                  </a:moveTo>
                  <a:cubicBezTo>
                    <a:pt x="146" y="83"/>
                    <a:pt x="74" y="147"/>
                    <a:pt x="1" y="229"/>
                  </a:cubicBezTo>
                  <a:cubicBezTo>
                    <a:pt x="165" y="2852"/>
                    <a:pt x="465" y="5420"/>
                    <a:pt x="912" y="7916"/>
                  </a:cubicBezTo>
                  <a:cubicBezTo>
                    <a:pt x="921" y="7943"/>
                    <a:pt x="939" y="7970"/>
                    <a:pt x="966" y="7998"/>
                  </a:cubicBezTo>
                  <a:cubicBezTo>
                    <a:pt x="993" y="8007"/>
                    <a:pt x="1012" y="8007"/>
                    <a:pt x="1048" y="8007"/>
                  </a:cubicBezTo>
                  <a:cubicBezTo>
                    <a:pt x="1103" y="7980"/>
                    <a:pt x="1139" y="7916"/>
                    <a:pt x="1130" y="7861"/>
                  </a:cubicBezTo>
                  <a:cubicBezTo>
                    <a:pt x="675" y="5302"/>
                    <a:pt x="365" y="2679"/>
                    <a:pt x="2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5"/>
            <p:cNvSpPr/>
            <p:nvPr/>
          </p:nvSpPr>
          <p:spPr>
            <a:xfrm>
              <a:off x="6361144" y="2838253"/>
              <a:ext cx="37872" cy="304564"/>
            </a:xfrm>
            <a:custGeom>
              <a:avLst/>
              <a:gdLst/>
              <a:ahLst/>
              <a:cxnLst/>
              <a:rect l="l" t="t" r="r" b="b"/>
              <a:pathLst>
                <a:path w="930" h="7479" extrusionOk="0">
                  <a:moveTo>
                    <a:pt x="228" y="1"/>
                  </a:moveTo>
                  <a:cubicBezTo>
                    <a:pt x="146" y="73"/>
                    <a:pt x="73" y="137"/>
                    <a:pt x="0" y="210"/>
                  </a:cubicBezTo>
                  <a:cubicBezTo>
                    <a:pt x="101" y="2660"/>
                    <a:pt x="337" y="5046"/>
                    <a:pt x="693" y="7387"/>
                  </a:cubicBezTo>
                  <a:cubicBezTo>
                    <a:pt x="693" y="7424"/>
                    <a:pt x="711" y="7451"/>
                    <a:pt x="747" y="7469"/>
                  </a:cubicBezTo>
                  <a:cubicBezTo>
                    <a:pt x="775" y="7478"/>
                    <a:pt x="793" y="7478"/>
                    <a:pt x="829" y="7478"/>
                  </a:cubicBezTo>
                  <a:cubicBezTo>
                    <a:pt x="884" y="7469"/>
                    <a:pt x="929" y="7405"/>
                    <a:pt x="920" y="7351"/>
                  </a:cubicBezTo>
                  <a:cubicBezTo>
                    <a:pt x="556" y="4955"/>
                    <a:pt x="328" y="2505"/>
                    <a:pt x="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5"/>
            <p:cNvSpPr/>
            <p:nvPr/>
          </p:nvSpPr>
          <p:spPr>
            <a:xfrm>
              <a:off x="5775822" y="4054512"/>
              <a:ext cx="706617" cy="545234"/>
            </a:xfrm>
            <a:custGeom>
              <a:avLst/>
              <a:gdLst/>
              <a:ahLst/>
              <a:cxnLst/>
              <a:rect l="l" t="t" r="r" b="b"/>
              <a:pathLst>
                <a:path w="17352" h="13389" extrusionOk="0">
                  <a:moveTo>
                    <a:pt x="3007" y="0"/>
                  </a:moveTo>
                  <a:cubicBezTo>
                    <a:pt x="2333" y="0"/>
                    <a:pt x="1914" y="738"/>
                    <a:pt x="2269" y="1312"/>
                  </a:cubicBezTo>
                  <a:cubicBezTo>
                    <a:pt x="2469" y="1639"/>
                    <a:pt x="2688" y="1831"/>
                    <a:pt x="2688" y="1831"/>
                  </a:cubicBezTo>
                  <a:lnTo>
                    <a:pt x="393" y="10474"/>
                  </a:lnTo>
                  <a:cubicBezTo>
                    <a:pt x="1" y="11941"/>
                    <a:pt x="1103" y="13389"/>
                    <a:pt x="2633" y="13389"/>
                  </a:cubicBezTo>
                  <a:lnTo>
                    <a:pt x="14720" y="13389"/>
                  </a:lnTo>
                  <a:cubicBezTo>
                    <a:pt x="16250" y="13389"/>
                    <a:pt x="17352" y="11941"/>
                    <a:pt x="16969" y="10474"/>
                  </a:cubicBezTo>
                  <a:lnTo>
                    <a:pt x="14665" y="1831"/>
                  </a:lnTo>
                  <a:cubicBezTo>
                    <a:pt x="14665" y="1831"/>
                    <a:pt x="14865" y="1639"/>
                    <a:pt x="15084" y="1312"/>
                  </a:cubicBezTo>
                  <a:cubicBezTo>
                    <a:pt x="15439" y="738"/>
                    <a:pt x="15020" y="0"/>
                    <a:pt x="14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5"/>
            <p:cNvSpPr/>
            <p:nvPr/>
          </p:nvSpPr>
          <p:spPr>
            <a:xfrm>
              <a:off x="5920514" y="4129037"/>
              <a:ext cx="417283" cy="41"/>
            </a:xfrm>
            <a:custGeom>
              <a:avLst/>
              <a:gdLst/>
              <a:ahLst/>
              <a:cxnLst/>
              <a:rect l="l" t="t" r="r" b="b"/>
              <a:pathLst>
                <a:path w="10247" h="1" fill="none" extrusionOk="0">
                  <a:moveTo>
                    <a:pt x="0" y="1"/>
                  </a:moveTo>
                  <a:lnTo>
                    <a:pt x="10247" y="1"/>
                  </a:lnTo>
                </a:path>
              </a:pathLst>
            </a:custGeom>
            <a:solidFill>
              <a:schemeClr val="accent5"/>
            </a:solidFill>
            <a:ln w="2950" cap="rnd" cmpd="sng">
              <a:solidFill>
                <a:srgbClr val="F6A8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5"/>
            <p:cNvSpPr/>
            <p:nvPr/>
          </p:nvSpPr>
          <p:spPr>
            <a:xfrm>
              <a:off x="5957572" y="4196923"/>
              <a:ext cx="338689" cy="295727"/>
            </a:xfrm>
            <a:custGeom>
              <a:avLst/>
              <a:gdLst/>
              <a:ahLst/>
              <a:cxnLst/>
              <a:rect l="l" t="t" r="r" b="b"/>
              <a:pathLst>
                <a:path w="8317" h="7262" extrusionOk="0">
                  <a:moveTo>
                    <a:pt x="7020" y="1"/>
                  </a:moveTo>
                  <a:cubicBezTo>
                    <a:pt x="6930" y="1"/>
                    <a:pt x="6827" y="19"/>
                    <a:pt x="6732" y="55"/>
                  </a:cubicBezTo>
                  <a:lnTo>
                    <a:pt x="6613" y="101"/>
                  </a:lnTo>
                  <a:cubicBezTo>
                    <a:pt x="6522" y="137"/>
                    <a:pt x="6424" y="155"/>
                    <a:pt x="6324" y="155"/>
                  </a:cubicBezTo>
                  <a:cubicBezTo>
                    <a:pt x="6224" y="155"/>
                    <a:pt x="6121" y="137"/>
                    <a:pt x="6021" y="101"/>
                  </a:cubicBezTo>
                  <a:lnTo>
                    <a:pt x="5912" y="55"/>
                  </a:lnTo>
                  <a:cubicBezTo>
                    <a:pt x="5812" y="23"/>
                    <a:pt x="5709" y="7"/>
                    <a:pt x="5609" y="7"/>
                  </a:cubicBezTo>
                  <a:cubicBezTo>
                    <a:pt x="5509" y="7"/>
                    <a:pt x="5411" y="23"/>
                    <a:pt x="5320" y="55"/>
                  </a:cubicBezTo>
                  <a:lnTo>
                    <a:pt x="5202" y="101"/>
                  </a:lnTo>
                  <a:cubicBezTo>
                    <a:pt x="5110" y="137"/>
                    <a:pt x="5008" y="155"/>
                    <a:pt x="4906" y="155"/>
                  </a:cubicBezTo>
                  <a:cubicBezTo>
                    <a:pt x="4803" y="155"/>
                    <a:pt x="4701" y="137"/>
                    <a:pt x="4610" y="101"/>
                  </a:cubicBezTo>
                  <a:lnTo>
                    <a:pt x="4500" y="55"/>
                  </a:lnTo>
                  <a:cubicBezTo>
                    <a:pt x="4400" y="23"/>
                    <a:pt x="4298" y="7"/>
                    <a:pt x="4197" y="7"/>
                  </a:cubicBezTo>
                  <a:cubicBezTo>
                    <a:pt x="4097" y="7"/>
                    <a:pt x="3999" y="23"/>
                    <a:pt x="3908" y="55"/>
                  </a:cubicBezTo>
                  <a:lnTo>
                    <a:pt x="3790" y="101"/>
                  </a:lnTo>
                  <a:cubicBezTo>
                    <a:pt x="3694" y="137"/>
                    <a:pt x="3592" y="155"/>
                    <a:pt x="3490" y="155"/>
                  </a:cubicBezTo>
                  <a:cubicBezTo>
                    <a:pt x="3389" y="155"/>
                    <a:pt x="3289" y="137"/>
                    <a:pt x="3198" y="101"/>
                  </a:cubicBezTo>
                  <a:lnTo>
                    <a:pt x="3089" y="55"/>
                  </a:lnTo>
                  <a:cubicBezTo>
                    <a:pt x="2997" y="23"/>
                    <a:pt x="2897" y="7"/>
                    <a:pt x="2796" y="7"/>
                  </a:cubicBezTo>
                  <a:cubicBezTo>
                    <a:pt x="2695" y="7"/>
                    <a:pt x="2592" y="23"/>
                    <a:pt x="2496" y="55"/>
                  </a:cubicBezTo>
                  <a:lnTo>
                    <a:pt x="2378" y="101"/>
                  </a:lnTo>
                  <a:cubicBezTo>
                    <a:pt x="2282" y="137"/>
                    <a:pt x="2180" y="155"/>
                    <a:pt x="2079" y="155"/>
                  </a:cubicBezTo>
                  <a:cubicBezTo>
                    <a:pt x="1977" y="155"/>
                    <a:pt x="1877" y="137"/>
                    <a:pt x="1786" y="101"/>
                  </a:cubicBezTo>
                  <a:lnTo>
                    <a:pt x="1677" y="55"/>
                  </a:lnTo>
                  <a:cubicBezTo>
                    <a:pt x="1586" y="23"/>
                    <a:pt x="1485" y="7"/>
                    <a:pt x="1384" y="7"/>
                  </a:cubicBezTo>
                  <a:cubicBezTo>
                    <a:pt x="1283" y="7"/>
                    <a:pt x="1180" y="23"/>
                    <a:pt x="1085" y="55"/>
                  </a:cubicBezTo>
                  <a:cubicBezTo>
                    <a:pt x="821" y="146"/>
                    <a:pt x="648" y="365"/>
                    <a:pt x="611" y="593"/>
                  </a:cubicBezTo>
                  <a:lnTo>
                    <a:pt x="37" y="6431"/>
                  </a:lnTo>
                  <a:cubicBezTo>
                    <a:pt x="1" y="6750"/>
                    <a:pt x="156" y="7050"/>
                    <a:pt x="447" y="7187"/>
                  </a:cubicBezTo>
                  <a:cubicBezTo>
                    <a:pt x="552" y="7237"/>
                    <a:pt x="670" y="7262"/>
                    <a:pt x="791" y="7262"/>
                  </a:cubicBezTo>
                  <a:cubicBezTo>
                    <a:pt x="912" y="7262"/>
                    <a:pt x="1035" y="7237"/>
                    <a:pt x="1148" y="7187"/>
                  </a:cubicBezTo>
                  <a:lnTo>
                    <a:pt x="1285" y="7123"/>
                  </a:lnTo>
                  <a:cubicBezTo>
                    <a:pt x="1399" y="7073"/>
                    <a:pt x="1522" y="7048"/>
                    <a:pt x="1644" y="7048"/>
                  </a:cubicBezTo>
                  <a:cubicBezTo>
                    <a:pt x="1766" y="7048"/>
                    <a:pt x="1886" y="7073"/>
                    <a:pt x="1996" y="7123"/>
                  </a:cubicBezTo>
                  <a:lnTo>
                    <a:pt x="2114" y="7187"/>
                  </a:lnTo>
                  <a:cubicBezTo>
                    <a:pt x="2223" y="7237"/>
                    <a:pt x="2344" y="7262"/>
                    <a:pt x="2466" y="7262"/>
                  </a:cubicBezTo>
                  <a:cubicBezTo>
                    <a:pt x="2588" y="7262"/>
                    <a:pt x="2711" y="7237"/>
                    <a:pt x="2824" y="7187"/>
                  </a:cubicBezTo>
                  <a:lnTo>
                    <a:pt x="2961" y="7123"/>
                  </a:lnTo>
                  <a:cubicBezTo>
                    <a:pt x="3075" y="7073"/>
                    <a:pt x="3198" y="7048"/>
                    <a:pt x="3318" y="7048"/>
                  </a:cubicBezTo>
                  <a:cubicBezTo>
                    <a:pt x="3439" y="7048"/>
                    <a:pt x="3558" y="7073"/>
                    <a:pt x="3662" y="7123"/>
                  </a:cubicBezTo>
                  <a:lnTo>
                    <a:pt x="3799" y="7187"/>
                  </a:lnTo>
                  <a:cubicBezTo>
                    <a:pt x="3913" y="7237"/>
                    <a:pt x="4036" y="7262"/>
                    <a:pt x="4158" y="7262"/>
                  </a:cubicBezTo>
                  <a:cubicBezTo>
                    <a:pt x="4279" y="7262"/>
                    <a:pt x="4400" y="7237"/>
                    <a:pt x="4509" y="7187"/>
                  </a:cubicBezTo>
                  <a:lnTo>
                    <a:pt x="4646" y="7123"/>
                  </a:lnTo>
                  <a:cubicBezTo>
                    <a:pt x="4760" y="7073"/>
                    <a:pt x="4881" y="7048"/>
                    <a:pt x="5001" y="7048"/>
                  </a:cubicBezTo>
                  <a:cubicBezTo>
                    <a:pt x="5122" y="7048"/>
                    <a:pt x="5243" y="7073"/>
                    <a:pt x="5356" y="7123"/>
                  </a:cubicBezTo>
                  <a:lnTo>
                    <a:pt x="5493" y="7187"/>
                  </a:lnTo>
                  <a:cubicBezTo>
                    <a:pt x="5607" y="7237"/>
                    <a:pt x="5728" y="7262"/>
                    <a:pt x="5847" y="7262"/>
                  </a:cubicBezTo>
                  <a:cubicBezTo>
                    <a:pt x="5967" y="7262"/>
                    <a:pt x="6085" y="7237"/>
                    <a:pt x="6194" y="7187"/>
                  </a:cubicBezTo>
                  <a:lnTo>
                    <a:pt x="6322" y="7123"/>
                  </a:lnTo>
                  <a:cubicBezTo>
                    <a:pt x="6431" y="7073"/>
                    <a:pt x="6550" y="7048"/>
                    <a:pt x="6669" y="7048"/>
                  </a:cubicBezTo>
                  <a:cubicBezTo>
                    <a:pt x="6789" y="7048"/>
                    <a:pt x="6909" y="7073"/>
                    <a:pt x="7023" y="7123"/>
                  </a:cubicBezTo>
                  <a:lnTo>
                    <a:pt x="7160" y="7187"/>
                  </a:lnTo>
                  <a:cubicBezTo>
                    <a:pt x="7283" y="7237"/>
                    <a:pt x="7406" y="7262"/>
                    <a:pt x="7525" y="7262"/>
                  </a:cubicBezTo>
                  <a:cubicBezTo>
                    <a:pt x="7645" y="7262"/>
                    <a:pt x="7761" y="7237"/>
                    <a:pt x="7870" y="7187"/>
                  </a:cubicBezTo>
                  <a:cubicBezTo>
                    <a:pt x="8153" y="7050"/>
                    <a:pt x="8317" y="6750"/>
                    <a:pt x="8280" y="6431"/>
                  </a:cubicBezTo>
                  <a:lnTo>
                    <a:pt x="7697" y="593"/>
                  </a:lnTo>
                  <a:cubicBezTo>
                    <a:pt x="7679" y="356"/>
                    <a:pt x="7497" y="146"/>
                    <a:pt x="7233" y="55"/>
                  </a:cubicBezTo>
                  <a:cubicBezTo>
                    <a:pt x="7187" y="19"/>
                    <a:pt x="7110" y="1"/>
                    <a:pt x="70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5"/>
            <p:cNvSpPr/>
            <p:nvPr/>
          </p:nvSpPr>
          <p:spPr>
            <a:xfrm>
              <a:off x="5998377" y="4235855"/>
              <a:ext cx="261520" cy="41"/>
            </a:xfrm>
            <a:custGeom>
              <a:avLst/>
              <a:gdLst/>
              <a:ahLst/>
              <a:cxnLst/>
              <a:rect l="l" t="t" r="r" b="b"/>
              <a:pathLst>
                <a:path w="6422" h="1" fill="none" extrusionOk="0">
                  <a:moveTo>
                    <a:pt x="1" y="1"/>
                  </a:moveTo>
                  <a:lnTo>
                    <a:pt x="6422" y="1"/>
                  </a:lnTo>
                </a:path>
              </a:pathLst>
            </a:custGeom>
            <a:solidFill>
              <a:schemeClr val="accent5"/>
            </a:solidFill>
            <a:ln w="2950" cap="rnd" cmpd="sng">
              <a:solidFill>
                <a:srgbClr val="F6A8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5"/>
            <p:cNvSpPr/>
            <p:nvPr/>
          </p:nvSpPr>
          <p:spPr>
            <a:xfrm>
              <a:off x="5977608" y="4443954"/>
              <a:ext cx="302690" cy="41"/>
            </a:xfrm>
            <a:custGeom>
              <a:avLst/>
              <a:gdLst/>
              <a:ahLst/>
              <a:cxnLst/>
              <a:rect l="l" t="t" r="r" b="b"/>
              <a:pathLst>
                <a:path w="7433" h="1" fill="none" extrusionOk="0">
                  <a:moveTo>
                    <a:pt x="1" y="1"/>
                  </a:moveTo>
                  <a:lnTo>
                    <a:pt x="7433" y="1"/>
                  </a:lnTo>
                </a:path>
              </a:pathLst>
            </a:custGeom>
            <a:solidFill>
              <a:schemeClr val="accent5"/>
            </a:solidFill>
            <a:ln w="2950" cap="rnd" cmpd="sng">
              <a:solidFill>
                <a:srgbClr val="F6A8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7" name="Google Shape;1147;p35"/>
          <p:cNvSpPr/>
          <p:nvPr/>
        </p:nvSpPr>
        <p:spPr>
          <a:xfrm>
            <a:off x="325078" y="1650929"/>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5"/>
          <p:cNvSpPr/>
          <p:nvPr/>
        </p:nvSpPr>
        <p:spPr>
          <a:xfrm>
            <a:off x="2023391" y="690292"/>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5"/>
          <p:cNvSpPr/>
          <p:nvPr/>
        </p:nvSpPr>
        <p:spPr>
          <a:xfrm>
            <a:off x="5852391" y="2119304"/>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5"/>
          <p:cNvSpPr/>
          <p:nvPr/>
        </p:nvSpPr>
        <p:spPr>
          <a:xfrm>
            <a:off x="4484441" y="1322098"/>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5"/>
          <p:cNvSpPr/>
          <p:nvPr/>
        </p:nvSpPr>
        <p:spPr>
          <a:xfrm>
            <a:off x="5048253" y="774654"/>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5"/>
          <p:cNvSpPr/>
          <p:nvPr/>
        </p:nvSpPr>
        <p:spPr>
          <a:xfrm>
            <a:off x="2325078" y="1501504"/>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3" name="Google Shape;1153;p35"/>
          <p:cNvPicPr preferRelativeResize="0"/>
          <p:nvPr/>
        </p:nvPicPr>
        <p:blipFill>
          <a:blip r:embed="rId4">
            <a:alphaModFix/>
          </a:blip>
          <a:stretch>
            <a:fillRect/>
          </a:stretch>
        </p:blipFill>
        <p:spPr>
          <a:xfrm flipH="1">
            <a:off x="2302962" y="1481350"/>
            <a:ext cx="165300" cy="168600"/>
          </a:xfrm>
          <a:prstGeom prst="rect">
            <a:avLst/>
          </a:prstGeom>
          <a:noFill/>
          <a:ln>
            <a:noFill/>
          </a:ln>
        </p:spPr>
      </p:pic>
      <p:pic>
        <p:nvPicPr>
          <p:cNvPr id="1154" name="Google Shape;1154;p35"/>
          <p:cNvPicPr preferRelativeResize="0"/>
          <p:nvPr/>
        </p:nvPicPr>
        <p:blipFill>
          <a:blip r:embed="rId4">
            <a:alphaModFix/>
          </a:blip>
          <a:stretch>
            <a:fillRect/>
          </a:stretch>
        </p:blipFill>
        <p:spPr>
          <a:xfrm flipH="1">
            <a:off x="2641574" y="3254202"/>
            <a:ext cx="222100" cy="226550"/>
          </a:xfrm>
          <a:prstGeom prst="rect">
            <a:avLst/>
          </a:prstGeom>
          <a:noFill/>
          <a:ln>
            <a:noFill/>
          </a:ln>
        </p:spPr>
      </p:pic>
      <p:pic>
        <p:nvPicPr>
          <p:cNvPr id="1155" name="Google Shape;1155;p35"/>
          <p:cNvPicPr preferRelativeResize="0"/>
          <p:nvPr/>
        </p:nvPicPr>
        <p:blipFill>
          <a:blip r:embed="rId5">
            <a:alphaModFix/>
          </a:blip>
          <a:stretch>
            <a:fillRect/>
          </a:stretch>
        </p:blipFill>
        <p:spPr>
          <a:xfrm>
            <a:off x="1223626" y="1296317"/>
            <a:ext cx="312675" cy="320507"/>
          </a:xfrm>
          <a:prstGeom prst="rect">
            <a:avLst/>
          </a:prstGeom>
          <a:noFill/>
          <a:ln>
            <a:noFill/>
          </a:ln>
        </p:spPr>
      </p:pic>
      <p:pic>
        <p:nvPicPr>
          <p:cNvPr id="1156" name="Google Shape;1156;p35"/>
          <p:cNvPicPr preferRelativeResize="0"/>
          <p:nvPr/>
        </p:nvPicPr>
        <p:blipFill>
          <a:blip r:embed="rId5">
            <a:alphaModFix/>
          </a:blip>
          <a:stretch>
            <a:fillRect/>
          </a:stretch>
        </p:blipFill>
        <p:spPr>
          <a:xfrm>
            <a:off x="4659551" y="2290921"/>
            <a:ext cx="312675" cy="320507"/>
          </a:xfrm>
          <a:prstGeom prst="rect">
            <a:avLst/>
          </a:prstGeom>
          <a:noFill/>
          <a:ln>
            <a:noFill/>
          </a:ln>
        </p:spPr>
      </p:pic>
      <p:pic>
        <p:nvPicPr>
          <p:cNvPr id="1157" name="Google Shape;1157;p35"/>
          <p:cNvPicPr preferRelativeResize="0"/>
          <p:nvPr/>
        </p:nvPicPr>
        <p:blipFill>
          <a:blip r:embed="rId4">
            <a:alphaModFix/>
          </a:blip>
          <a:stretch>
            <a:fillRect/>
          </a:stretch>
        </p:blipFill>
        <p:spPr>
          <a:xfrm flipH="1">
            <a:off x="183212" y="2751588"/>
            <a:ext cx="165300" cy="168600"/>
          </a:xfrm>
          <a:prstGeom prst="rect">
            <a:avLst/>
          </a:prstGeom>
          <a:noFill/>
          <a:ln>
            <a:noFill/>
          </a:ln>
        </p:spPr>
      </p:pic>
      <p:pic>
        <p:nvPicPr>
          <p:cNvPr id="1158" name="Google Shape;1158;p35"/>
          <p:cNvPicPr preferRelativeResize="0"/>
          <p:nvPr/>
        </p:nvPicPr>
        <p:blipFill>
          <a:blip r:embed="rId4">
            <a:alphaModFix/>
          </a:blip>
          <a:stretch>
            <a:fillRect/>
          </a:stretch>
        </p:blipFill>
        <p:spPr>
          <a:xfrm flipH="1">
            <a:off x="5562327" y="2617173"/>
            <a:ext cx="129775" cy="1323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Hoạt</a:t>
            </a:r>
            <a:r>
              <a:rPr lang="en-US" dirty="0" smtClean="0"/>
              <a:t> </a:t>
            </a:r>
            <a:r>
              <a:rPr lang="en-US" dirty="0" err="1" smtClean="0"/>
              <a:t>động</a:t>
            </a:r>
            <a:r>
              <a:rPr lang="en-US" dirty="0" smtClean="0"/>
              <a:t> 4. VẬN DỤNG</a:t>
            </a: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91" name="Google Shape;1491;p42"/>
          <p:cNvSpPr txBox="1">
            <a:spLocks noGrp="1"/>
          </p:cNvSpPr>
          <p:nvPr>
            <p:ph type="title" idx="2"/>
          </p:nvPr>
        </p:nvSpPr>
        <p:spPr>
          <a:xfrm>
            <a:off x="1918617" y="670225"/>
            <a:ext cx="2204700" cy="58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BÀI 4.</a:t>
            </a:r>
            <a:endParaRPr dirty="0"/>
          </a:p>
        </p:txBody>
      </p:sp>
      <p:sp>
        <p:nvSpPr>
          <p:cNvPr id="1493" name="Google Shape;1493;p42"/>
          <p:cNvSpPr txBox="1">
            <a:spLocks noGrp="1"/>
          </p:cNvSpPr>
          <p:nvPr>
            <p:ph type="title" idx="3"/>
          </p:nvPr>
        </p:nvSpPr>
        <p:spPr>
          <a:xfrm>
            <a:off x="5726767" y="583883"/>
            <a:ext cx="2204700" cy="58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GỢI Ý</a:t>
            </a:r>
            <a:endParaRPr dirty="0"/>
          </a:p>
        </p:txBody>
      </p:sp>
      <p:sp>
        <p:nvSpPr>
          <p:cNvPr id="1494" name="Google Shape;1494;p42"/>
          <p:cNvSpPr txBox="1">
            <a:spLocks noGrp="1"/>
          </p:cNvSpPr>
          <p:nvPr>
            <p:ph type="subTitle" idx="1"/>
          </p:nvPr>
        </p:nvSpPr>
        <p:spPr>
          <a:xfrm>
            <a:off x="5683353" y="1393263"/>
            <a:ext cx="3026694" cy="2488254"/>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dirty="0">
                <a:latin typeface="Bahnschrift SemiBold" panose="020B0502040204020203" pitchFamily="34" charset="0"/>
              </a:rPr>
              <a:t>+ HS cần sử dụng ngôn ngữ trang trọng để viết bài luận hoặc một bức thư theo yêu cầu của đề bài.</a:t>
            </a:r>
          </a:p>
          <a:p>
            <a:pPr marL="0" lvl="0" indent="0" algn="just" rtl="0">
              <a:spcBef>
                <a:spcPts val="0"/>
              </a:spcBef>
              <a:spcAft>
                <a:spcPts val="0"/>
              </a:spcAft>
              <a:buNone/>
            </a:pPr>
            <a:r>
              <a:rPr lang="vi-VN" dirty="0">
                <a:latin typeface="Bahnschrift SemiBold" panose="020B0502040204020203" pitchFamily="34" charset="0"/>
              </a:rPr>
              <a:t>+ Phạm vi giao tiếp: phạm vi xã hội với nhân vật giao tiếp là các nhà tuyển dụng, tuyển sinh. Chú ý sử dụng từ ngữ xưng hô chuẩn mực, lịch sự, từ ngữ toàn dân; kiểu câu đầy đủ thành phần, được gọt giũa cẩn thận, chủ yếu là câu ghép.</a:t>
            </a:r>
          </a:p>
        </p:txBody>
      </p:sp>
      <p:sp>
        <p:nvSpPr>
          <p:cNvPr id="1495" name="Google Shape;1495;p42"/>
          <p:cNvSpPr txBox="1">
            <a:spLocks noGrp="1"/>
          </p:cNvSpPr>
          <p:nvPr>
            <p:ph type="subTitle" idx="4"/>
          </p:nvPr>
        </p:nvSpPr>
        <p:spPr>
          <a:xfrm>
            <a:off x="1918617" y="1556803"/>
            <a:ext cx="2204700" cy="2077549"/>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sz="1600" dirty="0">
                <a:latin typeface="Bahnschrift SemiBold" panose="020B0502040204020203" pitchFamily="34" charset="0"/>
              </a:rPr>
              <a:t>- Yêu cầu HS viết một bài luận hoặc một bức thư để tham gia xét tuyển tại một trường đại học hoặc ứng tuyển một vị trí việc làm.</a:t>
            </a:r>
            <a:endParaRPr sz="1600" dirty="0">
              <a:latin typeface="Bahnschrift SemiBold" panose="020B0502040204020203" pitchFamily="34" charset="0"/>
            </a:endParaRPr>
          </a:p>
        </p:txBody>
      </p:sp>
      <p:grpSp>
        <p:nvGrpSpPr>
          <p:cNvPr id="1496" name="Google Shape;1496;p42"/>
          <p:cNvGrpSpPr/>
          <p:nvPr/>
        </p:nvGrpSpPr>
        <p:grpSpPr>
          <a:xfrm>
            <a:off x="530131" y="1793004"/>
            <a:ext cx="1267058" cy="1300743"/>
            <a:chOff x="1175332" y="1368604"/>
            <a:chExt cx="414912" cy="425943"/>
          </a:xfrm>
        </p:grpSpPr>
        <p:sp>
          <p:nvSpPr>
            <p:cNvPr id="1497" name="Google Shape;1497;p42"/>
            <p:cNvSpPr/>
            <p:nvPr/>
          </p:nvSpPr>
          <p:spPr>
            <a:xfrm>
              <a:off x="1175332" y="1377957"/>
              <a:ext cx="414912" cy="364936"/>
            </a:xfrm>
            <a:custGeom>
              <a:avLst/>
              <a:gdLst/>
              <a:ahLst/>
              <a:cxnLst/>
              <a:rect l="l" t="t" r="r" b="b"/>
              <a:pathLst>
                <a:path w="11623" h="10223" extrusionOk="0">
                  <a:moveTo>
                    <a:pt x="5788" y="1"/>
                  </a:moveTo>
                  <a:cubicBezTo>
                    <a:pt x="2573" y="24"/>
                    <a:pt x="1" y="2620"/>
                    <a:pt x="1" y="5835"/>
                  </a:cubicBezTo>
                  <a:cubicBezTo>
                    <a:pt x="1" y="7550"/>
                    <a:pt x="739" y="9098"/>
                    <a:pt x="1930" y="10169"/>
                  </a:cubicBezTo>
                  <a:cubicBezTo>
                    <a:pt x="1954" y="10205"/>
                    <a:pt x="1995" y="10223"/>
                    <a:pt x="2043" y="10223"/>
                  </a:cubicBezTo>
                  <a:cubicBezTo>
                    <a:pt x="2090" y="10223"/>
                    <a:pt x="2144" y="10205"/>
                    <a:pt x="2192" y="10169"/>
                  </a:cubicBezTo>
                  <a:cubicBezTo>
                    <a:pt x="3168" y="9407"/>
                    <a:pt x="4430" y="8931"/>
                    <a:pt x="5788" y="8931"/>
                  </a:cubicBezTo>
                  <a:cubicBezTo>
                    <a:pt x="7169" y="8931"/>
                    <a:pt x="8455" y="9384"/>
                    <a:pt x="9431" y="10169"/>
                  </a:cubicBezTo>
                  <a:cubicBezTo>
                    <a:pt x="9455" y="10205"/>
                    <a:pt x="9497" y="10223"/>
                    <a:pt x="9541" y="10223"/>
                  </a:cubicBezTo>
                  <a:cubicBezTo>
                    <a:pt x="9586" y="10223"/>
                    <a:pt x="9634" y="10205"/>
                    <a:pt x="9669" y="10169"/>
                  </a:cubicBezTo>
                  <a:cubicBezTo>
                    <a:pt x="10884" y="9098"/>
                    <a:pt x="11622" y="7526"/>
                    <a:pt x="11622" y="5764"/>
                  </a:cubicBezTo>
                  <a:cubicBezTo>
                    <a:pt x="11598" y="2549"/>
                    <a:pt x="9003" y="1"/>
                    <a:pt x="5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2"/>
            <p:cNvSpPr/>
            <p:nvPr/>
          </p:nvSpPr>
          <p:spPr>
            <a:xfrm>
              <a:off x="1214457" y="1462988"/>
              <a:ext cx="337520" cy="331558"/>
            </a:xfrm>
            <a:custGeom>
              <a:avLst/>
              <a:gdLst/>
              <a:ahLst/>
              <a:cxnLst/>
              <a:rect l="l" t="t" r="r" b="b"/>
              <a:pathLst>
                <a:path w="9455" h="9288" extrusionOk="0">
                  <a:moveTo>
                    <a:pt x="8597" y="0"/>
                  </a:moveTo>
                  <a:lnTo>
                    <a:pt x="0" y="167"/>
                  </a:lnTo>
                  <a:lnTo>
                    <a:pt x="834" y="7787"/>
                  </a:lnTo>
                  <a:cubicBezTo>
                    <a:pt x="1882" y="8716"/>
                    <a:pt x="3239" y="9288"/>
                    <a:pt x="4739" y="9288"/>
                  </a:cubicBezTo>
                  <a:cubicBezTo>
                    <a:pt x="6216" y="9288"/>
                    <a:pt x="7549" y="8716"/>
                    <a:pt x="8597" y="7787"/>
                  </a:cubicBezTo>
                  <a:lnTo>
                    <a:pt x="9455" y="857"/>
                  </a:lnTo>
                  <a:lnTo>
                    <a:pt x="85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2"/>
            <p:cNvSpPr/>
            <p:nvPr/>
          </p:nvSpPr>
          <p:spPr>
            <a:xfrm>
              <a:off x="1213600" y="1468057"/>
              <a:ext cx="81640" cy="306106"/>
            </a:xfrm>
            <a:custGeom>
              <a:avLst/>
              <a:gdLst/>
              <a:ahLst/>
              <a:cxnLst/>
              <a:rect l="l" t="t" r="r" b="b"/>
              <a:pathLst>
                <a:path w="2287" h="8575" extrusionOk="0">
                  <a:moveTo>
                    <a:pt x="0" y="1"/>
                  </a:moveTo>
                  <a:lnTo>
                    <a:pt x="858" y="7622"/>
                  </a:lnTo>
                  <a:cubicBezTo>
                    <a:pt x="1263" y="8003"/>
                    <a:pt x="1739" y="8336"/>
                    <a:pt x="2287" y="8574"/>
                  </a:cubicBezTo>
                  <a:lnTo>
                    <a:pt x="1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2"/>
            <p:cNvSpPr/>
            <p:nvPr/>
          </p:nvSpPr>
          <p:spPr>
            <a:xfrm>
              <a:off x="1235697" y="1468057"/>
              <a:ext cx="59543" cy="306106"/>
            </a:xfrm>
            <a:custGeom>
              <a:avLst/>
              <a:gdLst/>
              <a:ahLst/>
              <a:cxnLst/>
              <a:rect l="l" t="t" r="r" b="b"/>
              <a:pathLst>
                <a:path w="1668" h="8575" extrusionOk="0">
                  <a:moveTo>
                    <a:pt x="1" y="1"/>
                  </a:moveTo>
                  <a:lnTo>
                    <a:pt x="882" y="8169"/>
                  </a:lnTo>
                  <a:cubicBezTo>
                    <a:pt x="1120" y="8336"/>
                    <a:pt x="1406" y="8479"/>
                    <a:pt x="1668" y="8574"/>
                  </a:cubicBezTo>
                  <a:lnTo>
                    <a:pt x="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2"/>
            <p:cNvSpPr/>
            <p:nvPr/>
          </p:nvSpPr>
          <p:spPr>
            <a:xfrm>
              <a:off x="1218705" y="1420473"/>
              <a:ext cx="334985" cy="85031"/>
            </a:xfrm>
            <a:custGeom>
              <a:avLst/>
              <a:gdLst/>
              <a:ahLst/>
              <a:cxnLst/>
              <a:rect l="l" t="t" r="r" b="b"/>
              <a:pathLst>
                <a:path w="9384" h="2382" extrusionOk="0">
                  <a:moveTo>
                    <a:pt x="1239" y="0"/>
                  </a:moveTo>
                  <a:cubicBezTo>
                    <a:pt x="596" y="0"/>
                    <a:pt x="0" y="524"/>
                    <a:pt x="0" y="1191"/>
                  </a:cubicBezTo>
                  <a:cubicBezTo>
                    <a:pt x="0" y="1834"/>
                    <a:pt x="643" y="2382"/>
                    <a:pt x="1310" y="2382"/>
                  </a:cubicBezTo>
                  <a:lnTo>
                    <a:pt x="8978" y="2382"/>
                  </a:lnTo>
                  <a:cubicBezTo>
                    <a:pt x="9193" y="2382"/>
                    <a:pt x="9336" y="2191"/>
                    <a:pt x="9383" y="2025"/>
                  </a:cubicBezTo>
                  <a:lnTo>
                    <a:pt x="9383" y="1667"/>
                  </a:lnTo>
                  <a:lnTo>
                    <a:pt x="8978" y="1191"/>
                  </a:lnTo>
                  <a:lnTo>
                    <a:pt x="9383" y="715"/>
                  </a:lnTo>
                  <a:lnTo>
                    <a:pt x="9383" y="358"/>
                  </a:lnTo>
                  <a:cubicBezTo>
                    <a:pt x="9383" y="143"/>
                    <a:pt x="9216" y="0"/>
                    <a:pt x="9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2"/>
            <p:cNvSpPr/>
            <p:nvPr/>
          </p:nvSpPr>
          <p:spPr>
            <a:xfrm>
              <a:off x="1213600" y="1420473"/>
              <a:ext cx="51904" cy="85031"/>
            </a:xfrm>
            <a:custGeom>
              <a:avLst/>
              <a:gdLst/>
              <a:ahLst/>
              <a:cxnLst/>
              <a:rect l="l" t="t" r="r" b="b"/>
              <a:pathLst>
                <a:path w="1454" h="2382" extrusionOk="0">
                  <a:moveTo>
                    <a:pt x="1191" y="0"/>
                  </a:moveTo>
                  <a:cubicBezTo>
                    <a:pt x="524" y="0"/>
                    <a:pt x="0" y="524"/>
                    <a:pt x="0" y="1191"/>
                  </a:cubicBezTo>
                  <a:cubicBezTo>
                    <a:pt x="0" y="1834"/>
                    <a:pt x="524" y="2382"/>
                    <a:pt x="1191" y="2382"/>
                  </a:cubicBezTo>
                  <a:lnTo>
                    <a:pt x="1453" y="2382"/>
                  </a:lnTo>
                  <a:cubicBezTo>
                    <a:pt x="1120" y="2120"/>
                    <a:pt x="1024" y="1667"/>
                    <a:pt x="1024" y="1191"/>
                  </a:cubicBezTo>
                  <a:cubicBezTo>
                    <a:pt x="1024" y="691"/>
                    <a:pt x="1120" y="262"/>
                    <a:pt x="1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2"/>
            <p:cNvSpPr/>
            <p:nvPr/>
          </p:nvSpPr>
          <p:spPr>
            <a:xfrm>
              <a:off x="1243336" y="1434930"/>
              <a:ext cx="312889" cy="15314"/>
            </a:xfrm>
            <a:custGeom>
              <a:avLst/>
              <a:gdLst/>
              <a:ahLst/>
              <a:cxnLst/>
              <a:rect l="l" t="t" r="r" b="b"/>
              <a:pathLst>
                <a:path w="8765" h="429" extrusionOk="0">
                  <a:moveTo>
                    <a:pt x="191" y="0"/>
                  </a:moveTo>
                  <a:cubicBezTo>
                    <a:pt x="72" y="0"/>
                    <a:pt x="1" y="95"/>
                    <a:pt x="1" y="215"/>
                  </a:cubicBezTo>
                  <a:cubicBezTo>
                    <a:pt x="1" y="334"/>
                    <a:pt x="72" y="429"/>
                    <a:pt x="168" y="429"/>
                  </a:cubicBezTo>
                  <a:lnTo>
                    <a:pt x="8574" y="429"/>
                  </a:lnTo>
                  <a:cubicBezTo>
                    <a:pt x="8693" y="429"/>
                    <a:pt x="8765" y="334"/>
                    <a:pt x="8765" y="215"/>
                  </a:cubicBezTo>
                  <a:cubicBezTo>
                    <a:pt x="8765" y="95"/>
                    <a:pt x="8693" y="0"/>
                    <a:pt x="8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2"/>
            <p:cNvSpPr/>
            <p:nvPr/>
          </p:nvSpPr>
          <p:spPr>
            <a:xfrm>
              <a:off x="1243336" y="1449388"/>
              <a:ext cx="312889" cy="14457"/>
            </a:xfrm>
            <a:custGeom>
              <a:avLst/>
              <a:gdLst/>
              <a:ahLst/>
              <a:cxnLst/>
              <a:rect l="l" t="t" r="r" b="b"/>
              <a:pathLst>
                <a:path w="8765" h="405" extrusionOk="0">
                  <a:moveTo>
                    <a:pt x="191" y="0"/>
                  </a:moveTo>
                  <a:cubicBezTo>
                    <a:pt x="72" y="0"/>
                    <a:pt x="1" y="71"/>
                    <a:pt x="1" y="191"/>
                  </a:cubicBezTo>
                  <a:cubicBezTo>
                    <a:pt x="1" y="286"/>
                    <a:pt x="72" y="381"/>
                    <a:pt x="168" y="405"/>
                  </a:cubicBezTo>
                  <a:lnTo>
                    <a:pt x="8574" y="405"/>
                  </a:lnTo>
                  <a:cubicBezTo>
                    <a:pt x="8693" y="405"/>
                    <a:pt x="8765" y="310"/>
                    <a:pt x="8765" y="191"/>
                  </a:cubicBezTo>
                  <a:cubicBezTo>
                    <a:pt x="8765" y="71"/>
                    <a:pt x="8693" y="0"/>
                    <a:pt x="85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2"/>
            <p:cNvSpPr/>
            <p:nvPr/>
          </p:nvSpPr>
          <p:spPr>
            <a:xfrm>
              <a:off x="1431212" y="1369782"/>
              <a:ext cx="85067" cy="103416"/>
            </a:xfrm>
            <a:custGeom>
              <a:avLst/>
              <a:gdLst/>
              <a:ahLst/>
              <a:cxnLst/>
              <a:rect l="l" t="t" r="r" b="b"/>
              <a:pathLst>
                <a:path w="2383" h="2897" extrusionOk="0">
                  <a:moveTo>
                    <a:pt x="2219" y="0"/>
                  </a:moveTo>
                  <a:cubicBezTo>
                    <a:pt x="2195" y="0"/>
                    <a:pt x="2170" y="5"/>
                    <a:pt x="2144" y="15"/>
                  </a:cubicBezTo>
                  <a:lnTo>
                    <a:pt x="1192" y="492"/>
                  </a:lnTo>
                  <a:lnTo>
                    <a:pt x="382" y="111"/>
                  </a:lnTo>
                  <a:cubicBezTo>
                    <a:pt x="239" y="111"/>
                    <a:pt x="144" y="206"/>
                    <a:pt x="120" y="349"/>
                  </a:cubicBezTo>
                  <a:cubicBezTo>
                    <a:pt x="120" y="396"/>
                    <a:pt x="96" y="468"/>
                    <a:pt x="96" y="515"/>
                  </a:cubicBezTo>
                  <a:cubicBezTo>
                    <a:pt x="25" y="849"/>
                    <a:pt x="1" y="1206"/>
                    <a:pt x="1" y="1563"/>
                  </a:cubicBezTo>
                  <a:cubicBezTo>
                    <a:pt x="1" y="1825"/>
                    <a:pt x="1" y="2611"/>
                    <a:pt x="25" y="2897"/>
                  </a:cubicBezTo>
                  <a:lnTo>
                    <a:pt x="2239" y="2897"/>
                  </a:lnTo>
                  <a:cubicBezTo>
                    <a:pt x="2192" y="2635"/>
                    <a:pt x="2192" y="1873"/>
                    <a:pt x="2192" y="1563"/>
                  </a:cubicBezTo>
                  <a:cubicBezTo>
                    <a:pt x="2192" y="1087"/>
                    <a:pt x="2263" y="611"/>
                    <a:pt x="2382" y="158"/>
                  </a:cubicBezTo>
                  <a:cubicBezTo>
                    <a:pt x="2382" y="65"/>
                    <a:pt x="2309"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2"/>
            <p:cNvSpPr/>
            <p:nvPr/>
          </p:nvSpPr>
          <p:spPr>
            <a:xfrm>
              <a:off x="1445669" y="1368604"/>
              <a:ext cx="69753" cy="73144"/>
            </a:xfrm>
            <a:custGeom>
              <a:avLst/>
              <a:gdLst/>
              <a:ahLst/>
              <a:cxnLst/>
              <a:rect l="l" t="t" r="r" b="b"/>
              <a:pathLst>
                <a:path w="1954" h="2049" extrusionOk="0">
                  <a:moveTo>
                    <a:pt x="1715" y="1"/>
                  </a:moveTo>
                  <a:lnTo>
                    <a:pt x="763" y="453"/>
                  </a:lnTo>
                  <a:lnTo>
                    <a:pt x="1" y="120"/>
                  </a:lnTo>
                  <a:lnTo>
                    <a:pt x="1" y="191"/>
                  </a:lnTo>
                  <a:cubicBezTo>
                    <a:pt x="1" y="1215"/>
                    <a:pt x="810" y="2049"/>
                    <a:pt x="1787" y="2049"/>
                  </a:cubicBezTo>
                  <a:lnTo>
                    <a:pt x="1834" y="2049"/>
                  </a:lnTo>
                  <a:lnTo>
                    <a:pt x="1834" y="1572"/>
                  </a:lnTo>
                  <a:cubicBezTo>
                    <a:pt x="1834" y="1120"/>
                    <a:pt x="1858" y="644"/>
                    <a:pt x="1954" y="167"/>
                  </a:cubicBezTo>
                  <a:cubicBezTo>
                    <a:pt x="1954" y="48"/>
                    <a:pt x="1834" y="1"/>
                    <a:pt x="17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2"/>
            <p:cNvSpPr/>
            <p:nvPr/>
          </p:nvSpPr>
          <p:spPr>
            <a:xfrm>
              <a:off x="1243336" y="1462132"/>
              <a:ext cx="312889" cy="14493"/>
            </a:xfrm>
            <a:custGeom>
              <a:avLst/>
              <a:gdLst/>
              <a:ahLst/>
              <a:cxnLst/>
              <a:rect l="l" t="t" r="r" b="b"/>
              <a:pathLst>
                <a:path w="8765" h="406" extrusionOk="0">
                  <a:moveTo>
                    <a:pt x="191" y="0"/>
                  </a:moveTo>
                  <a:cubicBezTo>
                    <a:pt x="72" y="0"/>
                    <a:pt x="1" y="72"/>
                    <a:pt x="1" y="191"/>
                  </a:cubicBezTo>
                  <a:cubicBezTo>
                    <a:pt x="1" y="310"/>
                    <a:pt x="72" y="405"/>
                    <a:pt x="168" y="405"/>
                  </a:cubicBezTo>
                  <a:lnTo>
                    <a:pt x="8574" y="405"/>
                  </a:lnTo>
                  <a:cubicBezTo>
                    <a:pt x="8693" y="405"/>
                    <a:pt x="8765" y="310"/>
                    <a:pt x="8765" y="191"/>
                  </a:cubicBezTo>
                  <a:cubicBezTo>
                    <a:pt x="8765" y="72"/>
                    <a:pt x="8693" y="0"/>
                    <a:pt x="8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2"/>
            <p:cNvSpPr/>
            <p:nvPr/>
          </p:nvSpPr>
          <p:spPr>
            <a:xfrm>
              <a:off x="1243336" y="1474876"/>
              <a:ext cx="312889" cy="14493"/>
            </a:xfrm>
            <a:custGeom>
              <a:avLst/>
              <a:gdLst/>
              <a:ahLst/>
              <a:cxnLst/>
              <a:rect l="l" t="t" r="r" b="b"/>
              <a:pathLst>
                <a:path w="8765" h="406" extrusionOk="0">
                  <a:moveTo>
                    <a:pt x="191" y="0"/>
                  </a:moveTo>
                  <a:cubicBezTo>
                    <a:pt x="72" y="0"/>
                    <a:pt x="1" y="72"/>
                    <a:pt x="1" y="191"/>
                  </a:cubicBezTo>
                  <a:cubicBezTo>
                    <a:pt x="1" y="310"/>
                    <a:pt x="72" y="405"/>
                    <a:pt x="168" y="405"/>
                  </a:cubicBezTo>
                  <a:lnTo>
                    <a:pt x="8574" y="405"/>
                  </a:lnTo>
                  <a:cubicBezTo>
                    <a:pt x="8693" y="405"/>
                    <a:pt x="8765" y="310"/>
                    <a:pt x="8765" y="191"/>
                  </a:cubicBezTo>
                  <a:cubicBezTo>
                    <a:pt x="8765" y="72"/>
                    <a:pt x="8693" y="0"/>
                    <a:pt x="85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2"/>
            <p:cNvSpPr/>
            <p:nvPr/>
          </p:nvSpPr>
          <p:spPr>
            <a:xfrm>
              <a:off x="1309662" y="1536097"/>
              <a:ext cx="178559" cy="187055"/>
            </a:xfrm>
            <a:custGeom>
              <a:avLst/>
              <a:gdLst/>
              <a:ahLst/>
              <a:cxnLst/>
              <a:rect l="l" t="t" r="r" b="b"/>
              <a:pathLst>
                <a:path w="5002" h="5240" extrusionOk="0">
                  <a:moveTo>
                    <a:pt x="2501" y="0"/>
                  </a:moveTo>
                  <a:cubicBezTo>
                    <a:pt x="1144" y="0"/>
                    <a:pt x="0" y="1143"/>
                    <a:pt x="0" y="2501"/>
                  </a:cubicBezTo>
                  <a:lnTo>
                    <a:pt x="0" y="2739"/>
                  </a:lnTo>
                  <a:cubicBezTo>
                    <a:pt x="0" y="4096"/>
                    <a:pt x="1144" y="5239"/>
                    <a:pt x="2501" y="5239"/>
                  </a:cubicBezTo>
                  <a:cubicBezTo>
                    <a:pt x="3882" y="5239"/>
                    <a:pt x="5001" y="4120"/>
                    <a:pt x="5001" y="2739"/>
                  </a:cubicBezTo>
                  <a:lnTo>
                    <a:pt x="5001" y="2501"/>
                  </a:lnTo>
                  <a:cubicBezTo>
                    <a:pt x="5001" y="1143"/>
                    <a:pt x="3882" y="0"/>
                    <a:pt x="2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2"/>
            <p:cNvSpPr/>
            <p:nvPr/>
          </p:nvSpPr>
          <p:spPr>
            <a:xfrm>
              <a:off x="1303700" y="1530135"/>
              <a:ext cx="191303" cy="199799"/>
            </a:xfrm>
            <a:custGeom>
              <a:avLst/>
              <a:gdLst/>
              <a:ahLst/>
              <a:cxnLst/>
              <a:rect l="l" t="t" r="r" b="b"/>
              <a:pathLst>
                <a:path w="5359" h="5597" extrusionOk="0">
                  <a:moveTo>
                    <a:pt x="2668" y="358"/>
                  </a:moveTo>
                  <a:cubicBezTo>
                    <a:pt x="3954" y="358"/>
                    <a:pt x="5002" y="1382"/>
                    <a:pt x="5002" y="2668"/>
                  </a:cubicBezTo>
                  <a:lnTo>
                    <a:pt x="5002" y="2906"/>
                  </a:lnTo>
                  <a:cubicBezTo>
                    <a:pt x="5002" y="4192"/>
                    <a:pt x="3954" y="5240"/>
                    <a:pt x="2668" y="5240"/>
                  </a:cubicBezTo>
                  <a:cubicBezTo>
                    <a:pt x="1406" y="5240"/>
                    <a:pt x="358" y="4192"/>
                    <a:pt x="358" y="2906"/>
                  </a:cubicBezTo>
                  <a:lnTo>
                    <a:pt x="358" y="2668"/>
                  </a:lnTo>
                  <a:cubicBezTo>
                    <a:pt x="358" y="1382"/>
                    <a:pt x="1406" y="358"/>
                    <a:pt x="2668" y="358"/>
                  </a:cubicBezTo>
                  <a:close/>
                  <a:moveTo>
                    <a:pt x="2668" y="0"/>
                  </a:moveTo>
                  <a:cubicBezTo>
                    <a:pt x="1191" y="0"/>
                    <a:pt x="1" y="1191"/>
                    <a:pt x="1" y="2668"/>
                  </a:cubicBezTo>
                  <a:lnTo>
                    <a:pt x="1" y="2906"/>
                  </a:lnTo>
                  <a:cubicBezTo>
                    <a:pt x="1" y="4406"/>
                    <a:pt x="1191" y="5597"/>
                    <a:pt x="2668" y="5597"/>
                  </a:cubicBezTo>
                  <a:cubicBezTo>
                    <a:pt x="4168" y="5597"/>
                    <a:pt x="5359" y="4406"/>
                    <a:pt x="5359" y="2906"/>
                  </a:cubicBezTo>
                  <a:lnTo>
                    <a:pt x="5359" y="2668"/>
                  </a:lnTo>
                  <a:cubicBezTo>
                    <a:pt x="5335" y="1191"/>
                    <a:pt x="4144" y="0"/>
                    <a:pt x="2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2"/>
            <p:cNvSpPr/>
            <p:nvPr/>
          </p:nvSpPr>
          <p:spPr>
            <a:xfrm>
              <a:off x="1335150" y="1586252"/>
              <a:ext cx="127583" cy="106271"/>
            </a:xfrm>
            <a:custGeom>
              <a:avLst/>
              <a:gdLst/>
              <a:ahLst/>
              <a:cxnLst/>
              <a:rect l="l" t="t" r="r" b="b"/>
              <a:pathLst>
                <a:path w="3574" h="2977" extrusionOk="0">
                  <a:moveTo>
                    <a:pt x="239" y="0"/>
                  </a:moveTo>
                  <a:cubicBezTo>
                    <a:pt x="120" y="0"/>
                    <a:pt x="1" y="119"/>
                    <a:pt x="1" y="238"/>
                  </a:cubicBezTo>
                  <a:cubicBezTo>
                    <a:pt x="1" y="357"/>
                    <a:pt x="120" y="476"/>
                    <a:pt x="239" y="476"/>
                  </a:cubicBezTo>
                  <a:lnTo>
                    <a:pt x="3335" y="476"/>
                  </a:lnTo>
                  <a:cubicBezTo>
                    <a:pt x="3454" y="476"/>
                    <a:pt x="3573" y="357"/>
                    <a:pt x="3573" y="238"/>
                  </a:cubicBezTo>
                  <a:cubicBezTo>
                    <a:pt x="3573" y="119"/>
                    <a:pt x="3454" y="0"/>
                    <a:pt x="3335" y="0"/>
                  </a:cubicBezTo>
                  <a:close/>
                  <a:moveTo>
                    <a:pt x="715" y="953"/>
                  </a:moveTo>
                  <a:cubicBezTo>
                    <a:pt x="596" y="953"/>
                    <a:pt x="477" y="1072"/>
                    <a:pt x="477" y="1191"/>
                  </a:cubicBezTo>
                  <a:cubicBezTo>
                    <a:pt x="477" y="1310"/>
                    <a:pt x="596" y="1429"/>
                    <a:pt x="715" y="1429"/>
                  </a:cubicBezTo>
                  <a:lnTo>
                    <a:pt x="2859" y="1429"/>
                  </a:lnTo>
                  <a:cubicBezTo>
                    <a:pt x="2978" y="1429"/>
                    <a:pt x="3097" y="1310"/>
                    <a:pt x="3097" y="1191"/>
                  </a:cubicBezTo>
                  <a:cubicBezTo>
                    <a:pt x="3097" y="1072"/>
                    <a:pt x="2978" y="953"/>
                    <a:pt x="2859" y="953"/>
                  </a:cubicBezTo>
                  <a:close/>
                  <a:moveTo>
                    <a:pt x="1430" y="2501"/>
                  </a:moveTo>
                  <a:cubicBezTo>
                    <a:pt x="1311" y="2501"/>
                    <a:pt x="1192" y="2620"/>
                    <a:pt x="1192" y="2739"/>
                  </a:cubicBezTo>
                  <a:cubicBezTo>
                    <a:pt x="1192" y="2858"/>
                    <a:pt x="1311" y="2977"/>
                    <a:pt x="1430" y="2977"/>
                  </a:cubicBezTo>
                  <a:lnTo>
                    <a:pt x="2144" y="2977"/>
                  </a:lnTo>
                  <a:cubicBezTo>
                    <a:pt x="2263" y="2977"/>
                    <a:pt x="2382" y="2858"/>
                    <a:pt x="2382" y="2739"/>
                  </a:cubicBezTo>
                  <a:cubicBezTo>
                    <a:pt x="2382" y="2596"/>
                    <a:pt x="2263" y="2501"/>
                    <a:pt x="2144" y="25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2"/>
            <p:cNvSpPr/>
            <p:nvPr/>
          </p:nvSpPr>
          <p:spPr>
            <a:xfrm>
              <a:off x="1223809" y="1565833"/>
              <a:ext cx="62078" cy="121621"/>
            </a:xfrm>
            <a:custGeom>
              <a:avLst/>
              <a:gdLst/>
              <a:ahLst/>
              <a:cxnLst/>
              <a:rect l="l" t="t" r="r" b="b"/>
              <a:pathLst>
                <a:path w="1739" h="3407" extrusionOk="0">
                  <a:moveTo>
                    <a:pt x="0" y="1"/>
                  </a:moveTo>
                  <a:lnTo>
                    <a:pt x="381" y="3406"/>
                  </a:lnTo>
                  <a:lnTo>
                    <a:pt x="1739" y="3406"/>
                  </a:lnTo>
                  <a:lnTo>
                    <a:pt x="13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2"/>
            <p:cNvSpPr/>
            <p:nvPr/>
          </p:nvSpPr>
          <p:spPr>
            <a:xfrm>
              <a:off x="1245049" y="1565833"/>
              <a:ext cx="40838" cy="121621"/>
            </a:xfrm>
            <a:custGeom>
              <a:avLst/>
              <a:gdLst/>
              <a:ahLst/>
              <a:cxnLst/>
              <a:rect l="l" t="t" r="r" b="b"/>
              <a:pathLst>
                <a:path w="1144" h="3407" extrusionOk="0">
                  <a:moveTo>
                    <a:pt x="1" y="1"/>
                  </a:moveTo>
                  <a:lnTo>
                    <a:pt x="382" y="3406"/>
                  </a:lnTo>
                  <a:lnTo>
                    <a:pt x="1144" y="3406"/>
                  </a:lnTo>
                  <a:lnTo>
                    <a:pt x="7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2"/>
            <p:cNvSpPr/>
            <p:nvPr/>
          </p:nvSpPr>
          <p:spPr>
            <a:xfrm>
              <a:off x="1215313" y="1532670"/>
              <a:ext cx="79070" cy="187091"/>
            </a:xfrm>
            <a:custGeom>
              <a:avLst/>
              <a:gdLst/>
              <a:ahLst/>
              <a:cxnLst/>
              <a:rect l="l" t="t" r="r" b="b"/>
              <a:pathLst>
                <a:path w="2215" h="5241" extrusionOk="0">
                  <a:moveTo>
                    <a:pt x="191" y="1"/>
                  </a:moveTo>
                  <a:cubicBezTo>
                    <a:pt x="95" y="1"/>
                    <a:pt x="0" y="96"/>
                    <a:pt x="0" y="191"/>
                  </a:cubicBezTo>
                  <a:cubicBezTo>
                    <a:pt x="0" y="287"/>
                    <a:pt x="95" y="358"/>
                    <a:pt x="191" y="358"/>
                  </a:cubicBezTo>
                  <a:lnTo>
                    <a:pt x="1453" y="358"/>
                  </a:lnTo>
                  <a:cubicBezTo>
                    <a:pt x="1548" y="358"/>
                    <a:pt x="1643" y="287"/>
                    <a:pt x="1643" y="191"/>
                  </a:cubicBezTo>
                  <a:cubicBezTo>
                    <a:pt x="1643" y="96"/>
                    <a:pt x="1548" y="1"/>
                    <a:pt x="1453" y="1"/>
                  </a:cubicBezTo>
                  <a:close/>
                  <a:moveTo>
                    <a:pt x="238" y="763"/>
                  </a:moveTo>
                  <a:cubicBezTo>
                    <a:pt x="143" y="763"/>
                    <a:pt x="71" y="834"/>
                    <a:pt x="71" y="930"/>
                  </a:cubicBezTo>
                  <a:cubicBezTo>
                    <a:pt x="71" y="1025"/>
                    <a:pt x="143" y="1120"/>
                    <a:pt x="238" y="1120"/>
                  </a:cubicBezTo>
                  <a:lnTo>
                    <a:pt x="1524" y="1120"/>
                  </a:lnTo>
                  <a:cubicBezTo>
                    <a:pt x="1643" y="1120"/>
                    <a:pt x="1691" y="1025"/>
                    <a:pt x="1691" y="930"/>
                  </a:cubicBezTo>
                  <a:cubicBezTo>
                    <a:pt x="1691" y="834"/>
                    <a:pt x="1619" y="763"/>
                    <a:pt x="1524" y="763"/>
                  </a:cubicBezTo>
                  <a:close/>
                  <a:moveTo>
                    <a:pt x="691" y="4145"/>
                  </a:moveTo>
                  <a:cubicBezTo>
                    <a:pt x="595" y="4145"/>
                    <a:pt x="500" y="4240"/>
                    <a:pt x="500" y="4335"/>
                  </a:cubicBezTo>
                  <a:cubicBezTo>
                    <a:pt x="500" y="4407"/>
                    <a:pt x="595" y="4502"/>
                    <a:pt x="691" y="4502"/>
                  </a:cubicBezTo>
                  <a:lnTo>
                    <a:pt x="1977" y="4502"/>
                  </a:lnTo>
                  <a:cubicBezTo>
                    <a:pt x="2048" y="4502"/>
                    <a:pt x="2143" y="4407"/>
                    <a:pt x="2143" y="4335"/>
                  </a:cubicBezTo>
                  <a:cubicBezTo>
                    <a:pt x="2143" y="4240"/>
                    <a:pt x="2048" y="4145"/>
                    <a:pt x="1977" y="4145"/>
                  </a:cubicBezTo>
                  <a:close/>
                  <a:moveTo>
                    <a:pt x="738" y="4883"/>
                  </a:moveTo>
                  <a:cubicBezTo>
                    <a:pt x="667" y="4883"/>
                    <a:pt x="572" y="4978"/>
                    <a:pt x="572" y="5073"/>
                  </a:cubicBezTo>
                  <a:cubicBezTo>
                    <a:pt x="572" y="5169"/>
                    <a:pt x="667" y="5240"/>
                    <a:pt x="738" y="5240"/>
                  </a:cubicBezTo>
                  <a:lnTo>
                    <a:pt x="2024" y="5240"/>
                  </a:lnTo>
                  <a:cubicBezTo>
                    <a:pt x="2120" y="5240"/>
                    <a:pt x="2215" y="5145"/>
                    <a:pt x="2215" y="5073"/>
                  </a:cubicBezTo>
                  <a:cubicBezTo>
                    <a:pt x="2215" y="4978"/>
                    <a:pt x="2120" y="4883"/>
                    <a:pt x="2024" y="488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2"/>
            <p:cNvSpPr/>
            <p:nvPr/>
          </p:nvSpPr>
          <p:spPr>
            <a:xfrm>
              <a:off x="1237410" y="1532670"/>
              <a:ext cx="56973" cy="187091"/>
            </a:xfrm>
            <a:custGeom>
              <a:avLst/>
              <a:gdLst/>
              <a:ahLst/>
              <a:cxnLst/>
              <a:rect l="l" t="t" r="r" b="b"/>
              <a:pathLst>
                <a:path w="1596" h="5241" extrusionOk="0">
                  <a:moveTo>
                    <a:pt x="191" y="1"/>
                  </a:moveTo>
                  <a:cubicBezTo>
                    <a:pt x="95" y="1"/>
                    <a:pt x="0" y="96"/>
                    <a:pt x="0" y="191"/>
                  </a:cubicBezTo>
                  <a:cubicBezTo>
                    <a:pt x="0" y="287"/>
                    <a:pt x="95" y="358"/>
                    <a:pt x="191" y="358"/>
                  </a:cubicBezTo>
                  <a:lnTo>
                    <a:pt x="834" y="358"/>
                  </a:lnTo>
                  <a:cubicBezTo>
                    <a:pt x="929" y="358"/>
                    <a:pt x="1024" y="287"/>
                    <a:pt x="1024" y="191"/>
                  </a:cubicBezTo>
                  <a:cubicBezTo>
                    <a:pt x="1024" y="96"/>
                    <a:pt x="929" y="1"/>
                    <a:pt x="834" y="1"/>
                  </a:cubicBezTo>
                  <a:close/>
                  <a:moveTo>
                    <a:pt x="238" y="763"/>
                  </a:moveTo>
                  <a:cubicBezTo>
                    <a:pt x="167" y="763"/>
                    <a:pt x="72" y="834"/>
                    <a:pt x="72" y="930"/>
                  </a:cubicBezTo>
                  <a:cubicBezTo>
                    <a:pt x="72" y="1025"/>
                    <a:pt x="167" y="1120"/>
                    <a:pt x="238" y="1120"/>
                  </a:cubicBezTo>
                  <a:lnTo>
                    <a:pt x="905" y="1120"/>
                  </a:lnTo>
                  <a:cubicBezTo>
                    <a:pt x="1024" y="1120"/>
                    <a:pt x="1072" y="1025"/>
                    <a:pt x="1072" y="930"/>
                  </a:cubicBezTo>
                  <a:cubicBezTo>
                    <a:pt x="1072" y="834"/>
                    <a:pt x="1000" y="763"/>
                    <a:pt x="905" y="763"/>
                  </a:cubicBezTo>
                  <a:close/>
                  <a:moveTo>
                    <a:pt x="691" y="4145"/>
                  </a:moveTo>
                  <a:cubicBezTo>
                    <a:pt x="596" y="4145"/>
                    <a:pt x="524" y="4240"/>
                    <a:pt x="524" y="4335"/>
                  </a:cubicBezTo>
                  <a:cubicBezTo>
                    <a:pt x="524" y="4407"/>
                    <a:pt x="596" y="4502"/>
                    <a:pt x="691" y="4502"/>
                  </a:cubicBezTo>
                  <a:lnTo>
                    <a:pt x="1358" y="4502"/>
                  </a:lnTo>
                  <a:cubicBezTo>
                    <a:pt x="1429" y="4502"/>
                    <a:pt x="1524" y="4407"/>
                    <a:pt x="1524" y="4335"/>
                  </a:cubicBezTo>
                  <a:cubicBezTo>
                    <a:pt x="1524" y="4240"/>
                    <a:pt x="1429" y="4145"/>
                    <a:pt x="1358" y="4145"/>
                  </a:cubicBezTo>
                  <a:close/>
                  <a:moveTo>
                    <a:pt x="762" y="4883"/>
                  </a:moveTo>
                  <a:cubicBezTo>
                    <a:pt x="667" y="4883"/>
                    <a:pt x="572" y="4978"/>
                    <a:pt x="572" y="5073"/>
                  </a:cubicBezTo>
                  <a:cubicBezTo>
                    <a:pt x="572" y="5169"/>
                    <a:pt x="667" y="5240"/>
                    <a:pt x="762" y="5240"/>
                  </a:cubicBezTo>
                  <a:lnTo>
                    <a:pt x="1405" y="5240"/>
                  </a:lnTo>
                  <a:cubicBezTo>
                    <a:pt x="1501" y="5240"/>
                    <a:pt x="1596" y="5145"/>
                    <a:pt x="1596" y="5073"/>
                  </a:cubicBezTo>
                  <a:cubicBezTo>
                    <a:pt x="1596" y="4978"/>
                    <a:pt x="1501" y="4883"/>
                    <a:pt x="1405" y="48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42"/>
          <p:cNvGrpSpPr/>
          <p:nvPr/>
        </p:nvGrpSpPr>
        <p:grpSpPr>
          <a:xfrm>
            <a:off x="4302213" y="1696618"/>
            <a:ext cx="1276039" cy="1248020"/>
            <a:chOff x="4716917" y="1373709"/>
            <a:chExt cx="425943" cy="416590"/>
          </a:xfrm>
        </p:grpSpPr>
        <p:sp>
          <p:nvSpPr>
            <p:cNvPr id="1517" name="Google Shape;1517;p42"/>
            <p:cNvSpPr/>
            <p:nvPr/>
          </p:nvSpPr>
          <p:spPr>
            <a:xfrm>
              <a:off x="4716917" y="1373709"/>
              <a:ext cx="415769" cy="358153"/>
            </a:xfrm>
            <a:custGeom>
              <a:avLst/>
              <a:gdLst/>
              <a:ahLst/>
              <a:cxnLst/>
              <a:rect l="l" t="t" r="r" b="b"/>
              <a:pathLst>
                <a:path w="11647" h="10033" extrusionOk="0">
                  <a:moveTo>
                    <a:pt x="5812" y="1"/>
                  </a:moveTo>
                  <a:cubicBezTo>
                    <a:pt x="2597" y="24"/>
                    <a:pt x="1" y="2620"/>
                    <a:pt x="1" y="5835"/>
                  </a:cubicBezTo>
                  <a:cubicBezTo>
                    <a:pt x="1" y="7359"/>
                    <a:pt x="596" y="8717"/>
                    <a:pt x="1525" y="9764"/>
                  </a:cubicBezTo>
                  <a:cubicBezTo>
                    <a:pt x="1563" y="9827"/>
                    <a:pt x="1634" y="9857"/>
                    <a:pt x="1710" y="9857"/>
                  </a:cubicBezTo>
                  <a:cubicBezTo>
                    <a:pt x="1778" y="9857"/>
                    <a:pt x="1850" y="9833"/>
                    <a:pt x="1906" y="9788"/>
                  </a:cubicBezTo>
                  <a:cubicBezTo>
                    <a:pt x="2906" y="8955"/>
                    <a:pt x="4216" y="8455"/>
                    <a:pt x="5621" y="8455"/>
                  </a:cubicBezTo>
                  <a:cubicBezTo>
                    <a:pt x="7145" y="8455"/>
                    <a:pt x="8503" y="9026"/>
                    <a:pt x="9550" y="9979"/>
                  </a:cubicBezTo>
                  <a:cubicBezTo>
                    <a:pt x="9598" y="10015"/>
                    <a:pt x="9664" y="10032"/>
                    <a:pt x="9729" y="10032"/>
                  </a:cubicBezTo>
                  <a:cubicBezTo>
                    <a:pt x="9795" y="10032"/>
                    <a:pt x="9860" y="10015"/>
                    <a:pt x="9908" y="9979"/>
                  </a:cubicBezTo>
                  <a:cubicBezTo>
                    <a:pt x="10979" y="8907"/>
                    <a:pt x="11646" y="7407"/>
                    <a:pt x="11646" y="5764"/>
                  </a:cubicBezTo>
                  <a:cubicBezTo>
                    <a:pt x="11599" y="2549"/>
                    <a:pt x="9027" y="1"/>
                    <a:pt x="5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2"/>
            <p:cNvSpPr/>
            <p:nvPr/>
          </p:nvSpPr>
          <p:spPr>
            <a:xfrm>
              <a:off x="4756041" y="1400054"/>
              <a:ext cx="323062" cy="390245"/>
            </a:xfrm>
            <a:custGeom>
              <a:avLst/>
              <a:gdLst/>
              <a:ahLst/>
              <a:cxnLst/>
              <a:rect l="l" t="t" r="r" b="b"/>
              <a:pathLst>
                <a:path w="9050" h="10932" extrusionOk="0">
                  <a:moveTo>
                    <a:pt x="0" y="1"/>
                  </a:moveTo>
                  <a:lnTo>
                    <a:pt x="72" y="239"/>
                  </a:lnTo>
                  <a:cubicBezTo>
                    <a:pt x="358" y="1835"/>
                    <a:pt x="548" y="3454"/>
                    <a:pt x="572" y="5097"/>
                  </a:cubicBezTo>
                  <a:lnTo>
                    <a:pt x="572" y="5192"/>
                  </a:lnTo>
                  <a:cubicBezTo>
                    <a:pt x="596" y="6335"/>
                    <a:pt x="548" y="7764"/>
                    <a:pt x="429" y="9026"/>
                  </a:cubicBezTo>
                  <a:cubicBezTo>
                    <a:pt x="1453" y="10193"/>
                    <a:pt x="3001" y="10932"/>
                    <a:pt x="4716" y="10932"/>
                  </a:cubicBezTo>
                  <a:cubicBezTo>
                    <a:pt x="6335" y="10932"/>
                    <a:pt x="7812" y="10265"/>
                    <a:pt x="8836" y="9193"/>
                  </a:cubicBezTo>
                  <a:cubicBezTo>
                    <a:pt x="9002" y="7979"/>
                    <a:pt x="9050" y="6383"/>
                    <a:pt x="9026" y="5145"/>
                  </a:cubicBezTo>
                  <a:lnTo>
                    <a:pt x="9026" y="5049"/>
                  </a:lnTo>
                  <a:cubicBezTo>
                    <a:pt x="9002" y="3835"/>
                    <a:pt x="8907" y="2644"/>
                    <a:pt x="8716" y="1453"/>
                  </a:cubicBezTo>
                  <a:cubicBezTo>
                    <a:pt x="8693" y="1311"/>
                    <a:pt x="8645" y="1072"/>
                    <a:pt x="8597" y="811"/>
                  </a:cubicBezTo>
                  <a:cubicBezTo>
                    <a:pt x="8526" y="334"/>
                    <a:pt x="8097" y="168"/>
                    <a:pt x="7621" y="168"/>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2"/>
            <p:cNvSpPr/>
            <p:nvPr/>
          </p:nvSpPr>
          <p:spPr>
            <a:xfrm>
              <a:off x="4756041" y="1400054"/>
              <a:ext cx="50191" cy="347729"/>
            </a:xfrm>
            <a:custGeom>
              <a:avLst/>
              <a:gdLst/>
              <a:ahLst/>
              <a:cxnLst/>
              <a:rect l="l" t="t" r="r" b="b"/>
              <a:pathLst>
                <a:path w="1406" h="9741" extrusionOk="0">
                  <a:moveTo>
                    <a:pt x="0" y="1"/>
                  </a:moveTo>
                  <a:lnTo>
                    <a:pt x="72" y="239"/>
                  </a:lnTo>
                  <a:cubicBezTo>
                    <a:pt x="358" y="1858"/>
                    <a:pt x="548" y="3454"/>
                    <a:pt x="572" y="5097"/>
                  </a:cubicBezTo>
                  <a:lnTo>
                    <a:pt x="572" y="5454"/>
                  </a:lnTo>
                  <a:cubicBezTo>
                    <a:pt x="596" y="6550"/>
                    <a:pt x="548" y="7883"/>
                    <a:pt x="429" y="9026"/>
                  </a:cubicBezTo>
                  <a:cubicBezTo>
                    <a:pt x="667" y="9288"/>
                    <a:pt x="929" y="9527"/>
                    <a:pt x="1215" y="9741"/>
                  </a:cubicBezTo>
                  <a:cubicBezTo>
                    <a:pt x="1334" y="8431"/>
                    <a:pt x="1405" y="6907"/>
                    <a:pt x="1310" y="5669"/>
                  </a:cubicBezTo>
                  <a:lnTo>
                    <a:pt x="1310" y="5073"/>
                  </a:lnTo>
                  <a:cubicBezTo>
                    <a:pt x="1286" y="3525"/>
                    <a:pt x="1096" y="1954"/>
                    <a:pt x="834" y="429"/>
                  </a:cubicBezTo>
                  <a:cubicBezTo>
                    <a:pt x="786" y="96"/>
                    <a:pt x="0" y="1"/>
                    <a:pt x="0" y="1"/>
                  </a:cubicBezTo>
                  <a:close/>
                </a:path>
              </a:pathLst>
            </a:custGeom>
            <a:solidFill>
              <a:srgbClr val="193351">
                <a:alpha val="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2"/>
            <p:cNvSpPr/>
            <p:nvPr/>
          </p:nvSpPr>
          <p:spPr>
            <a:xfrm>
              <a:off x="4756041" y="1400910"/>
              <a:ext cx="345195" cy="132152"/>
            </a:xfrm>
            <a:custGeom>
              <a:avLst/>
              <a:gdLst/>
              <a:ahLst/>
              <a:cxnLst/>
              <a:rect l="l" t="t" r="r" b="b"/>
              <a:pathLst>
                <a:path w="9670" h="3702" extrusionOk="0">
                  <a:moveTo>
                    <a:pt x="0" y="1"/>
                  </a:moveTo>
                  <a:lnTo>
                    <a:pt x="119" y="24"/>
                  </a:lnTo>
                  <a:cubicBezTo>
                    <a:pt x="453" y="120"/>
                    <a:pt x="572" y="620"/>
                    <a:pt x="596" y="834"/>
                  </a:cubicBezTo>
                  <a:cubicBezTo>
                    <a:pt x="596" y="906"/>
                    <a:pt x="667" y="929"/>
                    <a:pt x="715" y="929"/>
                  </a:cubicBezTo>
                  <a:lnTo>
                    <a:pt x="1215" y="929"/>
                  </a:lnTo>
                  <a:cubicBezTo>
                    <a:pt x="2572" y="929"/>
                    <a:pt x="3882" y="1215"/>
                    <a:pt x="5073" y="1763"/>
                  </a:cubicBezTo>
                  <a:cubicBezTo>
                    <a:pt x="6192" y="2263"/>
                    <a:pt x="8240" y="3454"/>
                    <a:pt x="8669" y="3692"/>
                  </a:cubicBezTo>
                  <a:cubicBezTo>
                    <a:pt x="8683" y="3699"/>
                    <a:pt x="8699" y="3702"/>
                    <a:pt x="8715" y="3702"/>
                  </a:cubicBezTo>
                  <a:cubicBezTo>
                    <a:pt x="8754" y="3702"/>
                    <a:pt x="8795" y="3685"/>
                    <a:pt x="8812" y="3668"/>
                  </a:cubicBezTo>
                  <a:cubicBezTo>
                    <a:pt x="9669" y="2787"/>
                    <a:pt x="9383" y="1048"/>
                    <a:pt x="9359" y="834"/>
                  </a:cubicBezTo>
                  <a:cubicBezTo>
                    <a:pt x="9264" y="358"/>
                    <a:pt x="8812" y="1"/>
                    <a:pt x="8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2"/>
            <p:cNvSpPr/>
            <p:nvPr/>
          </p:nvSpPr>
          <p:spPr>
            <a:xfrm>
              <a:off x="4756898" y="1400910"/>
              <a:ext cx="51047" cy="33199"/>
            </a:xfrm>
            <a:custGeom>
              <a:avLst/>
              <a:gdLst/>
              <a:ahLst/>
              <a:cxnLst/>
              <a:rect l="l" t="t" r="r" b="b"/>
              <a:pathLst>
                <a:path w="1430" h="930" extrusionOk="0">
                  <a:moveTo>
                    <a:pt x="0" y="1"/>
                  </a:moveTo>
                  <a:lnTo>
                    <a:pt x="119" y="48"/>
                  </a:lnTo>
                  <a:cubicBezTo>
                    <a:pt x="453" y="120"/>
                    <a:pt x="572" y="644"/>
                    <a:pt x="596" y="834"/>
                  </a:cubicBezTo>
                  <a:cubicBezTo>
                    <a:pt x="596" y="906"/>
                    <a:pt x="667" y="929"/>
                    <a:pt x="715" y="929"/>
                  </a:cubicBezTo>
                  <a:lnTo>
                    <a:pt x="1429" y="929"/>
                  </a:lnTo>
                  <a:cubicBezTo>
                    <a:pt x="1405" y="763"/>
                    <a:pt x="1286" y="120"/>
                    <a:pt x="929" y="48"/>
                  </a:cubicBezTo>
                  <a:lnTo>
                    <a:pt x="810" y="1"/>
                  </a:lnTo>
                  <a:close/>
                </a:path>
              </a:pathLst>
            </a:custGeom>
            <a:solidFill>
              <a:srgbClr val="193351">
                <a:alpha val="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2"/>
            <p:cNvSpPr/>
            <p:nvPr/>
          </p:nvSpPr>
          <p:spPr>
            <a:xfrm>
              <a:off x="4835111" y="1519069"/>
              <a:ext cx="204047" cy="227036"/>
            </a:xfrm>
            <a:custGeom>
              <a:avLst/>
              <a:gdLst/>
              <a:ahLst/>
              <a:cxnLst/>
              <a:rect l="l" t="t" r="r" b="b"/>
              <a:pathLst>
                <a:path w="5716" h="6360" extrusionOk="0">
                  <a:moveTo>
                    <a:pt x="1119" y="1"/>
                  </a:moveTo>
                  <a:cubicBezTo>
                    <a:pt x="1024" y="1"/>
                    <a:pt x="953" y="96"/>
                    <a:pt x="953" y="191"/>
                  </a:cubicBezTo>
                  <a:cubicBezTo>
                    <a:pt x="953" y="310"/>
                    <a:pt x="1024" y="358"/>
                    <a:pt x="1119" y="358"/>
                  </a:cubicBezTo>
                  <a:lnTo>
                    <a:pt x="4811" y="358"/>
                  </a:lnTo>
                  <a:cubicBezTo>
                    <a:pt x="4906" y="358"/>
                    <a:pt x="5001" y="263"/>
                    <a:pt x="5001" y="191"/>
                  </a:cubicBezTo>
                  <a:cubicBezTo>
                    <a:pt x="5001" y="96"/>
                    <a:pt x="4906" y="1"/>
                    <a:pt x="4811" y="1"/>
                  </a:cubicBezTo>
                  <a:close/>
                  <a:moveTo>
                    <a:pt x="405" y="906"/>
                  </a:moveTo>
                  <a:cubicBezTo>
                    <a:pt x="310" y="906"/>
                    <a:pt x="238" y="977"/>
                    <a:pt x="238" y="1072"/>
                  </a:cubicBezTo>
                  <a:cubicBezTo>
                    <a:pt x="238" y="1168"/>
                    <a:pt x="310" y="1263"/>
                    <a:pt x="405" y="1263"/>
                  </a:cubicBezTo>
                  <a:lnTo>
                    <a:pt x="5525" y="1263"/>
                  </a:lnTo>
                  <a:cubicBezTo>
                    <a:pt x="5620" y="1263"/>
                    <a:pt x="5716" y="1168"/>
                    <a:pt x="5716" y="1072"/>
                  </a:cubicBezTo>
                  <a:cubicBezTo>
                    <a:pt x="5716" y="977"/>
                    <a:pt x="5620" y="906"/>
                    <a:pt x="5525" y="906"/>
                  </a:cubicBezTo>
                  <a:close/>
                  <a:moveTo>
                    <a:pt x="1119" y="1739"/>
                  </a:moveTo>
                  <a:cubicBezTo>
                    <a:pt x="1024" y="1739"/>
                    <a:pt x="929" y="1811"/>
                    <a:pt x="929" y="1906"/>
                  </a:cubicBezTo>
                  <a:cubicBezTo>
                    <a:pt x="929" y="2001"/>
                    <a:pt x="1024" y="2096"/>
                    <a:pt x="1119" y="2096"/>
                  </a:cubicBezTo>
                  <a:lnTo>
                    <a:pt x="4811" y="2096"/>
                  </a:lnTo>
                  <a:cubicBezTo>
                    <a:pt x="4906" y="2096"/>
                    <a:pt x="5001" y="2001"/>
                    <a:pt x="5001" y="1906"/>
                  </a:cubicBezTo>
                  <a:cubicBezTo>
                    <a:pt x="5001" y="1811"/>
                    <a:pt x="4906" y="1739"/>
                    <a:pt x="4811" y="1739"/>
                  </a:cubicBezTo>
                  <a:close/>
                  <a:moveTo>
                    <a:pt x="405" y="2573"/>
                  </a:moveTo>
                  <a:cubicBezTo>
                    <a:pt x="310" y="2573"/>
                    <a:pt x="238" y="2644"/>
                    <a:pt x="238" y="2739"/>
                  </a:cubicBezTo>
                  <a:cubicBezTo>
                    <a:pt x="238" y="2835"/>
                    <a:pt x="310" y="2930"/>
                    <a:pt x="405" y="2930"/>
                  </a:cubicBezTo>
                  <a:lnTo>
                    <a:pt x="5525" y="2930"/>
                  </a:lnTo>
                  <a:cubicBezTo>
                    <a:pt x="5620" y="2930"/>
                    <a:pt x="5716" y="2835"/>
                    <a:pt x="5716" y="2739"/>
                  </a:cubicBezTo>
                  <a:cubicBezTo>
                    <a:pt x="5716" y="2644"/>
                    <a:pt x="5620" y="2573"/>
                    <a:pt x="5525" y="2573"/>
                  </a:cubicBezTo>
                  <a:close/>
                  <a:moveTo>
                    <a:pt x="1119" y="3406"/>
                  </a:moveTo>
                  <a:cubicBezTo>
                    <a:pt x="1024" y="3406"/>
                    <a:pt x="953" y="3478"/>
                    <a:pt x="953" y="3573"/>
                  </a:cubicBezTo>
                  <a:cubicBezTo>
                    <a:pt x="953" y="3668"/>
                    <a:pt x="1024" y="3763"/>
                    <a:pt x="1119" y="3763"/>
                  </a:cubicBezTo>
                  <a:lnTo>
                    <a:pt x="4811" y="3763"/>
                  </a:lnTo>
                  <a:cubicBezTo>
                    <a:pt x="4906" y="3763"/>
                    <a:pt x="5001" y="3668"/>
                    <a:pt x="5001" y="3573"/>
                  </a:cubicBezTo>
                  <a:cubicBezTo>
                    <a:pt x="5001" y="3478"/>
                    <a:pt x="4906" y="3406"/>
                    <a:pt x="4811" y="3406"/>
                  </a:cubicBezTo>
                  <a:close/>
                  <a:moveTo>
                    <a:pt x="167" y="6026"/>
                  </a:moveTo>
                  <a:cubicBezTo>
                    <a:pt x="72" y="6026"/>
                    <a:pt x="0" y="6097"/>
                    <a:pt x="0" y="6193"/>
                  </a:cubicBezTo>
                  <a:cubicBezTo>
                    <a:pt x="0" y="6288"/>
                    <a:pt x="72" y="6359"/>
                    <a:pt x="167" y="6359"/>
                  </a:cubicBezTo>
                  <a:cubicBezTo>
                    <a:pt x="262" y="6359"/>
                    <a:pt x="357" y="6288"/>
                    <a:pt x="357" y="6193"/>
                  </a:cubicBezTo>
                  <a:cubicBezTo>
                    <a:pt x="357" y="6097"/>
                    <a:pt x="262" y="6026"/>
                    <a:pt x="167" y="6026"/>
                  </a:cubicBezTo>
                  <a:close/>
                  <a:moveTo>
                    <a:pt x="762" y="6026"/>
                  </a:moveTo>
                  <a:cubicBezTo>
                    <a:pt x="667" y="6026"/>
                    <a:pt x="595" y="6097"/>
                    <a:pt x="595" y="6193"/>
                  </a:cubicBezTo>
                  <a:cubicBezTo>
                    <a:pt x="595" y="6288"/>
                    <a:pt x="667" y="6359"/>
                    <a:pt x="762" y="6359"/>
                  </a:cubicBezTo>
                  <a:cubicBezTo>
                    <a:pt x="857" y="6359"/>
                    <a:pt x="953" y="6288"/>
                    <a:pt x="953" y="6193"/>
                  </a:cubicBezTo>
                  <a:cubicBezTo>
                    <a:pt x="953" y="6097"/>
                    <a:pt x="857" y="6026"/>
                    <a:pt x="762" y="6026"/>
                  </a:cubicBezTo>
                  <a:close/>
                  <a:moveTo>
                    <a:pt x="1358" y="6026"/>
                  </a:moveTo>
                  <a:cubicBezTo>
                    <a:pt x="1262" y="6026"/>
                    <a:pt x="1191" y="6097"/>
                    <a:pt x="1191" y="6193"/>
                  </a:cubicBezTo>
                  <a:cubicBezTo>
                    <a:pt x="1191" y="6288"/>
                    <a:pt x="1262" y="6359"/>
                    <a:pt x="1358" y="6359"/>
                  </a:cubicBezTo>
                  <a:cubicBezTo>
                    <a:pt x="1453" y="6359"/>
                    <a:pt x="1548" y="6288"/>
                    <a:pt x="1548" y="6193"/>
                  </a:cubicBezTo>
                  <a:cubicBezTo>
                    <a:pt x="1548" y="6097"/>
                    <a:pt x="1453" y="6026"/>
                    <a:pt x="1358" y="602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2"/>
            <p:cNvSpPr/>
            <p:nvPr/>
          </p:nvSpPr>
          <p:spPr>
            <a:xfrm>
              <a:off x="4926068" y="1552446"/>
              <a:ext cx="216791" cy="187912"/>
            </a:xfrm>
            <a:custGeom>
              <a:avLst/>
              <a:gdLst/>
              <a:ahLst/>
              <a:cxnLst/>
              <a:rect l="l" t="t" r="r" b="b"/>
              <a:pathLst>
                <a:path w="6073" h="5264" extrusionOk="0">
                  <a:moveTo>
                    <a:pt x="4605" y="1"/>
                  </a:moveTo>
                  <a:cubicBezTo>
                    <a:pt x="4108" y="1"/>
                    <a:pt x="3608" y="197"/>
                    <a:pt x="3215" y="590"/>
                  </a:cubicBezTo>
                  <a:lnTo>
                    <a:pt x="453" y="3352"/>
                  </a:lnTo>
                  <a:cubicBezTo>
                    <a:pt x="0" y="3805"/>
                    <a:pt x="0" y="4496"/>
                    <a:pt x="453" y="4924"/>
                  </a:cubicBezTo>
                  <a:cubicBezTo>
                    <a:pt x="679" y="5150"/>
                    <a:pt x="959" y="5264"/>
                    <a:pt x="1239" y="5264"/>
                  </a:cubicBezTo>
                  <a:cubicBezTo>
                    <a:pt x="1518" y="5264"/>
                    <a:pt x="1798" y="5150"/>
                    <a:pt x="2024" y="4924"/>
                  </a:cubicBezTo>
                  <a:lnTo>
                    <a:pt x="5954" y="995"/>
                  </a:lnTo>
                  <a:cubicBezTo>
                    <a:pt x="6073" y="876"/>
                    <a:pt x="6073" y="709"/>
                    <a:pt x="5978" y="590"/>
                  </a:cubicBezTo>
                  <a:cubicBezTo>
                    <a:pt x="5597" y="197"/>
                    <a:pt x="5103" y="1"/>
                    <a:pt x="4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2"/>
            <p:cNvSpPr/>
            <p:nvPr/>
          </p:nvSpPr>
          <p:spPr>
            <a:xfrm>
              <a:off x="4926068" y="1552839"/>
              <a:ext cx="200656" cy="172847"/>
            </a:xfrm>
            <a:custGeom>
              <a:avLst/>
              <a:gdLst/>
              <a:ahLst/>
              <a:cxnLst/>
              <a:rect l="l" t="t" r="r" b="b"/>
              <a:pathLst>
                <a:path w="5621" h="4842" extrusionOk="0">
                  <a:moveTo>
                    <a:pt x="4605" y="1"/>
                  </a:moveTo>
                  <a:cubicBezTo>
                    <a:pt x="4106" y="1"/>
                    <a:pt x="3607" y="187"/>
                    <a:pt x="3215" y="579"/>
                  </a:cubicBezTo>
                  <a:lnTo>
                    <a:pt x="453" y="3341"/>
                  </a:lnTo>
                  <a:cubicBezTo>
                    <a:pt x="24" y="3770"/>
                    <a:pt x="0" y="4389"/>
                    <a:pt x="357" y="4842"/>
                  </a:cubicBezTo>
                  <a:cubicBezTo>
                    <a:pt x="334" y="4532"/>
                    <a:pt x="453" y="4246"/>
                    <a:pt x="715" y="3961"/>
                  </a:cubicBezTo>
                  <a:lnTo>
                    <a:pt x="3882" y="817"/>
                  </a:lnTo>
                  <a:cubicBezTo>
                    <a:pt x="4266" y="433"/>
                    <a:pt x="4758" y="235"/>
                    <a:pt x="5259" y="235"/>
                  </a:cubicBezTo>
                  <a:cubicBezTo>
                    <a:pt x="5380" y="235"/>
                    <a:pt x="5501" y="246"/>
                    <a:pt x="5620" y="269"/>
                  </a:cubicBezTo>
                  <a:cubicBezTo>
                    <a:pt x="5306" y="93"/>
                    <a:pt x="4956" y="1"/>
                    <a:pt x="4605" y="1"/>
                  </a:cubicBezTo>
                  <a:close/>
                </a:path>
              </a:pathLst>
            </a:custGeom>
            <a:solidFill>
              <a:srgbClr val="19335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2"/>
            <p:cNvSpPr/>
            <p:nvPr/>
          </p:nvSpPr>
          <p:spPr>
            <a:xfrm>
              <a:off x="4913324" y="1619807"/>
              <a:ext cx="138578" cy="135865"/>
            </a:xfrm>
            <a:custGeom>
              <a:avLst/>
              <a:gdLst/>
              <a:ahLst/>
              <a:cxnLst/>
              <a:rect l="l" t="t" r="r" b="b"/>
              <a:pathLst>
                <a:path w="3882" h="3806" extrusionOk="0">
                  <a:moveTo>
                    <a:pt x="3700" y="1"/>
                  </a:moveTo>
                  <a:cubicBezTo>
                    <a:pt x="3656" y="1"/>
                    <a:pt x="3608" y="13"/>
                    <a:pt x="3572" y="37"/>
                  </a:cubicBezTo>
                  <a:lnTo>
                    <a:pt x="95" y="3513"/>
                  </a:lnTo>
                  <a:cubicBezTo>
                    <a:pt x="0" y="3585"/>
                    <a:pt x="0" y="3704"/>
                    <a:pt x="95" y="3752"/>
                  </a:cubicBezTo>
                  <a:cubicBezTo>
                    <a:pt x="119" y="3787"/>
                    <a:pt x="161" y="3805"/>
                    <a:pt x="205" y="3805"/>
                  </a:cubicBezTo>
                  <a:cubicBezTo>
                    <a:pt x="250" y="3805"/>
                    <a:pt x="298" y="3787"/>
                    <a:pt x="333" y="3752"/>
                  </a:cubicBezTo>
                  <a:lnTo>
                    <a:pt x="3810" y="275"/>
                  </a:lnTo>
                  <a:cubicBezTo>
                    <a:pt x="3882" y="227"/>
                    <a:pt x="3882" y="108"/>
                    <a:pt x="3810" y="37"/>
                  </a:cubicBezTo>
                  <a:cubicBezTo>
                    <a:pt x="3787" y="13"/>
                    <a:pt x="3745" y="1"/>
                    <a:pt x="3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42"/>
          <p:cNvSpPr/>
          <p:nvPr/>
        </p:nvSpPr>
        <p:spPr>
          <a:xfrm>
            <a:off x="2229605" y="3148176"/>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2"/>
          <p:cNvSpPr/>
          <p:nvPr/>
        </p:nvSpPr>
        <p:spPr>
          <a:xfrm>
            <a:off x="3459668" y="4473284"/>
            <a:ext cx="121020" cy="121020"/>
          </a:xfrm>
          <a:custGeom>
            <a:avLst/>
            <a:gdLst/>
            <a:ahLst/>
            <a:cxnLst/>
            <a:rect l="l" t="t" r="r" b="b"/>
            <a:pathLst>
              <a:path w="2141" h="2141" extrusionOk="0">
                <a:moveTo>
                  <a:pt x="1066" y="0"/>
                </a:moveTo>
                <a:lnTo>
                  <a:pt x="975" y="583"/>
                </a:lnTo>
                <a:cubicBezTo>
                  <a:pt x="938" y="783"/>
                  <a:pt x="784" y="947"/>
                  <a:pt x="583" y="975"/>
                </a:cubicBezTo>
                <a:lnTo>
                  <a:pt x="0" y="1066"/>
                </a:lnTo>
                <a:lnTo>
                  <a:pt x="583" y="1157"/>
                </a:lnTo>
                <a:cubicBezTo>
                  <a:pt x="784" y="1193"/>
                  <a:pt x="938" y="1357"/>
                  <a:pt x="975" y="1558"/>
                </a:cubicBezTo>
                <a:lnTo>
                  <a:pt x="1066" y="2140"/>
                </a:lnTo>
                <a:lnTo>
                  <a:pt x="1157" y="1558"/>
                </a:lnTo>
                <a:cubicBezTo>
                  <a:pt x="1194" y="1357"/>
                  <a:pt x="1357" y="1193"/>
                  <a:pt x="1558" y="1157"/>
                </a:cubicBezTo>
                <a:lnTo>
                  <a:pt x="2141" y="1066"/>
                </a:lnTo>
                <a:lnTo>
                  <a:pt x="1558" y="975"/>
                </a:lnTo>
                <a:cubicBezTo>
                  <a:pt x="1357" y="947"/>
                  <a:pt x="1194" y="783"/>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2"/>
          <p:cNvSpPr/>
          <p:nvPr/>
        </p:nvSpPr>
        <p:spPr>
          <a:xfrm>
            <a:off x="895292" y="2860232"/>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2"/>
          <p:cNvSpPr/>
          <p:nvPr/>
        </p:nvSpPr>
        <p:spPr>
          <a:xfrm>
            <a:off x="4263825" y="4160813"/>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2"/>
          <p:cNvSpPr/>
          <p:nvPr/>
        </p:nvSpPr>
        <p:spPr>
          <a:xfrm>
            <a:off x="4983305" y="2730451"/>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2"/>
          <p:cNvSpPr/>
          <p:nvPr/>
        </p:nvSpPr>
        <p:spPr>
          <a:xfrm>
            <a:off x="6979513" y="4343494"/>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2"/>
          <p:cNvSpPr/>
          <p:nvPr/>
        </p:nvSpPr>
        <p:spPr>
          <a:xfrm>
            <a:off x="4743142" y="49789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2"/>
          <p:cNvSpPr/>
          <p:nvPr/>
        </p:nvSpPr>
        <p:spPr>
          <a:xfrm>
            <a:off x="1067792" y="497901"/>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2"/>
          <p:cNvSpPr/>
          <p:nvPr/>
        </p:nvSpPr>
        <p:spPr>
          <a:xfrm>
            <a:off x="3067830" y="627676"/>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2"/>
          <p:cNvSpPr/>
          <p:nvPr/>
        </p:nvSpPr>
        <p:spPr>
          <a:xfrm>
            <a:off x="7623171" y="969547"/>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2"/>
          <p:cNvSpPr/>
          <p:nvPr/>
        </p:nvSpPr>
        <p:spPr>
          <a:xfrm>
            <a:off x="6829117" y="107507"/>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Google Shape;1823;p47"/>
          <p:cNvSpPr/>
          <p:nvPr/>
        </p:nvSpPr>
        <p:spPr>
          <a:xfrm>
            <a:off x="2893393" y="794569"/>
            <a:ext cx="3557089" cy="3554361"/>
          </a:xfrm>
          <a:custGeom>
            <a:avLst/>
            <a:gdLst/>
            <a:ahLst/>
            <a:cxnLst/>
            <a:rect l="l" t="t" r="r" b="b"/>
            <a:pathLst>
              <a:path w="50268" h="50233" extrusionOk="0">
                <a:moveTo>
                  <a:pt x="24758" y="1"/>
                </a:moveTo>
                <a:cubicBezTo>
                  <a:pt x="24730" y="1"/>
                  <a:pt x="24702" y="1"/>
                  <a:pt x="24674" y="1"/>
                </a:cubicBezTo>
                <a:cubicBezTo>
                  <a:pt x="23162" y="38"/>
                  <a:pt x="21841" y="794"/>
                  <a:pt x="21040" y="1951"/>
                </a:cubicBezTo>
                <a:cubicBezTo>
                  <a:pt x="20289" y="1410"/>
                  <a:pt x="19380" y="1111"/>
                  <a:pt x="18438" y="1111"/>
                </a:cubicBezTo>
                <a:cubicBezTo>
                  <a:pt x="17951" y="1111"/>
                  <a:pt x="17456" y="1191"/>
                  <a:pt x="16969" y="1359"/>
                </a:cubicBezTo>
                <a:cubicBezTo>
                  <a:pt x="15530" y="1841"/>
                  <a:pt x="14509" y="2980"/>
                  <a:pt x="14109" y="4328"/>
                </a:cubicBezTo>
                <a:cubicBezTo>
                  <a:pt x="13668" y="4194"/>
                  <a:pt x="13209" y="4125"/>
                  <a:pt x="12750" y="4125"/>
                </a:cubicBezTo>
                <a:cubicBezTo>
                  <a:pt x="11805" y="4125"/>
                  <a:pt x="10856" y="4416"/>
                  <a:pt x="10046" y="5029"/>
                </a:cubicBezTo>
                <a:cubicBezTo>
                  <a:pt x="8835" y="5940"/>
                  <a:pt x="8225" y="7334"/>
                  <a:pt x="8243" y="8736"/>
                </a:cubicBezTo>
                <a:cubicBezTo>
                  <a:pt x="6840" y="8745"/>
                  <a:pt x="5465" y="9419"/>
                  <a:pt x="4600" y="10649"/>
                </a:cubicBezTo>
                <a:cubicBezTo>
                  <a:pt x="3725" y="11878"/>
                  <a:pt x="3562" y="13390"/>
                  <a:pt x="4017" y="14720"/>
                </a:cubicBezTo>
                <a:cubicBezTo>
                  <a:pt x="2687" y="15166"/>
                  <a:pt x="1585" y="16223"/>
                  <a:pt x="1139" y="17671"/>
                </a:cubicBezTo>
                <a:cubicBezTo>
                  <a:pt x="692" y="19119"/>
                  <a:pt x="1011" y="20622"/>
                  <a:pt x="1858" y="21733"/>
                </a:cubicBezTo>
                <a:cubicBezTo>
                  <a:pt x="729" y="22580"/>
                  <a:pt x="0" y="23919"/>
                  <a:pt x="28" y="25422"/>
                </a:cubicBezTo>
                <a:cubicBezTo>
                  <a:pt x="46" y="26943"/>
                  <a:pt x="802" y="28255"/>
                  <a:pt x="1949" y="29065"/>
                </a:cubicBezTo>
                <a:cubicBezTo>
                  <a:pt x="1130" y="30204"/>
                  <a:pt x="856" y="31707"/>
                  <a:pt x="1330" y="33146"/>
                </a:cubicBezTo>
                <a:cubicBezTo>
                  <a:pt x="1822" y="34567"/>
                  <a:pt x="2951" y="35605"/>
                  <a:pt x="4290" y="36015"/>
                </a:cubicBezTo>
                <a:cubicBezTo>
                  <a:pt x="3862" y="37345"/>
                  <a:pt x="4062" y="38866"/>
                  <a:pt x="4964" y="40077"/>
                </a:cubicBezTo>
                <a:cubicBezTo>
                  <a:pt x="5847" y="41264"/>
                  <a:pt x="7194" y="41900"/>
                  <a:pt x="8566" y="41900"/>
                </a:cubicBezTo>
                <a:cubicBezTo>
                  <a:pt x="8595" y="41900"/>
                  <a:pt x="8624" y="41899"/>
                  <a:pt x="8653" y="41899"/>
                </a:cubicBezTo>
                <a:cubicBezTo>
                  <a:pt x="8662" y="43301"/>
                  <a:pt x="9318" y="44677"/>
                  <a:pt x="10547" y="45551"/>
                </a:cubicBezTo>
                <a:cubicBezTo>
                  <a:pt x="11345" y="46124"/>
                  <a:pt x="12262" y="46402"/>
                  <a:pt x="13171" y="46402"/>
                </a:cubicBezTo>
                <a:cubicBezTo>
                  <a:pt x="13663" y="46402"/>
                  <a:pt x="14152" y="46321"/>
                  <a:pt x="14619" y="46161"/>
                </a:cubicBezTo>
                <a:cubicBezTo>
                  <a:pt x="15056" y="47491"/>
                  <a:pt x="16103" y="48602"/>
                  <a:pt x="17542" y="49058"/>
                </a:cubicBezTo>
                <a:cubicBezTo>
                  <a:pt x="18003" y="49202"/>
                  <a:pt x="18468" y="49272"/>
                  <a:pt x="18924" y="49272"/>
                </a:cubicBezTo>
                <a:cubicBezTo>
                  <a:pt x="19903" y="49272"/>
                  <a:pt x="20843" y="48952"/>
                  <a:pt x="21614" y="48375"/>
                </a:cubicBezTo>
                <a:cubicBezTo>
                  <a:pt x="22437" y="49506"/>
                  <a:pt x="23756" y="50233"/>
                  <a:pt x="25256" y="50233"/>
                </a:cubicBezTo>
                <a:cubicBezTo>
                  <a:pt x="25266" y="50233"/>
                  <a:pt x="25275" y="50233"/>
                  <a:pt x="25284" y="50233"/>
                </a:cubicBezTo>
                <a:cubicBezTo>
                  <a:pt x="26787" y="50233"/>
                  <a:pt x="28126" y="49486"/>
                  <a:pt x="28964" y="48329"/>
                </a:cubicBezTo>
                <a:cubicBezTo>
                  <a:pt x="29726" y="48890"/>
                  <a:pt x="30652" y="49198"/>
                  <a:pt x="31610" y="49198"/>
                </a:cubicBezTo>
                <a:cubicBezTo>
                  <a:pt x="32082" y="49198"/>
                  <a:pt x="32563" y="49123"/>
                  <a:pt x="33035" y="48967"/>
                </a:cubicBezTo>
                <a:cubicBezTo>
                  <a:pt x="34474" y="48493"/>
                  <a:pt x="35513" y="47373"/>
                  <a:pt x="35932" y="46034"/>
                </a:cubicBezTo>
                <a:cubicBezTo>
                  <a:pt x="36382" y="46179"/>
                  <a:pt x="36854" y="46253"/>
                  <a:pt x="37328" y="46253"/>
                </a:cubicBezTo>
                <a:cubicBezTo>
                  <a:pt x="38253" y="46253"/>
                  <a:pt x="39187" y="45971"/>
                  <a:pt x="39994" y="45387"/>
                </a:cubicBezTo>
                <a:cubicBezTo>
                  <a:pt x="41214" y="44495"/>
                  <a:pt x="41852" y="43110"/>
                  <a:pt x="41843" y="41707"/>
                </a:cubicBezTo>
                <a:cubicBezTo>
                  <a:pt x="43236" y="41707"/>
                  <a:pt x="44621" y="41061"/>
                  <a:pt x="45504" y="39840"/>
                </a:cubicBezTo>
                <a:cubicBezTo>
                  <a:pt x="46397" y="38611"/>
                  <a:pt x="46579" y="37099"/>
                  <a:pt x="46133" y="35760"/>
                </a:cubicBezTo>
                <a:cubicBezTo>
                  <a:pt x="47462" y="35332"/>
                  <a:pt x="48583" y="34284"/>
                  <a:pt x="49047" y="32845"/>
                </a:cubicBezTo>
                <a:cubicBezTo>
                  <a:pt x="49512" y="31406"/>
                  <a:pt x="49220" y="29894"/>
                  <a:pt x="48382" y="28774"/>
                </a:cubicBezTo>
                <a:cubicBezTo>
                  <a:pt x="49521" y="27954"/>
                  <a:pt x="50268" y="26606"/>
                  <a:pt x="50268" y="25103"/>
                </a:cubicBezTo>
                <a:cubicBezTo>
                  <a:pt x="50268" y="25003"/>
                  <a:pt x="50268" y="24903"/>
                  <a:pt x="50250" y="24803"/>
                </a:cubicBezTo>
                <a:lnTo>
                  <a:pt x="50250" y="24475"/>
                </a:lnTo>
                <a:cubicBezTo>
                  <a:pt x="50213" y="22963"/>
                  <a:pt x="49448" y="21651"/>
                  <a:pt x="48282" y="20859"/>
                </a:cubicBezTo>
                <a:cubicBezTo>
                  <a:pt x="49084" y="19711"/>
                  <a:pt x="49348" y="18190"/>
                  <a:pt x="48847" y="16769"/>
                </a:cubicBezTo>
                <a:cubicBezTo>
                  <a:pt x="48346" y="15349"/>
                  <a:pt x="47189" y="14338"/>
                  <a:pt x="45850" y="13937"/>
                </a:cubicBezTo>
                <a:cubicBezTo>
                  <a:pt x="46260" y="12589"/>
                  <a:pt x="46033" y="11077"/>
                  <a:pt x="45122" y="9884"/>
                </a:cubicBezTo>
                <a:cubicBezTo>
                  <a:pt x="44236" y="8724"/>
                  <a:pt x="42886" y="8106"/>
                  <a:pt x="41523" y="8106"/>
                </a:cubicBezTo>
                <a:cubicBezTo>
                  <a:pt x="41484" y="8106"/>
                  <a:pt x="41445" y="8107"/>
                  <a:pt x="41406" y="8108"/>
                </a:cubicBezTo>
                <a:cubicBezTo>
                  <a:pt x="41387" y="6705"/>
                  <a:pt x="40713" y="5339"/>
                  <a:pt x="39475" y="4474"/>
                </a:cubicBezTo>
                <a:cubicBezTo>
                  <a:pt x="38690" y="3931"/>
                  <a:pt x="37787" y="3670"/>
                  <a:pt x="36895" y="3670"/>
                </a:cubicBezTo>
                <a:cubicBezTo>
                  <a:pt x="36380" y="3670"/>
                  <a:pt x="35869" y="3757"/>
                  <a:pt x="35385" y="3927"/>
                </a:cubicBezTo>
                <a:cubicBezTo>
                  <a:pt x="34930" y="2606"/>
                  <a:pt x="33864" y="1504"/>
                  <a:pt x="32416" y="1067"/>
                </a:cubicBezTo>
                <a:cubicBezTo>
                  <a:pt x="31983" y="939"/>
                  <a:pt x="31545" y="878"/>
                  <a:pt x="31116" y="878"/>
                </a:cubicBezTo>
                <a:cubicBezTo>
                  <a:pt x="30108" y="878"/>
                  <a:pt x="29142" y="1214"/>
                  <a:pt x="28363" y="1814"/>
                </a:cubicBezTo>
                <a:cubicBezTo>
                  <a:pt x="27549" y="706"/>
                  <a:pt x="26227" y="1"/>
                  <a:pt x="24758" y="1"/>
                </a:cubicBezTo>
                <a:close/>
              </a:path>
            </a:pathLst>
          </a:custGeom>
          <a:solidFill>
            <a:srgbClr val="ADB6AC">
              <a:alpha val="36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7"/>
          <p:cNvSpPr txBox="1">
            <a:spLocks noGrp="1"/>
          </p:cNvSpPr>
          <p:nvPr>
            <p:ph type="subTitle" idx="1"/>
          </p:nvPr>
        </p:nvSpPr>
        <p:spPr>
          <a:xfrm>
            <a:off x="423576" y="856240"/>
            <a:ext cx="6775555" cy="3607059"/>
          </a:xfrm>
          <a:prstGeom prst="rect">
            <a:avLst/>
          </a:prstGeom>
        </p:spPr>
        <p:txBody>
          <a:bodyPr spcFirstLastPara="1" wrap="square" lIns="91425" tIns="91425" rIns="91425" bIns="91425" anchor="ctr" anchorCtr="0">
            <a:noAutofit/>
          </a:bodyPr>
          <a:lstStyle/>
          <a:p>
            <a:pPr marL="0" indent="0" algn="just">
              <a:lnSpc>
                <a:spcPts val="2300"/>
              </a:lnSpc>
            </a:pPr>
            <a:r>
              <a:rPr lang="vi-VN" sz="1800" dirty="0">
                <a:latin typeface="Bahnschrift SemiBold" panose="020B0502040204020203" pitchFamily="34" charset="0"/>
                <a:ea typeface="Alice" panose="020B0604020202020204" charset="0"/>
              </a:rPr>
              <a:t>Ngôn ngữ trong đoạn trích tiểu phẩm mang sắc thái trang trọng hay thân mật? Vì sao?</a:t>
            </a:r>
            <a:endParaRPr lang="en-US" sz="1800" dirty="0">
              <a:latin typeface="Bahnschrift SemiBold" panose="020B0502040204020203" pitchFamily="34" charset="0"/>
              <a:ea typeface="Alice" panose="020B0604020202020204" charset="0"/>
            </a:endParaRPr>
          </a:p>
          <a:p>
            <a:pPr marL="0" lvl="0" indent="0" algn="just" rtl="0">
              <a:lnSpc>
                <a:spcPts val="2300"/>
              </a:lnSpc>
              <a:spcBef>
                <a:spcPts val="0"/>
              </a:spcBef>
              <a:spcAft>
                <a:spcPts val="0"/>
              </a:spcAft>
              <a:buNone/>
            </a:pPr>
            <a:r>
              <a:rPr lang="vi-VN" sz="1500" i="1" dirty="0">
                <a:latin typeface="Bahnschrift SemiBold" panose="020B0502040204020203" pitchFamily="34" charset="0"/>
                <a:ea typeface="Alice" panose="020B0604020202020204" charset="0"/>
              </a:rPr>
              <a:t>Buổi chiều, tan học, tại sân trường, Lan mời Nam: </a:t>
            </a:r>
          </a:p>
          <a:p>
            <a:pPr marL="0" lvl="0" indent="0" algn="just" rtl="0">
              <a:lnSpc>
                <a:spcPts val="2300"/>
              </a:lnSpc>
              <a:spcBef>
                <a:spcPts val="0"/>
              </a:spcBef>
              <a:spcAft>
                <a:spcPts val="0"/>
              </a:spcAft>
              <a:buNone/>
            </a:pPr>
            <a:r>
              <a:rPr lang="vi-VN" sz="1500" i="1" dirty="0">
                <a:latin typeface="Bahnschrift SemiBold" panose="020B0502040204020203" pitchFamily="34" charset="0"/>
                <a:ea typeface="Alice" panose="020B0604020202020204" charset="0"/>
              </a:rPr>
              <a:t>- Lan: Nam ơi! Tối qua tớ nhé, hôm nay sinh nhật tớ.</a:t>
            </a:r>
          </a:p>
          <a:p>
            <a:pPr marL="0" lvl="0" indent="0" algn="just" rtl="0">
              <a:lnSpc>
                <a:spcPts val="2300"/>
              </a:lnSpc>
              <a:spcBef>
                <a:spcPts val="0"/>
              </a:spcBef>
              <a:spcAft>
                <a:spcPts val="0"/>
              </a:spcAft>
              <a:buNone/>
            </a:pPr>
            <a:r>
              <a:rPr lang="vi-VN" sz="1500" i="1" dirty="0">
                <a:latin typeface="Bahnschrift SemiBold" panose="020B0502040204020203" pitchFamily="34" charset="0"/>
                <a:ea typeface="Alice" panose="020B0604020202020204" charset="0"/>
              </a:rPr>
              <a:t>- Nam: Mấy giờ? Ở đâu?</a:t>
            </a:r>
          </a:p>
          <a:p>
            <a:pPr marL="0" lvl="0" indent="0" algn="just" rtl="0">
              <a:lnSpc>
                <a:spcPts val="2300"/>
              </a:lnSpc>
              <a:spcBef>
                <a:spcPts val="0"/>
              </a:spcBef>
              <a:spcAft>
                <a:spcPts val="0"/>
              </a:spcAft>
              <a:buNone/>
            </a:pPr>
            <a:r>
              <a:rPr lang="vi-VN" sz="1500" i="1" dirty="0">
                <a:latin typeface="Bahnschrift SemiBold" panose="020B0502040204020203" pitchFamily="34" charset="0"/>
                <a:ea typeface="Alice" panose="020B0604020202020204" charset="0"/>
              </a:rPr>
              <a:t>- Lan: 7 rưỡi. Ở nhà tớ chứ còn ở đâu. Nhớ đến sớm sớm tí! Cậu lúc nào cũng chậm như rùa ý. </a:t>
            </a:r>
          </a:p>
          <a:p>
            <a:pPr marL="0" lvl="0" indent="0" algn="just" rtl="0">
              <a:lnSpc>
                <a:spcPts val="2300"/>
              </a:lnSpc>
              <a:spcBef>
                <a:spcPts val="0"/>
              </a:spcBef>
              <a:spcAft>
                <a:spcPts val="0"/>
              </a:spcAft>
              <a:buNone/>
            </a:pPr>
            <a:r>
              <a:rPr lang="vi-VN" sz="1500" i="1" dirty="0">
                <a:latin typeface="Bahnschrift SemiBold" panose="020B0502040204020203" pitchFamily="34" charset="0"/>
                <a:ea typeface="Alice" panose="020B0604020202020204" charset="0"/>
              </a:rPr>
              <a:t>- Nam: Vâng, tôi biết rồi bà cụ non ạ! Thế thích quà gì tôi còn mua?</a:t>
            </a:r>
          </a:p>
          <a:p>
            <a:pPr marL="0" lvl="0" indent="0" algn="just" rtl="0">
              <a:lnSpc>
                <a:spcPts val="2300"/>
              </a:lnSpc>
              <a:spcBef>
                <a:spcPts val="0"/>
              </a:spcBef>
              <a:spcAft>
                <a:spcPts val="0"/>
              </a:spcAft>
              <a:buNone/>
            </a:pPr>
            <a:r>
              <a:rPr lang="vi-VN" sz="1500" i="1" dirty="0">
                <a:latin typeface="Bahnschrift SemiBold" panose="020B0502040204020203" pitchFamily="34" charset="0"/>
                <a:ea typeface="Alice" panose="020B0604020202020204" charset="0"/>
              </a:rPr>
              <a:t>- Lan: Quà à! Thích hộp quà to thật to nhé!</a:t>
            </a:r>
          </a:p>
          <a:p>
            <a:pPr marL="0" lvl="0" indent="0" algn="just" rtl="0">
              <a:lnSpc>
                <a:spcPts val="2300"/>
              </a:lnSpc>
              <a:spcBef>
                <a:spcPts val="0"/>
              </a:spcBef>
              <a:spcAft>
                <a:spcPts val="0"/>
              </a:spcAft>
              <a:buNone/>
            </a:pPr>
            <a:r>
              <a:rPr lang="vi-VN" sz="1500" i="1" dirty="0">
                <a:latin typeface="Bahnschrift SemiBold" panose="020B0502040204020203" pitchFamily="34" charset="0"/>
                <a:ea typeface="Alice" panose="020B0604020202020204" charset="0"/>
              </a:rPr>
              <a:t>- Nam: Đòi hỏi vừa thôi, dạo này tôi đang viêm màng túi đây. À mà sinh nhật có món gì đặc biệt không?</a:t>
            </a:r>
          </a:p>
          <a:p>
            <a:pPr marL="0" lvl="0" indent="0" algn="just" rtl="0">
              <a:lnSpc>
                <a:spcPts val="2300"/>
              </a:lnSpc>
              <a:spcBef>
                <a:spcPts val="0"/>
              </a:spcBef>
              <a:spcAft>
                <a:spcPts val="0"/>
              </a:spcAft>
              <a:buNone/>
            </a:pPr>
            <a:r>
              <a:rPr lang="vi-VN" sz="1500" i="1" dirty="0">
                <a:latin typeface="Bahnschrift SemiBold" panose="020B0502040204020203" pitchFamily="34" charset="0"/>
                <a:ea typeface="Alice" panose="020B0604020202020204" charset="0"/>
              </a:rPr>
              <a:t>- Lan: Đồ háu ăn! Yên tâm, có rùi, đủ các món khoái khẩu mà cậu thích đấy. </a:t>
            </a:r>
          </a:p>
          <a:p>
            <a:pPr marL="0" lvl="0" indent="0" algn="just" rtl="0">
              <a:lnSpc>
                <a:spcPts val="2300"/>
              </a:lnSpc>
              <a:spcBef>
                <a:spcPts val="0"/>
              </a:spcBef>
              <a:spcAft>
                <a:spcPts val="0"/>
              </a:spcAft>
              <a:buNone/>
            </a:pPr>
            <a:r>
              <a:rPr lang="vi-VN" sz="1500" i="1" dirty="0">
                <a:latin typeface="Bahnschrift SemiBold" panose="020B0502040204020203" pitchFamily="34" charset="0"/>
                <a:ea typeface="Alice" panose="020B0604020202020204" charset="0"/>
              </a:rPr>
              <a:t>- Nam: Ừ, hấp dẫn đấy! Được, tối tớ đến. Tạm biệt! </a:t>
            </a:r>
          </a:p>
          <a:p>
            <a:pPr marL="0" lvl="0" indent="0" algn="just" rtl="0">
              <a:lnSpc>
                <a:spcPts val="2300"/>
              </a:lnSpc>
              <a:spcBef>
                <a:spcPts val="0"/>
              </a:spcBef>
              <a:spcAft>
                <a:spcPts val="0"/>
              </a:spcAft>
              <a:buNone/>
            </a:pPr>
            <a:r>
              <a:rPr lang="vi-VN" sz="1500" i="1" dirty="0">
                <a:latin typeface="Bahnschrift SemiBold" panose="020B0502040204020203" pitchFamily="34" charset="0"/>
                <a:ea typeface="Alice" panose="020B0604020202020204" charset="0"/>
              </a:rPr>
              <a:t>- Lan: Tạm biệt!</a:t>
            </a:r>
          </a:p>
        </p:txBody>
      </p:sp>
      <p:sp>
        <p:nvSpPr>
          <p:cNvPr id="1825" name="Google Shape;1825;p47"/>
          <p:cNvSpPr txBox="1">
            <a:spLocks noGrp="1"/>
          </p:cNvSpPr>
          <p:nvPr>
            <p:ph type="title"/>
          </p:nvPr>
        </p:nvSpPr>
        <p:spPr>
          <a:xfrm>
            <a:off x="533400" y="104281"/>
            <a:ext cx="11051957"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 Hoạt động 1.KHỞI ĐỘNG</a:t>
            </a:r>
            <a:endParaRPr dirty="0"/>
          </a:p>
        </p:txBody>
      </p:sp>
      <p:sp>
        <p:nvSpPr>
          <p:cNvPr id="1826" name="Google Shape;1826;p47"/>
          <p:cNvSpPr/>
          <p:nvPr/>
        </p:nvSpPr>
        <p:spPr>
          <a:xfrm>
            <a:off x="7824943" y="1923924"/>
            <a:ext cx="564413" cy="2294091"/>
          </a:xfrm>
          <a:custGeom>
            <a:avLst/>
            <a:gdLst/>
            <a:ahLst/>
            <a:cxnLst/>
            <a:rect l="l" t="t" r="r" b="b"/>
            <a:pathLst>
              <a:path w="9154" h="37207" fill="none" extrusionOk="0">
                <a:moveTo>
                  <a:pt x="9154" y="0"/>
                </a:moveTo>
                <a:cubicBezTo>
                  <a:pt x="9154" y="0"/>
                  <a:pt x="0" y="15420"/>
                  <a:pt x="2350" y="37207"/>
                </a:cubicBezTo>
              </a:path>
            </a:pathLst>
          </a:custGeom>
          <a:noFill/>
          <a:ln w="5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7"/>
          <p:cNvSpPr/>
          <p:nvPr/>
        </p:nvSpPr>
        <p:spPr>
          <a:xfrm>
            <a:off x="7949060" y="3012241"/>
            <a:ext cx="807035" cy="594810"/>
          </a:xfrm>
          <a:custGeom>
            <a:avLst/>
            <a:gdLst/>
            <a:ahLst/>
            <a:cxnLst/>
            <a:rect l="l" t="t" r="r" b="b"/>
            <a:pathLst>
              <a:path w="13089" h="9647" fill="none" extrusionOk="0">
                <a:moveTo>
                  <a:pt x="13089" y="1"/>
                </a:moveTo>
                <a:cubicBezTo>
                  <a:pt x="13089" y="1"/>
                  <a:pt x="3680" y="975"/>
                  <a:pt x="0" y="9646"/>
                </a:cubicBezTo>
              </a:path>
            </a:pathLst>
          </a:custGeom>
          <a:noFill/>
          <a:ln w="5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7"/>
          <p:cNvSpPr/>
          <p:nvPr/>
        </p:nvSpPr>
        <p:spPr>
          <a:xfrm>
            <a:off x="7207753" y="2292574"/>
            <a:ext cx="822758" cy="807837"/>
          </a:xfrm>
          <a:custGeom>
            <a:avLst/>
            <a:gdLst/>
            <a:ahLst/>
            <a:cxnLst/>
            <a:rect l="l" t="t" r="r" b="b"/>
            <a:pathLst>
              <a:path w="13344" h="13102" extrusionOk="0">
                <a:moveTo>
                  <a:pt x="2949" y="1"/>
                </a:moveTo>
                <a:cubicBezTo>
                  <a:pt x="2604" y="1"/>
                  <a:pt x="2276" y="69"/>
                  <a:pt x="1968" y="197"/>
                </a:cubicBezTo>
                <a:cubicBezTo>
                  <a:pt x="875" y="643"/>
                  <a:pt x="1" y="716"/>
                  <a:pt x="1" y="716"/>
                </a:cubicBezTo>
                <a:cubicBezTo>
                  <a:pt x="1" y="716"/>
                  <a:pt x="55" y="2547"/>
                  <a:pt x="593" y="3794"/>
                </a:cubicBezTo>
                <a:cubicBezTo>
                  <a:pt x="784" y="4268"/>
                  <a:pt x="1048" y="4605"/>
                  <a:pt x="1285" y="4842"/>
                </a:cubicBezTo>
                <a:cubicBezTo>
                  <a:pt x="1704" y="5270"/>
                  <a:pt x="1995" y="5826"/>
                  <a:pt x="2059" y="6427"/>
                </a:cubicBezTo>
                <a:cubicBezTo>
                  <a:pt x="2150" y="7237"/>
                  <a:pt x="2460" y="8367"/>
                  <a:pt x="3434" y="9241"/>
                </a:cubicBezTo>
                <a:cubicBezTo>
                  <a:pt x="3780" y="9551"/>
                  <a:pt x="4017" y="9942"/>
                  <a:pt x="4172" y="10380"/>
                </a:cubicBezTo>
                <a:cubicBezTo>
                  <a:pt x="4600" y="11527"/>
                  <a:pt x="5629" y="12010"/>
                  <a:pt x="6622" y="12119"/>
                </a:cubicBezTo>
                <a:cubicBezTo>
                  <a:pt x="7078" y="12165"/>
                  <a:pt x="7524" y="12329"/>
                  <a:pt x="7861" y="12629"/>
                </a:cubicBezTo>
                <a:cubicBezTo>
                  <a:pt x="8276" y="13001"/>
                  <a:pt x="8829" y="13102"/>
                  <a:pt x="9391" y="13102"/>
                </a:cubicBezTo>
                <a:cubicBezTo>
                  <a:pt x="10058" y="13102"/>
                  <a:pt x="10739" y="12960"/>
                  <a:pt x="11222" y="12960"/>
                </a:cubicBezTo>
                <a:cubicBezTo>
                  <a:pt x="11450" y="12960"/>
                  <a:pt x="11633" y="12992"/>
                  <a:pt x="11750" y="13085"/>
                </a:cubicBezTo>
                <a:cubicBezTo>
                  <a:pt x="11859" y="11482"/>
                  <a:pt x="13344" y="10471"/>
                  <a:pt x="12670" y="8913"/>
                </a:cubicBezTo>
                <a:cubicBezTo>
                  <a:pt x="12497" y="8503"/>
                  <a:pt x="12415" y="8066"/>
                  <a:pt x="12497" y="7620"/>
                </a:cubicBezTo>
                <a:cubicBezTo>
                  <a:pt x="12761" y="6099"/>
                  <a:pt x="11941" y="4742"/>
                  <a:pt x="10812" y="4268"/>
                </a:cubicBezTo>
                <a:cubicBezTo>
                  <a:pt x="10366" y="4068"/>
                  <a:pt x="10001" y="3722"/>
                  <a:pt x="9764" y="3284"/>
                </a:cubicBezTo>
                <a:cubicBezTo>
                  <a:pt x="9063" y="2018"/>
                  <a:pt x="7997" y="1372"/>
                  <a:pt x="6558" y="1317"/>
                </a:cubicBezTo>
                <a:cubicBezTo>
                  <a:pt x="6067" y="1290"/>
                  <a:pt x="5602" y="1144"/>
                  <a:pt x="5210" y="862"/>
                </a:cubicBezTo>
                <a:cubicBezTo>
                  <a:pt x="4393" y="268"/>
                  <a:pt x="3635" y="1"/>
                  <a:pt x="2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7"/>
          <p:cNvSpPr/>
          <p:nvPr/>
        </p:nvSpPr>
        <p:spPr>
          <a:xfrm>
            <a:off x="7262258" y="2365330"/>
            <a:ext cx="718310" cy="875536"/>
          </a:xfrm>
          <a:custGeom>
            <a:avLst/>
            <a:gdLst/>
            <a:ahLst/>
            <a:cxnLst/>
            <a:rect l="l" t="t" r="r" b="b"/>
            <a:pathLst>
              <a:path w="11650" h="14200" fill="none" extrusionOk="0">
                <a:moveTo>
                  <a:pt x="0" y="0"/>
                </a:moveTo>
                <a:cubicBezTo>
                  <a:pt x="6002" y="3361"/>
                  <a:pt x="10720" y="9974"/>
                  <a:pt x="11649" y="14200"/>
                </a:cubicBezTo>
              </a:path>
            </a:pathLst>
          </a:custGeom>
          <a:noFill/>
          <a:ln w="5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8179289" y="3262694"/>
            <a:ext cx="790203" cy="649870"/>
          </a:xfrm>
          <a:custGeom>
            <a:avLst/>
            <a:gdLst/>
            <a:ahLst/>
            <a:cxnLst/>
            <a:rect l="l" t="t" r="r" b="b"/>
            <a:pathLst>
              <a:path w="12816" h="10540" extrusionOk="0">
                <a:moveTo>
                  <a:pt x="3797" y="1"/>
                </a:moveTo>
                <a:cubicBezTo>
                  <a:pt x="2780" y="1"/>
                  <a:pt x="1596" y="327"/>
                  <a:pt x="328" y="1131"/>
                </a:cubicBezTo>
                <a:cubicBezTo>
                  <a:pt x="492" y="1659"/>
                  <a:pt x="1" y="2897"/>
                  <a:pt x="328" y="3699"/>
                </a:cubicBezTo>
                <a:cubicBezTo>
                  <a:pt x="474" y="4045"/>
                  <a:pt x="738" y="4300"/>
                  <a:pt x="993" y="4455"/>
                </a:cubicBezTo>
                <a:cubicBezTo>
                  <a:pt x="1339" y="4701"/>
                  <a:pt x="1594" y="5038"/>
                  <a:pt x="1768" y="5411"/>
                </a:cubicBezTo>
                <a:cubicBezTo>
                  <a:pt x="1995" y="5940"/>
                  <a:pt x="2514" y="6586"/>
                  <a:pt x="3753" y="6750"/>
                </a:cubicBezTo>
                <a:cubicBezTo>
                  <a:pt x="4190" y="6805"/>
                  <a:pt x="4591" y="6987"/>
                  <a:pt x="4919" y="7269"/>
                </a:cubicBezTo>
                <a:cubicBezTo>
                  <a:pt x="5769" y="8012"/>
                  <a:pt x="6505" y="8262"/>
                  <a:pt x="7325" y="8262"/>
                </a:cubicBezTo>
                <a:cubicBezTo>
                  <a:pt x="7339" y="8262"/>
                  <a:pt x="7354" y="8262"/>
                  <a:pt x="7369" y="8262"/>
                </a:cubicBezTo>
                <a:cubicBezTo>
                  <a:pt x="7916" y="8262"/>
                  <a:pt x="8416" y="8526"/>
                  <a:pt x="8781" y="8936"/>
                </a:cubicBezTo>
                <a:cubicBezTo>
                  <a:pt x="9919" y="10220"/>
                  <a:pt x="11431" y="9546"/>
                  <a:pt x="12388" y="10539"/>
                </a:cubicBezTo>
                <a:cubicBezTo>
                  <a:pt x="12816" y="8963"/>
                  <a:pt x="12697" y="7852"/>
                  <a:pt x="12242" y="7133"/>
                </a:cubicBezTo>
                <a:cubicBezTo>
                  <a:pt x="12032" y="6814"/>
                  <a:pt x="11923" y="6441"/>
                  <a:pt x="11941" y="6067"/>
                </a:cubicBezTo>
                <a:cubicBezTo>
                  <a:pt x="11987" y="4892"/>
                  <a:pt x="11522" y="4173"/>
                  <a:pt x="10621" y="3745"/>
                </a:cubicBezTo>
                <a:cubicBezTo>
                  <a:pt x="10284" y="3571"/>
                  <a:pt x="9992" y="3316"/>
                  <a:pt x="9792" y="2989"/>
                </a:cubicBezTo>
                <a:cubicBezTo>
                  <a:pt x="9172" y="1978"/>
                  <a:pt x="8280" y="1559"/>
                  <a:pt x="7323" y="1386"/>
                </a:cubicBezTo>
                <a:cubicBezTo>
                  <a:pt x="6959" y="1313"/>
                  <a:pt x="6622" y="1149"/>
                  <a:pt x="6340" y="894"/>
                </a:cubicBezTo>
                <a:cubicBezTo>
                  <a:pt x="5736" y="355"/>
                  <a:pt x="4857" y="1"/>
                  <a:pt x="3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7"/>
          <p:cNvSpPr/>
          <p:nvPr/>
        </p:nvSpPr>
        <p:spPr>
          <a:xfrm>
            <a:off x="8118618" y="3280143"/>
            <a:ext cx="796430" cy="562193"/>
          </a:xfrm>
          <a:custGeom>
            <a:avLst/>
            <a:gdLst/>
            <a:ahLst/>
            <a:cxnLst/>
            <a:rect l="l" t="t" r="r" b="b"/>
            <a:pathLst>
              <a:path w="12917" h="9118" fill="none" extrusionOk="0">
                <a:moveTo>
                  <a:pt x="12916" y="9118"/>
                </a:moveTo>
                <a:cubicBezTo>
                  <a:pt x="10603" y="4190"/>
                  <a:pt x="4100" y="0"/>
                  <a:pt x="1" y="1002"/>
                </a:cubicBezTo>
              </a:path>
            </a:pathLst>
          </a:custGeom>
          <a:noFill/>
          <a:ln w="5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7"/>
          <p:cNvSpPr/>
          <p:nvPr/>
        </p:nvSpPr>
        <p:spPr>
          <a:xfrm>
            <a:off x="8093400" y="2273152"/>
            <a:ext cx="1063099" cy="709123"/>
          </a:xfrm>
          <a:custGeom>
            <a:avLst/>
            <a:gdLst/>
            <a:ahLst/>
            <a:cxnLst/>
            <a:rect l="l" t="t" r="r" b="b"/>
            <a:pathLst>
              <a:path w="17242" h="11501" extrusionOk="0">
                <a:moveTo>
                  <a:pt x="12960" y="1"/>
                </a:moveTo>
                <a:cubicBezTo>
                  <a:pt x="12435" y="1"/>
                  <a:pt x="11858" y="116"/>
                  <a:pt x="11258" y="448"/>
                </a:cubicBezTo>
                <a:cubicBezTo>
                  <a:pt x="10829" y="680"/>
                  <a:pt x="10352" y="798"/>
                  <a:pt x="9863" y="798"/>
                </a:cubicBezTo>
                <a:cubicBezTo>
                  <a:pt x="9718" y="798"/>
                  <a:pt x="9573" y="788"/>
                  <a:pt x="9427" y="767"/>
                </a:cubicBezTo>
                <a:cubicBezTo>
                  <a:pt x="9173" y="728"/>
                  <a:pt x="8921" y="707"/>
                  <a:pt x="8672" y="707"/>
                </a:cubicBezTo>
                <a:cubicBezTo>
                  <a:pt x="7741" y="707"/>
                  <a:pt x="6855" y="1006"/>
                  <a:pt x="6093" y="1832"/>
                </a:cubicBezTo>
                <a:cubicBezTo>
                  <a:pt x="5784" y="2160"/>
                  <a:pt x="5374" y="2370"/>
                  <a:pt x="4946" y="2461"/>
                </a:cubicBezTo>
                <a:cubicBezTo>
                  <a:pt x="4162" y="2634"/>
                  <a:pt x="3315" y="3208"/>
                  <a:pt x="2942" y="4282"/>
                </a:cubicBezTo>
                <a:cubicBezTo>
                  <a:pt x="2723" y="4911"/>
                  <a:pt x="2350" y="5457"/>
                  <a:pt x="1849" y="5885"/>
                </a:cubicBezTo>
                <a:cubicBezTo>
                  <a:pt x="319" y="7206"/>
                  <a:pt x="656" y="9073"/>
                  <a:pt x="0" y="11114"/>
                </a:cubicBezTo>
                <a:cubicBezTo>
                  <a:pt x="225" y="11032"/>
                  <a:pt x="456" y="10997"/>
                  <a:pt x="712" y="10997"/>
                </a:cubicBezTo>
                <a:cubicBezTo>
                  <a:pt x="1340" y="10997"/>
                  <a:pt x="2116" y="11203"/>
                  <a:pt x="3306" y="11423"/>
                </a:cubicBezTo>
                <a:cubicBezTo>
                  <a:pt x="3584" y="11473"/>
                  <a:pt x="3873" y="11501"/>
                  <a:pt x="4167" y="11501"/>
                </a:cubicBezTo>
                <a:cubicBezTo>
                  <a:pt x="5327" y="11501"/>
                  <a:pt x="6568" y="11068"/>
                  <a:pt x="7542" y="9848"/>
                </a:cubicBezTo>
                <a:cubicBezTo>
                  <a:pt x="8052" y="9210"/>
                  <a:pt x="8762" y="8773"/>
                  <a:pt x="9564" y="8654"/>
                </a:cubicBezTo>
                <a:cubicBezTo>
                  <a:pt x="11057" y="8445"/>
                  <a:pt x="11886" y="7643"/>
                  <a:pt x="12505" y="6314"/>
                </a:cubicBezTo>
                <a:cubicBezTo>
                  <a:pt x="12833" y="5585"/>
                  <a:pt x="13416" y="4993"/>
                  <a:pt x="14163" y="4729"/>
                </a:cubicBezTo>
                <a:cubicBezTo>
                  <a:pt x="15338" y="4310"/>
                  <a:pt x="15702" y="3426"/>
                  <a:pt x="16048" y="2679"/>
                </a:cubicBezTo>
                <a:cubicBezTo>
                  <a:pt x="16486" y="1723"/>
                  <a:pt x="17242" y="1240"/>
                  <a:pt x="17242" y="1240"/>
                </a:cubicBezTo>
                <a:cubicBezTo>
                  <a:pt x="17242" y="1240"/>
                  <a:pt x="16067" y="867"/>
                  <a:pt x="14928" y="448"/>
                </a:cubicBezTo>
                <a:cubicBezTo>
                  <a:pt x="14463" y="276"/>
                  <a:pt x="13773" y="1"/>
                  <a:pt x="12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7"/>
          <p:cNvSpPr/>
          <p:nvPr/>
        </p:nvSpPr>
        <p:spPr>
          <a:xfrm>
            <a:off x="8000729" y="2357438"/>
            <a:ext cx="1067045" cy="743035"/>
          </a:xfrm>
          <a:custGeom>
            <a:avLst/>
            <a:gdLst/>
            <a:ahLst/>
            <a:cxnLst/>
            <a:rect l="l" t="t" r="r" b="b"/>
            <a:pathLst>
              <a:path w="17306" h="12051" fill="none" extrusionOk="0">
                <a:moveTo>
                  <a:pt x="17306" y="1"/>
                </a:moveTo>
                <a:cubicBezTo>
                  <a:pt x="13189" y="775"/>
                  <a:pt x="3990" y="4646"/>
                  <a:pt x="0" y="12051"/>
                </a:cubicBezTo>
              </a:path>
            </a:pathLst>
          </a:custGeom>
          <a:noFill/>
          <a:ln w="5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7"/>
          <p:cNvSpPr/>
          <p:nvPr/>
        </p:nvSpPr>
        <p:spPr>
          <a:xfrm>
            <a:off x="7255475" y="3792888"/>
            <a:ext cx="1388280" cy="990096"/>
          </a:xfrm>
          <a:custGeom>
            <a:avLst/>
            <a:gdLst/>
            <a:ahLst/>
            <a:cxnLst/>
            <a:rect l="l" t="t" r="r" b="b"/>
            <a:pathLst>
              <a:path w="22516" h="16058" extrusionOk="0">
                <a:moveTo>
                  <a:pt x="4792" y="0"/>
                </a:moveTo>
                <a:lnTo>
                  <a:pt x="5848" y="2960"/>
                </a:lnTo>
                <a:cubicBezTo>
                  <a:pt x="1" y="7788"/>
                  <a:pt x="5848" y="16058"/>
                  <a:pt x="5848" y="16058"/>
                </a:cubicBezTo>
                <a:lnTo>
                  <a:pt x="16669" y="16058"/>
                </a:lnTo>
                <a:cubicBezTo>
                  <a:pt x="16669" y="16058"/>
                  <a:pt x="22516" y="7788"/>
                  <a:pt x="16669" y="2960"/>
                </a:cubicBezTo>
                <a:lnTo>
                  <a:pt x="17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7"/>
          <p:cNvSpPr/>
          <p:nvPr/>
        </p:nvSpPr>
        <p:spPr>
          <a:xfrm>
            <a:off x="7692380" y="3961336"/>
            <a:ext cx="529638" cy="62"/>
          </a:xfrm>
          <a:custGeom>
            <a:avLst/>
            <a:gdLst/>
            <a:ahLst/>
            <a:cxnLst/>
            <a:rect l="l" t="t" r="r" b="b"/>
            <a:pathLst>
              <a:path w="8590" h="1" fill="none" extrusionOk="0">
                <a:moveTo>
                  <a:pt x="1" y="1"/>
                </a:moveTo>
                <a:lnTo>
                  <a:pt x="8590"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7"/>
          <p:cNvSpPr/>
          <p:nvPr/>
        </p:nvSpPr>
        <p:spPr>
          <a:xfrm>
            <a:off x="8327020" y="3407651"/>
            <a:ext cx="0" cy="145450"/>
          </a:xfrm>
          <a:custGeom>
            <a:avLst/>
            <a:gdLst/>
            <a:ahLst/>
            <a:cxnLst/>
            <a:rect l="l" t="t" r="r" b="b"/>
            <a:pathLst>
              <a:path h="2359" fill="none" extrusionOk="0">
                <a:moveTo>
                  <a:pt x="0" y="0"/>
                </a:moveTo>
                <a:lnTo>
                  <a:pt x="0" y="2359"/>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7"/>
          <p:cNvSpPr/>
          <p:nvPr/>
        </p:nvSpPr>
        <p:spPr>
          <a:xfrm>
            <a:off x="8443244" y="3461540"/>
            <a:ext cx="62" cy="145512"/>
          </a:xfrm>
          <a:custGeom>
            <a:avLst/>
            <a:gdLst/>
            <a:ahLst/>
            <a:cxnLst/>
            <a:rect l="l" t="t" r="r" b="b"/>
            <a:pathLst>
              <a:path w="1" h="2360" fill="none" extrusionOk="0">
                <a:moveTo>
                  <a:pt x="0" y="0"/>
                </a:moveTo>
                <a:lnTo>
                  <a:pt x="0" y="2359"/>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7"/>
          <p:cNvSpPr/>
          <p:nvPr/>
        </p:nvSpPr>
        <p:spPr>
          <a:xfrm>
            <a:off x="8558913" y="3530042"/>
            <a:ext cx="62" cy="130344"/>
          </a:xfrm>
          <a:custGeom>
            <a:avLst/>
            <a:gdLst/>
            <a:ahLst/>
            <a:cxnLst/>
            <a:rect l="l" t="t" r="r" b="b"/>
            <a:pathLst>
              <a:path w="1" h="2114" fill="none" extrusionOk="0">
                <a:moveTo>
                  <a:pt x="1" y="1"/>
                </a:moveTo>
                <a:lnTo>
                  <a:pt x="1" y="2114"/>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7"/>
          <p:cNvSpPr/>
          <p:nvPr/>
        </p:nvSpPr>
        <p:spPr>
          <a:xfrm>
            <a:off x="8674028" y="3612601"/>
            <a:ext cx="62" cy="101735"/>
          </a:xfrm>
          <a:custGeom>
            <a:avLst/>
            <a:gdLst/>
            <a:ahLst/>
            <a:cxnLst/>
            <a:rect l="l" t="t" r="r" b="b"/>
            <a:pathLst>
              <a:path w="1" h="1650" fill="none" extrusionOk="0">
                <a:moveTo>
                  <a:pt x="1" y="0"/>
                </a:moveTo>
                <a:lnTo>
                  <a:pt x="1" y="1649"/>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7"/>
          <p:cNvSpPr/>
          <p:nvPr/>
        </p:nvSpPr>
        <p:spPr>
          <a:xfrm>
            <a:off x="8789759" y="3727716"/>
            <a:ext cx="62" cy="65234"/>
          </a:xfrm>
          <a:custGeom>
            <a:avLst/>
            <a:gdLst/>
            <a:ahLst/>
            <a:cxnLst/>
            <a:rect l="l" t="t" r="r" b="b"/>
            <a:pathLst>
              <a:path w="1" h="1058" fill="none" extrusionOk="0">
                <a:moveTo>
                  <a:pt x="0" y="1"/>
                </a:moveTo>
                <a:lnTo>
                  <a:pt x="0" y="1057"/>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7"/>
          <p:cNvSpPr/>
          <p:nvPr/>
        </p:nvSpPr>
        <p:spPr>
          <a:xfrm>
            <a:off x="8375298" y="3281253"/>
            <a:ext cx="53395" cy="35453"/>
          </a:xfrm>
          <a:custGeom>
            <a:avLst/>
            <a:gdLst/>
            <a:ahLst/>
            <a:cxnLst/>
            <a:rect l="l" t="t" r="r" b="b"/>
            <a:pathLst>
              <a:path w="866" h="575" fill="none" extrusionOk="0">
                <a:moveTo>
                  <a:pt x="0" y="574"/>
                </a:moveTo>
                <a:lnTo>
                  <a:pt x="866"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7"/>
          <p:cNvSpPr/>
          <p:nvPr/>
        </p:nvSpPr>
        <p:spPr>
          <a:xfrm>
            <a:off x="8481410" y="3314980"/>
            <a:ext cx="55677" cy="37118"/>
          </a:xfrm>
          <a:custGeom>
            <a:avLst/>
            <a:gdLst/>
            <a:ahLst/>
            <a:cxnLst/>
            <a:rect l="l" t="t" r="r" b="b"/>
            <a:pathLst>
              <a:path w="903" h="602" fill="none" extrusionOk="0">
                <a:moveTo>
                  <a:pt x="1" y="601"/>
                </a:moveTo>
                <a:lnTo>
                  <a:pt x="902"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7"/>
          <p:cNvSpPr/>
          <p:nvPr/>
        </p:nvSpPr>
        <p:spPr>
          <a:xfrm>
            <a:off x="8587584" y="3373925"/>
            <a:ext cx="57896" cy="38783"/>
          </a:xfrm>
          <a:custGeom>
            <a:avLst/>
            <a:gdLst/>
            <a:ahLst/>
            <a:cxnLst/>
            <a:rect l="l" t="t" r="r" b="b"/>
            <a:pathLst>
              <a:path w="939" h="629" fill="none" extrusionOk="0">
                <a:moveTo>
                  <a:pt x="0" y="629"/>
                </a:moveTo>
                <a:lnTo>
                  <a:pt x="938"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7"/>
          <p:cNvSpPr/>
          <p:nvPr/>
        </p:nvSpPr>
        <p:spPr>
          <a:xfrm>
            <a:off x="8703254" y="3457594"/>
            <a:ext cx="45010" cy="30397"/>
          </a:xfrm>
          <a:custGeom>
            <a:avLst/>
            <a:gdLst/>
            <a:ahLst/>
            <a:cxnLst/>
            <a:rect l="l" t="t" r="r" b="b"/>
            <a:pathLst>
              <a:path w="730" h="493" fill="none" extrusionOk="0">
                <a:moveTo>
                  <a:pt x="0" y="492"/>
                </a:moveTo>
                <a:lnTo>
                  <a:pt x="729"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7"/>
          <p:cNvSpPr/>
          <p:nvPr/>
        </p:nvSpPr>
        <p:spPr>
          <a:xfrm>
            <a:off x="8816703" y="3550820"/>
            <a:ext cx="42174" cy="28116"/>
          </a:xfrm>
          <a:custGeom>
            <a:avLst/>
            <a:gdLst/>
            <a:ahLst/>
            <a:cxnLst/>
            <a:rect l="l" t="t" r="r" b="b"/>
            <a:pathLst>
              <a:path w="684" h="456" fill="none" extrusionOk="0">
                <a:moveTo>
                  <a:pt x="0" y="456"/>
                </a:moveTo>
                <a:lnTo>
                  <a:pt x="683"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7"/>
          <p:cNvSpPr/>
          <p:nvPr/>
        </p:nvSpPr>
        <p:spPr>
          <a:xfrm>
            <a:off x="8277571" y="2840957"/>
            <a:ext cx="169127" cy="45565"/>
          </a:xfrm>
          <a:custGeom>
            <a:avLst/>
            <a:gdLst/>
            <a:ahLst/>
            <a:cxnLst/>
            <a:rect l="l" t="t" r="r" b="b"/>
            <a:pathLst>
              <a:path w="2743" h="739" fill="none" extrusionOk="0">
                <a:moveTo>
                  <a:pt x="0" y="1"/>
                </a:moveTo>
                <a:lnTo>
                  <a:pt x="2742" y="739"/>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7"/>
          <p:cNvSpPr/>
          <p:nvPr/>
        </p:nvSpPr>
        <p:spPr>
          <a:xfrm>
            <a:off x="8375298" y="2753958"/>
            <a:ext cx="194899" cy="52840"/>
          </a:xfrm>
          <a:custGeom>
            <a:avLst/>
            <a:gdLst/>
            <a:ahLst/>
            <a:cxnLst/>
            <a:rect l="l" t="t" r="r" b="b"/>
            <a:pathLst>
              <a:path w="3161" h="857" fill="none" extrusionOk="0">
                <a:moveTo>
                  <a:pt x="0" y="0"/>
                </a:moveTo>
                <a:lnTo>
                  <a:pt x="3161" y="856"/>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7"/>
          <p:cNvSpPr/>
          <p:nvPr/>
        </p:nvSpPr>
        <p:spPr>
          <a:xfrm>
            <a:off x="8489302" y="2671398"/>
            <a:ext cx="212903" cy="57341"/>
          </a:xfrm>
          <a:custGeom>
            <a:avLst/>
            <a:gdLst/>
            <a:ahLst/>
            <a:cxnLst/>
            <a:rect l="l" t="t" r="r" b="b"/>
            <a:pathLst>
              <a:path w="3453" h="930" fill="none" extrusionOk="0">
                <a:moveTo>
                  <a:pt x="0" y="0"/>
                </a:moveTo>
                <a:lnTo>
                  <a:pt x="3452" y="929"/>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7"/>
          <p:cNvSpPr/>
          <p:nvPr/>
        </p:nvSpPr>
        <p:spPr>
          <a:xfrm>
            <a:off x="8615083" y="2591613"/>
            <a:ext cx="184233" cy="49511"/>
          </a:xfrm>
          <a:custGeom>
            <a:avLst/>
            <a:gdLst/>
            <a:ahLst/>
            <a:cxnLst/>
            <a:rect l="l" t="t" r="r" b="b"/>
            <a:pathLst>
              <a:path w="2988" h="803" fill="none" extrusionOk="0">
                <a:moveTo>
                  <a:pt x="0" y="1"/>
                </a:moveTo>
                <a:lnTo>
                  <a:pt x="2988" y="802"/>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7"/>
          <p:cNvSpPr/>
          <p:nvPr/>
        </p:nvSpPr>
        <p:spPr>
          <a:xfrm>
            <a:off x="8741974" y="2512445"/>
            <a:ext cx="154514" cy="41619"/>
          </a:xfrm>
          <a:custGeom>
            <a:avLst/>
            <a:gdLst/>
            <a:ahLst/>
            <a:cxnLst/>
            <a:rect l="l" t="t" r="r" b="b"/>
            <a:pathLst>
              <a:path w="2506" h="675" fill="none" extrusionOk="0">
                <a:moveTo>
                  <a:pt x="1" y="1"/>
                </a:moveTo>
                <a:lnTo>
                  <a:pt x="2506" y="675"/>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7"/>
          <p:cNvSpPr/>
          <p:nvPr/>
        </p:nvSpPr>
        <p:spPr>
          <a:xfrm>
            <a:off x="8905983" y="2442834"/>
            <a:ext cx="88232" cy="24170"/>
          </a:xfrm>
          <a:custGeom>
            <a:avLst/>
            <a:gdLst/>
            <a:ahLst/>
            <a:cxnLst/>
            <a:rect l="l" t="t" r="r" b="b"/>
            <a:pathLst>
              <a:path w="1431" h="392" fill="none" extrusionOk="0">
                <a:moveTo>
                  <a:pt x="0" y="0"/>
                </a:moveTo>
                <a:lnTo>
                  <a:pt x="1430" y="392"/>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7"/>
          <p:cNvSpPr/>
          <p:nvPr/>
        </p:nvSpPr>
        <p:spPr>
          <a:xfrm>
            <a:off x="8460077" y="2624169"/>
            <a:ext cx="750927" cy="737362"/>
          </a:xfrm>
          <a:custGeom>
            <a:avLst/>
            <a:gdLst/>
            <a:ahLst/>
            <a:cxnLst/>
            <a:rect l="l" t="t" r="r" b="b"/>
            <a:pathLst>
              <a:path w="12179" h="11959" extrusionOk="0">
                <a:moveTo>
                  <a:pt x="6669" y="1"/>
                </a:moveTo>
                <a:cubicBezTo>
                  <a:pt x="6266" y="1"/>
                  <a:pt x="5864" y="143"/>
                  <a:pt x="5538" y="420"/>
                </a:cubicBezTo>
                <a:lnTo>
                  <a:pt x="5475" y="493"/>
                </a:lnTo>
                <a:cubicBezTo>
                  <a:pt x="5202" y="732"/>
                  <a:pt x="4858" y="853"/>
                  <a:pt x="4507" y="853"/>
                </a:cubicBezTo>
                <a:cubicBezTo>
                  <a:pt x="4389" y="853"/>
                  <a:pt x="4271" y="839"/>
                  <a:pt x="4154" y="812"/>
                </a:cubicBezTo>
                <a:lnTo>
                  <a:pt x="4063" y="785"/>
                </a:lnTo>
                <a:cubicBezTo>
                  <a:pt x="3925" y="750"/>
                  <a:pt x="3785" y="733"/>
                  <a:pt x="3647" y="733"/>
                </a:cubicBezTo>
                <a:cubicBezTo>
                  <a:pt x="3017" y="733"/>
                  <a:pt x="2412" y="1080"/>
                  <a:pt x="2114" y="1677"/>
                </a:cubicBezTo>
                <a:cubicBezTo>
                  <a:pt x="1749" y="2397"/>
                  <a:pt x="1959" y="3271"/>
                  <a:pt x="2551" y="3790"/>
                </a:cubicBezTo>
                <a:cubicBezTo>
                  <a:pt x="2339" y="3709"/>
                  <a:pt x="2116" y="3669"/>
                  <a:pt x="1894" y="3669"/>
                </a:cubicBezTo>
                <a:cubicBezTo>
                  <a:pt x="1347" y="3669"/>
                  <a:pt x="812" y="3913"/>
                  <a:pt x="474" y="4373"/>
                </a:cubicBezTo>
                <a:cubicBezTo>
                  <a:pt x="1" y="5029"/>
                  <a:pt x="46" y="5921"/>
                  <a:pt x="565" y="6523"/>
                </a:cubicBezTo>
                <a:lnTo>
                  <a:pt x="638" y="6595"/>
                </a:lnTo>
                <a:cubicBezTo>
                  <a:pt x="957" y="6960"/>
                  <a:pt x="1066" y="7461"/>
                  <a:pt x="957" y="7925"/>
                </a:cubicBezTo>
                <a:lnTo>
                  <a:pt x="930" y="8016"/>
                </a:lnTo>
                <a:cubicBezTo>
                  <a:pt x="738" y="8791"/>
                  <a:pt x="1103" y="9601"/>
                  <a:pt x="1822" y="9975"/>
                </a:cubicBezTo>
                <a:cubicBezTo>
                  <a:pt x="2066" y="10100"/>
                  <a:pt x="2329" y="10159"/>
                  <a:pt x="2591" y="10159"/>
                </a:cubicBezTo>
                <a:cubicBezTo>
                  <a:pt x="3091" y="10159"/>
                  <a:pt x="3585" y="9941"/>
                  <a:pt x="3926" y="9546"/>
                </a:cubicBezTo>
                <a:lnTo>
                  <a:pt x="3926" y="9546"/>
                </a:lnTo>
                <a:cubicBezTo>
                  <a:pt x="3635" y="10284"/>
                  <a:pt x="3844" y="11159"/>
                  <a:pt x="4491" y="11623"/>
                </a:cubicBezTo>
                <a:cubicBezTo>
                  <a:pt x="4801" y="11848"/>
                  <a:pt x="5156" y="11958"/>
                  <a:pt x="5509" y="11958"/>
                </a:cubicBezTo>
                <a:cubicBezTo>
                  <a:pt x="5912" y="11958"/>
                  <a:pt x="6310" y="11814"/>
                  <a:pt x="6631" y="11532"/>
                </a:cubicBezTo>
                <a:lnTo>
                  <a:pt x="6704" y="11468"/>
                </a:lnTo>
                <a:cubicBezTo>
                  <a:pt x="6976" y="11231"/>
                  <a:pt x="7318" y="11105"/>
                  <a:pt x="7667" y="11105"/>
                </a:cubicBezTo>
                <a:cubicBezTo>
                  <a:pt x="7786" y="11105"/>
                  <a:pt x="7906" y="11119"/>
                  <a:pt x="8025" y="11150"/>
                </a:cubicBezTo>
                <a:lnTo>
                  <a:pt x="8116" y="11168"/>
                </a:lnTo>
                <a:cubicBezTo>
                  <a:pt x="8258" y="11205"/>
                  <a:pt x="8402" y="11223"/>
                  <a:pt x="8545" y="11223"/>
                </a:cubicBezTo>
                <a:cubicBezTo>
                  <a:pt x="9170" y="11223"/>
                  <a:pt x="9768" y="10877"/>
                  <a:pt x="10065" y="10284"/>
                </a:cubicBezTo>
                <a:cubicBezTo>
                  <a:pt x="10429" y="9565"/>
                  <a:pt x="10220" y="8690"/>
                  <a:pt x="9628" y="8162"/>
                </a:cubicBezTo>
                <a:lnTo>
                  <a:pt x="9628" y="8162"/>
                </a:lnTo>
                <a:cubicBezTo>
                  <a:pt x="9844" y="8247"/>
                  <a:pt x="10071" y="8289"/>
                  <a:pt x="10295" y="8289"/>
                </a:cubicBezTo>
                <a:cubicBezTo>
                  <a:pt x="10838" y="8289"/>
                  <a:pt x="11369" y="8046"/>
                  <a:pt x="11705" y="7588"/>
                </a:cubicBezTo>
                <a:cubicBezTo>
                  <a:pt x="12178" y="6923"/>
                  <a:pt x="12133" y="6040"/>
                  <a:pt x="11613" y="5430"/>
                </a:cubicBezTo>
                <a:lnTo>
                  <a:pt x="11541" y="5366"/>
                </a:lnTo>
                <a:cubicBezTo>
                  <a:pt x="11222" y="5002"/>
                  <a:pt x="11112" y="4501"/>
                  <a:pt x="11222" y="4036"/>
                </a:cubicBezTo>
                <a:lnTo>
                  <a:pt x="11249" y="3945"/>
                </a:lnTo>
                <a:cubicBezTo>
                  <a:pt x="11440" y="3171"/>
                  <a:pt x="11076" y="2360"/>
                  <a:pt x="10357" y="1987"/>
                </a:cubicBezTo>
                <a:cubicBezTo>
                  <a:pt x="10109" y="1862"/>
                  <a:pt x="9845" y="1802"/>
                  <a:pt x="9584" y="1802"/>
                </a:cubicBezTo>
                <a:cubicBezTo>
                  <a:pt x="9084" y="1802"/>
                  <a:pt x="8593" y="2020"/>
                  <a:pt x="8253" y="2415"/>
                </a:cubicBezTo>
                <a:cubicBezTo>
                  <a:pt x="8544" y="1677"/>
                  <a:pt x="8335" y="803"/>
                  <a:pt x="7679" y="329"/>
                </a:cubicBezTo>
                <a:cubicBezTo>
                  <a:pt x="7373" y="109"/>
                  <a:pt x="7021" y="1"/>
                  <a:pt x="66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7"/>
          <p:cNvSpPr/>
          <p:nvPr/>
        </p:nvSpPr>
        <p:spPr>
          <a:xfrm>
            <a:off x="8634197" y="2869072"/>
            <a:ext cx="402130" cy="247740"/>
          </a:xfrm>
          <a:custGeom>
            <a:avLst/>
            <a:gdLst/>
            <a:ahLst/>
            <a:cxnLst/>
            <a:rect l="l" t="t" r="r" b="b"/>
            <a:pathLst>
              <a:path w="6522" h="4018" fill="none" extrusionOk="0">
                <a:moveTo>
                  <a:pt x="6522" y="4017"/>
                </a:moveTo>
                <a:lnTo>
                  <a:pt x="0" y="0"/>
                </a:lnTo>
              </a:path>
            </a:pathLst>
          </a:custGeom>
          <a:solidFill>
            <a:schemeClr val="dk2"/>
          </a:solidFill>
          <a:ln w="2950" cap="rnd" cmpd="sng">
            <a:solidFill>
              <a:srgbClr val="1F25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7"/>
          <p:cNvSpPr/>
          <p:nvPr/>
        </p:nvSpPr>
        <p:spPr>
          <a:xfrm>
            <a:off x="8712256" y="2791569"/>
            <a:ext cx="246013" cy="403857"/>
          </a:xfrm>
          <a:custGeom>
            <a:avLst/>
            <a:gdLst/>
            <a:ahLst/>
            <a:cxnLst/>
            <a:rect l="l" t="t" r="r" b="b"/>
            <a:pathLst>
              <a:path w="3990" h="6550" fill="none" extrusionOk="0">
                <a:moveTo>
                  <a:pt x="3989" y="0"/>
                </a:moveTo>
                <a:lnTo>
                  <a:pt x="0" y="6549"/>
                </a:lnTo>
              </a:path>
            </a:pathLst>
          </a:custGeom>
          <a:solidFill>
            <a:schemeClr val="dk2"/>
          </a:solidFill>
          <a:ln w="2950" cap="rnd" cmpd="sng">
            <a:solidFill>
              <a:srgbClr val="1F25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7"/>
          <p:cNvSpPr/>
          <p:nvPr/>
        </p:nvSpPr>
        <p:spPr>
          <a:xfrm>
            <a:off x="8835755" y="2924688"/>
            <a:ext cx="283686" cy="69118"/>
          </a:xfrm>
          <a:custGeom>
            <a:avLst/>
            <a:gdLst/>
            <a:ahLst/>
            <a:cxnLst/>
            <a:rect l="l" t="t" r="r" b="b"/>
            <a:pathLst>
              <a:path w="4601" h="1121" fill="none" extrusionOk="0">
                <a:moveTo>
                  <a:pt x="1" y="1120"/>
                </a:moveTo>
                <a:lnTo>
                  <a:pt x="4601" y="0"/>
                </a:lnTo>
              </a:path>
            </a:pathLst>
          </a:custGeom>
          <a:noFill/>
          <a:ln w="29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7"/>
          <p:cNvSpPr/>
          <p:nvPr/>
        </p:nvSpPr>
        <p:spPr>
          <a:xfrm>
            <a:off x="8835755" y="2993744"/>
            <a:ext cx="290407" cy="29842"/>
          </a:xfrm>
          <a:custGeom>
            <a:avLst/>
            <a:gdLst/>
            <a:ahLst/>
            <a:cxnLst/>
            <a:rect l="l" t="t" r="r" b="b"/>
            <a:pathLst>
              <a:path w="4710" h="484" fill="none" extrusionOk="0">
                <a:moveTo>
                  <a:pt x="1" y="0"/>
                </a:moveTo>
                <a:lnTo>
                  <a:pt x="4710" y="483"/>
                </a:lnTo>
              </a:path>
            </a:pathLst>
          </a:custGeom>
          <a:noFill/>
          <a:ln w="29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7"/>
          <p:cNvSpPr/>
          <p:nvPr/>
        </p:nvSpPr>
        <p:spPr>
          <a:xfrm>
            <a:off x="8835755" y="2834236"/>
            <a:ext cx="245520" cy="159570"/>
          </a:xfrm>
          <a:custGeom>
            <a:avLst/>
            <a:gdLst/>
            <a:ahLst/>
            <a:cxnLst/>
            <a:rect l="l" t="t" r="r" b="b"/>
            <a:pathLst>
              <a:path w="3982" h="2588" fill="none" extrusionOk="0">
                <a:moveTo>
                  <a:pt x="1" y="2587"/>
                </a:moveTo>
                <a:lnTo>
                  <a:pt x="3981" y="1"/>
                </a:lnTo>
              </a:path>
            </a:pathLst>
          </a:custGeom>
          <a:noFill/>
          <a:ln w="29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7"/>
          <p:cNvSpPr/>
          <p:nvPr/>
        </p:nvSpPr>
        <p:spPr>
          <a:xfrm>
            <a:off x="8551083" y="2993744"/>
            <a:ext cx="284734" cy="68008"/>
          </a:xfrm>
          <a:custGeom>
            <a:avLst/>
            <a:gdLst/>
            <a:ahLst/>
            <a:cxnLst/>
            <a:rect l="l" t="t" r="r" b="b"/>
            <a:pathLst>
              <a:path w="4618" h="1103" fill="none" extrusionOk="0">
                <a:moveTo>
                  <a:pt x="4618" y="0"/>
                </a:moveTo>
                <a:lnTo>
                  <a:pt x="0" y="1102"/>
                </a:lnTo>
              </a:path>
            </a:pathLst>
          </a:custGeom>
          <a:noFill/>
          <a:ln w="29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7"/>
          <p:cNvSpPr/>
          <p:nvPr/>
        </p:nvSpPr>
        <p:spPr>
          <a:xfrm>
            <a:off x="8544301" y="2963408"/>
            <a:ext cx="291517" cy="30397"/>
          </a:xfrm>
          <a:custGeom>
            <a:avLst/>
            <a:gdLst/>
            <a:ahLst/>
            <a:cxnLst/>
            <a:rect l="l" t="t" r="r" b="b"/>
            <a:pathLst>
              <a:path w="4728" h="493" fill="none" extrusionOk="0">
                <a:moveTo>
                  <a:pt x="4728" y="492"/>
                </a:moveTo>
                <a:lnTo>
                  <a:pt x="1" y="0"/>
                </a:lnTo>
              </a:path>
            </a:pathLst>
          </a:custGeom>
          <a:noFill/>
          <a:ln w="29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7"/>
          <p:cNvSpPr/>
          <p:nvPr/>
        </p:nvSpPr>
        <p:spPr>
          <a:xfrm>
            <a:off x="8589804" y="2993744"/>
            <a:ext cx="246013" cy="158953"/>
          </a:xfrm>
          <a:custGeom>
            <a:avLst/>
            <a:gdLst/>
            <a:ahLst/>
            <a:cxnLst/>
            <a:rect l="l" t="t" r="r" b="b"/>
            <a:pathLst>
              <a:path w="3990" h="2578" fill="none" extrusionOk="0">
                <a:moveTo>
                  <a:pt x="3990" y="0"/>
                </a:moveTo>
                <a:lnTo>
                  <a:pt x="1" y="2578"/>
                </a:lnTo>
              </a:path>
            </a:pathLst>
          </a:custGeom>
          <a:noFill/>
          <a:ln w="29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7"/>
          <p:cNvSpPr/>
          <p:nvPr/>
        </p:nvSpPr>
        <p:spPr>
          <a:xfrm>
            <a:off x="8835755" y="2993744"/>
            <a:ext cx="68008" cy="285351"/>
          </a:xfrm>
          <a:custGeom>
            <a:avLst/>
            <a:gdLst/>
            <a:ahLst/>
            <a:cxnLst/>
            <a:rect l="l" t="t" r="r" b="b"/>
            <a:pathLst>
              <a:path w="1103" h="4628" fill="none" extrusionOk="0">
                <a:moveTo>
                  <a:pt x="1" y="0"/>
                </a:moveTo>
                <a:lnTo>
                  <a:pt x="1103" y="4627"/>
                </a:lnTo>
              </a:path>
            </a:pathLst>
          </a:custGeom>
          <a:noFill/>
          <a:ln w="29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7"/>
          <p:cNvSpPr/>
          <p:nvPr/>
        </p:nvSpPr>
        <p:spPr>
          <a:xfrm>
            <a:off x="8805482" y="2993744"/>
            <a:ext cx="30335" cy="292626"/>
          </a:xfrm>
          <a:custGeom>
            <a:avLst/>
            <a:gdLst/>
            <a:ahLst/>
            <a:cxnLst/>
            <a:rect l="l" t="t" r="r" b="b"/>
            <a:pathLst>
              <a:path w="492" h="4746" fill="none" extrusionOk="0">
                <a:moveTo>
                  <a:pt x="492" y="0"/>
                </a:moveTo>
                <a:lnTo>
                  <a:pt x="0" y="4746"/>
                </a:lnTo>
              </a:path>
            </a:pathLst>
          </a:custGeom>
          <a:noFill/>
          <a:ln w="29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7"/>
          <p:cNvSpPr/>
          <p:nvPr/>
        </p:nvSpPr>
        <p:spPr>
          <a:xfrm>
            <a:off x="8835755" y="2993744"/>
            <a:ext cx="157905" cy="247123"/>
          </a:xfrm>
          <a:custGeom>
            <a:avLst/>
            <a:gdLst/>
            <a:ahLst/>
            <a:cxnLst/>
            <a:rect l="l" t="t" r="r" b="b"/>
            <a:pathLst>
              <a:path w="2561" h="4008" fill="none" extrusionOk="0">
                <a:moveTo>
                  <a:pt x="1" y="0"/>
                </a:moveTo>
                <a:lnTo>
                  <a:pt x="2560" y="4008"/>
                </a:lnTo>
              </a:path>
            </a:pathLst>
          </a:custGeom>
          <a:noFill/>
          <a:ln w="29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7"/>
          <p:cNvSpPr/>
          <p:nvPr/>
        </p:nvSpPr>
        <p:spPr>
          <a:xfrm>
            <a:off x="8767254" y="2707345"/>
            <a:ext cx="68563" cy="286461"/>
          </a:xfrm>
          <a:custGeom>
            <a:avLst/>
            <a:gdLst/>
            <a:ahLst/>
            <a:cxnLst/>
            <a:rect l="l" t="t" r="r" b="b"/>
            <a:pathLst>
              <a:path w="1112" h="4646" fill="none" extrusionOk="0">
                <a:moveTo>
                  <a:pt x="1112" y="4645"/>
                </a:moveTo>
                <a:lnTo>
                  <a:pt x="1" y="0"/>
                </a:lnTo>
              </a:path>
            </a:pathLst>
          </a:custGeom>
          <a:noFill/>
          <a:ln w="29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7"/>
          <p:cNvSpPr/>
          <p:nvPr/>
        </p:nvSpPr>
        <p:spPr>
          <a:xfrm>
            <a:off x="8835755" y="2700562"/>
            <a:ext cx="29287" cy="293243"/>
          </a:xfrm>
          <a:custGeom>
            <a:avLst/>
            <a:gdLst/>
            <a:ahLst/>
            <a:cxnLst/>
            <a:rect l="l" t="t" r="r" b="b"/>
            <a:pathLst>
              <a:path w="475" h="4756" fill="none" extrusionOk="0">
                <a:moveTo>
                  <a:pt x="1" y="4755"/>
                </a:moveTo>
                <a:lnTo>
                  <a:pt x="475" y="1"/>
                </a:lnTo>
              </a:path>
            </a:pathLst>
          </a:custGeom>
          <a:noFill/>
          <a:ln w="29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7"/>
          <p:cNvSpPr/>
          <p:nvPr/>
        </p:nvSpPr>
        <p:spPr>
          <a:xfrm>
            <a:off x="8676864" y="2745511"/>
            <a:ext cx="158953" cy="248295"/>
          </a:xfrm>
          <a:custGeom>
            <a:avLst/>
            <a:gdLst/>
            <a:ahLst/>
            <a:cxnLst/>
            <a:rect l="l" t="t" r="r" b="b"/>
            <a:pathLst>
              <a:path w="2578" h="4027" fill="none" extrusionOk="0">
                <a:moveTo>
                  <a:pt x="2578" y="4026"/>
                </a:moveTo>
                <a:lnTo>
                  <a:pt x="0" y="1"/>
                </a:lnTo>
              </a:path>
            </a:pathLst>
          </a:custGeom>
          <a:noFill/>
          <a:ln w="29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7"/>
          <p:cNvSpPr/>
          <p:nvPr/>
        </p:nvSpPr>
        <p:spPr>
          <a:xfrm>
            <a:off x="8799254" y="2802359"/>
            <a:ext cx="280850" cy="321729"/>
          </a:xfrm>
          <a:custGeom>
            <a:avLst/>
            <a:gdLst/>
            <a:ahLst/>
            <a:cxnLst/>
            <a:rect l="l" t="t" r="r" b="b"/>
            <a:pathLst>
              <a:path w="4555" h="5218" extrusionOk="0">
                <a:moveTo>
                  <a:pt x="2255" y="1"/>
                </a:moveTo>
                <a:cubicBezTo>
                  <a:pt x="2163" y="1"/>
                  <a:pt x="2067" y="12"/>
                  <a:pt x="1968" y="35"/>
                </a:cubicBezTo>
                <a:lnTo>
                  <a:pt x="1" y="1328"/>
                </a:lnTo>
                <a:lnTo>
                  <a:pt x="92" y="3223"/>
                </a:lnTo>
                <a:lnTo>
                  <a:pt x="866" y="4971"/>
                </a:lnTo>
                <a:lnTo>
                  <a:pt x="3198" y="5217"/>
                </a:lnTo>
                <a:cubicBezTo>
                  <a:pt x="3981" y="5026"/>
                  <a:pt x="4254" y="4261"/>
                  <a:pt x="3936" y="3560"/>
                </a:cubicBezTo>
                <a:cubicBezTo>
                  <a:pt x="4336" y="3296"/>
                  <a:pt x="4555" y="2749"/>
                  <a:pt x="4418" y="2194"/>
                </a:cubicBezTo>
                <a:cubicBezTo>
                  <a:pt x="4282" y="1629"/>
                  <a:pt x="3845" y="1246"/>
                  <a:pt x="3371" y="1192"/>
                </a:cubicBezTo>
                <a:cubicBezTo>
                  <a:pt x="3339" y="516"/>
                  <a:pt x="2885" y="1"/>
                  <a:pt x="2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7"/>
          <p:cNvSpPr/>
          <p:nvPr/>
        </p:nvSpPr>
        <p:spPr>
          <a:xfrm>
            <a:off x="8758314" y="2856063"/>
            <a:ext cx="219069" cy="260811"/>
          </a:xfrm>
          <a:custGeom>
            <a:avLst/>
            <a:gdLst/>
            <a:ahLst/>
            <a:cxnLst/>
            <a:rect l="l" t="t" r="r" b="b"/>
            <a:pathLst>
              <a:path w="3553" h="4230" extrusionOk="0">
                <a:moveTo>
                  <a:pt x="1540" y="0"/>
                </a:moveTo>
                <a:cubicBezTo>
                  <a:pt x="1455" y="0"/>
                  <a:pt x="1369" y="10"/>
                  <a:pt x="1284" y="29"/>
                </a:cubicBezTo>
                <a:cubicBezTo>
                  <a:pt x="455" y="230"/>
                  <a:pt x="0" y="1313"/>
                  <a:pt x="264" y="2470"/>
                </a:cubicBezTo>
                <a:cubicBezTo>
                  <a:pt x="509" y="3500"/>
                  <a:pt x="1254" y="4230"/>
                  <a:pt x="2003" y="4230"/>
                </a:cubicBezTo>
                <a:cubicBezTo>
                  <a:pt x="2089" y="4230"/>
                  <a:pt x="2174" y="4220"/>
                  <a:pt x="2259" y="4201"/>
                </a:cubicBezTo>
                <a:cubicBezTo>
                  <a:pt x="3097" y="4000"/>
                  <a:pt x="3552" y="2916"/>
                  <a:pt x="3279" y="1760"/>
                </a:cubicBezTo>
                <a:cubicBezTo>
                  <a:pt x="3042" y="729"/>
                  <a:pt x="2291" y="0"/>
                  <a:pt x="15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7"/>
          <p:cNvSpPr/>
          <p:nvPr/>
        </p:nvSpPr>
        <p:spPr>
          <a:xfrm>
            <a:off x="8820033" y="2946021"/>
            <a:ext cx="215185" cy="51731"/>
          </a:xfrm>
          <a:custGeom>
            <a:avLst/>
            <a:gdLst/>
            <a:ahLst/>
            <a:cxnLst/>
            <a:rect l="l" t="t" r="r" b="b"/>
            <a:pathLst>
              <a:path w="3490" h="839" fill="none" extrusionOk="0">
                <a:moveTo>
                  <a:pt x="3489" y="0"/>
                </a:moveTo>
                <a:lnTo>
                  <a:pt x="1" y="838"/>
                </a:lnTo>
              </a:path>
            </a:pathLst>
          </a:custGeom>
          <a:noFill/>
          <a:ln w="2050" cap="rnd" cmpd="sng">
            <a:solidFill>
              <a:srgbClr val="F8C9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7"/>
          <p:cNvSpPr/>
          <p:nvPr/>
        </p:nvSpPr>
        <p:spPr>
          <a:xfrm>
            <a:off x="8820033" y="2997690"/>
            <a:ext cx="197181" cy="58451"/>
          </a:xfrm>
          <a:custGeom>
            <a:avLst/>
            <a:gdLst/>
            <a:ahLst/>
            <a:cxnLst/>
            <a:rect l="l" t="t" r="r" b="b"/>
            <a:pathLst>
              <a:path w="3198" h="948" fill="none" extrusionOk="0">
                <a:moveTo>
                  <a:pt x="3198" y="947"/>
                </a:moveTo>
                <a:lnTo>
                  <a:pt x="1" y="0"/>
                </a:lnTo>
              </a:path>
            </a:pathLst>
          </a:custGeom>
          <a:noFill/>
          <a:ln w="2050" cap="rnd" cmpd="sng">
            <a:solidFill>
              <a:srgbClr val="F8C9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7"/>
          <p:cNvSpPr/>
          <p:nvPr/>
        </p:nvSpPr>
        <p:spPr>
          <a:xfrm>
            <a:off x="8820033" y="2856124"/>
            <a:ext cx="149458" cy="141627"/>
          </a:xfrm>
          <a:custGeom>
            <a:avLst/>
            <a:gdLst/>
            <a:ahLst/>
            <a:cxnLst/>
            <a:rect l="l" t="t" r="r" b="b"/>
            <a:pathLst>
              <a:path w="2424" h="2297" fill="none" extrusionOk="0">
                <a:moveTo>
                  <a:pt x="2424" y="1"/>
                </a:moveTo>
                <a:lnTo>
                  <a:pt x="1" y="2296"/>
                </a:lnTo>
              </a:path>
            </a:pathLst>
          </a:custGeom>
          <a:noFill/>
          <a:ln w="2050" cap="rnd" cmpd="sng">
            <a:solidFill>
              <a:srgbClr val="F8C9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7"/>
          <p:cNvSpPr/>
          <p:nvPr/>
        </p:nvSpPr>
        <p:spPr>
          <a:xfrm>
            <a:off x="8692587" y="2805565"/>
            <a:ext cx="303293" cy="331286"/>
          </a:xfrm>
          <a:custGeom>
            <a:avLst/>
            <a:gdLst/>
            <a:ahLst/>
            <a:cxnLst/>
            <a:rect l="l" t="t" r="r" b="b"/>
            <a:pathLst>
              <a:path w="4919" h="5373" extrusionOk="0">
                <a:moveTo>
                  <a:pt x="3689" y="1"/>
                </a:moveTo>
                <a:cubicBezTo>
                  <a:pt x="3689" y="1"/>
                  <a:pt x="3689" y="1"/>
                  <a:pt x="3689" y="1"/>
                </a:cubicBezTo>
                <a:lnTo>
                  <a:pt x="3689" y="1"/>
                </a:lnTo>
                <a:cubicBezTo>
                  <a:pt x="3689" y="1"/>
                  <a:pt x="3689" y="1"/>
                  <a:pt x="3689" y="1"/>
                </a:cubicBezTo>
                <a:cubicBezTo>
                  <a:pt x="3689" y="1"/>
                  <a:pt x="3689" y="1"/>
                  <a:pt x="3689" y="1"/>
                </a:cubicBezTo>
                <a:close/>
                <a:moveTo>
                  <a:pt x="3689" y="1"/>
                </a:moveTo>
                <a:lnTo>
                  <a:pt x="3689" y="1"/>
                </a:lnTo>
                <a:cubicBezTo>
                  <a:pt x="2332" y="329"/>
                  <a:pt x="0" y="1331"/>
                  <a:pt x="510" y="3508"/>
                </a:cubicBezTo>
                <a:cubicBezTo>
                  <a:pt x="857" y="4973"/>
                  <a:pt x="2139" y="5372"/>
                  <a:pt x="3351" y="5372"/>
                </a:cubicBezTo>
                <a:cubicBezTo>
                  <a:pt x="3925" y="5372"/>
                  <a:pt x="4483" y="5283"/>
                  <a:pt x="4919" y="5175"/>
                </a:cubicBezTo>
                <a:cubicBezTo>
                  <a:pt x="4919" y="5175"/>
                  <a:pt x="4390" y="4346"/>
                  <a:pt x="3006" y="4245"/>
                </a:cubicBezTo>
                <a:cubicBezTo>
                  <a:pt x="3006" y="4245"/>
                  <a:pt x="3206" y="3581"/>
                  <a:pt x="3033" y="2888"/>
                </a:cubicBezTo>
                <a:cubicBezTo>
                  <a:pt x="2879" y="2187"/>
                  <a:pt x="2396" y="1695"/>
                  <a:pt x="2396" y="1695"/>
                </a:cubicBezTo>
                <a:cubicBezTo>
                  <a:pt x="3576" y="989"/>
                  <a:pt x="3685" y="20"/>
                  <a:pt x="36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7"/>
          <p:cNvSpPr/>
          <p:nvPr/>
        </p:nvSpPr>
        <p:spPr>
          <a:xfrm>
            <a:off x="8036675" y="1428135"/>
            <a:ext cx="850257" cy="835212"/>
          </a:xfrm>
          <a:custGeom>
            <a:avLst/>
            <a:gdLst/>
            <a:ahLst/>
            <a:cxnLst/>
            <a:rect l="l" t="t" r="r" b="b"/>
            <a:pathLst>
              <a:path w="13790" h="13546" extrusionOk="0">
                <a:moveTo>
                  <a:pt x="7978" y="1"/>
                </a:moveTo>
                <a:cubicBezTo>
                  <a:pt x="7806" y="1"/>
                  <a:pt x="7632" y="24"/>
                  <a:pt x="7460" y="72"/>
                </a:cubicBezTo>
                <a:cubicBezTo>
                  <a:pt x="6585" y="309"/>
                  <a:pt x="6002" y="1147"/>
                  <a:pt x="6011" y="2057"/>
                </a:cubicBezTo>
                <a:cubicBezTo>
                  <a:pt x="5717" y="1275"/>
                  <a:pt x="4979" y="725"/>
                  <a:pt x="4150" y="725"/>
                </a:cubicBezTo>
                <a:cubicBezTo>
                  <a:pt x="4082" y="725"/>
                  <a:pt x="4013" y="729"/>
                  <a:pt x="3944" y="737"/>
                </a:cubicBezTo>
                <a:cubicBezTo>
                  <a:pt x="3015" y="846"/>
                  <a:pt x="2314" y="1556"/>
                  <a:pt x="2195" y="2467"/>
                </a:cubicBezTo>
                <a:lnTo>
                  <a:pt x="2186" y="2586"/>
                </a:lnTo>
                <a:cubicBezTo>
                  <a:pt x="2122" y="3141"/>
                  <a:pt x="1804" y="3624"/>
                  <a:pt x="1312" y="3879"/>
                </a:cubicBezTo>
                <a:lnTo>
                  <a:pt x="1211" y="3943"/>
                </a:lnTo>
                <a:cubicBezTo>
                  <a:pt x="410" y="4371"/>
                  <a:pt x="0" y="5309"/>
                  <a:pt x="237" y="6202"/>
                </a:cubicBezTo>
                <a:cubicBezTo>
                  <a:pt x="479" y="7081"/>
                  <a:pt x="1295" y="7659"/>
                  <a:pt x="2181" y="7659"/>
                </a:cubicBezTo>
                <a:cubicBezTo>
                  <a:pt x="2195" y="7659"/>
                  <a:pt x="2209" y="7659"/>
                  <a:pt x="2222" y="7659"/>
                </a:cubicBezTo>
                <a:lnTo>
                  <a:pt x="2222" y="7659"/>
                </a:lnTo>
                <a:cubicBezTo>
                  <a:pt x="1375" y="7978"/>
                  <a:pt x="811" y="8834"/>
                  <a:pt x="911" y="9745"/>
                </a:cubicBezTo>
                <a:cubicBezTo>
                  <a:pt x="1011" y="10665"/>
                  <a:pt x="1731" y="11384"/>
                  <a:pt x="2632" y="11493"/>
                </a:cubicBezTo>
                <a:lnTo>
                  <a:pt x="2742" y="11512"/>
                </a:lnTo>
                <a:cubicBezTo>
                  <a:pt x="3288" y="11575"/>
                  <a:pt x="3771" y="11903"/>
                  <a:pt x="4035" y="12395"/>
                </a:cubicBezTo>
                <a:lnTo>
                  <a:pt x="4090" y="12495"/>
                </a:lnTo>
                <a:cubicBezTo>
                  <a:pt x="4429" y="13152"/>
                  <a:pt x="5109" y="13546"/>
                  <a:pt x="5825" y="13546"/>
                </a:cubicBezTo>
                <a:cubicBezTo>
                  <a:pt x="5993" y="13546"/>
                  <a:pt x="6162" y="13524"/>
                  <a:pt x="6330" y="13479"/>
                </a:cubicBezTo>
                <a:cubicBezTo>
                  <a:pt x="7205" y="13242"/>
                  <a:pt x="7788" y="12395"/>
                  <a:pt x="7778" y="11484"/>
                </a:cubicBezTo>
                <a:lnTo>
                  <a:pt x="7778" y="11484"/>
                </a:lnTo>
                <a:cubicBezTo>
                  <a:pt x="8073" y="12275"/>
                  <a:pt x="8809" y="12816"/>
                  <a:pt x="9637" y="12816"/>
                </a:cubicBezTo>
                <a:cubicBezTo>
                  <a:pt x="9706" y="12816"/>
                  <a:pt x="9776" y="12813"/>
                  <a:pt x="9846" y="12805"/>
                </a:cubicBezTo>
                <a:cubicBezTo>
                  <a:pt x="10775" y="12705"/>
                  <a:pt x="11476" y="11985"/>
                  <a:pt x="11595" y="11074"/>
                </a:cubicBezTo>
                <a:lnTo>
                  <a:pt x="11604" y="10965"/>
                </a:lnTo>
                <a:cubicBezTo>
                  <a:pt x="11668" y="10400"/>
                  <a:pt x="11986" y="9927"/>
                  <a:pt x="12478" y="9663"/>
                </a:cubicBezTo>
                <a:lnTo>
                  <a:pt x="12578" y="9608"/>
                </a:lnTo>
                <a:cubicBezTo>
                  <a:pt x="13380" y="9171"/>
                  <a:pt x="13790" y="8242"/>
                  <a:pt x="13553" y="7340"/>
                </a:cubicBezTo>
                <a:cubicBezTo>
                  <a:pt x="13309" y="6463"/>
                  <a:pt x="12482" y="5883"/>
                  <a:pt x="11588" y="5883"/>
                </a:cubicBezTo>
                <a:cubicBezTo>
                  <a:pt x="11581" y="5883"/>
                  <a:pt x="11574" y="5883"/>
                  <a:pt x="11567" y="5883"/>
                </a:cubicBezTo>
                <a:cubicBezTo>
                  <a:pt x="12414" y="5564"/>
                  <a:pt x="12979" y="4717"/>
                  <a:pt x="12879" y="3806"/>
                </a:cubicBezTo>
                <a:cubicBezTo>
                  <a:pt x="12779" y="2877"/>
                  <a:pt x="12059" y="2167"/>
                  <a:pt x="11158" y="2048"/>
                </a:cubicBezTo>
                <a:lnTo>
                  <a:pt x="11048" y="2039"/>
                </a:lnTo>
                <a:cubicBezTo>
                  <a:pt x="10502" y="1966"/>
                  <a:pt x="10019" y="1638"/>
                  <a:pt x="9755" y="1147"/>
                </a:cubicBezTo>
                <a:lnTo>
                  <a:pt x="9700" y="1046"/>
                </a:lnTo>
                <a:cubicBezTo>
                  <a:pt x="9363" y="394"/>
                  <a:pt x="8689" y="1"/>
                  <a:pt x="7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7"/>
          <p:cNvSpPr/>
          <p:nvPr/>
        </p:nvSpPr>
        <p:spPr>
          <a:xfrm>
            <a:off x="8197293" y="1795306"/>
            <a:ext cx="529576" cy="100008"/>
          </a:xfrm>
          <a:custGeom>
            <a:avLst/>
            <a:gdLst/>
            <a:ahLst/>
            <a:cxnLst/>
            <a:rect l="l" t="t" r="r" b="b"/>
            <a:pathLst>
              <a:path w="8589" h="1622" fill="none" extrusionOk="0">
                <a:moveTo>
                  <a:pt x="8589" y="1"/>
                </a:moveTo>
                <a:lnTo>
                  <a:pt x="0" y="1622"/>
                </a:lnTo>
              </a:path>
            </a:pathLst>
          </a:custGeom>
          <a:noFill/>
          <a:ln w="32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7"/>
          <p:cNvSpPr/>
          <p:nvPr/>
        </p:nvSpPr>
        <p:spPr>
          <a:xfrm>
            <a:off x="8412354" y="1579134"/>
            <a:ext cx="99454" cy="532967"/>
          </a:xfrm>
          <a:custGeom>
            <a:avLst/>
            <a:gdLst/>
            <a:ahLst/>
            <a:cxnLst/>
            <a:rect l="l" t="t" r="r" b="b"/>
            <a:pathLst>
              <a:path w="1613" h="8644" fill="none" extrusionOk="0">
                <a:moveTo>
                  <a:pt x="0" y="0"/>
                </a:moveTo>
                <a:lnTo>
                  <a:pt x="1613" y="8644"/>
                </a:lnTo>
              </a:path>
            </a:pathLst>
          </a:custGeom>
          <a:noFill/>
          <a:ln w="32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7"/>
          <p:cNvSpPr/>
          <p:nvPr/>
        </p:nvSpPr>
        <p:spPr>
          <a:xfrm>
            <a:off x="8462358" y="1567851"/>
            <a:ext cx="187624" cy="277520"/>
          </a:xfrm>
          <a:custGeom>
            <a:avLst/>
            <a:gdLst/>
            <a:ahLst/>
            <a:cxnLst/>
            <a:rect l="l" t="t" r="r" b="b"/>
            <a:pathLst>
              <a:path w="3043" h="4501" fill="none" extrusionOk="0">
                <a:moveTo>
                  <a:pt x="0" y="4500"/>
                </a:moveTo>
                <a:lnTo>
                  <a:pt x="3042" y="1"/>
                </a:lnTo>
              </a:path>
            </a:pathLst>
          </a:custGeom>
          <a:noFill/>
          <a:ln w="3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7"/>
          <p:cNvSpPr/>
          <p:nvPr/>
        </p:nvSpPr>
        <p:spPr>
          <a:xfrm>
            <a:off x="8462358" y="1645910"/>
            <a:ext cx="268457" cy="199462"/>
          </a:xfrm>
          <a:custGeom>
            <a:avLst/>
            <a:gdLst/>
            <a:ahLst/>
            <a:cxnLst/>
            <a:rect l="l" t="t" r="r" b="b"/>
            <a:pathLst>
              <a:path w="4354" h="3235" fill="none" extrusionOk="0">
                <a:moveTo>
                  <a:pt x="0" y="3234"/>
                </a:moveTo>
                <a:lnTo>
                  <a:pt x="4354" y="1"/>
                </a:lnTo>
              </a:path>
            </a:pathLst>
          </a:custGeom>
          <a:noFill/>
          <a:ln w="3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7"/>
          <p:cNvSpPr/>
          <p:nvPr/>
        </p:nvSpPr>
        <p:spPr>
          <a:xfrm>
            <a:off x="8462358" y="1520128"/>
            <a:ext cx="85951" cy="325243"/>
          </a:xfrm>
          <a:custGeom>
            <a:avLst/>
            <a:gdLst/>
            <a:ahLst/>
            <a:cxnLst/>
            <a:rect l="l" t="t" r="r" b="b"/>
            <a:pathLst>
              <a:path w="1394" h="5275" fill="none" extrusionOk="0">
                <a:moveTo>
                  <a:pt x="0" y="5274"/>
                </a:moveTo>
                <a:lnTo>
                  <a:pt x="1394" y="1"/>
                </a:lnTo>
              </a:path>
            </a:pathLst>
          </a:custGeom>
          <a:noFill/>
          <a:ln w="3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7"/>
          <p:cNvSpPr/>
          <p:nvPr/>
        </p:nvSpPr>
        <p:spPr>
          <a:xfrm>
            <a:off x="8274179" y="1845310"/>
            <a:ext cx="188240" cy="278014"/>
          </a:xfrm>
          <a:custGeom>
            <a:avLst/>
            <a:gdLst/>
            <a:ahLst/>
            <a:cxnLst/>
            <a:rect l="l" t="t" r="r" b="b"/>
            <a:pathLst>
              <a:path w="3053" h="4509" fill="none" extrusionOk="0">
                <a:moveTo>
                  <a:pt x="3052" y="0"/>
                </a:moveTo>
                <a:lnTo>
                  <a:pt x="1" y="4509"/>
                </a:lnTo>
              </a:path>
            </a:pathLst>
          </a:custGeom>
          <a:noFill/>
          <a:ln w="3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7"/>
          <p:cNvSpPr/>
          <p:nvPr/>
        </p:nvSpPr>
        <p:spPr>
          <a:xfrm>
            <a:off x="8193347" y="1845310"/>
            <a:ext cx="269073" cy="199955"/>
          </a:xfrm>
          <a:custGeom>
            <a:avLst/>
            <a:gdLst/>
            <a:ahLst/>
            <a:cxnLst/>
            <a:rect l="l" t="t" r="r" b="b"/>
            <a:pathLst>
              <a:path w="4364" h="3243" fill="none" extrusionOk="0">
                <a:moveTo>
                  <a:pt x="4363" y="0"/>
                </a:moveTo>
                <a:lnTo>
                  <a:pt x="0" y="3243"/>
                </a:lnTo>
              </a:path>
            </a:pathLst>
          </a:custGeom>
          <a:noFill/>
          <a:ln w="3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7"/>
          <p:cNvSpPr/>
          <p:nvPr/>
        </p:nvSpPr>
        <p:spPr>
          <a:xfrm>
            <a:off x="8375853" y="1845310"/>
            <a:ext cx="86567" cy="324627"/>
          </a:xfrm>
          <a:custGeom>
            <a:avLst/>
            <a:gdLst/>
            <a:ahLst/>
            <a:cxnLst/>
            <a:rect l="l" t="t" r="r" b="b"/>
            <a:pathLst>
              <a:path w="1404" h="5265" fill="none" extrusionOk="0">
                <a:moveTo>
                  <a:pt x="1403" y="0"/>
                </a:moveTo>
                <a:lnTo>
                  <a:pt x="0" y="5265"/>
                </a:lnTo>
              </a:path>
            </a:pathLst>
          </a:custGeom>
          <a:noFill/>
          <a:ln w="3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7"/>
          <p:cNvSpPr/>
          <p:nvPr/>
        </p:nvSpPr>
        <p:spPr>
          <a:xfrm>
            <a:off x="8462358" y="1845310"/>
            <a:ext cx="275794" cy="189289"/>
          </a:xfrm>
          <a:custGeom>
            <a:avLst/>
            <a:gdLst/>
            <a:ahLst/>
            <a:cxnLst/>
            <a:rect l="l" t="t" r="r" b="b"/>
            <a:pathLst>
              <a:path w="4473" h="3070" fill="none" extrusionOk="0">
                <a:moveTo>
                  <a:pt x="0" y="0"/>
                </a:moveTo>
                <a:lnTo>
                  <a:pt x="4472" y="3070"/>
                </a:lnTo>
              </a:path>
            </a:pathLst>
          </a:custGeom>
          <a:noFill/>
          <a:ln w="3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7"/>
          <p:cNvSpPr/>
          <p:nvPr/>
        </p:nvSpPr>
        <p:spPr>
          <a:xfrm>
            <a:off x="8462358" y="1845310"/>
            <a:ext cx="197736" cy="270738"/>
          </a:xfrm>
          <a:custGeom>
            <a:avLst/>
            <a:gdLst/>
            <a:ahLst/>
            <a:cxnLst/>
            <a:rect l="l" t="t" r="r" b="b"/>
            <a:pathLst>
              <a:path w="3207" h="4391" fill="none" extrusionOk="0">
                <a:moveTo>
                  <a:pt x="0" y="0"/>
                </a:moveTo>
                <a:lnTo>
                  <a:pt x="3206" y="4390"/>
                </a:lnTo>
              </a:path>
            </a:pathLst>
          </a:custGeom>
          <a:noFill/>
          <a:ln w="3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7"/>
          <p:cNvSpPr/>
          <p:nvPr/>
        </p:nvSpPr>
        <p:spPr>
          <a:xfrm>
            <a:off x="8462358" y="1845310"/>
            <a:ext cx="322962" cy="86505"/>
          </a:xfrm>
          <a:custGeom>
            <a:avLst/>
            <a:gdLst/>
            <a:ahLst/>
            <a:cxnLst/>
            <a:rect l="l" t="t" r="r" b="b"/>
            <a:pathLst>
              <a:path w="5238" h="1403" fill="none" extrusionOk="0">
                <a:moveTo>
                  <a:pt x="0" y="0"/>
                </a:moveTo>
                <a:lnTo>
                  <a:pt x="5237" y="1403"/>
                </a:lnTo>
              </a:path>
            </a:pathLst>
          </a:custGeom>
          <a:noFill/>
          <a:ln w="3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7"/>
          <p:cNvSpPr/>
          <p:nvPr/>
        </p:nvSpPr>
        <p:spPr>
          <a:xfrm>
            <a:off x="8186009" y="1656021"/>
            <a:ext cx="276411" cy="189350"/>
          </a:xfrm>
          <a:custGeom>
            <a:avLst/>
            <a:gdLst/>
            <a:ahLst/>
            <a:cxnLst/>
            <a:rect l="l" t="t" r="r" b="b"/>
            <a:pathLst>
              <a:path w="4483" h="3071" fill="none" extrusionOk="0">
                <a:moveTo>
                  <a:pt x="4482" y="3070"/>
                </a:moveTo>
                <a:lnTo>
                  <a:pt x="1" y="1"/>
                </a:lnTo>
              </a:path>
            </a:pathLst>
          </a:custGeom>
          <a:noFill/>
          <a:ln w="3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7"/>
          <p:cNvSpPr/>
          <p:nvPr/>
        </p:nvSpPr>
        <p:spPr>
          <a:xfrm>
            <a:off x="8263513" y="1574633"/>
            <a:ext cx="198907" cy="270738"/>
          </a:xfrm>
          <a:custGeom>
            <a:avLst/>
            <a:gdLst/>
            <a:ahLst/>
            <a:cxnLst/>
            <a:rect l="l" t="t" r="r" b="b"/>
            <a:pathLst>
              <a:path w="3226" h="4391" fill="none" extrusionOk="0">
                <a:moveTo>
                  <a:pt x="3225" y="4390"/>
                </a:moveTo>
                <a:lnTo>
                  <a:pt x="1" y="0"/>
                </a:lnTo>
              </a:path>
            </a:pathLst>
          </a:custGeom>
          <a:noFill/>
          <a:ln w="3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7"/>
          <p:cNvSpPr/>
          <p:nvPr/>
        </p:nvSpPr>
        <p:spPr>
          <a:xfrm>
            <a:off x="8139396" y="1758805"/>
            <a:ext cx="323024" cy="86567"/>
          </a:xfrm>
          <a:custGeom>
            <a:avLst/>
            <a:gdLst/>
            <a:ahLst/>
            <a:cxnLst/>
            <a:rect l="l" t="t" r="r" b="b"/>
            <a:pathLst>
              <a:path w="5239" h="1404" fill="none" extrusionOk="0">
                <a:moveTo>
                  <a:pt x="5238" y="1403"/>
                </a:moveTo>
                <a:lnTo>
                  <a:pt x="1" y="1"/>
                </a:lnTo>
              </a:path>
            </a:pathLst>
          </a:custGeom>
          <a:noFill/>
          <a:ln w="34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7"/>
          <p:cNvSpPr/>
          <p:nvPr/>
        </p:nvSpPr>
        <p:spPr>
          <a:xfrm>
            <a:off x="8346627" y="1584807"/>
            <a:ext cx="383078" cy="345899"/>
          </a:xfrm>
          <a:custGeom>
            <a:avLst/>
            <a:gdLst/>
            <a:ahLst/>
            <a:cxnLst/>
            <a:rect l="l" t="t" r="r" b="b"/>
            <a:pathLst>
              <a:path w="6213" h="5610" extrusionOk="0">
                <a:moveTo>
                  <a:pt x="1739" y="1"/>
                </a:moveTo>
                <a:cubicBezTo>
                  <a:pt x="1348" y="1"/>
                  <a:pt x="963" y="189"/>
                  <a:pt x="684" y="591"/>
                </a:cubicBezTo>
                <a:lnTo>
                  <a:pt x="1" y="3196"/>
                </a:lnTo>
                <a:lnTo>
                  <a:pt x="1540" y="4735"/>
                </a:lnTo>
                <a:lnTo>
                  <a:pt x="3526" y="5610"/>
                </a:lnTo>
                <a:lnTo>
                  <a:pt x="5684" y="4016"/>
                </a:lnTo>
                <a:cubicBezTo>
                  <a:pt x="6212" y="3242"/>
                  <a:pt x="5857" y="2385"/>
                  <a:pt x="5047" y="2030"/>
                </a:cubicBezTo>
                <a:cubicBezTo>
                  <a:pt x="5202" y="1502"/>
                  <a:pt x="4946" y="883"/>
                  <a:pt x="4409" y="509"/>
                </a:cubicBezTo>
                <a:cubicBezTo>
                  <a:pt x="4136" y="316"/>
                  <a:pt x="3825" y="223"/>
                  <a:pt x="3526" y="223"/>
                </a:cubicBezTo>
                <a:cubicBezTo>
                  <a:pt x="3246" y="223"/>
                  <a:pt x="2976" y="305"/>
                  <a:pt x="2761" y="464"/>
                </a:cubicBezTo>
                <a:cubicBezTo>
                  <a:pt x="2467" y="162"/>
                  <a:pt x="2101" y="1"/>
                  <a:pt x="1739" y="1"/>
                </a:cubicBezTo>
                <a:close/>
              </a:path>
            </a:pathLst>
          </a:custGeom>
          <a:solidFill>
            <a:srgbClr val="1F25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7"/>
          <p:cNvSpPr/>
          <p:nvPr/>
        </p:nvSpPr>
        <p:spPr>
          <a:xfrm>
            <a:off x="8326403" y="1690056"/>
            <a:ext cx="315131" cy="248788"/>
          </a:xfrm>
          <a:custGeom>
            <a:avLst/>
            <a:gdLst/>
            <a:ahLst/>
            <a:cxnLst/>
            <a:rect l="l" t="t" r="r" b="b"/>
            <a:pathLst>
              <a:path w="5111" h="4035" extrusionOk="0">
                <a:moveTo>
                  <a:pt x="1932" y="0"/>
                </a:moveTo>
                <a:cubicBezTo>
                  <a:pt x="1362" y="0"/>
                  <a:pt x="859" y="212"/>
                  <a:pt x="566" y="633"/>
                </a:cubicBezTo>
                <a:cubicBezTo>
                  <a:pt x="1" y="1444"/>
                  <a:pt x="429" y="2719"/>
                  <a:pt x="1531" y="3484"/>
                </a:cubicBezTo>
                <a:cubicBezTo>
                  <a:pt x="2061" y="3852"/>
                  <a:pt x="2649" y="4034"/>
                  <a:pt x="3178" y="4034"/>
                </a:cubicBezTo>
                <a:cubicBezTo>
                  <a:pt x="3749" y="4034"/>
                  <a:pt x="4253" y="3822"/>
                  <a:pt x="4546" y="3402"/>
                </a:cubicBezTo>
                <a:cubicBezTo>
                  <a:pt x="5111" y="2600"/>
                  <a:pt x="4673" y="1316"/>
                  <a:pt x="3571" y="551"/>
                </a:cubicBezTo>
                <a:cubicBezTo>
                  <a:pt x="3045" y="183"/>
                  <a:pt x="2460" y="0"/>
                  <a:pt x="19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7"/>
          <p:cNvSpPr/>
          <p:nvPr/>
        </p:nvSpPr>
        <p:spPr>
          <a:xfrm>
            <a:off x="8452801" y="1650411"/>
            <a:ext cx="142121" cy="210129"/>
          </a:xfrm>
          <a:custGeom>
            <a:avLst/>
            <a:gdLst/>
            <a:ahLst/>
            <a:cxnLst/>
            <a:rect l="l" t="t" r="r" b="b"/>
            <a:pathLst>
              <a:path w="2305" h="3408" fill="none" extrusionOk="0">
                <a:moveTo>
                  <a:pt x="2305" y="1"/>
                </a:moveTo>
                <a:lnTo>
                  <a:pt x="0" y="3407"/>
                </a:lnTo>
              </a:path>
            </a:pathLst>
          </a:custGeom>
          <a:noFill/>
          <a:ln w="25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7"/>
          <p:cNvSpPr/>
          <p:nvPr/>
        </p:nvSpPr>
        <p:spPr>
          <a:xfrm>
            <a:off x="8452801" y="1757140"/>
            <a:ext cx="210622" cy="103400"/>
          </a:xfrm>
          <a:custGeom>
            <a:avLst/>
            <a:gdLst/>
            <a:ahLst/>
            <a:cxnLst/>
            <a:rect l="l" t="t" r="r" b="b"/>
            <a:pathLst>
              <a:path w="3416" h="1677" fill="none" extrusionOk="0">
                <a:moveTo>
                  <a:pt x="3416" y="0"/>
                </a:moveTo>
                <a:lnTo>
                  <a:pt x="0" y="1676"/>
                </a:lnTo>
              </a:path>
            </a:pathLst>
          </a:custGeom>
          <a:noFill/>
          <a:ln w="25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7"/>
          <p:cNvSpPr/>
          <p:nvPr/>
        </p:nvSpPr>
        <p:spPr>
          <a:xfrm>
            <a:off x="8452801" y="1625131"/>
            <a:ext cx="18559" cy="235408"/>
          </a:xfrm>
          <a:custGeom>
            <a:avLst/>
            <a:gdLst/>
            <a:ahLst/>
            <a:cxnLst/>
            <a:rect l="l" t="t" r="r" b="b"/>
            <a:pathLst>
              <a:path w="301" h="3818" fill="none" extrusionOk="0">
                <a:moveTo>
                  <a:pt x="301" y="1"/>
                </a:moveTo>
                <a:lnTo>
                  <a:pt x="0" y="3817"/>
                </a:lnTo>
              </a:path>
            </a:pathLst>
          </a:custGeom>
          <a:noFill/>
          <a:ln w="25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7"/>
          <p:cNvSpPr/>
          <p:nvPr/>
        </p:nvSpPr>
        <p:spPr>
          <a:xfrm>
            <a:off x="8258457" y="1620075"/>
            <a:ext cx="438138" cy="364026"/>
          </a:xfrm>
          <a:custGeom>
            <a:avLst/>
            <a:gdLst/>
            <a:ahLst/>
            <a:cxnLst/>
            <a:rect l="l" t="t" r="r" b="b"/>
            <a:pathLst>
              <a:path w="7106" h="5904" extrusionOk="0">
                <a:moveTo>
                  <a:pt x="2105" y="1"/>
                </a:moveTo>
                <a:cubicBezTo>
                  <a:pt x="1212" y="1322"/>
                  <a:pt x="1" y="3990"/>
                  <a:pt x="2096" y="5420"/>
                </a:cubicBezTo>
                <a:cubicBezTo>
                  <a:pt x="2593" y="5762"/>
                  <a:pt x="3086" y="5904"/>
                  <a:pt x="3561" y="5904"/>
                </a:cubicBezTo>
                <a:cubicBezTo>
                  <a:pt x="5084" y="5904"/>
                  <a:pt x="6418" y="4442"/>
                  <a:pt x="7105" y="3435"/>
                </a:cubicBezTo>
                <a:cubicBezTo>
                  <a:pt x="7105" y="3435"/>
                  <a:pt x="6954" y="3392"/>
                  <a:pt x="6697" y="3392"/>
                </a:cubicBezTo>
                <a:cubicBezTo>
                  <a:pt x="6274" y="3392"/>
                  <a:pt x="5565" y="3509"/>
                  <a:pt x="4783" y="4127"/>
                </a:cubicBezTo>
                <a:cubicBezTo>
                  <a:pt x="4783" y="4127"/>
                  <a:pt x="4455" y="3407"/>
                  <a:pt x="3781" y="2952"/>
                </a:cubicBezTo>
                <a:cubicBezTo>
                  <a:pt x="3107" y="2497"/>
                  <a:pt x="2332" y="2442"/>
                  <a:pt x="2332" y="2442"/>
                </a:cubicBezTo>
                <a:cubicBezTo>
                  <a:pt x="2806" y="921"/>
                  <a:pt x="2132" y="10"/>
                  <a:pt x="2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7"/>
          <p:cNvSpPr/>
          <p:nvPr/>
        </p:nvSpPr>
        <p:spPr>
          <a:xfrm>
            <a:off x="8219181" y="2677564"/>
            <a:ext cx="62" cy="76455"/>
          </a:xfrm>
          <a:custGeom>
            <a:avLst/>
            <a:gdLst/>
            <a:ahLst/>
            <a:cxnLst/>
            <a:rect l="l" t="t" r="r" b="b"/>
            <a:pathLst>
              <a:path w="1" h="1240" fill="none" extrusionOk="0">
                <a:moveTo>
                  <a:pt x="0" y="1239"/>
                </a:moveTo>
                <a:lnTo>
                  <a:pt x="0"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7"/>
          <p:cNvSpPr/>
          <p:nvPr/>
        </p:nvSpPr>
        <p:spPr>
          <a:xfrm>
            <a:off x="8309016" y="2533779"/>
            <a:ext cx="62" cy="137681"/>
          </a:xfrm>
          <a:custGeom>
            <a:avLst/>
            <a:gdLst/>
            <a:ahLst/>
            <a:cxnLst/>
            <a:rect l="l" t="t" r="r" b="b"/>
            <a:pathLst>
              <a:path w="1" h="2233" fill="none" extrusionOk="0">
                <a:moveTo>
                  <a:pt x="1" y="2232"/>
                </a:moveTo>
                <a:lnTo>
                  <a:pt x="1"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7"/>
          <p:cNvSpPr/>
          <p:nvPr/>
        </p:nvSpPr>
        <p:spPr>
          <a:xfrm>
            <a:off x="8417965" y="2461331"/>
            <a:ext cx="62" cy="120849"/>
          </a:xfrm>
          <a:custGeom>
            <a:avLst/>
            <a:gdLst/>
            <a:ahLst/>
            <a:cxnLst/>
            <a:rect l="l" t="t" r="r" b="b"/>
            <a:pathLst>
              <a:path w="1" h="1960" fill="none" extrusionOk="0">
                <a:moveTo>
                  <a:pt x="1" y="1959"/>
                </a:moveTo>
                <a:lnTo>
                  <a:pt x="1"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7"/>
          <p:cNvSpPr/>
          <p:nvPr/>
        </p:nvSpPr>
        <p:spPr>
          <a:xfrm>
            <a:off x="8542081" y="2370941"/>
            <a:ext cx="62" cy="146622"/>
          </a:xfrm>
          <a:custGeom>
            <a:avLst/>
            <a:gdLst/>
            <a:ahLst/>
            <a:cxnLst/>
            <a:rect l="l" t="t" r="r" b="b"/>
            <a:pathLst>
              <a:path w="1" h="2378" fill="none" extrusionOk="0">
                <a:moveTo>
                  <a:pt x="0" y="2378"/>
                </a:moveTo>
                <a:lnTo>
                  <a:pt x="0"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7"/>
          <p:cNvSpPr/>
          <p:nvPr/>
        </p:nvSpPr>
        <p:spPr>
          <a:xfrm>
            <a:off x="8671253" y="2352937"/>
            <a:ext cx="62" cy="97234"/>
          </a:xfrm>
          <a:custGeom>
            <a:avLst/>
            <a:gdLst/>
            <a:ahLst/>
            <a:cxnLst/>
            <a:rect l="l" t="t" r="r" b="b"/>
            <a:pathLst>
              <a:path w="1" h="1577" fill="none" extrusionOk="0">
                <a:moveTo>
                  <a:pt x="0" y="1577"/>
                </a:moveTo>
                <a:lnTo>
                  <a:pt x="0"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7"/>
          <p:cNvSpPr/>
          <p:nvPr/>
        </p:nvSpPr>
        <p:spPr>
          <a:xfrm>
            <a:off x="8835755" y="2311996"/>
            <a:ext cx="62" cy="65727"/>
          </a:xfrm>
          <a:custGeom>
            <a:avLst/>
            <a:gdLst/>
            <a:ahLst/>
            <a:cxnLst/>
            <a:rect l="l" t="t" r="r" b="b"/>
            <a:pathLst>
              <a:path w="1" h="1066" fill="none" extrusionOk="0">
                <a:moveTo>
                  <a:pt x="1" y="1066"/>
                </a:moveTo>
                <a:lnTo>
                  <a:pt x="1"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7"/>
          <p:cNvSpPr/>
          <p:nvPr/>
        </p:nvSpPr>
        <p:spPr>
          <a:xfrm>
            <a:off x="7921499" y="2851068"/>
            <a:ext cx="30397" cy="99515"/>
          </a:xfrm>
          <a:custGeom>
            <a:avLst/>
            <a:gdLst/>
            <a:ahLst/>
            <a:cxnLst/>
            <a:rect l="l" t="t" r="r" b="b"/>
            <a:pathLst>
              <a:path w="493" h="1614" fill="none" extrusionOk="0">
                <a:moveTo>
                  <a:pt x="1" y="1613"/>
                </a:moveTo>
                <a:lnTo>
                  <a:pt x="493"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7"/>
          <p:cNvSpPr/>
          <p:nvPr/>
        </p:nvSpPr>
        <p:spPr>
          <a:xfrm>
            <a:off x="7842331" y="2647783"/>
            <a:ext cx="59068" cy="195516"/>
          </a:xfrm>
          <a:custGeom>
            <a:avLst/>
            <a:gdLst/>
            <a:ahLst/>
            <a:cxnLst/>
            <a:rect l="l" t="t" r="r" b="b"/>
            <a:pathLst>
              <a:path w="958" h="3171" fill="none" extrusionOk="0">
                <a:moveTo>
                  <a:pt x="1" y="3170"/>
                </a:moveTo>
                <a:lnTo>
                  <a:pt x="957"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7"/>
          <p:cNvSpPr/>
          <p:nvPr/>
        </p:nvSpPr>
        <p:spPr>
          <a:xfrm>
            <a:off x="7762608" y="2566950"/>
            <a:ext cx="51731" cy="169065"/>
          </a:xfrm>
          <a:custGeom>
            <a:avLst/>
            <a:gdLst/>
            <a:ahLst/>
            <a:cxnLst/>
            <a:rect l="l" t="t" r="r" b="b"/>
            <a:pathLst>
              <a:path w="839" h="2742" fill="none" extrusionOk="0">
                <a:moveTo>
                  <a:pt x="0" y="2742"/>
                </a:moveTo>
                <a:lnTo>
                  <a:pt x="838"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7"/>
          <p:cNvSpPr/>
          <p:nvPr/>
        </p:nvSpPr>
        <p:spPr>
          <a:xfrm>
            <a:off x="7684549" y="2458556"/>
            <a:ext cx="51176" cy="170236"/>
          </a:xfrm>
          <a:custGeom>
            <a:avLst/>
            <a:gdLst/>
            <a:ahLst/>
            <a:cxnLst/>
            <a:rect l="l" t="t" r="r" b="b"/>
            <a:pathLst>
              <a:path w="830" h="2761" fill="none" extrusionOk="0">
                <a:moveTo>
                  <a:pt x="0" y="2760"/>
                </a:moveTo>
                <a:lnTo>
                  <a:pt x="829" y="0"/>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7"/>
          <p:cNvSpPr/>
          <p:nvPr/>
        </p:nvSpPr>
        <p:spPr>
          <a:xfrm>
            <a:off x="7598599" y="2414718"/>
            <a:ext cx="38844" cy="128124"/>
          </a:xfrm>
          <a:custGeom>
            <a:avLst/>
            <a:gdLst/>
            <a:ahLst/>
            <a:cxnLst/>
            <a:rect l="l" t="t" r="r" b="b"/>
            <a:pathLst>
              <a:path w="630" h="2078" fill="none" extrusionOk="0">
                <a:moveTo>
                  <a:pt x="1" y="2078"/>
                </a:moveTo>
                <a:lnTo>
                  <a:pt x="629"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7"/>
          <p:cNvSpPr/>
          <p:nvPr/>
        </p:nvSpPr>
        <p:spPr>
          <a:xfrm>
            <a:off x="7510984" y="2378771"/>
            <a:ext cx="25896" cy="84347"/>
          </a:xfrm>
          <a:custGeom>
            <a:avLst/>
            <a:gdLst/>
            <a:ahLst/>
            <a:cxnLst/>
            <a:rect l="l" t="t" r="r" b="b"/>
            <a:pathLst>
              <a:path w="420" h="1368" fill="none" extrusionOk="0">
                <a:moveTo>
                  <a:pt x="1" y="1367"/>
                </a:moveTo>
                <a:lnTo>
                  <a:pt x="420"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7"/>
          <p:cNvSpPr/>
          <p:nvPr/>
        </p:nvSpPr>
        <p:spPr>
          <a:xfrm>
            <a:off x="7418929" y="2332158"/>
            <a:ext cx="20285" cy="66343"/>
          </a:xfrm>
          <a:custGeom>
            <a:avLst/>
            <a:gdLst/>
            <a:ahLst/>
            <a:cxnLst/>
            <a:rect l="l" t="t" r="r" b="b"/>
            <a:pathLst>
              <a:path w="329" h="1076" fill="none" extrusionOk="0">
                <a:moveTo>
                  <a:pt x="0" y="1076"/>
                </a:moveTo>
                <a:lnTo>
                  <a:pt x="328" y="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7"/>
          <p:cNvSpPr/>
          <p:nvPr/>
        </p:nvSpPr>
        <p:spPr>
          <a:xfrm>
            <a:off x="7671601" y="3012241"/>
            <a:ext cx="159015" cy="7954"/>
          </a:xfrm>
          <a:custGeom>
            <a:avLst/>
            <a:gdLst/>
            <a:ahLst/>
            <a:cxnLst/>
            <a:rect l="l" t="t" r="r" b="b"/>
            <a:pathLst>
              <a:path w="2579" h="129" fill="none" extrusionOk="0">
                <a:moveTo>
                  <a:pt x="2578" y="1"/>
                </a:moveTo>
                <a:lnTo>
                  <a:pt x="1" y="128"/>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7"/>
          <p:cNvSpPr/>
          <p:nvPr/>
        </p:nvSpPr>
        <p:spPr>
          <a:xfrm>
            <a:off x="7516040" y="2911185"/>
            <a:ext cx="246630" cy="12393"/>
          </a:xfrm>
          <a:custGeom>
            <a:avLst/>
            <a:gdLst/>
            <a:ahLst/>
            <a:cxnLst/>
            <a:rect l="l" t="t" r="r" b="b"/>
            <a:pathLst>
              <a:path w="4000" h="201" fill="none" extrusionOk="0">
                <a:moveTo>
                  <a:pt x="3999" y="0"/>
                </a:moveTo>
                <a:lnTo>
                  <a:pt x="1" y="20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7"/>
          <p:cNvSpPr/>
          <p:nvPr/>
        </p:nvSpPr>
        <p:spPr>
          <a:xfrm>
            <a:off x="7439153" y="2817958"/>
            <a:ext cx="255570" cy="11838"/>
          </a:xfrm>
          <a:custGeom>
            <a:avLst/>
            <a:gdLst/>
            <a:ahLst/>
            <a:cxnLst/>
            <a:rect l="l" t="t" r="r" b="b"/>
            <a:pathLst>
              <a:path w="4145" h="192" fill="none" extrusionOk="0">
                <a:moveTo>
                  <a:pt x="4144" y="1"/>
                </a:moveTo>
                <a:lnTo>
                  <a:pt x="0" y="192"/>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7"/>
          <p:cNvSpPr/>
          <p:nvPr/>
        </p:nvSpPr>
        <p:spPr>
          <a:xfrm>
            <a:off x="7388594" y="2723622"/>
            <a:ext cx="238183" cy="12393"/>
          </a:xfrm>
          <a:custGeom>
            <a:avLst/>
            <a:gdLst/>
            <a:ahLst/>
            <a:cxnLst/>
            <a:rect l="l" t="t" r="r" b="b"/>
            <a:pathLst>
              <a:path w="3863" h="201" fill="none" extrusionOk="0">
                <a:moveTo>
                  <a:pt x="3862" y="0"/>
                </a:moveTo>
                <a:lnTo>
                  <a:pt x="0" y="20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7"/>
          <p:cNvSpPr/>
          <p:nvPr/>
        </p:nvSpPr>
        <p:spPr>
          <a:xfrm>
            <a:off x="7362759" y="2631506"/>
            <a:ext cx="182568" cy="9064"/>
          </a:xfrm>
          <a:custGeom>
            <a:avLst/>
            <a:gdLst/>
            <a:ahLst/>
            <a:cxnLst/>
            <a:rect l="l" t="t" r="r" b="b"/>
            <a:pathLst>
              <a:path w="2961" h="147" fill="none" extrusionOk="0">
                <a:moveTo>
                  <a:pt x="2961" y="1"/>
                </a:moveTo>
                <a:lnTo>
                  <a:pt x="0" y="146"/>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7"/>
          <p:cNvSpPr/>
          <p:nvPr/>
        </p:nvSpPr>
        <p:spPr>
          <a:xfrm>
            <a:off x="7295923" y="2539944"/>
            <a:ext cx="133735" cy="6289"/>
          </a:xfrm>
          <a:custGeom>
            <a:avLst/>
            <a:gdLst/>
            <a:ahLst/>
            <a:cxnLst/>
            <a:rect l="l" t="t" r="r" b="b"/>
            <a:pathLst>
              <a:path w="2169" h="102" fill="none" extrusionOk="0">
                <a:moveTo>
                  <a:pt x="2168" y="1"/>
                </a:moveTo>
                <a:lnTo>
                  <a:pt x="1" y="101"/>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7"/>
          <p:cNvSpPr/>
          <p:nvPr/>
        </p:nvSpPr>
        <p:spPr>
          <a:xfrm>
            <a:off x="7248200" y="2447890"/>
            <a:ext cx="80340" cy="3391"/>
          </a:xfrm>
          <a:custGeom>
            <a:avLst/>
            <a:gdLst/>
            <a:ahLst/>
            <a:cxnLst/>
            <a:rect l="l" t="t" r="r" b="b"/>
            <a:pathLst>
              <a:path w="1303" h="55" fill="none" extrusionOk="0">
                <a:moveTo>
                  <a:pt x="1303" y="0"/>
                </a:moveTo>
                <a:lnTo>
                  <a:pt x="0" y="55"/>
                </a:lnTo>
              </a:path>
            </a:pathLst>
          </a:custGeom>
          <a:noFill/>
          <a:ln w="2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7"/>
          <p:cNvSpPr/>
          <p:nvPr/>
        </p:nvSpPr>
        <p:spPr>
          <a:xfrm>
            <a:off x="1309412" y="3715443"/>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7"/>
          <p:cNvSpPr/>
          <p:nvPr/>
        </p:nvSpPr>
        <p:spPr>
          <a:xfrm>
            <a:off x="2474500" y="3792888"/>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7"/>
          <p:cNvSpPr/>
          <p:nvPr/>
        </p:nvSpPr>
        <p:spPr>
          <a:xfrm>
            <a:off x="1888525" y="3349269"/>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7"/>
          <p:cNvSpPr/>
          <p:nvPr/>
        </p:nvSpPr>
        <p:spPr>
          <a:xfrm>
            <a:off x="2682750" y="739400"/>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7"/>
          <p:cNvSpPr/>
          <p:nvPr/>
        </p:nvSpPr>
        <p:spPr>
          <a:xfrm>
            <a:off x="1196737" y="873368"/>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7"/>
          <p:cNvSpPr/>
          <p:nvPr/>
        </p:nvSpPr>
        <p:spPr>
          <a:xfrm>
            <a:off x="1810250" y="1378094"/>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7"/>
          <p:cNvSpPr/>
          <p:nvPr/>
        </p:nvSpPr>
        <p:spPr>
          <a:xfrm>
            <a:off x="7734737" y="762943"/>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7"/>
          <p:cNvSpPr/>
          <p:nvPr/>
        </p:nvSpPr>
        <p:spPr>
          <a:xfrm>
            <a:off x="6443988" y="968563"/>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7"/>
          <p:cNvSpPr/>
          <p:nvPr/>
        </p:nvSpPr>
        <p:spPr>
          <a:xfrm>
            <a:off x="7192903" y="751892"/>
            <a:ext cx="121077" cy="121077"/>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7"/>
          <p:cNvSpPr/>
          <p:nvPr/>
        </p:nvSpPr>
        <p:spPr>
          <a:xfrm>
            <a:off x="7576426" y="1781948"/>
            <a:ext cx="188002" cy="187946"/>
          </a:xfrm>
          <a:custGeom>
            <a:avLst/>
            <a:gdLst/>
            <a:ahLst/>
            <a:cxnLst/>
            <a:rect l="l" t="t" r="r" b="b"/>
            <a:pathLst>
              <a:path w="3326" h="3325" extrusionOk="0">
                <a:moveTo>
                  <a:pt x="1658" y="0"/>
                </a:moveTo>
                <a:lnTo>
                  <a:pt x="1513" y="893"/>
                </a:lnTo>
                <a:cubicBezTo>
                  <a:pt x="1458" y="1211"/>
                  <a:pt x="1203" y="1457"/>
                  <a:pt x="884" y="1521"/>
                </a:cubicBezTo>
                <a:lnTo>
                  <a:pt x="1" y="1667"/>
                </a:lnTo>
                <a:lnTo>
                  <a:pt x="884" y="1813"/>
                </a:lnTo>
                <a:cubicBezTo>
                  <a:pt x="1203" y="1867"/>
                  <a:pt x="1458" y="2122"/>
                  <a:pt x="1513" y="2441"/>
                </a:cubicBezTo>
                <a:lnTo>
                  <a:pt x="1658" y="3325"/>
                </a:lnTo>
                <a:lnTo>
                  <a:pt x="1804" y="2441"/>
                </a:lnTo>
                <a:cubicBezTo>
                  <a:pt x="1868" y="2122"/>
                  <a:pt x="2114" y="1867"/>
                  <a:pt x="2433" y="1813"/>
                </a:cubicBezTo>
                <a:lnTo>
                  <a:pt x="3325" y="1667"/>
                </a:lnTo>
                <a:lnTo>
                  <a:pt x="2433" y="1521"/>
                </a:lnTo>
                <a:cubicBezTo>
                  <a:pt x="2114" y="1457"/>
                  <a:pt x="1868" y="1211"/>
                  <a:pt x="1804" y="893"/>
                </a:cubicBezTo>
                <a:lnTo>
                  <a:pt x="16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7"/>
          <p:cNvSpPr/>
          <p:nvPr/>
        </p:nvSpPr>
        <p:spPr>
          <a:xfrm>
            <a:off x="8625153" y="4066092"/>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7"/>
          <p:cNvSpPr/>
          <p:nvPr/>
        </p:nvSpPr>
        <p:spPr>
          <a:xfrm>
            <a:off x="6935519" y="4043433"/>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38"/>
          <p:cNvSpPr/>
          <p:nvPr/>
        </p:nvSpPr>
        <p:spPr>
          <a:xfrm rot="10335923" flipH="1">
            <a:off x="-689280" y="334313"/>
            <a:ext cx="9671222" cy="5248693"/>
          </a:xfrm>
          <a:custGeom>
            <a:avLst/>
            <a:gdLst/>
            <a:ahLst/>
            <a:cxnLst/>
            <a:rect l="l" t="t" r="r" b="b"/>
            <a:pathLst>
              <a:path w="73932" h="27320" extrusionOk="0">
                <a:moveTo>
                  <a:pt x="72956" y="0"/>
                </a:moveTo>
                <a:cubicBezTo>
                  <a:pt x="66151" y="0"/>
                  <a:pt x="57640" y="4820"/>
                  <a:pt x="53037" y="4820"/>
                </a:cubicBezTo>
                <a:cubicBezTo>
                  <a:pt x="52973" y="4820"/>
                  <a:pt x="52909" y="4819"/>
                  <a:pt x="52846" y="4817"/>
                </a:cubicBezTo>
                <a:cubicBezTo>
                  <a:pt x="50246" y="4737"/>
                  <a:pt x="46368" y="4058"/>
                  <a:pt x="42361" y="4058"/>
                </a:cubicBezTo>
                <a:cubicBezTo>
                  <a:pt x="39012" y="4058"/>
                  <a:pt x="35574" y="4533"/>
                  <a:pt x="32717" y="6229"/>
                </a:cubicBezTo>
                <a:cubicBezTo>
                  <a:pt x="27264" y="9466"/>
                  <a:pt x="24321" y="11183"/>
                  <a:pt x="20446" y="11183"/>
                </a:cubicBezTo>
                <a:cubicBezTo>
                  <a:pt x="19862" y="11183"/>
                  <a:pt x="19256" y="11144"/>
                  <a:pt x="18618" y="11065"/>
                </a:cubicBezTo>
                <a:cubicBezTo>
                  <a:pt x="17187" y="10888"/>
                  <a:pt x="15704" y="10780"/>
                  <a:pt x="14183" y="10780"/>
                </a:cubicBezTo>
                <a:cubicBezTo>
                  <a:pt x="9982" y="10780"/>
                  <a:pt x="5492" y="11603"/>
                  <a:pt x="1012" y="14071"/>
                </a:cubicBezTo>
                <a:lnTo>
                  <a:pt x="1" y="18761"/>
                </a:lnTo>
                <a:cubicBezTo>
                  <a:pt x="2168" y="17567"/>
                  <a:pt x="4099" y="17091"/>
                  <a:pt x="5991" y="17091"/>
                </a:cubicBezTo>
                <a:cubicBezTo>
                  <a:pt x="8066" y="17091"/>
                  <a:pt x="10094" y="17664"/>
                  <a:pt x="12333" y="18488"/>
                </a:cubicBezTo>
                <a:cubicBezTo>
                  <a:pt x="16296" y="19957"/>
                  <a:pt x="20716" y="23469"/>
                  <a:pt x="25526" y="23469"/>
                </a:cubicBezTo>
                <a:cubicBezTo>
                  <a:pt x="26233" y="23469"/>
                  <a:pt x="26948" y="23393"/>
                  <a:pt x="27671" y="23224"/>
                </a:cubicBezTo>
                <a:cubicBezTo>
                  <a:pt x="30688" y="22519"/>
                  <a:pt x="34500" y="21792"/>
                  <a:pt x="38165" y="21792"/>
                </a:cubicBezTo>
                <a:cubicBezTo>
                  <a:pt x="41360" y="21792"/>
                  <a:pt x="44443" y="22344"/>
                  <a:pt x="46789" y="23944"/>
                </a:cubicBezTo>
                <a:cubicBezTo>
                  <a:pt x="50147" y="26243"/>
                  <a:pt x="53517" y="27320"/>
                  <a:pt x="57065" y="27320"/>
                </a:cubicBezTo>
                <a:cubicBezTo>
                  <a:pt x="58829" y="27320"/>
                  <a:pt x="60637" y="27054"/>
                  <a:pt x="62510" y="26540"/>
                </a:cubicBezTo>
                <a:cubicBezTo>
                  <a:pt x="65114" y="25824"/>
                  <a:pt x="67188" y="25632"/>
                  <a:pt x="68666" y="25632"/>
                </a:cubicBezTo>
                <a:cubicBezTo>
                  <a:pt x="70387" y="25632"/>
                  <a:pt x="71299" y="25893"/>
                  <a:pt x="71299" y="25893"/>
                </a:cubicBezTo>
                <a:lnTo>
                  <a:pt x="73931" y="35"/>
                </a:lnTo>
                <a:cubicBezTo>
                  <a:pt x="73611" y="11"/>
                  <a:pt x="73286" y="0"/>
                  <a:pt x="72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8"/>
          <p:cNvSpPr txBox="1">
            <a:spLocks noGrp="1"/>
          </p:cNvSpPr>
          <p:nvPr>
            <p:ph type="title"/>
          </p:nvPr>
        </p:nvSpPr>
        <p:spPr>
          <a:xfrm>
            <a:off x="675350" y="2060841"/>
            <a:ext cx="8045275" cy="137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smtClean="0"/>
              <a:t>Hoạt động 2.</a:t>
            </a:r>
            <a:r>
              <a:rPr lang="en" sz="3200" dirty="0" smtClean="0"/>
              <a:t> </a:t>
            </a:r>
            <a:r>
              <a:rPr lang="en" sz="3200" dirty="0"/>
              <a:t>HÌNH THÀNH KIẾN THỨC</a:t>
            </a:r>
            <a:endParaRPr sz="3200" dirty="0"/>
          </a:p>
        </p:txBody>
      </p:sp>
      <p:grpSp>
        <p:nvGrpSpPr>
          <p:cNvPr id="1320" name="Google Shape;1320;p38"/>
          <p:cNvGrpSpPr/>
          <p:nvPr/>
        </p:nvGrpSpPr>
        <p:grpSpPr>
          <a:xfrm rot="374786">
            <a:off x="2846400" y="734246"/>
            <a:ext cx="3450864" cy="728225"/>
            <a:chOff x="6040750" y="4509400"/>
            <a:chExt cx="1006625" cy="212425"/>
          </a:xfrm>
        </p:grpSpPr>
        <p:sp>
          <p:nvSpPr>
            <p:cNvPr id="1321" name="Google Shape;1321;p38"/>
            <p:cNvSpPr/>
            <p:nvPr/>
          </p:nvSpPr>
          <p:spPr>
            <a:xfrm>
              <a:off x="6268725" y="4621875"/>
              <a:ext cx="778650" cy="99950"/>
            </a:xfrm>
            <a:custGeom>
              <a:avLst/>
              <a:gdLst/>
              <a:ahLst/>
              <a:cxnLst/>
              <a:rect l="l" t="t" r="r" b="b"/>
              <a:pathLst>
                <a:path w="31146" h="3998" fill="none" extrusionOk="0">
                  <a:moveTo>
                    <a:pt x="1" y="1"/>
                  </a:moveTo>
                  <a:cubicBezTo>
                    <a:pt x="1" y="1"/>
                    <a:pt x="13621" y="3998"/>
                    <a:pt x="31145" y="212"/>
                  </a:cubicBezTo>
                </a:path>
              </a:pathLst>
            </a:custGeom>
            <a:solidFill>
              <a:schemeClr val="dk2"/>
            </a:solidFill>
            <a:ln w="3800" cap="flat" cmpd="sng">
              <a:solidFill>
                <a:srgbClr val="2B305D"/>
              </a:solidFill>
              <a:prstDash val="solid"/>
              <a:miter lim="117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8"/>
            <p:cNvSpPr/>
            <p:nvPr/>
          </p:nvSpPr>
          <p:spPr>
            <a:xfrm>
              <a:off x="6040750" y="4512150"/>
              <a:ext cx="255325" cy="141200"/>
            </a:xfrm>
            <a:custGeom>
              <a:avLst/>
              <a:gdLst/>
              <a:ahLst/>
              <a:cxnLst/>
              <a:rect l="l" t="t" r="r" b="b"/>
              <a:pathLst>
                <a:path w="10213" h="5648" extrusionOk="0">
                  <a:moveTo>
                    <a:pt x="2581" y="1"/>
                  </a:moveTo>
                  <a:cubicBezTo>
                    <a:pt x="2463" y="1"/>
                    <a:pt x="2364" y="21"/>
                    <a:pt x="2286" y="64"/>
                  </a:cubicBezTo>
                  <a:cubicBezTo>
                    <a:pt x="1653" y="416"/>
                    <a:pt x="3294" y="2092"/>
                    <a:pt x="3294" y="2092"/>
                  </a:cubicBezTo>
                  <a:cubicBezTo>
                    <a:pt x="3294" y="2092"/>
                    <a:pt x="2435" y="1935"/>
                    <a:pt x="1630" y="1935"/>
                  </a:cubicBezTo>
                  <a:cubicBezTo>
                    <a:pt x="993" y="1935"/>
                    <a:pt x="389" y="2033"/>
                    <a:pt x="270" y="2385"/>
                  </a:cubicBezTo>
                  <a:cubicBezTo>
                    <a:pt x="1" y="3206"/>
                    <a:pt x="3482" y="4355"/>
                    <a:pt x="3482" y="4355"/>
                  </a:cubicBezTo>
                  <a:cubicBezTo>
                    <a:pt x="3482" y="4355"/>
                    <a:pt x="3440" y="4354"/>
                    <a:pt x="3369" y="4354"/>
                  </a:cubicBezTo>
                  <a:cubicBezTo>
                    <a:pt x="2868" y="4354"/>
                    <a:pt x="912" y="4399"/>
                    <a:pt x="1630" y="5116"/>
                  </a:cubicBezTo>
                  <a:cubicBezTo>
                    <a:pt x="1974" y="5466"/>
                    <a:pt x="3135" y="5647"/>
                    <a:pt x="4534" y="5647"/>
                  </a:cubicBezTo>
                  <a:cubicBezTo>
                    <a:pt x="6421" y="5647"/>
                    <a:pt x="8742" y="5317"/>
                    <a:pt x="10081" y="4624"/>
                  </a:cubicBezTo>
                  <a:cubicBezTo>
                    <a:pt x="10213" y="4547"/>
                    <a:pt x="4341" y="1"/>
                    <a:pt x="25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8"/>
            <p:cNvSpPr/>
            <p:nvPr/>
          </p:nvSpPr>
          <p:spPr>
            <a:xfrm>
              <a:off x="6469750" y="4575000"/>
              <a:ext cx="359000" cy="88875"/>
            </a:xfrm>
            <a:custGeom>
              <a:avLst/>
              <a:gdLst/>
              <a:ahLst/>
              <a:cxnLst/>
              <a:rect l="l" t="t" r="r" b="b"/>
              <a:pathLst>
                <a:path w="14360" h="3555" extrusionOk="0">
                  <a:moveTo>
                    <a:pt x="1672" y="0"/>
                  </a:moveTo>
                  <a:cubicBezTo>
                    <a:pt x="1121" y="0"/>
                    <a:pt x="563" y="23"/>
                    <a:pt x="1" y="71"/>
                  </a:cubicBezTo>
                  <a:cubicBezTo>
                    <a:pt x="1" y="71"/>
                    <a:pt x="2638" y="3555"/>
                    <a:pt x="11427" y="3555"/>
                  </a:cubicBezTo>
                  <a:cubicBezTo>
                    <a:pt x="12337" y="3555"/>
                    <a:pt x="13314" y="3517"/>
                    <a:pt x="14360" y="3435"/>
                  </a:cubicBezTo>
                  <a:cubicBezTo>
                    <a:pt x="14360" y="3435"/>
                    <a:pt x="8526" y="0"/>
                    <a:pt x="1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8"/>
            <p:cNvSpPr/>
            <p:nvPr/>
          </p:nvSpPr>
          <p:spPr>
            <a:xfrm>
              <a:off x="6550925" y="4594325"/>
              <a:ext cx="267300" cy="65675"/>
            </a:xfrm>
            <a:custGeom>
              <a:avLst/>
              <a:gdLst/>
              <a:ahLst/>
              <a:cxnLst/>
              <a:rect l="l" t="t" r="r" b="b"/>
              <a:pathLst>
                <a:path w="10692" h="2627" extrusionOk="0">
                  <a:moveTo>
                    <a:pt x="1" y="1"/>
                  </a:moveTo>
                  <a:cubicBezTo>
                    <a:pt x="1" y="1"/>
                    <a:pt x="5323" y="1982"/>
                    <a:pt x="10691" y="2627"/>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8"/>
            <p:cNvSpPr/>
            <p:nvPr/>
          </p:nvSpPr>
          <p:spPr>
            <a:xfrm>
              <a:off x="6550925" y="4594325"/>
              <a:ext cx="267300" cy="65675"/>
            </a:xfrm>
            <a:custGeom>
              <a:avLst/>
              <a:gdLst/>
              <a:ahLst/>
              <a:cxnLst/>
              <a:rect l="l" t="t" r="r" b="b"/>
              <a:pathLst>
                <a:path w="10692" h="2627" fill="none" extrusionOk="0">
                  <a:moveTo>
                    <a:pt x="1" y="1"/>
                  </a:moveTo>
                  <a:cubicBezTo>
                    <a:pt x="1" y="1"/>
                    <a:pt x="5323" y="1982"/>
                    <a:pt x="10691" y="2627"/>
                  </a:cubicBezTo>
                </a:path>
              </a:pathLst>
            </a:custGeom>
            <a:noFill/>
            <a:ln w="3800" cap="flat" cmpd="sng">
              <a:solidFill>
                <a:schemeClr val="accent1"/>
              </a:solidFill>
              <a:prstDash val="solid"/>
              <a:miter lim="117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8"/>
            <p:cNvSpPr/>
            <p:nvPr/>
          </p:nvSpPr>
          <p:spPr>
            <a:xfrm>
              <a:off x="6133875" y="4509400"/>
              <a:ext cx="158925" cy="123675"/>
            </a:xfrm>
            <a:custGeom>
              <a:avLst/>
              <a:gdLst/>
              <a:ahLst/>
              <a:cxnLst/>
              <a:rect l="l" t="t" r="r" b="b"/>
              <a:pathLst>
                <a:path w="6357" h="4947" extrusionOk="0">
                  <a:moveTo>
                    <a:pt x="2135" y="0"/>
                  </a:moveTo>
                  <a:cubicBezTo>
                    <a:pt x="1089" y="0"/>
                    <a:pt x="2254" y="2976"/>
                    <a:pt x="2254" y="2976"/>
                  </a:cubicBezTo>
                  <a:cubicBezTo>
                    <a:pt x="2254" y="2976"/>
                    <a:pt x="1521" y="2768"/>
                    <a:pt x="898" y="2768"/>
                  </a:cubicBezTo>
                  <a:cubicBezTo>
                    <a:pt x="455" y="2768"/>
                    <a:pt x="67" y="2873"/>
                    <a:pt x="38" y="3234"/>
                  </a:cubicBezTo>
                  <a:cubicBezTo>
                    <a:pt x="1" y="3936"/>
                    <a:pt x="2045" y="4946"/>
                    <a:pt x="4477" y="4946"/>
                  </a:cubicBezTo>
                  <a:cubicBezTo>
                    <a:pt x="5088" y="4946"/>
                    <a:pt x="5723" y="4882"/>
                    <a:pt x="6356" y="4734"/>
                  </a:cubicBezTo>
                  <a:cubicBezTo>
                    <a:pt x="6356" y="4734"/>
                    <a:pt x="4035" y="667"/>
                    <a:pt x="2453" y="69"/>
                  </a:cubicBezTo>
                  <a:cubicBezTo>
                    <a:pt x="2329" y="22"/>
                    <a:pt x="2224" y="0"/>
                    <a:pt x="2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6099350" y="4618950"/>
              <a:ext cx="193725" cy="53575"/>
            </a:xfrm>
            <a:custGeom>
              <a:avLst/>
              <a:gdLst/>
              <a:ahLst/>
              <a:cxnLst/>
              <a:rect l="l" t="t" r="r" b="b"/>
              <a:pathLst>
                <a:path w="7749" h="2143" extrusionOk="0">
                  <a:moveTo>
                    <a:pt x="3822" y="1"/>
                  </a:moveTo>
                  <a:cubicBezTo>
                    <a:pt x="3822" y="1"/>
                    <a:pt x="1" y="622"/>
                    <a:pt x="903" y="1759"/>
                  </a:cubicBezTo>
                  <a:cubicBezTo>
                    <a:pt x="1124" y="2031"/>
                    <a:pt x="1604" y="2142"/>
                    <a:pt x="2213" y="2142"/>
                  </a:cubicBezTo>
                  <a:cubicBezTo>
                    <a:pt x="4126" y="2142"/>
                    <a:pt x="7313" y="1040"/>
                    <a:pt x="7749" y="329"/>
                  </a:cubicBezTo>
                  <a:lnTo>
                    <a:pt x="38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6279575" y="4613375"/>
              <a:ext cx="37525" cy="29925"/>
            </a:xfrm>
            <a:custGeom>
              <a:avLst/>
              <a:gdLst/>
              <a:ahLst/>
              <a:cxnLst/>
              <a:rect l="l" t="t" r="r" b="b"/>
              <a:pathLst>
                <a:path w="1501" h="1197" extrusionOk="0">
                  <a:moveTo>
                    <a:pt x="484" y="1"/>
                  </a:moveTo>
                  <a:cubicBezTo>
                    <a:pt x="479" y="1"/>
                    <a:pt x="474" y="1"/>
                    <a:pt x="470" y="1"/>
                  </a:cubicBezTo>
                  <a:cubicBezTo>
                    <a:pt x="352" y="1"/>
                    <a:pt x="270" y="13"/>
                    <a:pt x="212" y="48"/>
                  </a:cubicBezTo>
                  <a:cubicBezTo>
                    <a:pt x="259" y="247"/>
                    <a:pt x="259" y="774"/>
                    <a:pt x="1" y="1021"/>
                  </a:cubicBezTo>
                  <a:cubicBezTo>
                    <a:pt x="141" y="1126"/>
                    <a:pt x="446" y="1196"/>
                    <a:pt x="669" y="1196"/>
                  </a:cubicBezTo>
                  <a:cubicBezTo>
                    <a:pt x="1079" y="1196"/>
                    <a:pt x="1419" y="1044"/>
                    <a:pt x="1442" y="810"/>
                  </a:cubicBezTo>
                  <a:cubicBezTo>
                    <a:pt x="1500" y="474"/>
                    <a:pt x="872" y="1"/>
                    <a:pt x="484" y="1"/>
                  </a:cubicBezTo>
                  <a:close/>
                </a:path>
              </a:pathLst>
            </a:custGeom>
            <a:solidFill>
              <a:srgbClr val="2B3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9" name="Google Shape;1329;p38"/>
          <p:cNvSpPr/>
          <p:nvPr/>
        </p:nvSpPr>
        <p:spPr>
          <a:xfrm>
            <a:off x="7019557" y="405688"/>
            <a:ext cx="267632" cy="267600"/>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6749688" y="1297951"/>
            <a:ext cx="154631" cy="154631"/>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8"/>
          <p:cNvSpPr/>
          <p:nvPr/>
        </p:nvSpPr>
        <p:spPr>
          <a:xfrm>
            <a:off x="8126066" y="2556898"/>
            <a:ext cx="175114" cy="175114"/>
          </a:xfrm>
          <a:custGeom>
            <a:avLst/>
            <a:gdLst/>
            <a:ahLst/>
            <a:cxnLst/>
            <a:rect l="l" t="t" r="r" b="b"/>
            <a:pathLst>
              <a:path w="3098" h="3098" extrusionOk="0">
                <a:moveTo>
                  <a:pt x="1549" y="1"/>
                </a:moveTo>
                <a:lnTo>
                  <a:pt x="1413" y="839"/>
                </a:lnTo>
                <a:cubicBezTo>
                  <a:pt x="1367" y="1130"/>
                  <a:pt x="1130" y="1367"/>
                  <a:pt x="839" y="1412"/>
                </a:cubicBezTo>
                <a:lnTo>
                  <a:pt x="1" y="1549"/>
                </a:lnTo>
                <a:lnTo>
                  <a:pt x="839" y="1686"/>
                </a:lnTo>
                <a:cubicBezTo>
                  <a:pt x="1130" y="1731"/>
                  <a:pt x="1367" y="1977"/>
                  <a:pt x="1413" y="2269"/>
                </a:cubicBezTo>
                <a:lnTo>
                  <a:pt x="1549" y="3097"/>
                </a:lnTo>
                <a:lnTo>
                  <a:pt x="1686" y="2269"/>
                </a:lnTo>
                <a:cubicBezTo>
                  <a:pt x="1731" y="1977"/>
                  <a:pt x="1977" y="1731"/>
                  <a:pt x="2269" y="1686"/>
                </a:cubicBezTo>
                <a:lnTo>
                  <a:pt x="3098" y="1549"/>
                </a:lnTo>
                <a:lnTo>
                  <a:pt x="2269" y="1412"/>
                </a:lnTo>
                <a:cubicBezTo>
                  <a:pt x="1977" y="1367"/>
                  <a:pt x="1731" y="1130"/>
                  <a:pt x="1686" y="839"/>
                </a:cubicBez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2" name="Google Shape;1332;p38"/>
          <p:cNvPicPr preferRelativeResize="0"/>
          <p:nvPr/>
        </p:nvPicPr>
        <p:blipFill>
          <a:blip r:embed="rId3">
            <a:alphaModFix/>
          </a:blip>
          <a:stretch>
            <a:fillRect/>
          </a:stretch>
        </p:blipFill>
        <p:spPr>
          <a:xfrm>
            <a:off x="1010763" y="2411492"/>
            <a:ext cx="312675" cy="320507"/>
          </a:xfrm>
          <a:prstGeom prst="rect">
            <a:avLst/>
          </a:prstGeom>
          <a:noFill/>
          <a:ln>
            <a:noFill/>
          </a:ln>
        </p:spPr>
      </p:pic>
      <p:pic>
        <p:nvPicPr>
          <p:cNvPr id="1333" name="Google Shape;1333;p38"/>
          <p:cNvPicPr preferRelativeResize="0"/>
          <p:nvPr/>
        </p:nvPicPr>
        <p:blipFill>
          <a:blip r:embed="rId3">
            <a:alphaModFix/>
          </a:blip>
          <a:stretch>
            <a:fillRect/>
          </a:stretch>
        </p:blipFill>
        <p:spPr>
          <a:xfrm>
            <a:off x="8087238" y="842975"/>
            <a:ext cx="252750" cy="259075"/>
          </a:xfrm>
          <a:prstGeom prst="rect">
            <a:avLst/>
          </a:prstGeom>
          <a:noFill/>
          <a:ln>
            <a:noFill/>
          </a:ln>
        </p:spPr>
      </p:pic>
      <p:pic>
        <p:nvPicPr>
          <p:cNvPr id="1334" name="Google Shape;1334;p38"/>
          <p:cNvPicPr preferRelativeResize="0"/>
          <p:nvPr/>
        </p:nvPicPr>
        <p:blipFill>
          <a:blip r:embed="rId3">
            <a:alphaModFix/>
          </a:blip>
          <a:stretch>
            <a:fillRect/>
          </a:stretch>
        </p:blipFill>
        <p:spPr>
          <a:xfrm>
            <a:off x="8605826" y="1648042"/>
            <a:ext cx="312675" cy="320507"/>
          </a:xfrm>
          <a:prstGeom prst="rect">
            <a:avLst/>
          </a:prstGeom>
          <a:noFill/>
          <a:ln>
            <a:noFill/>
          </a:ln>
        </p:spPr>
      </p:pic>
      <p:pic>
        <p:nvPicPr>
          <p:cNvPr id="1335" name="Google Shape;1335;p38"/>
          <p:cNvPicPr preferRelativeResize="0"/>
          <p:nvPr/>
        </p:nvPicPr>
        <p:blipFill>
          <a:blip r:embed="rId3">
            <a:alphaModFix/>
          </a:blip>
          <a:stretch>
            <a:fillRect/>
          </a:stretch>
        </p:blipFill>
        <p:spPr>
          <a:xfrm>
            <a:off x="1223588" y="938108"/>
            <a:ext cx="312675" cy="320507"/>
          </a:xfrm>
          <a:prstGeom prst="rect">
            <a:avLst/>
          </a:prstGeom>
          <a:noFill/>
          <a:ln>
            <a:noFill/>
          </a:ln>
        </p:spPr>
      </p:pic>
      <p:pic>
        <p:nvPicPr>
          <p:cNvPr id="1336" name="Google Shape;1336;p38"/>
          <p:cNvPicPr preferRelativeResize="0"/>
          <p:nvPr/>
        </p:nvPicPr>
        <p:blipFill>
          <a:blip r:embed="rId4">
            <a:alphaModFix/>
          </a:blip>
          <a:stretch>
            <a:fillRect/>
          </a:stretch>
        </p:blipFill>
        <p:spPr>
          <a:xfrm flipH="1">
            <a:off x="423375" y="2697588"/>
            <a:ext cx="165300" cy="168600"/>
          </a:xfrm>
          <a:prstGeom prst="rect">
            <a:avLst/>
          </a:prstGeom>
          <a:noFill/>
          <a:ln>
            <a:noFill/>
          </a:ln>
        </p:spPr>
      </p:pic>
      <p:sp>
        <p:nvSpPr>
          <p:cNvPr id="1337" name="Google Shape;1337;p38"/>
          <p:cNvSpPr/>
          <p:nvPr/>
        </p:nvSpPr>
        <p:spPr>
          <a:xfrm>
            <a:off x="7552907" y="1452563"/>
            <a:ext cx="267632" cy="267600"/>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8"/>
          <p:cNvSpPr/>
          <p:nvPr/>
        </p:nvSpPr>
        <p:spPr>
          <a:xfrm>
            <a:off x="1010765" y="4128701"/>
            <a:ext cx="209552" cy="209525"/>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8"/>
          <p:cNvSpPr/>
          <p:nvPr/>
        </p:nvSpPr>
        <p:spPr>
          <a:xfrm>
            <a:off x="2257388" y="702338"/>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8"/>
          <p:cNvSpPr/>
          <p:nvPr/>
        </p:nvSpPr>
        <p:spPr>
          <a:xfrm>
            <a:off x="7774563" y="4207538"/>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8"/>
          <p:cNvSpPr/>
          <p:nvPr/>
        </p:nvSpPr>
        <p:spPr>
          <a:xfrm>
            <a:off x="2308953" y="3125389"/>
            <a:ext cx="209552" cy="209525"/>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8"/>
          <p:cNvSpPr/>
          <p:nvPr/>
        </p:nvSpPr>
        <p:spPr>
          <a:xfrm>
            <a:off x="7826128" y="3221726"/>
            <a:ext cx="209552" cy="209525"/>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36"/>
          <p:cNvSpPr txBox="1">
            <a:spLocks noGrp="1"/>
          </p:cNvSpPr>
          <p:nvPr>
            <p:ph type="title"/>
          </p:nvPr>
        </p:nvSpPr>
        <p:spPr>
          <a:xfrm>
            <a:off x="547819" y="27379"/>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LÝ THUYẾT</a:t>
            </a:r>
            <a:endParaRPr dirty="0"/>
          </a:p>
        </p:txBody>
      </p:sp>
      <p:grpSp>
        <p:nvGrpSpPr>
          <p:cNvPr id="1168" name="Google Shape;1168;p36"/>
          <p:cNvGrpSpPr/>
          <p:nvPr/>
        </p:nvGrpSpPr>
        <p:grpSpPr>
          <a:xfrm>
            <a:off x="7124750" y="210274"/>
            <a:ext cx="1299260" cy="1488351"/>
            <a:chOff x="7124750" y="210274"/>
            <a:chExt cx="1299260" cy="1488351"/>
          </a:xfrm>
        </p:grpSpPr>
        <p:grpSp>
          <p:nvGrpSpPr>
            <p:cNvPr id="1169" name="Google Shape;1169;p36"/>
            <p:cNvGrpSpPr/>
            <p:nvPr/>
          </p:nvGrpSpPr>
          <p:grpSpPr>
            <a:xfrm>
              <a:off x="7727216" y="210274"/>
              <a:ext cx="696794" cy="1299800"/>
              <a:chOff x="5963518" y="2620177"/>
              <a:chExt cx="876470" cy="1634969"/>
            </a:xfrm>
          </p:grpSpPr>
          <p:sp>
            <p:nvSpPr>
              <p:cNvPr id="1170" name="Google Shape;1170;p36"/>
              <p:cNvSpPr/>
              <p:nvPr/>
            </p:nvSpPr>
            <p:spPr>
              <a:xfrm>
                <a:off x="6054388" y="3260394"/>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6"/>
              <p:cNvSpPr/>
              <p:nvPr/>
            </p:nvSpPr>
            <p:spPr>
              <a:xfrm>
                <a:off x="5963518" y="2620177"/>
                <a:ext cx="876470" cy="1399062"/>
              </a:xfrm>
              <a:custGeom>
                <a:avLst/>
                <a:gdLst/>
                <a:ahLst/>
                <a:cxnLst/>
                <a:rect l="l" t="t" r="r" b="b"/>
                <a:pathLst>
                  <a:path w="21523" h="34356" extrusionOk="0">
                    <a:moveTo>
                      <a:pt x="21468" y="0"/>
                    </a:moveTo>
                    <a:lnTo>
                      <a:pt x="21468" y="0"/>
                    </a:lnTo>
                    <a:cubicBezTo>
                      <a:pt x="17215" y="210"/>
                      <a:pt x="11878" y="2824"/>
                      <a:pt x="7642" y="7742"/>
                    </a:cubicBezTo>
                    <a:cubicBezTo>
                      <a:pt x="7788" y="9609"/>
                      <a:pt x="8007" y="11440"/>
                      <a:pt x="8289" y="13234"/>
                    </a:cubicBezTo>
                    <a:cubicBezTo>
                      <a:pt x="7733" y="11795"/>
                      <a:pt x="7223" y="10319"/>
                      <a:pt x="6759" y="8817"/>
                    </a:cubicBezTo>
                    <a:cubicBezTo>
                      <a:pt x="6057" y="9709"/>
                      <a:pt x="5411" y="10656"/>
                      <a:pt x="4810" y="11658"/>
                    </a:cubicBezTo>
                    <a:cubicBezTo>
                      <a:pt x="3762" y="13407"/>
                      <a:pt x="2915" y="15229"/>
                      <a:pt x="2305" y="17041"/>
                    </a:cubicBezTo>
                    <a:cubicBezTo>
                      <a:pt x="2551" y="18180"/>
                      <a:pt x="2824" y="19309"/>
                      <a:pt x="3134" y="20411"/>
                    </a:cubicBezTo>
                    <a:cubicBezTo>
                      <a:pt x="2706" y="19765"/>
                      <a:pt x="2278" y="19100"/>
                      <a:pt x="1868" y="18444"/>
                    </a:cubicBezTo>
                    <a:lnTo>
                      <a:pt x="1868" y="18444"/>
                    </a:lnTo>
                    <a:cubicBezTo>
                      <a:pt x="1" y="25056"/>
                      <a:pt x="1121" y="31131"/>
                      <a:pt x="3808" y="34356"/>
                    </a:cubicBezTo>
                    <a:cubicBezTo>
                      <a:pt x="7688" y="32306"/>
                      <a:pt x="11204" y="27889"/>
                      <a:pt x="14273" y="22524"/>
                    </a:cubicBezTo>
                    <a:lnTo>
                      <a:pt x="14273" y="22524"/>
                    </a:lnTo>
                    <a:cubicBezTo>
                      <a:pt x="13052" y="22971"/>
                      <a:pt x="11814" y="23444"/>
                      <a:pt x="10566" y="23973"/>
                    </a:cubicBezTo>
                    <a:cubicBezTo>
                      <a:pt x="12078" y="22861"/>
                      <a:pt x="13635" y="21832"/>
                      <a:pt x="15202" y="20885"/>
                    </a:cubicBezTo>
                    <a:cubicBezTo>
                      <a:pt x="15703" y="19929"/>
                      <a:pt x="16204" y="18945"/>
                      <a:pt x="16668" y="17925"/>
                    </a:cubicBezTo>
                    <a:cubicBezTo>
                      <a:pt x="17215" y="16759"/>
                      <a:pt x="17716" y="15593"/>
                      <a:pt x="18171" y="14445"/>
                    </a:cubicBezTo>
                    <a:lnTo>
                      <a:pt x="18171" y="14445"/>
                    </a:lnTo>
                    <a:cubicBezTo>
                      <a:pt x="16687" y="14591"/>
                      <a:pt x="15184" y="14801"/>
                      <a:pt x="13681" y="15047"/>
                    </a:cubicBezTo>
                    <a:cubicBezTo>
                      <a:pt x="15293" y="14455"/>
                      <a:pt x="16923" y="13945"/>
                      <a:pt x="18554" y="13498"/>
                    </a:cubicBezTo>
                    <a:cubicBezTo>
                      <a:pt x="19237" y="11713"/>
                      <a:pt x="19811" y="9955"/>
                      <a:pt x="20284" y="8252"/>
                    </a:cubicBezTo>
                    <a:lnTo>
                      <a:pt x="20284" y="8252"/>
                    </a:lnTo>
                    <a:cubicBezTo>
                      <a:pt x="19237" y="8297"/>
                      <a:pt x="18171" y="8361"/>
                      <a:pt x="17106" y="8452"/>
                    </a:cubicBezTo>
                    <a:cubicBezTo>
                      <a:pt x="18244" y="8042"/>
                      <a:pt x="19383" y="7669"/>
                      <a:pt x="20512" y="7332"/>
                    </a:cubicBezTo>
                    <a:cubicBezTo>
                      <a:pt x="21159" y="4718"/>
                      <a:pt x="21523" y="2231"/>
                      <a:pt x="214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6"/>
              <p:cNvSpPr/>
              <p:nvPr/>
            </p:nvSpPr>
            <p:spPr>
              <a:xfrm>
                <a:off x="6085567" y="2663182"/>
                <a:ext cx="712522" cy="1591965"/>
              </a:xfrm>
              <a:custGeom>
                <a:avLst/>
                <a:gdLst/>
                <a:ahLst/>
                <a:cxnLst/>
                <a:rect l="l" t="t" r="r" b="b"/>
                <a:pathLst>
                  <a:path w="17497" h="39093" fill="none" extrusionOk="0">
                    <a:moveTo>
                      <a:pt x="17497" y="1"/>
                    </a:moveTo>
                    <a:cubicBezTo>
                      <a:pt x="7605" y="10839"/>
                      <a:pt x="1494" y="24465"/>
                      <a:pt x="0" y="39093"/>
                    </a:cubicBezTo>
                  </a:path>
                </a:pathLst>
              </a:custGeom>
              <a:solidFill>
                <a:schemeClr val="dk2"/>
              </a:solidFill>
              <a:ln w="57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6"/>
              <p:cNvSpPr/>
              <p:nvPr/>
            </p:nvSpPr>
            <p:spPr>
              <a:xfrm>
                <a:off x="6307348" y="3679853"/>
                <a:ext cx="150633" cy="98589"/>
              </a:xfrm>
              <a:custGeom>
                <a:avLst/>
                <a:gdLst/>
                <a:ahLst/>
                <a:cxnLst/>
                <a:rect l="l" t="t" r="r" b="b"/>
                <a:pathLst>
                  <a:path w="3699" h="2421" extrusionOk="0">
                    <a:moveTo>
                      <a:pt x="3699" y="1"/>
                    </a:moveTo>
                    <a:lnTo>
                      <a:pt x="3699" y="1"/>
                    </a:lnTo>
                    <a:cubicBezTo>
                      <a:pt x="2478" y="684"/>
                      <a:pt x="1258" y="1422"/>
                      <a:pt x="65" y="2205"/>
                    </a:cubicBezTo>
                    <a:cubicBezTo>
                      <a:pt x="19" y="2241"/>
                      <a:pt x="1" y="2314"/>
                      <a:pt x="28" y="2369"/>
                    </a:cubicBezTo>
                    <a:cubicBezTo>
                      <a:pt x="46" y="2396"/>
                      <a:pt x="65" y="2405"/>
                      <a:pt x="92" y="2414"/>
                    </a:cubicBezTo>
                    <a:cubicBezTo>
                      <a:pt x="103" y="2418"/>
                      <a:pt x="116" y="2420"/>
                      <a:pt x="129" y="2420"/>
                    </a:cubicBezTo>
                    <a:cubicBezTo>
                      <a:pt x="148" y="2420"/>
                      <a:pt x="167" y="2416"/>
                      <a:pt x="183" y="2405"/>
                    </a:cubicBezTo>
                    <a:cubicBezTo>
                      <a:pt x="1249" y="1695"/>
                      <a:pt x="2332" y="1039"/>
                      <a:pt x="3425" y="411"/>
                    </a:cubicBezTo>
                    <a:lnTo>
                      <a:pt x="36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6"/>
              <p:cNvSpPr/>
              <p:nvPr/>
            </p:nvSpPr>
            <p:spPr>
              <a:xfrm>
                <a:off x="6235389" y="3593070"/>
                <a:ext cx="278216" cy="170424"/>
              </a:xfrm>
              <a:custGeom>
                <a:avLst/>
                <a:gdLst/>
                <a:ahLst/>
                <a:cxnLst/>
                <a:rect l="l" t="t" r="r" b="b"/>
                <a:pathLst>
                  <a:path w="6832" h="4185" extrusionOk="0">
                    <a:moveTo>
                      <a:pt x="6832" y="1"/>
                    </a:moveTo>
                    <a:cubicBezTo>
                      <a:pt x="4546" y="1166"/>
                      <a:pt x="2278" y="2487"/>
                      <a:pt x="65" y="3990"/>
                    </a:cubicBezTo>
                    <a:cubicBezTo>
                      <a:pt x="19" y="4026"/>
                      <a:pt x="1" y="4090"/>
                      <a:pt x="37" y="4145"/>
                    </a:cubicBezTo>
                    <a:cubicBezTo>
                      <a:pt x="55" y="4163"/>
                      <a:pt x="65" y="4172"/>
                      <a:pt x="101" y="4181"/>
                    </a:cubicBezTo>
                    <a:cubicBezTo>
                      <a:pt x="112" y="4184"/>
                      <a:pt x="122" y="4185"/>
                      <a:pt x="131" y="4185"/>
                    </a:cubicBezTo>
                    <a:cubicBezTo>
                      <a:pt x="153" y="4185"/>
                      <a:pt x="173" y="4179"/>
                      <a:pt x="192" y="4172"/>
                    </a:cubicBezTo>
                    <a:cubicBezTo>
                      <a:pt x="2287" y="2751"/>
                      <a:pt x="4436" y="1476"/>
                      <a:pt x="6613" y="356"/>
                    </a:cubicBezTo>
                    <a:cubicBezTo>
                      <a:pt x="6686" y="246"/>
                      <a:pt x="6759" y="119"/>
                      <a:pt x="6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6"/>
              <p:cNvSpPr/>
              <p:nvPr/>
            </p:nvSpPr>
            <p:spPr>
              <a:xfrm>
                <a:off x="6348886" y="3309673"/>
                <a:ext cx="311975" cy="143873"/>
              </a:xfrm>
              <a:custGeom>
                <a:avLst/>
                <a:gdLst/>
                <a:ahLst/>
                <a:cxnLst/>
                <a:rect l="l" t="t" r="r" b="b"/>
                <a:pathLst>
                  <a:path w="7661" h="3533" extrusionOk="0">
                    <a:moveTo>
                      <a:pt x="7661" y="1"/>
                    </a:moveTo>
                    <a:cubicBezTo>
                      <a:pt x="5111" y="930"/>
                      <a:pt x="2588" y="2032"/>
                      <a:pt x="83" y="3316"/>
                    </a:cubicBezTo>
                    <a:cubicBezTo>
                      <a:pt x="28" y="3353"/>
                      <a:pt x="1" y="3426"/>
                      <a:pt x="28" y="3471"/>
                    </a:cubicBezTo>
                    <a:cubicBezTo>
                      <a:pt x="37" y="3489"/>
                      <a:pt x="56" y="3517"/>
                      <a:pt x="83" y="3526"/>
                    </a:cubicBezTo>
                    <a:cubicBezTo>
                      <a:pt x="97" y="3530"/>
                      <a:pt x="112" y="3533"/>
                      <a:pt x="128" y="3533"/>
                    </a:cubicBezTo>
                    <a:cubicBezTo>
                      <a:pt x="144" y="3533"/>
                      <a:pt x="160" y="3530"/>
                      <a:pt x="174" y="3526"/>
                    </a:cubicBezTo>
                    <a:cubicBezTo>
                      <a:pt x="2597" y="2269"/>
                      <a:pt x="5056" y="1194"/>
                      <a:pt x="7542" y="283"/>
                    </a:cubicBezTo>
                    <a:cubicBezTo>
                      <a:pt x="7588" y="192"/>
                      <a:pt x="7615" y="101"/>
                      <a:pt x="7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6"/>
              <p:cNvSpPr/>
              <p:nvPr/>
            </p:nvSpPr>
            <p:spPr>
              <a:xfrm>
                <a:off x="6309954" y="3389817"/>
                <a:ext cx="313441" cy="156782"/>
              </a:xfrm>
              <a:custGeom>
                <a:avLst/>
                <a:gdLst/>
                <a:ahLst/>
                <a:cxnLst/>
                <a:rect l="l" t="t" r="r" b="b"/>
                <a:pathLst>
                  <a:path w="7697" h="3850" extrusionOk="0">
                    <a:moveTo>
                      <a:pt x="7697" y="0"/>
                    </a:moveTo>
                    <a:cubicBezTo>
                      <a:pt x="5138" y="1020"/>
                      <a:pt x="2587" y="2232"/>
                      <a:pt x="83" y="3644"/>
                    </a:cubicBezTo>
                    <a:cubicBezTo>
                      <a:pt x="28" y="3671"/>
                      <a:pt x="1" y="3744"/>
                      <a:pt x="37" y="3798"/>
                    </a:cubicBezTo>
                    <a:cubicBezTo>
                      <a:pt x="46" y="3826"/>
                      <a:pt x="73" y="3844"/>
                      <a:pt x="92" y="3844"/>
                    </a:cubicBezTo>
                    <a:cubicBezTo>
                      <a:pt x="107" y="3848"/>
                      <a:pt x="120" y="3850"/>
                      <a:pt x="133" y="3850"/>
                    </a:cubicBezTo>
                    <a:cubicBezTo>
                      <a:pt x="151" y="3850"/>
                      <a:pt x="167" y="3846"/>
                      <a:pt x="183" y="3835"/>
                    </a:cubicBezTo>
                    <a:cubicBezTo>
                      <a:pt x="2605" y="2469"/>
                      <a:pt x="5065" y="1285"/>
                      <a:pt x="7560" y="283"/>
                    </a:cubicBezTo>
                    <a:cubicBezTo>
                      <a:pt x="7606" y="192"/>
                      <a:pt x="7651" y="91"/>
                      <a:pt x="7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6"/>
              <p:cNvSpPr/>
              <p:nvPr/>
            </p:nvSpPr>
            <p:spPr>
              <a:xfrm>
                <a:off x="6008762" y="3511093"/>
                <a:ext cx="93132" cy="265389"/>
              </a:xfrm>
              <a:custGeom>
                <a:avLst/>
                <a:gdLst/>
                <a:ahLst/>
                <a:cxnLst/>
                <a:rect l="l" t="t" r="r" b="b"/>
                <a:pathLst>
                  <a:path w="2287" h="6517" extrusionOk="0">
                    <a:moveTo>
                      <a:pt x="65" y="1"/>
                    </a:moveTo>
                    <a:cubicBezTo>
                      <a:pt x="37" y="183"/>
                      <a:pt x="19" y="374"/>
                      <a:pt x="1" y="556"/>
                    </a:cubicBezTo>
                    <a:cubicBezTo>
                      <a:pt x="611" y="2578"/>
                      <a:pt x="1303" y="4537"/>
                      <a:pt x="2068" y="6431"/>
                    </a:cubicBezTo>
                    <a:cubicBezTo>
                      <a:pt x="2068" y="6477"/>
                      <a:pt x="2105" y="6504"/>
                      <a:pt x="2123" y="6513"/>
                    </a:cubicBezTo>
                    <a:cubicBezTo>
                      <a:pt x="2131" y="6516"/>
                      <a:pt x="2138" y="6517"/>
                      <a:pt x="2145" y="6517"/>
                    </a:cubicBezTo>
                    <a:cubicBezTo>
                      <a:pt x="2163" y="6517"/>
                      <a:pt x="2179" y="6510"/>
                      <a:pt x="2205" y="6504"/>
                    </a:cubicBezTo>
                    <a:cubicBezTo>
                      <a:pt x="2260" y="6477"/>
                      <a:pt x="2287" y="6404"/>
                      <a:pt x="2260" y="6340"/>
                    </a:cubicBezTo>
                    <a:cubicBezTo>
                      <a:pt x="1440" y="4291"/>
                      <a:pt x="702" y="2178"/>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6"/>
              <p:cNvSpPr/>
              <p:nvPr/>
            </p:nvSpPr>
            <p:spPr>
              <a:xfrm>
                <a:off x="6183100" y="3047452"/>
                <a:ext cx="34166" cy="174374"/>
              </a:xfrm>
              <a:custGeom>
                <a:avLst/>
                <a:gdLst/>
                <a:ahLst/>
                <a:cxnLst/>
                <a:rect l="l" t="t" r="r" b="b"/>
                <a:pathLst>
                  <a:path w="839" h="4282" extrusionOk="0">
                    <a:moveTo>
                      <a:pt x="192" y="1"/>
                    </a:moveTo>
                    <a:cubicBezTo>
                      <a:pt x="119" y="101"/>
                      <a:pt x="55" y="192"/>
                      <a:pt x="1" y="292"/>
                    </a:cubicBezTo>
                    <a:cubicBezTo>
                      <a:pt x="155" y="1604"/>
                      <a:pt x="365" y="2906"/>
                      <a:pt x="602" y="4190"/>
                    </a:cubicBezTo>
                    <a:cubicBezTo>
                      <a:pt x="611" y="4227"/>
                      <a:pt x="620" y="4245"/>
                      <a:pt x="656" y="4272"/>
                    </a:cubicBezTo>
                    <a:cubicBezTo>
                      <a:pt x="684" y="4281"/>
                      <a:pt x="702" y="4281"/>
                      <a:pt x="738" y="4281"/>
                    </a:cubicBezTo>
                    <a:cubicBezTo>
                      <a:pt x="793" y="4254"/>
                      <a:pt x="839" y="4199"/>
                      <a:pt x="829" y="4136"/>
                    </a:cubicBezTo>
                    <a:cubicBezTo>
                      <a:pt x="574" y="2779"/>
                      <a:pt x="365" y="1394"/>
                      <a:pt x="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6"/>
              <p:cNvSpPr/>
              <p:nvPr/>
            </p:nvSpPr>
            <p:spPr>
              <a:xfrm>
                <a:off x="6028065" y="3397962"/>
                <a:ext cx="43044" cy="140900"/>
              </a:xfrm>
              <a:custGeom>
                <a:avLst/>
                <a:gdLst/>
                <a:ahLst/>
                <a:cxnLst/>
                <a:rect l="l" t="t" r="r" b="b"/>
                <a:pathLst>
                  <a:path w="1057" h="3460" extrusionOk="0">
                    <a:moveTo>
                      <a:pt x="119" y="1"/>
                    </a:moveTo>
                    <a:cubicBezTo>
                      <a:pt x="73" y="165"/>
                      <a:pt x="37" y="319"/>
                      <a:pt x="0" y="474"/>
                    </a:cubicBezTo>
                    <a:cubicBezTo>
                      <a:pt x="255" y="1458"/>
                      <a:pt x="529" y="2423"/>
                      <a:pt x="820" y="3380"/>
                    </a:cubicBezTo>
                    <a:cubicBezTo>
                      <a:pt x="829" y="3416"/>
                      <a:pt x="857" y="3434"/>
                      <a:pt x="893" y="3453"/>
                    </a:cubicBezTo>
                    <a:cubicBezTo>
                      <a:pt x="907" y="3457"/>
                      <a:pt x="920" y="3459"/>
                      <a:pt x="933" y="3459"/>
                    </a:cubicBezTo>
                    <a:cubicBezTo>
                      <a:pt x="945" y="3459"/>
                      <a:pt x="957" y="3457"/>
                      <a:pt x="966" y="3453"/>
                    </a:cubicBezTo>
                    <a:cubicBezTo>
                      <a:pt x="1030" y="3425"/>
                      <a:pt x="1057" y="3362"/>
                      <a:pt x="1039" y="3289"/>
                    </a:cubicBezTo>
                    <a:cubicBezTo>
                      <a:pt x="711" y="2214"/>
                      <a:pt x="401" y="112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6"/>
              <p:cNvSpPr/>
              <p:nvPr/>
            </p:nvSpPr>
            <p:spPr>
              <a:xfrm>
                <a:off x="6106702" y="3180252"/>
                <a:ext cx="98304" cy="378149"/>
              </a:xfrm>
              <a:custGeom>
                <a:avLst/>
                <a:gdLst/>
                <a:ahLst/>
                <a:cxnLst/>
                <a:rect l="l" t="t" r="r" b="b"/>
                <a:pathLst>
                  <a:path w="2414" h="9286" extrusionOk="0">
                    <a:moveTo>
                      <a:pt x="173" y="0"/>
                    </a:moveTo>
                    <a:cubicBezTo>
                      <a:pt x="119" y="110"/>
                      <a:pt x="64" y="237"/>
                      <a:pt x="0" y="346"/>
                    </a:cubicBezTo>
                    <a:cubicBezTo>
                      <a:pt x="547" y="3398"/>
                      <a:pt x="1294" y="6358"/>
                      <a:pt x="2186" y="9209"/>
                    </a:cubicBezTo>
                    <a:cubicBezTo>
                      <a:pt x="2204" y="9236"/>
                      <a:pt x="2223" y="9263"/>
                      <a:pt x="2259" y="9272"/>
                    </a:cubicBezTo>
                    <a:cubicBezTo>
                      <a:pt x="2273" y="9281"/>
                      <a:pt x="2284" y="9286"/>
                      <a:pt x="2296" y="9286"/>
                    </a:cubicBezTo>
                    <a:cubicBezTo>
                      <a:pt x="2307" y="9286"/>
                      <a:pt x="2318" y="9281"/>
                      <a:pt x="2332" y="9272"/>
                    </a:cubicBezTo>
                    <a:cubicBezTo>
                      <a:pt x="2387" y="9254"/>
                      <a:pt x="2414" y="9181"/>
                      <a:pt x="2396" y="9127"/>
                    </a:cubicBezTo>
                    <a:cubicBezTo>
                      <a:pt x="1476" y="6194"/>
                      <a:pt x="720" y="3143"/>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6"/>
              <p:cNvSpPr/>
              <p:nvPr/>
            </p:nvSpPr>
            <p:spPr>
              <a:xfrm>
                <a:off x="6151946" y="3096768"/>
                <a:ext cx="86087" cy="377172"/>
              </a:xfrm>
              <a:custGeom>
                <a:avLst/>
                <a:gdLst/>
                <a:ahLst/>
                <a:cxnLst/>
                <a:rect l="l" t="t" r="r" b="b"/>
                <a:pathLst>
                  <a:path w="2114" h="9262" extrusionOk="0">
                    <a:moveTo>
                      <a:pt x="183" y="1"/>
                    </a:moveTo>
                    <a:cubicBezTo>
                      <a:pt x="110" y="101"/>
                      <a:pt x="55" y="210"/>
                      <a:pt x="0" y="320"/>
                    </a:cubicBezTo>
                    <a:cubicBezTo>
                      <a:pt x="456" y="3371"/>
                      <a:pt x="1093" y="6313"/>
                      <a:pt x="1904" y="9173"/>
                    </a:cubicBezTo>
                    <a:cubicBezTo>
                      <a:pt x="1904" y="9209"/>
                      <a:pt x="1922" y="9237"/>
                      <a:pt x="1950" y="9255"/>
                    </a:cubicBezTo>
                    <a:cubicBezTo>
                      <a:pt x="1959" y="9259"/>
                      <a:pt x="1970" y="9262"/>
                      <a:pt x="1983" y="9262"/>
                    </a:cubicBezTo>
                    <a:cubicBezTo>
                      <a:pt x="1995" y="9262"/>
                      <a:pt x="2009" y="9259"/>
                      <a:pt x="2022" y="9255"/>
                    </a:cubicBezTo>
                    <a:cubicBezTo>
                      <a:pt x="2086" y="9227"/>
                      <a:pt x="2114" y="9164"/>
                      <a:pt x="2104" y="9109"/>
                    </a:cubicBezTo>
                    <a:cubicBezTo>
                      <a:pt x="1276" y="6176"/>
                      <a:pt x="629" y="3143"/>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6"/>
              <p:cNvSpPr/>
              <p:nvPr/>
            </p:nvSpPr>
            <p:spPr>
              <a:xfrm>
                <a:off x="6317366" y="2880525"/>
                <a:ext cx="46424" cy="326065"/>
              </a:xfrm>
              <a:custGeom>
                <a:avLst/>
                <a:gdLst/>
                <a:ahLst/>
                <a:cxnLst/>
                <a:rect l="l" t="t" r="r" b="b"/>
                <a:pathLst>
                  <a:path w="1140" h="8007" extrusionOk="0">
                    <a:moveTo>
                      <a:pt x="219" y="1"/>
                    </a:moveTo>
                    <a:cubicBezTo>
                      <a:pt x="146" y="83"/>
                      <a:pt x="74" y="147"/>
                      <a:pt x="1" y="229"/>
                    </a:cubicBezTo>
                    <a:cubicBezTo>
                      <a:pt x="165" y="2852"/>
                      <a:pt x="465" y="5420"/>
                      <a:pt x="912" y="7916"/>
                    </a:cubicBezTo>
                    <a:cubicBezTo>
                      <a:pt x="921" y="7943"/>
                      <a:pt x="939" y="7970"/>
                      <a:pt x="966" y="7998"/>
                    </a:cubicBezTo>
                    <a:cubicBezTo>
                      <a:pt x="993" y="8007"/>
                      <a:pt x="1012" y="8007"/>
                      <a:pt x="1048" y="8007"/>
                    </a:cubicBezTo>
                    <a:cubicBezTo>
                      <a:pt x="1103" y="7980"/>
                      <a:pt x="1139" y="7916"/>
                      <a:pt x="1130" y="7861"/>
                    </a:cubicBezTo>
                    <a:cubicBezTo>
                      <a:pt x="675" y="5302"/>
                      <a:pt x="365" y="2679"/>
                      <a:pt x="2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6"/>
              <p:cNvSpPr/>
              <p:nvPr/>
            </p:nvSpPr>
            <p:spPr>
              <a:xfrm>
                <a:off x="6361144" y="2838253"/>
                <a:ext cx="37872" cy="304564"/>
              </a:xfrm>
              <a:custGeom>
                <a:avLst/>
                <a:gdLst/>
                <a:ahLst/>
                <a:cxnLst/>
                <a:rect l="l" t="t" r="r" b="b"/>
                <a:pathLst>
                  <a:path w="930" h="7479" extrusionOk="0">
                    <a:moveTo>
                      <a:pt x="228" y="1"/>
                    </a:moveTo>
                    <a:cubicBezTo>
                      <a:pt x="146" y="73"/>
                      <a:pt x="73" y="137"/>
                      <a:pt x="0" y="210"/>
                    </a:cubicBezTo>
                    <a:cubicBezTo>
                      <a:pt x="101" y="2660"/>
                      <a:pt x="337" y="5046"/>
                      <a:pt x="693" y="7387"/>
                    </a:cubicBezTo>
                    <a:cubicBezTo>
                      <a:pt x="693" y="7424"/>
                      <a:pt x="711" y="7451"/>
                      <a:pt x="747" y="7469"/>
                    </a:cubicBezTo>
                    <a:cubicBezTo>
                      <a:pt x="775" y="7478"/>
                      <a:pt x="793" y="7478"/>
                      <a:pt x="829" y="7478"/>
                    </a:cubicBezTo>
                    <a:cubicBezTo>
                      <a:pt x="884" y="7469"/>
                      <a:pt x="929" y="7405"/>
                      <a:pt x="920" y="7351"/>
                    </a:cubicBezTo>
                    <a:cubicBezTo>
                      <a:pt x="556" y="4955"/>
                      <a:pt x="328" y="2505"/>
                      <a:pt x="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4" name="Google Shape;1184;p36"/>
            <p:cNvSpPr/>
            <p:nvPr/>
          </p:nvSpPr>
          <p:spPr>
            <a:xfrm>
              <a:off x="7124750" y="1507125"/>
              <a:ext cx="696000" cy="191500"/>
            </a:xfrm>
            <a:custGeom>
              <a:avLst/>
              <a:gdLst/>
              <a:ahLst/>
              <a:cxnLst/>
              <a:rect l="l" t="t" r="r" b="b"/>
              <a:pathLst>
                <a:path w="27840" h="7660" extrusionOk="0">
                  <a:moveTo>
                    <a:pt x="0" y="7660"/>
                  </a:moveTo>
                  <a:cubicBezTo>
                    <a:pt x="1870" y="6709"/>
                    <a:pt x="9378" y="2173"/>
                    <a:pt x="11221" y="1955"/>
                  </a:cubicBezTo>
                  <a:cubicBezTo>
                    <a:pt x="13064" y="1737"/>
                    <a:pt x="9212" y="6544"/>
                    <a:pt x="11058" y="6354"/>
                  </a:cubicBezTo>
                  <a:cubicBezTo>
                    <a:pt x="12905" y="6164"/>
                    <a:pt x="20263" y="1304"/>
                    <a:pt x="22300" y="815"/>
                  </a:cubicBezTo>
                  <a:cubicBezTo>
                    <a:pt x="24337" y="326"/>
                    <a:pt x="22355" y="3558"/>
                    <a:pt x="23278" y="3422"/>
                  </a:cubicBezTo>
                  <a:cubicBezTo>
                    <a:pt x="24201" y="3286"/>
                    <a:pt x="27080" y="570"/>
                    <a:pt x="27840" y="0"/>
                  </a:cubicBezTo>
                </a:path>
              </a:pathLst>
            </a:custGeom>
            <a:noFill/>
            <a:ln w="9525" cap="flat" cmpd="sng">
              <a:solidFill>
                <a:schemeClr val="dk2"/>
              </a:solidFill>
              <a:prstDash val="solid"/>
              <a:round/>
              <a:headEnd type="none" w="med" len="med"/>
              <a:tailEnd type="none" w="med" len="med"/>
            </a:ln>
          </p:spPr>
        </p:sp>
      </p:grpSp>
      <p:graphicFrame>
        <p:nvGraphicFramePr>
          <p:cNvPr id="4" name="Table 3">
            <a:extLst>
              <a:ext uri="{FF2B5EF4-FFF2-40B4-BE49-F238E27FC236}">
                <a16:creationId xmlns="" xmlns:a16="http://schemas.microsoft.com/office/drawing/2014/main" id="{07CEE56D-B2AB-2DCD-A63C-4574F514F7AD}"/>
              </a:ext>
            </a:extLst>
          </p:cNvPr>
          <p:cNvGraphicFramePr>
            <a:graphicFrameLocks noGrp="1"/>
          </p:cNvGraphicFramePr>
          <p:nvPr>
            <p:extLst>
              <p:ext uri="{D42A27DB-BD31-4B8C-83A1-F6EECF244321}">
                <p14:modId xmlns:p14="http://schemas.microsoft.com/office/powerpoint/2010/main" xmlns="" val="3636521626"/>
              </p:ext>
            </p:extLst>
          </p:nvPr>
        </p:nvGraphicFramePr>
        <p:xfrm>
          <a:off x="543050" y="955210"/>
          <a:ext cx="7847650" cy="3626561"/>
        </p:xfrm>
        <a:graphic>
          <a:graphicData uri="http://schemas.openxmlformats.org/drawingml/2006/table">
            <a:tbl>
              <a:tblPr firstRow="1" firstCol="1" lastRow="1" lastCol="1" bandRow="1" bandCol="1">
                <a:tableStyleId>{C083E6E3-FA7D-4D7B-A595-EF9225AFEA82}</a:tableStyleId>
              </a:tblPr>
              <a:tblGrid>
                <a:gridCol w="1403667">
                  <a:extLst>
                    <a:ext uri="{9D8B030D-6E8A-4147-A177-3AD203B41FA5}">
                      <a16:colId xmlns="" xmlns:a16="http://schemas.microsoft.com/office/drawing/2014/main" val="3352975127"/>
                    </a:ext>
                  </a:extLst>
                </a:gridCol>
                <a:gridCol w="3468422">
                  <a:extLst>
                    <a:ext uri="{9D8B030D-6E8A-4147-A177-3AD203B41FA5}">
                      <a16:colId xmlns="" xmlns:a16="http://schemas.microsoft.com/office/drawing/2014/main" val="4238942442"/>
                    </a:ext>
                  </a:extLst>
                </a:gridCol>
                <a:gridCol w="2975561">
                  <a:extLst>
                    <a:ext uri="{9D8B030D-6E8A-4147-A177-3AD203B41FA5}">
                      <a16:colId xmlns="" xmlns:a16="http://schemas.microsoft.com/office/drawing/2014/main" val="2832953636"/>
                    </a:ext>
                  </a:extLst>
                </a:gridCol>
              </a:tblGrid>
              <a:tr h="301803">
                <a:tc>
                  <a:txBody>
                    <a:bodyPr/>
                    <a:lstStyle/>
                    <a:p>
                      <a:pPr algn="ctr">
                        <a:lnSpc>
                          <a:spcPct val="120000"/>
                        </a:lnSpc>
                      </a:pPr>
                      <a:r>
                        <a:rPr lang="en-US" sz="1400" baseline="0" dirty="0" err="1">
                          <a:effectLst/>
                          <a:latin typeface="Bahnschrift SemiBold" panose="020B0502040204020203" pitchFamily="34" charset="0"/>
                        </a:rPr>
                        <a:t>Đặc</a:t>
                      </a:r>
                      <a:r>
                        <a:rPr lang="en-US" sz="1400" baseline="0" dirty="0">
                          <a:effectLst/>
                          <a:latin typeface="Bahnschrift SemiBold" panose="020B0502040204020203" pitchFamily="34" charset="0"/>
                        </a:rPr>
                        <a:t> </a:t>
                      </a:r>
                      <a:r>
                        <a:rPr lang="en-US" sz="1400" baseline="0" dirty="0" err="1">
                          <a:effectLst/>
                          <a:latin typeface="Bahnschrift SemiBold" panose="020B0502040204020203" pitchFamily="34" charset="0"/>
                        </a:rPr>
                        <a:t>điểm</a:t>
                      </a:r>
                      <a:endParaRPr lang="en-US" sz="1400" baseline="0" dirty="0">
                        <a:effectLst/>
                        <a:latin typeface="Bahnschrift SemiBold" panose="020B0502040204020203" pitchFamily="34" charset="0"/>
                        <a:ea typeface="Times New Roman" panose="02020603050405020304" pitchFamily="18" charset="0"/>
                      </a:endParaRPr>
                    </a:p>
                  </a:txBody>
                  <a:tcPr marL="45517" marR="45517" marT="0" marB="0"/>
                </a:tc>
                <a:tc>
                  <a:txBody>
                    <a:bodyPr/>
                    <a:lstStyle/>
                    <a:p>
                      <a:pPr algn="ctr">
                        <a:lnSpc>
                          <a:spcPct val="120000"/>
                        </a:lnSpc>
                      </a:pPr>
                      <a:r>
                        <a:rPr lang="en-US" sz="1400" baseline="0">
                          <a:effectLst/>
                          <a:latin typeface="Bahnschrift SemiBold" panose="020B0502040204020203" pitchFamily="34" charset="0"/>
                        </a:rPr>
                        <a:t>Ngôn ngữ </a:t>
                      </a:r>
                    </a:p>
                    <a:p>
                      <a:pPr algn="ctr">
                        <a:lnSpc>
                          <a:spcPct val="120000"/>
                        </a:lnSpc>
                      </a:pPr>
                      <a:r>
                        <a:rPr lang="en-US" sz="1400" baseline="0">
                          <a:effectLst/>
                          <a:latin typeface="Bahnschrift SemiBold" panose="020B0502040204020203" pitchFamily="34" charset="0"/>
                        </a:rPr>
                        <a:t>trang trọng</a:t>
                      </a:r>
                      <a:endParaRPr lang="en-US" sz="1400" baseline="0">
                        <a:effectLst/>
                        <a:latin typeface="Bahnschrift SemiBold" panose="020B0502040204020203" pitchFamily="34" charset="0"/>
                        <a:ea typeface="Times New Roman" panose="02020603050405020304" pitchFamily="18" charset="0"/>
                      </a:endParaRPr>
                    </a:p>
                  </a:txBody>
                  <a:tcPr marL="45517" marR="45517" marT="0" marB="0"/>
                </a:tc>
                <a:tc>
                  <a:txBody>
                    <a:bodyPr/>
                    <a:lstStyle/>
                    <a:p>
                      <a:pPr algn="ctr">
                        <a:lnSpc>
                          <a:spcPct val="120000"/>
                        </a:lnSpc>
                      </a:pPr>
                      <a:r>
                        <a:rPr lang="en-US" sz="1400" baseline="0" dirty="0" err="1">
                          <a:effectLst/>
                          <a:latin typeface="Bahnschrift SemiBold" panose="020B0502040204020203" pitchFamily="34" charset="0"/>
                        </a:rPr>
                        <a:t>Ngôn</a:t>
                      </a:r>
                      <a:r>
                        <a:rPr lang="en-US" sz="1400" baseline="0" dirty="0">
                          <a:effectLst/>
                          <a:latin typeface="Bahnschrift SemiBold" panose="020B0502040204020203" pitchFamily="34" charset="0"/>
                        </a:rPr>
                        <a:t> </a:t>
                      </a:r>
                      <a:r>
                        <a:rPr lang="en-US" sz="1400" baseline="0" dirty="0" err="1">
                          <a:effectLst/>
                          <a:latin typeface="Bahnschrift SemiBold" panose="020B0502040204020203" pitchFamily="34" charset="0"/>
                        </a:rPr>
                        <a:t>ngữ</a:t>
                      </a:r>
                      <a:r>
                        <a:rPr lang="en-US" sz="1400" baseline="0" dirty="0">
                          <a:effectLst/>
                          <a:latin typeface="Bahnschrift SemiBold" panose="020B0502040204020203" pitchFamily="34" charset="0"/>
                        </a:rPr>
                        <a:t> </a:t>
                      </a:r>
                    </a:p>
                    <a:p>
                      <a:pPr algn="ctr">
                        <a:lnSpc>
                          <a:spcPct val="120000"/>
                        </a:lnSpc>
                      </a:pPr>
                      <a:r>
                        <a:rPr lang="en-US" sz="1400" baseline="0" dirty="0" err="1">
                          <a:effectLst/>
                          <a:latin typeface="Bahnschrift SemiBold" panose="020B0502040204020203" pitchFamily="34" charset="0"/>
                        </a:rPr>
                        <a:t>thân</a:t>
                      </a:r>
                      <a:r>
                        <a:rPr lang="en-US" sz="1400" baseline="0" dirty="0">
                          <a:effectLst/>
                          <a:latin typeface="Bahnschrift SemiBold" panose="020B0502040204020203" pitchFamily="34" charset="0"/>
                        </a:rPr>
                        <a:t> </a:t>
                      </a:r>
                      <a:r>
                        <a:rPr lang="en-US" sz="1400" baseline="0" dirty="0" err="1">
                          <a:effectLst/>
                          <a:latin typeface="Bahnschrift SemiBold" panose="020B0502040204020203" pitchFamily="34" charset="0"/>
                        </a:rPr>
                        <a:t>mật</a:t>
                      </a:r>
                      <a:endParaRPr lang="en-US" sz="1400" baseline="0" dirty="0">
                        <a:effectLst/>
                        <a:latin typeface="Bahnschrift SemiBold" panose="020B0502040204020203" pitchFamily="34" charset="0"/>
                        <a:ea typeface="Times New Roman" panose="02020603050405020304" pitchFamily="18" charset="0"/>
                      </a:endParaRPr>
                    </a:p>
                  </a:txBody>
                  <a:tcPr marL="45517" marR="45517" marT="0" marB="0"/>
                </a:tc>
                <a:extLst>
                  <a:ext uri="{0D108BD9-81ED-4DB2-BD59-A6C34878D82A}">
                    <a16:rowId xmlns="" xmlns:a16="http://schemas.microsoft.com/office/drawing/2014/main" val="2355899628"/>
                  </a:ext>
                </a:extLst>
              </a:tr>
              <a:tr h="932971">
                <a:tc>
                  <a:txBody>
                    <a:bodyPr/>
                    <a:lstStyle/>
                    <a:p>
                      <a:pPr algn="ctr">
                        <a:lnSpc>
                          <a:spcPct val="120000"/>
                        </a:lnSpc>
                      </a:pPr>
                      <a:r>
                        <a:rPr lang="en-US" sz="1400" baseline="0">
                          <a:effectLst/>
                          <a:latin typeface="Bahnschrift SemiBold" panose="020B0502040204020203" pitchFamily="34" charset="0"/>
                        </a:rPr>
                        <a:t>Phạm vi sử dụng</a:t>
                      </a:r>
                      <a:endParaRPr lang="en-US" sz="1400" baseline="0">
                        <a:effectLst/>
                        <a:latin typeface="Bahnschrift SemiBold" panose="020B0502040204020203" pitchFamily="34" charset="0"/>
                        <a:ea typeface="Times New Roman" panose="02020603050405020304" pitchFamily="18" charset="0"/>
                      </a:endParaRPr>
                    </a:p>
                  </a:txBody>
                  <a:tcPr marL="45517" marR="45517" marT="0" marB="0"/>
                </a:tc>
                <a:tc>
                  <a:txBody>
                    <a:bodyPr/>
                    <a:lstStyle/>
                    <a:p>
                      <a:pPr algn="just">
                        <a:lnSpc>
                          <a:spcPct val="120000"/>
                        </a:lnSpc>
                      </a:pPr>
                      <a:r>
                        <a:rPr lang="en-US" sz="1400" baseline="0" dirty="0">
                          <a:effectLst/>
                          <a:latin typeface="Bahnschrift SemiBold" panose="020B0502040204020203" pitchFamily="34" charset="0"/>
                        </a:rPr>
                        <a:t>- </a:t>
                      </a:r>
                      <a:r>
                        <a:rPr lang="en-US" sz="1400" baseline="0" dirty="0" err="1">
                          <a:effectLst/>
                          <a:latin typeface="Bahnschrift SemiBold" panose="020B0502040204020203" pitchFamily="34" charset="0"/>
                        </a:rPr>
                        <a:t>T</a:t>
                      </a:r>
                      <a:r>
                        <a:rPr lang="en-US" sz="1400" baseline="0" dirty="0" err="1">
                          <a:effectLst/>
                          <a:highlight>
                            <a:srgbClr val="FFFFFF"/>
                          </a:highlight>
                          <a:latin typeface="Bahnschrift SemiBold" panose="020B0502040204020203" pitchFamily="34" charset="0"/>
                        </a:rPr>
                        <a:t>huyết</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trình</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giảng</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dạy</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trao</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đổi</a:t>
                      </a:r>
                      <a:r>
                        <a:rPr lang="en-US" sz="1400" baseline="0" dirty="0">
                          <a:effectLst/>
                          <a:highlight>
                            <a:srgbClr val="FFFFFF"/>
                          </a:highlight>
                          <a:latin typeface="Bahnschrift SemiBold" panose="020B0502040204020203" pitchFamily="34" charset="0"/>
                        </a:rPr>
                        <a:t> ý </a:t>
                      </a:r>
                      <a:r>
                        <a:rPr lang="en-US" sz="1400" baseline="0" dirty="0" err="1">
                          <a:effectLst/>
                          <a:highlight>
                            <a:srgbClr val="FFFFFF"/>
                          </a:highlight>
                          <a:latin typeface="Bahnschrift SemiBold" panose="020B0502040204020203" pitchFamily="34" charset="0"/>
                        </a:rPr>
                        <a:t>kiến</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cuộc</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họp</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viết</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báo</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cáo</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đơn</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từ</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làm</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bài</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viết</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bài</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nghiên</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cứu</a:t>
                      </a:r>
                      <a:r>
                        <a:rPr lang="en-US" sz="1400" baseline="0" dirty="0">
                          <a:effectLst/>
                          <a:highlight>
                            <a:srgbClr val="FFFFFF"/>
                          </a:highlight>
                          <a:latin typeface="Bahnschrift SemiBold" panose="020B0502040204020203" pitchFamily="34" charset="0"/>
                        </a:rPr>
                        <a:t>,...</a:t>
                      </a:r>
                      <a:endParaRPr lang="en-US" sz="1400" baseline="0" dirty="0">
                        <a:effectLst/>
                        <a:latin typeface="Bahnschrift SemiBold" panose="020B0502040204020203" pitchFamily="34" charset="0"/>
                        <a:ea typeface="Times New Roman" panose="02020603050405020304" pitchFamily="18" charset="0"/>
                      </a:endParaRPr>
                    </a:p>
                  </a:txBody>
                  <a:tcPr marL="45517" marR="45517" marT="0" marB="0">
                    <a:noFill/>
                  </a:tcPr>
                </a:tc>
                <a:tc>
                  <a:txBody>
                    <a:bodyPr/>
                    <a:lstStyle/>
                    <a:p>
                      <a:pPr algn="just">
                        <a:lnSpc>
                          <a:spcPct val="120000"/>
                        </a:lnSpc>
                      </a:pPr>
                      <a:r>
                        <a:rPr lang="en-US" sz="1400" baseline="0" dirty="0">
                          <a:effectLst/>
                          <a:highlight>
                            <a:srgbClr val="FFFFFF"/>
                          </a:highlight>
                          <a:latin typeface="Bahnschrift SemiBold" panose="020B0502040204020203" pitchFamily="34" charset="0"/>
                        </a:rPr>
                        <a:t>- Giao </a:t>
                      </a:r>
                      <a:r>
                        <a:rPr lang="en-US" sz="1400" baseline="0" dirty="0" err="1">
                          <a:effectLst/>
                          <a:highlight>
                            <a:srgbClr val="FFFFFF"/>
                          </a:highlight>
                          <a:latin typeface="Bahnschrift SemiBold" panose="020B0502040204020203" pitchFamily="34" charset="0"/>
                        </a:rPr>
                        <a:t>tiếp</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hằng</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ngày</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trò</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chuyện</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với</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bạn</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bè</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người</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thân</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hoặc</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viết</a:t>
                      </a:r>
                      <a:r>
                        <a:rPr lang="en-US" sz="1400" baseline="0" dirty="0">
                          <a:effectLst/>
                          <a:highlight>
                            <a:srgbClr val="FFFFFF"/>
                          </a:highlight>
                          <a:latin typeface="Bahnschrift SemiBold" panose="020B0502040204020203" pitchFamily="34" charset="0"/>
                        </a:rPr>
                        <a:t> tin </a:t>
                      </a:r>
                      <a:r>
                        <a:rPr lang="en-US" sz="1400" baseline="0" dirty="0" err="1">
                          <a:effectLst/>
                          <a:highlight>
                            <a:srgbClr val="FFFFFF"/>
                          </a:highlight>
                          <a:latin typeface="Bahnschrift SemiBold" panose="020B0502040204020203" pitchFamily="34" charset="0"/>
                        </a:rPr>
                        <a:t>nhắn</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viết</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thư</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cho</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bạn</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bè</a:t>
                      </a:r>
                      <a:r>
                        <a:rPr lang="en-US" sz="1400" baseline="0" dirty="0">
                          <a:effectLst/>
                          <a:highlight>
                            <a:srgbClr val="FFFFFF"/>
                          </a:highlight>
                          <a:latin typeface="Bahnschrift SemiBold" panose="020B0502040204020203" pitchFamily="34" charset="0"/>
                        </a:rPr>
                        <a:t>,...</a:t>
                      </a:r>
                      <a:endParaRPr lang="en-US" sz="1400" baseline="0" dirty="0">
                        <a:effectLst/>
                        <a:latin typeface="Bahnschrift SemiBold" panose="020B0502040204020203" pitchFamily="34" charset="0"/>
                        <a:ea typeface="Times New Roman" panose="02020603050405020304" pitchFamily="18" charset="0"/>
                      </a:endParaRPr>
                    </a:p>
                  </a:txBody>
                  <a:tcPr marL="45517" marR="45517" marT="0" marB="0">
                    <a:noFill/>
                  </a:tcPr>
                </a:tc>
                <a:extLst>
                  <a:ext uri="{0D108BD9-81ED-4DB2-BD59-A6C34878D82A}">
                    <a16:rowId xmlns="" xmlns:a16="http://schemas.microsoft.com/office/drawing/2014/main" val="2048422835"/>
                  </a:ext>
                </a:extLst>
              </a:tr>
              <a:tr h="1564139">
                <a:tc>
                  <a:txBody>
                    <a:bodyPr/>
                    <a:lstStyle/>
                    <a:p>
                      <a:pPr algn="ctr">
                        <a:lnSpc>
                          <a:spcPct val="120000"/>
                        </a:lnSpc>
                      </a:pPr>
                      <a:r>
                        <a:rPr lang="en-US" sz="1400" baseline="0">
                          <a:effectLst/>
                          <a:latin typeface="Bahnschrift SemiBold" panose="020B0502040204020203" pitchFamily="34" charset="0"/>
                        </a:rPr>
                        <a:t>Từ ngữ</a:t>
                      </a:r>
                      <a:endParaRPr lang="en-US" sz="1400" baseline="0">
                        <a:effectLst/>
                        <a:latin typeface="Bahnschrift SemiBold" panose="020B0502040204020203" pitchFamily="34" charset="0"/>
                        <a:ea typeface="Times New Roman" panose="02020603050405020304" pitchFamily="18" charset="0"/>
                      </a:endParaRPr>
                    </a:p>
                  </a:txBody>
                  <a:tcPr marL="45517" marR="45517" marT="0" marB="0"/>
                </a:tc>
                <a:tc>
                  <a:txBody>
                    <a:bodyPr/>
                    <a:lstStyle/>
                    <a:p>
                      <a:pPr algn="just">
                        <a:lnSpc>
                          <a:spcPct val="120000"/>
                        </a:lnSpc>
                      </a:pPr>
                      <a:r>
                        <a:rPr lang="en-US" sz="1400" baseline="0" dirty="0">
                          <a:effectLst/>
                          <a:latin typeface="Bahnschrift SemiBold" panose="020B0502040204020203" pitchFamily="34" charset="0"/>
                        </a:rPr>
                        <a:t>- </a:t>
                      </a:r>
                      <a:r>
                        <a:rPr lang="en-US" sz="1400" baseline="0" dirty="0" err="1">
                          <a:effectLst/>
                          <a:latin typeface="Bahnschrift SemiBold" panose="020B0502040204020203" pitchFamily="34" charset="0"/>
                        </a:rPr>
                        <a:t>Được</a:t>
                      </a:r>
                      <a:r>
                        <a:rPr lang="en-US" sz="1400" baseline="0" dirty="0">
                          <a:effectLst/>
                          <a:latin typeface="Bahnschrift SemiBold" panose="020B0502040204020203" pitchFamily="34" charset="0"/>
                        </a:rPr>
                        <a:t> </a:t>
                      </a:r>
                      <a:r>
                        <a:rPr lang="en-US" sz="1400" baseline="0" dirty="0" err="1">
                          <a:effectLst/>
                          <a:latin typeface="Bahnschrift SemiBold" panose="020B0502040204020203" pitchFamily="34" charset="0"/>
                        </a:rPr>
                        <a:t>gọt</a:t>
                      </a:r>
                      <a:r>
                        <a:rPr lang="en-US" sz="1400" baseline="0" dirty="0">
                          <a:effectLst/>
                          <a:latin typeface="Bahnschrift SemiBold" panose="020B0502040204020203" pitchFamily="34" charset="0"/>
                        </a:rPr>
                        <a:t> </a:t>
                      </a:r>
                      <a:r>
                        <a:rPr lang="en-US" sz="1400" baseline="0" dirty="0" err="1">
                          <a:effectLst/>
                          <a:latin typeface="Bahnschrift SemiBold" panose="020B0502040204020203" pitchFamily="34" charset="0"/>
                        </a:rPr>
                        <a:t>giũa</a:t>
                      </a:r>
                      <a:r>
                        <a:rPr lang="en-US" sz="1400" baseline="0" dirty="0">
                          <a:effectLst/>
                          <a:latin typeface="Bahnschrift SemiBold" panose="020B0502040204020203" pitchFamily="34" charset="0"/>
                        </a:rPr>
                        <a:t> </a:t>
                      </a:r>
                      <a:r>
                        <a:rPr lang="en-US" sz="1400" baseline="0" dirty="0" err="1">
                          <a:effectLst/>
                          <a:latin typeface="Bahnschrift SemiBold" panose="020B0502040204020203" pitchFamily="34" charset="0"/>
                        </a:rPr>
                        <a:t>cẩn</a:t>
                      </a:r>
                      <a:r>
                        <a:rPr lang="en-US" sz="1400" baseline="0" dirty="0">
                          <a:effectLst/>
                          <a:latin typeface="Bahnschrift SemiBold" panose="020B0502040204020203" pitchFamily="34" charset="0"/>
                        </a:rPr>
                        <a:t> </a:t>
                      </a:r>
                      <a:r>
                        <a:rPr lang="en-US" sz="1400" baseline="0" dirty="0" err="1">
                          <a:effectLst/>
                          <a:latin typeface="Bahnschrift SemiBold" panose="020B0502040204020203" pitchFamily="34" charset="0"/>
                        </a:rPr>
                        <a:t>thận</a:t>
                      </a:r>
                      <a:r>
                        <a:rPr lang="en-US" sz="1400" baseline="0" dirty="0">
                          <a:effectLst/>
                          <a:latin typeface="Bahnschrift SemiBold" panose="020B0502040204020203" pitchFamily="34" charset="0"/>
                        </a:rPr>
                        <a:t>.</a:t>
                      </a:r>
                    </a:p>
                    <a:p>
                      <a:pPr algn="just">
                        <a:lnSpc>
                          <a:spcPct val="120000"/>
                        </a:lnSpc>
                      </a:pPr>
                      <a:r>
                        <a:rPr lang="en-US" sz="1400" baseline="0" dirty="0">
                          <a:effectLs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Từ</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ngữ</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phải</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bảo</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đảm</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chuẩn</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mực</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về</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ngữ</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âm</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từ</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vựng</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ngữ</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pháp</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và</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phong</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cách</a:t>
                      </a:r>
                      <a:r>
                        <a:rPr lang="en-US" sz="1400" baseline="0" dirty="0">
                          <a:effectLst/>
                          <a:highlight>
                            <a:srgbClr val="FFFFFF"/>
                          </a:highlight>
                          <a:latin typeface="Bahnschrift SemiBold" panose="020B0502040204020203" pitchFamily="34" charset="0"/>
                        </a:rPr>
                        <a:t>.</a:t>
                      </a:r>
                      <a:endParaRPr lang="en-US" sz="1400" baseline="0" dirty="0">
                        <a:effectLst/>
                        <a:latin typeface="Bahnschrift SemiBold" panose="020B0502040204020203" pitchFamily="34" charset="0"/>
                      </a:endParaRPr>
                    </a:p>
                    <a:p>
                      <a:pPr algn="just">
                        <a:lnSpc>
                          <a:spcPct val="120000"/>
                        </a:lnSpc>
                      </a:pP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Từ</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ngữ</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ưu</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tiên</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sử</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dụng</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từ</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ngữ</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toàn</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dân</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không</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sử</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dụng</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tiếng</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lóng</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từ</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thông</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tục</a:t>
                      </a:r>
                      <a:r>
                        <a:rPr lang="en-US" sz="1400" baseline="0" dirty="0">
                          <a:effectLst/>
                          <a:highlight>
                            <a:srgbClr val="FFFFFF"/>
                          </a:highlight>
                          <a:latin typeface="Bahnschrift SemiBold" panose="020B0502040204020203" pitchFamily="34" charset="0"/>
                        </a:rPr>
                        <a:t>.</a:t>
                      </a:r>
                      <a:endParaRPr lang="en-US" sz="1400" baseline="0" dirty="0">
                        <a:effectLst/>
                        <a:latin typeface="Bahnschrift SemiBold" panose="020B0502040204020203" pitchFamily="34" charset="0"/>
                        <a:ea typeface="Times New Roman" panose="02020603050405020304" pitchFamily="18" charset="0"/>
                      </a:endParaRPr>
                    </a:p>
                  </a:txBody>
                  <a:tcPr marL="45517" marR="45517" marT="0" marB="0"/>
                </a:tc>
                <a:tc>
                  <a:txBody>
                    <a:bodyPr/>
                    <a:lstStyle/>
                    <a:p>
                      <a:pPr algn="just">
                        <a:lnSpc>
                          <a:spcPct val="120000"/>
                        </a:lnSpc>
                      </a:pP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Ít</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được</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gọt</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giũa</a:t>
                      </a:r>
                      <a:r>
                        <a:rPr lang="en-US" sz="1400" baseline="0" dirty="0">
                          <a:effectLst/>
                          <a:highlight>
                            <a:srgbClr val="FFFFFF"/>
                          </a:highlight>
                          <a:latin typeface="Bahnschrift SemiBold" panose="020B0502040204020203" pitchFamily="34" charset="0"/>
                        </a:rPr>
                        <a:t>.</a:t>
                      </a:r>
                      <a:endParaRPr lang="en-US" sz="1400" baseline="0" dirty="0">
                        <a:effectLst/>
                        <a:latin typeface="Bahnschrift SemiBold" panose="020B0502040204020203" pitchFamily="34" charset="0"/>
                      </a:endParaRPr>
                    </a:p>
                    <a:p>
                      <a:pPr algn="just">
                        <a:lnSpc>
                          <a:spcPct val="120000"/>
                        </a:lnSpc>
                      </a:pPr>
                      <a:r>
                        <a:rPr lang="en-US" sz="1400" baseline="0" dirty="0">
                          <a:effectLst/>
                          <a:highlight>
                            <a:srgbClr val="FFFFFF"/>
                          </a:highlight>
                          <a:latin typeface="Bahnschrift SemiBold" panose="020B0502040204020203" pitchFamily="34" charset="0"/>
                        </a:rPr>
                        <a:t> </a:t>
                      </a:r>
                      <a:endParaRPr lang="en-US" sz="1400" baseline="0" dirty="0">
                        <a:effectLst/>
                        <a:latin typeface="Bahnschrift SemiBold" panose="020B0502040204020203" pitchFamily="34" charset="0"/>
                      </a:endParaRPr>
                    </a:p>
                    <a:p>
                      <a:pPr algn="just">
                        <a:lnSpc>
                          <a:spcPct val="120000"/>
                        </a:lnSpc>
                      </a:pP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Từ</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ngữ</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có</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sắc</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thái</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gần</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gũi</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dân</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dã</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phù</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hợp</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với</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mối</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quan</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hệ</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giữa</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các</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đối</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tượng</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giao</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tiếp</a:t>
                      </a:r>
                      <a:r>
                        <a:rPr lang="en-US" sz="1400" baseline="0" dirty="0">
                          <a:effectLst/>
                          <a:highlight>
                            <a:srgbClr val="FFFFFF"/>
                          </a:highlight>
                          <a:latin typeface="Bahnschrift SemiBold" panose="020B0502040204020203" pitchFamily="34" charset="0"/>
                        </a:rPr>
                        <a:t>.</a:t>
                      </a:r>
                      <a:endParaRPr lang="en-US" sz="1400" baseline="0" dirty="0">
                        <a:effectLst/>
                        <a:latin typeface="Bahnschrift SemiBold" panose="020B0502040204020203" pitchFamily="34" charset="0"/>
                      </a:endParaRPr>
                    </a:p>
                    <a:p>
                      <a:pPr algn="just">
                        <a:lnSpc>
                          <a:spcPct val="120000"/>
                        </a:lnSpc>
                      </a:pPr>
                      <a:r>
                        <a:rPr lang="en-US" sz="1400" baseline="0" dirty="0">
                          <a:effectLst/>
                          <a:latin typeface="Bahnschrift SemiBold" panose="020B0502040204020203" pitchFamily="34" charset="0"/>
                        </a:rPr>
                        <a:t> </a:t>
                      </a:r>
                      <a:endParaRPr lang="en-US" sz="1400" baseline="0" dirty="0">
                        <a:effectLst/>
                        <a:latin typeface="Bahnschrift SemiBold" panose="020B0502040204020203" pitchFamily="34" charset="0"/>
                        <a:ea typeface="Times New Roman" panose="02020603050405020304" pitchFamily="18" charset="0"/>
                      </a:endParaRPr>
                    </a:p>
                  </a:txBody>
                  <a:tcPr marL="45517" marR="45517" marT="0" marB="0"/>
                </a:tc>
                <a:extLst>
                  <a:ext uri="{0D108BD9-81ED-4DB2-BD59-A6C34878D82A}">
                    <a16:rowId xmlns="" xmlns:a16="http://schemas.microsoft.com/office/drawing/2014/main" val="2823175047"/>
                  </a:ext>
                </a:extLst>
              </a:tr>
              <a:tr h="617387">
                <a:tc>
                  <a:txBody>
                    <a:bodyPr/>
                    <a:lstStyle/>
                    <a:p>
                      <a:pPr algn="ctr">
                        <a:lnSpc>
                          <a:spcPct val="120000"/>
                        </a:lnSpc>
                      </a:pPr>
                      <a:r>
                        <a:rPr lang="en-US" sz="1400" baseline="0">
                          <a:effectLst/>
                          <a:latin typeface="Bahnschrift SemiBold" panose="020B0502040204020203" pitchFamily="34" charset="0"/>
                        </a:rPr>
                        <a:t>Kiểu câu</a:t>
                      </a:r>
                      <a:endParaRPr lang="en-US" sz="1400" baseline="0">
                        <a:effectLst/>
                        <a:latin typeface="Bahnschrift SemiBold" panose="020B0502040204020203" pitchFamily="34" charset="0"/>
                        <a:ea typeface="Times New Roman" panose="02020603050405020304" pitchFamily="18" charset="0"/>
                      </a:endParaRPr>
                    </a:p>
                  </a:txBody>
                  <a:tcPr marL="45517" marR="45517" marT="0" marB="0"/>
                </a:tc>
                <a:tc>
                  <a:txBody>
                    <a:bodyPr/>
                    <a:lstStyle/>
                    <a:p>
                      <a:pPr algn="just">
                        <a:lnSpc>
                          <a:spcPct val="120000"/>
                        </a:lnSpc>
                      </a:pPr>
                      <a:r>
                        <a:rPr lang="en-US" sz="1400" baseline="0">
                          <a:effectLst/>
                          <a:highlight>
                            <a:srgbClr val="FFFFFF"/>
                          </a:highlight>
                          <a:latin typeface="Bahnschrift SemiBold" panose="020B0502040204020203" pitchFamily="34" charset="0"/>
                        </a:rPr>
                        <a:t>+ Kiểu câu: ít sử dụng câu đặc biệt, câu rút gọn,....</a:t>
                      </a:r>
                      <a:endParaRPr lang="en-US" sz="1400" baseline="0">
                        <a:effectLst/>
                        <a:latin typeface="Bahnschrift SemiBold" panose="020B0502040204020203" pitchFamily="34" charset="0"/>
                        <a:ea typeface="Times New Roman" panose="02020603050405020304" pitchFamily="18" charset="0"/>
                      </a:endParaRPr>
                    </a:p>
                  </a:txBody>
                  <a:tcPr marL="45517" marR="45517" marT="0" marB="0"/>
                </a:tc>
                <a:tc>
                  <a:txBody>
                    <a:bodyPr/>
                    <a:lstStyle/>
                    <a:p>
                      <a:pPr algn="just">
                        <a:lnSpc>
                          <a:spcPct val="120000"/>
                        </a:lnSpc>
                      </a:pP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Kiểu</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câu</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đa</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dạng</a:t>
                      </a:r>
                      <a:r>
                        <a:rPr lang="en-US" sz="1400" baseline="0" dirty="0">
                          <a:effectLst/>
                          <a:highlight>
                            <a:srgbClr val="FFFFFF"/>
                          </a:highlight>
                          <a:latin typeface="Bahnschrift SemiBold" panose="020B0502040204020203" pitchFamily="34" charset="0"/>
                        </a:rPr>
                        <a:t>, bao </a:t>
                      </a:r>
                      <a:r>
                        <a:rPr lang="en-US" sz="1400" baseline="0" dirty="0" err="1">
                          <a:effectLst/>
                          <a:highlight>
                            <a:srgbClr val="FFFFFF"/>
                          </a:highlight>
                          <a:latin typeface="Bahnschrift SemiBold" panose="020B0502040204020203" pitchFamily="34" charset="0"/>
                        </a:rPr>
                        <a:t>gồm</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cả</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câu</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đặc</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biệt</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câu</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rút</a:t>
                      </a:r>
                      <a:r>
                        <a:rPr lang="en-US" sz="1400" baseline="0" dirty="0">
                          <a:effectLst/>
                          <a:highlight>
                            <a:srgbClr val="FFFFFF"/>
                          </a:highlight>
                          <a:latin typeface="Bahnschrift SemiBold" panose="020B0502040204020203" pitchFamily="34" charset="0"/>
                        </a:rPr>
                        <a:t> </a:t>
                      </a:r>
                      <a:r>
                        <a:rPr lang="en-US" sz="1400" baseline="0" dirty="0" err="1">
                          <a:effectLst/>
                          <a:highlight>
                            <a:srgbClr val="FFFFFF"/>
                          </a:highlight>
                          <a:latin typeface="Bahnschrift SemiBold" panose="020B0502040204020203" pitchFamily="34" charset="0"/>
                        </a:rPr>
                        <a:t>gọn</a:t>
                      </a:r>
                      <a:r>
                        <a:rPr lang="en-US" sz="1400" baseline="0" dirty="0">
                          <a:effectLst/>
                          <a:highlight>
                            <a:srgbClr val="FFFFFF"/>
                          </a:highlight>
                          <a:latin typeface="Bahnschrift SemiBold" panose="020B0502040204020203" pitchFamily="34" charset="0"/>
                        </a:rPr>
                        <a:t>,....</a:t>
                      </a:r>
                      <a:endParaRPr lang="en-US" sz="1400" baseline="0" dirty="0">
                        <a:effectLst/>
                        <a:latin typeface="Bahnschrift SemiBold" panose="020B0502040204020203" pitchFamily="34" charset="0"/>
                        <a:ea typeface="Times New Roman" panose="02020603050405020304" pitchFamily="18" charset="0"/>
                      </a:endParaRPr>
                    </a:p>
                  </a:txBody>
                  <a:tcPr marL="45517" marR="45517" marT="0" marB="0"/>
                </a:tc>
                <a:extLst>
                  <a:ext uri="{0D108BD9-81ED-4DB2-BD59-A6C34878D82A}">
                    <a16:rowId xmlns="" xmlns:a16="http://schemas.microsoft.com/office/drawing/2014/main" val="208506656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2"/>
        <p:cNvGrpSpPr/>
        <p:nvPr/>
      </p:nvGrpSpPr>
      <p:grpSpPr>
        <a:xfrm>
          <a:off x="0" y="0"/>
          <a:ext cx="0" cy="0"/>
          <a:chOff x="0" y="0"/>
          <a:chExt cx="0" cy="0"/>
        </a:xfrm>
      </p:grpSpPr>
      <p:pic>
        <p:nvPicPr>
          <p:cNvPr id="1953" name="Google Shape;1953;p49"/>
          <p:cNvPicPr preferRelativeResize="0"/>
          <p:nvPr/>
        </p:nvPicPr>
        <p:blipFill rotWithShape="1">
          <a:blip r:embed="rId3">
            <a:alphaModFix/>
          </a:blip>
          <a:srcRect l="18280" t="13751" b="13831"/>
          <a:stretch/>
        </p:blipFill>
        <p:spPr>
          <a:xfrm>
            <a:off x="710100" y="385775"/>
            <a:ext cx="3576125" cy="4376724"/>
          </a:xfrm>
          <a:prstGeom prst="rect">
            <a:avLst/>
          </a:prstGeom>
          <a:noFill/>
          <a:ln>
            <a:noFill/>
          </a:ln>
        </p:spPr>
      </p:pic>
      <p:sp>
        <p:nvSpPr>
          <p:cNvPr id="1954" name="Google Shape;1954;p49"/>
          <p:cNvSpPr txBox="1">
            <a:spLocks noGrp="1"/>
          </p:cNvSpPr>
          <p:nvPr>
            <p:ph type="title"/>
          </p:nvPr>
        </p:nvSpPr>
        <p:spPr>
          <a:xfrm>
            <a:off x="4788975" y="1915134"/>
            <a:ext cx="3537900" cy="176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HOẠT ĐỘNG 3. </a:t>
            </a:r>
            <a:r>
              <a:rPr lang="en" dirty="0"/>
              <a:t>LUYỆN TẬP</a:t>
            </a:r>
            <a:endParaRPr dirty="0"/>
          </a:p>
        </p:txBody>
      </p:sp>
      <p:cxnSp>
        <p:nvCxnSpPr>
          <p:cNvPr id="1956" name="Google Shape;1956;p49"/>
          <p:cNvCxnSpPr/>
          <p:nvPr/>
        </p:nvCxnSpPr>
        <p:spPr>
          <a:xfrm rot="10800000">
            <a:off x="4291500" y="-85650"/>
            <a:ext cx="0" cy="5324400"/>
          </a:xfrm>
          <a:prstGeom prst="straightConnector1">
            <a:avLst/>
          </a:prstGeom>
          <a:noFill/>
          <a:ln w="9525" cap="flat" cmpd="sng">
            <a:solidFill>
              <a:schemeClr val="dk1"/>
            </a:solidFill>
            <a:prstDash val="solid"/>
            <a:round/>
            <a:headEnd type="none" w="med" len="med"/>
            <a:tailEnd type="none" w="med" len="med"/>
          </a:ln>
        </p:spPr>
      </p:cxnSp>
      <p:sp>
        <p:nvSpPr>
          <p:cNvPr id="1957" name="Google Shape;1957;p49"/>
          <p:cNvSpPr/>
          <p:nvPr/>
        </p:nvSpPr>
        <p:spPr>
          <a:xfrm>
            <a:off x="878513" y="598400"/>
            <a:ext cx="452003" cy="451678"/>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8" name="Google Shape;1958;p49"/>
          <p:cNvGrpSpPr/>
          <p:nvPr/>
        </p:nvGrpSpPr>
        <p:grpSpPr>
          <a:xfrm>
            <a:off x="5616900" y="494057"/>
            <a:ext cx="1882049" cy="1245501"/>
            <a:chOff x="5622705" y="494068"/>
            <a:chExt cx="2078235" cy="1375332"/>
          </a:xfrm>
        </p:grpSpPr>
        <p:grpSp>
          <p:nvGrpSpPr>
            <p:cNvPr id="1959" name="Google Shape;1959;p49"/>
            <p:cNvGrpSpPr/>
            <p:nvPr/>
          </p:nvGrpSpPr>
          <p:grpSpPr>
            <a:xfrm>
              <a:off x="5622705" y="593656"/>
              <a:ext cx="2078235" cy="1275744"/>
              <a:chOff x="3642800" y="3505975"/>
              <a:chExt cx="1882800" cy="1155775"/>
            </a:xfrm>
          </p:grpSpPr>
          <p:sp>
            <p:nvSpPr>
              <p:cNvPr id="1960" name="Google Shape;1960;p49"/>
              <p:cNvSpPr/>
              <p:nvPr/>
            </p:nvSpPr>
            <p:spPr>
              <a:xfrm>
                <a:off x="3642800" y="3505975"/>
                <a:ext cx="739950" cy="187300"/>
              </a:xfrm>
              <a:custGeom>
                <a:avLst/>
                <a:gdLst/>
                <a:ahLst/>
                <a:cxnLst/>
                <a:rect l="l" t="t" r="r" b="b"/>
                <a:pathLst>
                  <a:path w="29598" h="7492" extrusionOk="0">
                    <a:moveTo>
                      <a:pt x="4021" y="1"/>
                    </a:moveTo>
                    <a:lnTo>
                      <a:pt x="3798" y="165"/>
                    </a:lnTo>
                    <a:cubicBezTo>
                      <a:pt x="1712" y="1689"/>
                      <a:pt x="0" y="5346"/>
                      <a:pt x="1477" y="7386"/>
                    </a:cubicBezTo>
                    <a:lnTo>
                      <a:pt x="27077" y="7491"/>
                    </a:lnTo>
                    <a:cubicBezTo>
                      <a:pt x="25436" y="5369"/>
                      <a:pt x="27265" y="1478"/>
                      <a:pt x="295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9"/>
              <p:cNvSpPr/>
              <p:nvPr/>
            </p:nvSpPr>
            <p:spPr>
              <a:xfrm>
                <a:off x="3743600" y="3505975"/>
                <a:ext cx="798275" cy="512275"/>
              </a:xfrm>
              <a:custGeom>
                <a:avLst/>
                <a:gdLst/>
                <a:ahLst/>
                <a:cxnLst/>
                <a:rect l="l" t="t" r="r" b="b"/>
                <a:pathLst>
                  <a:path w="31931" h="20491" extrusionOk="0">
                    <a:moveTo>
                      <a:pt x="1" y="1"/>
                    </a:moveTo>
                    <a:cubicBezTo>
                      <a:pt x="1817" y="1419"/>
                      <a:pt x="3177" y="3939"/>
                      <a:pt x="3763" y="6975"/>
                    </a:cubicBezTo>
                    <a:lnTo>
                      <a:pt x="6354" y="20490"/>
                    </a:lnTo>
                    <a:lnTo>
                      <a:pt x="31930" y="20490"/>
                    </a:lnTo>
                    <a:lnTo>
                      <a:pt x="29188" y="6753"/>
                    </a:lnTo>
                    <a:cubicBezTo>
                      <a:pt x="28613" y="3857"/>
                      <a:pt x="27312" y="1443"/>
                      <a:pt x="25577" y="13"/>
                    </a:cubicBezTo>
                    <a:lnTo>
                      <a:pt x="255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9"/>
              <p:cNvSpPr/>
              <p:nvPr/>
            </p:nvSpPr>
            <p:spPr>
              <a:xfrm>
                <a:off x="3872825" y="3590375"/>
                <a:ext cx="126925" cy="20550"/>
              </a:xfrm>
              <a:custGeom>
                <a:avLst/>
                <a:gdLst/>
                <a:ahLst/>
                <a:cxnLst/>
                <a:rect l="l" t="t" r="r" b="b"/>
                <a:pathLst>
                  <a:path w="5077" h="822" extrusionOk="0">
                    <a:moveTo>
                      <a:pt x="399" y="1"/>
                    </a:moveTo>
                    <a:cubicBezTo>
                      <a:pt x="177" y="1"/>
                      <a:pt x="1" y="177"/>
                      <a:pt x="1" y="411"/>
                    </a:cubicBezTo>
                    <a:cubicBezTo>
                      <a:pt x="1" y="622"/>
                      <a:pt x="177" y="821"/>
                      <a:pt x="399" y="821"/>
                    </a:cubicBezTo>
                    <a:lnTo>
                      <a:pt x="4678" y="821"/>
                    </a:lnTo>
                    <a:cubicBezTo>
                      <a:pt x="4901" y="821"/>
                      <a:pt x="5076" y="645"/>
                      <a:pt x="5076" y="411"/>
                    </a:cubicBezTo>
                    <a:cubicBezTo>
                      <a:pt x="5076" y="177"/>
                      <a:pt x="4901" y="1"/>
                      <a:pt x="4678" y="1"/>
                    </a:cubicBezTo>
                    <a:close/>
                  </a:path>
                </a:pathLst>
              </a:custGeom>
              <a:solidFill>
                <a:srgbClr val="EEF1ED">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9"/>
              <p:cNvSpPr/>
              <p:nvPr/>
            </p:nvSpPr>
            <p:spPr>
              <a:xfrm>
                <a:off x="4045725" y="3590375"/>
                <a:ext cx="361925" cy="20550"/>
              </a:xfrm>
              <a:custGeom>
                <a:avLst/>
                <a:gdLst/>
                <a:ahLst/>
                <a:cxnLst/>
                <a:rect l="l" t="t" r="r" b="b"/>
                <a:pathLst>
                  <a:path w="14477" h="822" extrusionOk="0">
                    <a:moveTo>
                      <a:pt x="399" y="1"/>
                    </a:moveTo>
                    <a:cubicBezTo>
                      <a:pt x="176" y="1"/>
                      <a:pt x="1" y="177"/>
                      <a:pt x="1" y="411"/>
                    </a:cubicBezTo>
                    <a:cubicBezTo>
                      <a:pt x="1" y="622"/>
                      <a:pt x="176" y="821"/>
                      <a:pt x="399" y="821"/>
                    </a:cubicBezTo>
                    <a:lnTo>
                      <a:pt x="14078" y="821"/>
                    </a:lnTo>
                    <a:cubicBezTo>
                      <a:pt x="14301" y="821"/>
                      <a:pt x="14477" y="645"/>
                      <a:pt x="14477" y="411"/>
                    </a:cubicBezTo>
                    <a:cubicBezTo>
                      <a:pt x="14477" y="177"/>
                      <a:pt x="14301" y="1"/>
                      <a:pt x="14078" y="1"/>
                    </a:cubicBezTo>
                    <a:close/>
                  </a:path>
                </a:pathLst>
              </a:custGeom>
              <a:solidFill>
                <a:srgbClr val="EEF1ED">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9"/>
              <p:cNvSpPr/>
              <p:nvPr/>
            </p:nvSpPr>
            <p:spPr>
              <a:xfrm>
                <a:off x="3884275" y="3644000"/>
                <a:ext cx="389750" cy="20550"/>
              </a:xfrm>
              <a:custGeom>
                <a:avLst/>
                <a:gdLst/>
                <a:ahLst/>
                <a:cxnLst/>
                <a:rect l="l" t="t" r="r" b="b"/>
                <a:pathLst>
                  <a:path w="15590" h="822" extrusionOk="0">
                    <a:moveTo>
                      <a:pt x="399" y="1"/>
                    </a:moveTo>
                    <a:cubicBezTo>
                      <a:pt x="176" y="1"/>
                      <a:pt x="0" y="177"/>
                      <a:pt x="0" y="411"/>
                    </a:cubicBezTo>
                    <a:cubicBezTo>
                      <a:pt x="0" y="634"/>
                      <a:pt x="176" y="821"/>
                      <a:pt x="399" y="821"/>
                    </a:cubicBezTo>
                    <a:lnTo>
                      <a:pt x="15191" y="821"/>
                    </a:lnTo>
                    <a:cubicBezTo>
                      <a:pt x="15414" y="821"/>
                      <a:pt x="15590" y="646"/>
                      <a:pt x="15590" y="411"/>
                    </a:cubicBezTo>
                    <a:cubicBezTo>
                      <a:pt x="15590" y="177"/>
                      <a:pt x="15414" y="1"/>
                      <a:pt x="15191" y="1"/>
                    </a:cubicBezTo>
                    <a:close/>
                  </a:path>
                </a:pathLst>
              </a:custGeom>
              <a:solidFill>
                <a:srgbClr val="EEF1ED">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9"/>
              <p:cNvSpPr/>
              <p:nvPr/>
            </p:nvSpPr>
            <p:spPr>
              <a:xfrm>
                <a:off x="4320025" y="3644000"/>
                <a:ext cx="99050" cy="20550"/>
              </a:xfrm>
              <a:custGeom>
                <a:avLst/>
                <a:gdLst/>
                <a:ahLst/>
                <a:cxnLst/>
                <a:rect l="l" t="t" r="r" b="b"/>
                <a:pathLst>
                  <a:path w="3962" h="822" extrusionOk="0">
                    <a:moveTo>
                      <a:pt x="399" y="1"/>
                    </a:moveTo>
                    <a:cubicBezTo>
                      <a:pt x="176" y="1"/>
                      <a:pt x="0" y="177"/>
                      <a:pt x="0" y="411"/>
                    </a:cubicBezTo>
                    <a:cubicBezTo>
                      <a:pt x="0" y="634"/>
                      <a:pt x="176" y="821"/>
                      <a:pt x="399" y="821"/>
                    </a:cubicBezTo>
                    <a:lnTo>
                      <a:pt x="3563" y="821"/>
                    </a:lnTo>
                    <a:cubicBezTo>
                      <a:pt x="3786" y="821"/>
                      <a:pt x="3962" y="646"/>
                      <a:pt x="3962" y="411"/>
                    </a:cubicBezTo>
                    <a:cubicBezTo>
                      <a:pt x="3962" y="177"/>
                      <a:pt x="3786" y="1"/>
                      <a:pt x="3563" y="1"/>
                    </a:cubicBezTo>
                    <a:close/>
                  </a:path>
                </a:pathLst>
              </a:custGeom>
              <a:solidFill>
                <a:srgbClr val="EEF1ED">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9"/>
              <p:cNvSpPr/>
              <p:nvPr/>
            </p:nvSpPr>
            <p:spPr>
              <a:xfrm>
                <a:off x="3895700" y="3697925"/>
                <a:ext cx="534825" cy="20550"/>
              </a:xfrm>
              <a:custGeom>
                <a:avLst/>
                <a:gdLst/>
                <a:ahLst/>
                <a:cxnLst/>
                <a:rect l="l" t="t" r="r" b="b"/>
                <a:pathLst>
                  <a:path w="21393" h="822" extrusionOk="0">
                    <a:moveTo>
                      <a:pt x="387" y="1"/>
                    </a:moveTo>
                    <a:cubicBezTo>
                      <a:pt x="176" y="1"/>
                      <a:pt x="0" y="176"/>
                      <a:pt x="0" y="411"/>
                    </a:cubicBezTo>
                    <a:cubicBezTo>
                      <a:pt x="0" y="634"/>
                      <a:pt x="176" y="821"/>
                      <a:pt x="387" y="821"/>
                    </a:cubicBezTo>
                    <a:lnTo>
                      <a:pt x="20994" y="821"/>
                    </a:lnTo>
                    <a:cubicBezTo>
                      <a:pt x="21216" y="821"/>
                      <a:pt x="21392" y="645"/>
                      <a:pt x="21392" y="411"/>
                    </a:cubicBezTo>
                    <a:cubicBezTo>
                      <a:pt x="21392" y="188"/>
                      <a:pt x="21216" y="1"/>
                      <a:pt x="20994" y="1"/>
                    </a:cubicBezTo>
                    <a:close/>
                  </a:path>
                </a:pathLst>
              </a:custGeom>
              <a:solidFill>
                <a:srgbClr val="EEF1ED">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9"/>
              <p:cNvSpPr/>
              <p:nvPr/>
            </p:nvSpPr>
            <p:spPr>
              <a:xfrm>
                <a:off x="3906525" y="3751850"/>
                <a:ext cx="255275" cy="20525"/>
              </a:xfrm>
              <a:custGeom>
                <a:avLst/>
                <a:gdLst/>
                <a:ahLst/>
                <a:cxnLst/>
                <a:rect l="l" t="t" r="r" b="b"/>
                <a:pathLst>
                  <a:path w="10211" h="821" extrusionOk="0">
                    <a:moveTo>
                      <a:pt x="399" y="0"/>
                    </a:moveTo>
                    <a:cubicBezTo>
                      <a:pt x="177" y="0"/>
                      <a:pt x="1" y="176"/>
                      <a:pt x="1" y="411"/>
                    </a:cubicBezTo>
                    <a:cubicBezTo>
                      <a:pt x="1" y="633"/>
                      <a:pt x="177" y="821"/>
                      <a:pt x="399" y="821"/>
                    </a:cubicBezTo>
                    <a:lnTo>
                      <a:pt x="9824" y="821"/>
                    </a:lnTo>
                    <a:cubicBezTo>
                      <a:pt x="10035" y="821"/>
                      <a:pt x="10210" y="645"/>
                      <a:pt x="10210" y="411"/>
                    </a:cubicBezTo>
                    <a:cubicBezTo>
                      <a:pt x="10210" y="176"/>
                      <a:pt x="10035" y="0"/>
                      <a:pt x="9824" y="0"/>
                    </a:cubicBezTo>
                    <a:close/>
                  </a:path>
                </a:pathLst>
              </a:custGeom>
              <a:solidFill>
                <a:srgbClr val="EEF1ED">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9"/>
              <p:cNvSpPr/>
              <p:nvPr/>
            </p:nvSpPr>
            <p:spPr>
              <a:xfrm>
                <a:off x="4208075" y="3751850"/>
                <a:ext cx="233275" cy="20525"/>
              </a:xfrm>
              <a:custGeom>
                <a:avLst/>
                <a:gdLst/>
                <a:ahLst/>
                <a:cxnLst/>
                <a:rect l="l" t="t" r="r" b="b"/>
                <a:pathLst>
                  <a:path w="9331" h="821" extrusionOk="0">
                    <a:moveTo>
                      <a:pt x="387" y="0"/>
                    </a:moveTo>
                    <a:cubicBezTo>
                      <a:pt x="176" y="0"/>
                      <a:pt x="0" y="176"/>
                      <a:pt x="0" y="411"/>
                    </a:cubicBezTo>
                    <a:cubicBezTo>
                      <a:pt x="0" y="633"/>
                      <a:pt x="176" y="821"/>
                      <a:pt x="387" y="821"/>
                    </a:cubicBezTo>
                    <a:lnTo>
                      <a:pt x="8932" y="821"/>
                    </a:lnTo>
                    <a:cubicBezTo>
                      <a:pt x="9155" y="821"/>
                      <a:pt x="9331" y="645"/>
                      <a:pt x="9331" y="411"/>
                    </a:cubicBezTo>
                    <a:cubicBezTo>
                      <a:pt x="9331" y="176"/>
                      <a:pt x="9167" y="0"/>
                      <a:pt x="8932" y="0"/>
                    </a:cubicBezTo>
                    <a:close/>
                  </a:path>
                </a:pathLst>
              </a:custGeom>
              <a:solidFill>
                <a:srgbClr val="EEF1ED">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9"/>
              <p:cNvSpPr/>
              <p:nvPr/>
            </p:nvSpPr>
            <p:spPr>
              <a:xfrm>
                <a:off x="3918250" y="3805775"/>
                <a:ext cx="312125" cy="20525"/>
              </a:xfrm>
              <a:custGeom>
                <a:avLst/>
                <a:gdLst/>
                <a:ahLst/>
                <a:cxnLst/>
                <a:rect l="l" t="t" r="r" b="b"/>
                <a:pathLst>
                  <a:path w="12485" h="821" extrusionOk="0">
                    <a:moveTo>
                      <a:pt x="399" y="0"/>
                    </a:moveTo>
                    <a:cubicBezTo>
                      <a:pt x="177" y="0"/>
                      <a:pt x="1" y="176"/>
                      <a:pt x="1" y="410"/>
                    </a:cubicBezTo>
                    <a:cubicBezTo>
                      <a:pt x="1" y="621"/>
                      <a:pt x="177" y="821"/>
                      <a:pt x="399" y="821"/>
                    </a:cubicBezTo>
                    <a:lnTo>
                      <a:pt x="12086" y="821"/>
                    </a:lnTo>
                    <a:cubicBezTo>
                      <a:pt x="12308" y="821"/>
                      <a:pt x="12484" y="645"/>
                      <a:pt x="12484" y="410"/>
                    </a:cubicBezTo>
                    <a:cubicBezTo>
                      <a:pt x="12484" y="176"/>
                      <a:pt x="12308" y="0"/>
                      <a:pt x="12086" y="0"/>
                    </a:cubicBezTo>
                    <a:close/>
                  </a:path>
                </a:pathLst>
              </a:custGeom>
              <a:solidFill>
                <a:srgbClr val="EEF1ED">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9"/>
              <p:cNvSpPr/>
              <p:nvPr/>
            </p:nvSpPr>
            <p:spPr>
              <a:xfrm>
                <a:off x="4410275" y="3805775"/>
                <a:ext cx="42800" cy="20525"/>
              </a:xfrm>
              <a:custGeom>
                <a:avLst/>
                <a:gdLst/>
                <a:ahLst/>
                <a:cxnLst/>
                <a:rect l="l" t="t" r="r" b="b"/>
                <a:pathLst>
                  <a:path w="1712" h="821" extrusionOk="0">
                    <a:moveTo>
                      <a:pt x="399" y="0"/>
                    </a:moveTo>
                    <a:cubicBezTo>
                      <a:pt x="176" y="0"/>
                      <a:pt x="0" y="176"/>
                      <a:pt x="0" y="410"/>
                    </a:cubicBezTo>
                    <a:cubicBezTo>
                      <a:pt x="0" y="621"/>
                      <a:pt x="176" y="821"/>
                      <a:pt x="399" y="821"/>
                    </a:cubicBezTo>
                    <a:lnTo>
                      <a:pt x="1313" y="821"/>
                    </a:lnTo>
                    <a:cubicBezTo>
                      <a:pt x="1536" y="821"/>
                      <a:pt x="1712" y="645"/>
                      <a:pt x="1712" y="410"/>
                    </a:cubicBezTo>
                    <a:cubicBezTo>
                      <a:pt x="1712" y="176"/>
                      <a:pt x="1536" y="0"/>
                      <a:pt x="1313" y="0"/>
                    </a:cubicBezTo>
                    <a:close/>
                  </a:path>
                </a:pathLst>
              </a:custGeom>
              <a:solidFill>
                <a:srgbClr val="EEF1ED">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9"/>
              <p:cNvSpPr/>
              <p:nvPr/>
            </p:nvSpPr>
            <p:spPr>
              <a:xfrm>
                <a:off x="3929675" y="3859400"/>
                <a:ext cx="534825" cy="20525"/>
              </a:xfrm>
              <a:custGeom>
                <a:avLst/>
                <a:gdLst/>
                <a:ahLst/>
                <a:cxnLst/>
                <a:rect l="l" t="t" r="r" b="b"/>
                <a:pathLst>
                  <a:path w="21393" h="821" extrusionOk="0">
                    <a:moveTo>
                      <a:pt x="399" y="0"/>
                    </a:moveTo>
                    <a:cubicBezTo>
                      <a:pt x="177" y="0"/>
                      <a:pt x="1" y="176"/>
                      <a:pt x="1" y="410"/>
                    </a:cubicBezTo>
                    <a:cubicBezTo>
                      <a:pt x="1" y="633"/>
                      <a:pt x="177" y="821"/>
                      <a:pt x="399" y="821"/>
                    </a:cubicBezTo>
                    <a:lnTo>
                      <a:pt x="20994" y="821"/>
                    </a:lnTo>
                    <a:cubicBezTo>
                      <a:pt x="21217" y="821"/>
                      <a:pt x="21393" y="645"/>
                      <a:pt x="21393" y="410"/>
                    </a:cubicBezTo>
                    <a:cubicBezTo>
                      <a:pt x="21393" y="199"/>
                      <a:pt x="21217" y="0"/>
                      <a:pt x="20994" y="0"/>
                    </a:cubicBezTo>
                    <a:close/>
                  </a:path>
                </a:pathLst>
              </a:custGeom>
              <a:solidFill>
                <a:srgbClr val="EEF1ED">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9"/>
              <p:cNvSpPr/>
              <p:nvPr/>
            </p:nvSpPr>
            <p:spPr>
              <a:xfrm>
                <a:off x="3940525" y="3913300"/>
                <a:ext cx="65075" cy="20550"/>
              </a:xfrm>
              <a:custGeom>
                <a:avLst/>
                <a:gdLst/>
                <a:ahLst/>
                <a:cxnLst/>
                <a:rect l="l" t="t" r="r" b="b"/>
                <a:pathLst>
                  <a:path w="2603" h="822" extrusionOk="0">
                    <a:moveTo>
                      <a:pt x="399" y="1"/>
                    </a:moveTo>
                    <a:cubicBezTo>
                      <a:pt x="176" y="1"/>
                      <a:pt x="1" y="177"/>
                      <a:pt x="1" y="411"/>
                    </a:cubicBezTo>
                    <a:cubicBezTo>
                      <a:pt x="1" y="634"/>
                      <a:pt x="176" y="821"/>
                      <a:pt x="399" y="821"/>
                    </a:cubicBezTo>
                    <a:lnTo>
                      <a:pt x="2204" y="821"/>
                    </a:lnTo>
                    <a:cubicBezTo>
                      <a:pt x="2427" y="821"/>
                      <a:pt x="2603" y="646"/>
                      <a:pt x="2603" y="411"/>
                    </a:cubicBezTo>
                    <a:cubicBezTo>
                      <a:pt x="2603" y="177"/>
                      <a:pt x="2427" y="1"/>
                      <a:pt x="2204" y="1"/>
                    </a:cubicBezTo>
                    <a:close/>
                  </a:path>
                </a:pathLst>
              </a:custGeom>
              <a:solidFill>
                <a:srgbClr val="EEF1ED">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9"/>
              <p:cNvSpPr/>
              <p:nvPr/>
            </p:nvSpPr>
            <p:spPr>
              <a:xfrm>
                <a:off x="4051875" y="3913300"/>
                <a:ext cx="424050" cy="20550"/>
              </a:xfrm>
              <a:custGeom>
                <a:avLst/>
                <a:gdLst/>
                <a:ahLst/>
                <a:cxnLst/>
                <a:rect l="l" t="t" r="r" b="b"/>
                <a:pathLst>
                  <a:path w="16962" h="822" extrusionOk="0">
                    <a:moveTo>
                      <a:pt x="399" y="1"/>
                    </a:moveTo>
                    <a:cubicBezTo>
                      <a:pt x="177" y="1"/>
                      <a:pt x="1" y="177"/>
                      <a:pt x="1" y="411"/>
                    </a:cubicBezTo>
                    <a:cubicBezTo>
                      <a:pt x="1" y="634"/>
                      <a:pt x="177" y="821"/>
                      <a:pt x="399" y="821"/>
                    </a:cubicBezTo>
                    <a:lnTo>
                      <a:pt x="16563" y="821"/>
                    </a:lnTo>
                    <a:cubicBezTo>
                      <a:pt x="16786" y="821"/>
                      <a:pt x="16962" y="646"/>
                      <a:pt x="16962" y="411"/>
                    </a:cubicBezTo>
                    <a:cubicBezTo>
                      <a:pt x="16962" y="177"/>
                      <a:pt x="16786" y="1"/>
                      <a:pt x="16563" y="1"/>
                    </a:cubicBezTo>
                    <a:close/>
                  </a:path>
                </a:pathLst>
              </a:custGeom>
              <a:solidFill>
                <a:srgbClr val="EEF1ED">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9"/>
              <p:cNvSpPr/>
              <p:nvPr/>
            </p:nvSpPr>
            <p:spPr>
              <a:xfrm>
                <a:off x="4302425" y="4018225"/>
                <a:ext cx="1184800" cy="606600"/>
              </a:xfrm>
              <a:custGeom>
                <a:avLst/>
                <a:gdLst/>
                <a:ahLst/>
                <a:cxnLst/>
                <a:rect l="l" t="t" r="r" b="b"/>
                <a:pathLst>
                  <a:path w="47392" h="24264" extrusionOk="0">
                    <a:moveTo>
                      <a:pt x="1" y="0"/>
                    </a:moveTo>
                    <a:lnTo>
                      <a:pt x="1" y="24264"/>
                    </a:lnTo>
                    <a:lnTo>
                      <a:pt x="47391" y="24264"/>
                    </a:lnTo>
                    <a:lnTo>
                      <a:pt x="47391" y="17559"/>
                    </a:lnTo>
                    <a:lnTo>
                      <a:pt x="26046" y="4900"/>
                    </a:lnTo>
                    <a:lnTo>
                      <a:pt x="259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9"/>
              <p:cNvSpPr/>
              <p:nvPr/>
            </p:nvSpPr>
            <p:spPr>
              <a:xfrm>
                <a:off x="4790350" y="4018225"/>
                <a:ext cx="622450" cy="606600"/>
              </a:xfrm>
              <a:custGeom>
                <a:avLst/>
                <a:gdLst/>
                <a:ahLst/>
                <a:cxnLst/>
                <a:rect l="l" t="t" r="r" b="b"/>
                <a:pathLst>
                  <a:path w="24898" h="24264" extrusionOk="0">
                    <a:moveTo>
                      <a:pt x="0" y="0"/>
                    </a:moveTo>
                    <a:lnTo>
                      <a:pt x="0" y="24264"/>
                    </a:lnTo>
                    <a:lnTo>
                      <a:pt x="24897" y="24264"/>
                    </a:lnTo>
                    <a:lnTo>
                      <a:pt x="24897" y="17559"/>
                    </a:lnTo>
                    <a:lnTo>
                      <a:pt x="3552" y="4900"/>
                    </a:lnTo>
                    <a:lnTo>
                      <a:pt x="3552" y="0"/>
                    </a:lnTo>
                    <a:close/>
                  </a:path>
                </a:pathLst>
              </a:custGeom>
              <a:solidFill>
                <a:srgbClr val="193351">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9"/>
              <p:cNvSpPr/>
              <p:nvPr/>
            </p:nvSpPr>
            <p:spPr>
              <a:xfrm>
                <a:off x="4178475" y="4018225"/>
                <a:ext cx="1184500" cy="606600"/>
              </a:xfrm>
              <a:custGeom>
                <a:avLst/>
                <a:gdLst/>
                <a:ahLst/>
                <a:cxnLst/>
                <a:rect l="l" t="t" r="r" b="b"/>
                <a:pathLst>
                  <a:path w="47380" h="24264" extrusionOk="0">
                    <a:moveTo>
                      <a:pt x="1" y="0"/>
                    </a:moveTo>
                    <a:lnTo>
                      <a:pt x="1" y="24264"/>
                    </a:lnTo>
                    <a:lnTo>
                      <a:pt x="47379" y="24264"/>
                    </a:lnTo>
                    <a:lnTo>
                      <a:pt x="47379" y="17559"/>
                    </a:lnTo>
                    <a:lnTo>
                      <a:pt x="26034" y="4900"/>
                    </a:lnTo>
                    <a:lnTo>
                      <a:pt x="259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9"/>
              <p:cNvSpPr/>
              <p:nvPr/>
            </p:nvSpPr>
            <p:spPr>
              <a:xfrm>
                <a:off x="4890850" y="4440500"/>
                <a:ext cx="62150" cy="13200"/>
              </a:xfrm>
              <a:custGeom>
                <a:avLst/>
                <a:gdLst/>
                <a:ahLst/>
                <a:cxnLst/>
                <a:rect l="l" t="t" r="r" b="b"/>
                <a:pathLst>
                  <a:path w="2486" h="528" extrusionOk="0">
                    <a:moveTo>
                      <a:pt x="1243" y="0"/>
                    </a:moveTo>
                    <a:cubicBezTo>
                      <a:pt x="552" y="0"/>
                      <a:pt x="1" y="117"/>
                      <a:pt x="1" y="258"/>
                    </a:cubicBezTo>
                    <a:cubicBezTo>
                      <a:pt x="1" y="410"/>
                      <a:pt x="552" y="528"/>
                      <a:pt x="1243" y="528"/>
                    </a:cubicBezTo>
                    <a:cubicBezTo>
                      <a:pt x="1935" y="528"/>
                      <a:pt x="2486" y="410"/>
                      <a:pt x="2486" y="258"/>
                    </a:cubicBezTo>
                    <a:cubicBezTo>
                      <a:pt x="2486" y="117"/>
                      <a:pt x="1935" y="0"/>
                      <a:pt x="1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9"/>
              <p:cNvSpPr/>
              <p:nvPr/>
            </p:nvSpPr>
            <p:spPr>
              <a:xfrm>
                <a:off x="4901400" y="4435225"/>
                <a:ext cx="41050" cy="14075"/>
              </a:xfrm>
              <a:custGeom>
                <a:avLst/>
                <a:gdLst/>
                <a:ahLst/>
                <a:cxnLst/>
                <a:rect l="l" t="t" r="r" b="b"/>
                <a:pathLst>
                  <a:path w="1642" h="563" extrusionOk="0">
                    <a:moveTo>
                      <a:pt x="1" y="0"/>
                    </a:moveTo>
                    <a:lnTo>
                      <a:pt x="1" y="387"/>
                    </a:lnTo>
                    <a:cubicBezTo>
                      <a:pt x="1" y="492"/>
                      <a:pt x="364" y="563"/>
                      <a:pt x="821" y="563"/>
                    </a:cubicBezTo>
                    <a:cubicBezTo>
                      <a:pt x="1278" y="563"/>
                      <a:pt x="1642" y="492"/>
                      <a:pt x="1642" y="387"/>
                    </a:cubicBezTo>
                    <a:lnTo>
                      <a:pt x="1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9"/>
              <p:cNvSpPr/>
              <p:nvPr/>
            </p:nvSpPr>
            <p:spPr>
              <a:xfrm>
                <a:off x="4890850" y="4417625"/>
                <a:ext cx="62150" cy="21425"/>
              </a:xfrm>
              <a:custGeom>
                <a:avLst/>
                <a:gdLst/>
                <a:ahLst/>
                <a:cxnLst/>
                <a:rect l="l" t="t" r="r" b="b"/>
                <a:pathLst>
                  <a:path w="2486" h="857" extrusionOk="0">
                    <a:moveTo>
                      <a:pt x="1" y="1"/>
                    </a:moveTo>
                    <a:lnTo>
                      <a:pt x="1" y="587"/>
                    </a:lnTo>
                    <a:cubicBezTo>
                      <a:pt x="1" y="739"/>
                      <a:pt x="552" y="856"/>
                      <a:pt x="1243" y="856"/>
                    </a:cubicBezTo>
                    <a:cubicBezTo>
                      <a:pt x="1935" y="856"/>
                      <a:pt x="2486" y="739"/>
                      <a:pt x="2486" y="587"/>
                    </a:cubicBezTo>
                    <a:lnTo>
                      <a:pt x="24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9"/>
              <p:cNvSpPr/>
              <p:nvPr/>
            </p:nvSpPr>
            <p:spPr>
              <a:xfrm>
                <a:off x="4890850" y="4411175"/>
                <a:ext cx="62150" cy="13225"/>
              </a:xfrm>
              <a:custGeom>
                <a:avLst/>
                <a:gdLst/>
                <a:ahLst/>
                <a:cxnLst/>
                <a:rect l="l" t="t" r="r" b="b"/>
                <a:pathLst>
                  <a:path w="2486" h="529" extrusionOk="0">
                    <a:moveTo>
                      <a:pt x="1243" y="1"/>
                    </a:moveTo>
                    <a:cubicBezTo>
                      <a:pt x="552" y="1"/>
                      <a:pt x="1" y="118"/>
                      <a:pt x="1" y="259"/>
                    </a:cubicBezTo>
                    <a:cubicBezTo>
                      <a:pt x="1" y="411"/>
                      <a:pt x="552" y="528"/>
                      <a:pt x="1243" y="528"/>
                    </a:cubicBezTo>
                    <a:cubicBezTo>
                      <a:pt x="1935" y="528"/>
                      <a:pt x="2486" y="411"/>
                      <a:pt x="2486" y="259"/>
                    </a:cubicBezTo>
                    <a:cubicBezTo>
                      <a:pt x="2486" y="118"/>
                      <a:pt x="1935"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9"/>
              <p:cNvSpPr/>
              <p:nvPr/>
            </p:nvSpPr>
            <p:spPr>
              <a:xfrm>
                <a:off x="5212900" y="4440500"/>
                <a:ext cx="62150" cy="13200"/>
              </a:xfrm>
              <a:custGeom>
                <a:avLst/>
                <a:gdLst/>
                <a:ahLst/>
                <a:cxnLst/>
                <a:rect l="l" t="t" r="r" b="b"/>
                <a:pathLst>
                  <a:path w="2486" h="528" extrusionOk="0">
                    <a:moveTo>
                      <a:pt x="1243" y="0"/>
                    </a:moveTo>
                    <a:cubicBezTo>
                      <a:pt x="552" y="0"/>
                      <a:pt x="1" y="117"/>
                      <a:pt x="1" y="258"/>
                    </a:cubicBezTo>
                    <a:cubicBezTo>
                      <a:pt x="1" y="410"/>
                      <a:pt x="552" y="528"/>
                      <a:pt x="1243" y="528"/>
                    </a:cubicBezTo>
                    <a:cubicBezTo>
                      <a:pt x="1923" y="528"/>
                      <a:pt x="2486" y="410"/>
                      <a:pt x="2486" y="258"/>
                    </a:cubicBezTo>
                    <a:cubicBezTo>
                      <a:pt x="2486" y="117"/>
                      <a:pt x="1923" y="0"/>
                      <a:pt x="1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9"/>
              <p:cNvSpPr/>
              <p:nvPr/>
            </p:nvSpPr>
            <p:spPr>
              <a:xfrm>
                <a:off x="5223450" y="4435225"/>
                <a:ext cx="41050" cy="14075"/>
              </a:xfrm>
              <a:custGeom>
                <a:avLst/>
                <a:gdLst/>
                <a:ahLst/>
                <a:cxnLst/>
                <a:rect l="l" t="t" r="r" b="b"/>
                <a:pathLst>
                  <a:path w="1642" h="563" extrusionOk="0">
                    <a:moveTo>
                      <a:pt x="1" y="0"/>
                    </a:moveTo>
                    <a:lnTo>
                      <a:pt x="1" y="387"/>
                    </a:lnTo>
                    <a:cubicBezTo>
                      <a:pt x="1" y="492"/>
                      <a:pt x="364" y="563"/>
                      <a:pt x="821" y="563"/>
                    </a:cubicBezTo>
                    <a:cubicBezTo>
                      <a:pt x="1279" y="563"/>
                      <a:pt x="1642" y="492"/>
                      <a:pt x="1642" y="387"/>
                    </a:cubicBezTo>
                    <a:lnTo>
                      <a:pt x="1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9"/>
              <p:cNvSpPr/>
              <p:nvPr/>
            </p:nvSpPr>
            <p:spPr>
              <a:xfrm>
                <a:off x="5212900" y="4417625"/>
                <a:ext cx="62150" cy="21425"/>
              </a:xfrm>
              <a:custGeom>
                <a:avLst/>
                <a:gdLst/>
                <a:ahLst/>
                <a:cxnLst/>
                <a:rect l="l" t="t" r="r" b="b"/>
                <a:pathLst>
                  <a:path w="2486" h="857" extrusionOk="0">
                    <a:moveTo>
                      <a:pt x="1" y="1"/>
                    </a:moveTo>
                    <a:lnTo>
                      <a:pt x="1" y="587"/>
                    </a:lnTo>
                    <a:cubicBezTo>
                      <a:pt x="1" y="739"/>
                      <a:pt x="552" y="856"/>
                      <a:pt x="1243" y="856"/>
                    </a:cubicBezTo>
                    <a:cubicBezTo>
                      <a:pt x="1935" y="856"/>
                      <a:pt x="2486" y="739"/>
                      <a:pt x="2486" y="587"/>
                    </a:cubicBezTo>
                    <a:lnTo>
                      <a:pt x="24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9"/>
              <p:cNvSpPr/>
              <p:nvPr/>
            </p:nvSpPr>
            <p:spPr>
              <a:xfrm>
                <a:off x="5212900" y="4411175"/>
                <a:ext cx="62150" cy="13225"/>
              </a:xfrm>
              <a:custGeom>
                <a:avLst/>
                <a:gdLst/>
                <a:ahLst/>
                <a:cxnLst/>
                <a:rect l="l" t="t" r="r" b="b"/>
                <a:pathLst>
                  <a:path w="2486" h="529" extrusionOk="0">
                    <a:moveTo>
                      <a:pt x="1243" y="1"/>
                    </a:moveTo>
                    <a:cubicBezTo>
                      <a:pt x="552" y="1"/>
                      <a:pt x="1" y="118"/>
                      <a:pt x="1" y="259"/>
                    </a:cubicBezTo>
                    <a:cubicBezTo>
                      <a:pt x="1" y="411"/>
                      <a:pt x="552" y="528"/>
                      <a:pt x="1243" y="528"/>
                    </a:cubicBezTo>
                    <a:cubicBezTo>
                      <a:pt x="1923" y="528"/>
                      <a:pt x="2486" y="411"/>
                      <a:pt x="2486" y="259"/>
                    </a:cubicBezTo>
                    <a:cubicBezTo>
                      <a:pt x="2486" y="118"/>
                      <a:pt x="1923"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9"/>
              <p:cNvSpPr/>
              <p:nvPr/>
            </p:nvSpPr>
            <p:spPr>
              <a:xfrm>
                <a:off x="4921925" y="4411175"/>
                <a:ext cx="322075" cy="13225"/>
              </a:xfrm>
              <a:custGeom>
                <a:avLst/>
                <a:gdLst/>
                <a:ahLst/>
                <a:cxnLst/>
                <a:rect l="l" t="t" r="r" b="b"/>
                <a:pathLst>
                  <a:path w="12883" h="529" extrusionOk="0">
                    <a:moveTo>
                      <a:pt x="0" y="1"/>
                    </a:moveTo>
                    <a:lnTo>
                      <a:pt x="0" y="528"/>
                    </a:lnTo>
                    <a:lnTo>
                      <a:pt x="12882" y="528"/>
                    </a:lnTo>
                    <a:lnTo>
                      <a:pt x="128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9"/>
              <p:cNvSpPr/>
              <p:nvPr/>
            </p:nvSpPr>
            <p:spPr>
              <a:xfrm>
                <a:off x="4921925" y="4424375"/>
                <a:ext cx="322075" cy="14675"/>
              </a:xfrm>
              <a:custGeom>
                <a:avLst/>
                <a:gdLst/>
                <a:ahLst/>
                <a:cxnLst/>
                <a:rect l="l" t="t" r="r" b="b"/>
                <a:pathLst>
                  <a:path w="12883" h="587" extrusionOk="0">
                    <a:moveTo>
                      <a:pt x="0" y="0"/>
                    </a:moveTo>
                    <a:lnTo>
                      <a:pt x="0" y="586"/>
                    </a:lnTo>
                    <a:lnTo>
                      <a:pt x="12882" y="586"/>
                    </a:lnTo>
                    <a:lnTo>
                      <a:pt x="1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9"/>
              <p:cNvSpPr/>
              <p:nvPr/>
            </p:nvSpPr>
            <p:spPr>
              <a:xfrm>
                <a:off x="4482650" y="4203725"/>
                <a:ext cx="62450" cy="13200"/>
              </a:xfrm>
              <a:custGeom>
                <a:avLst/>
                <a:gdLst/>
                <a:ahLst/>
                <a:cxnLst/>
                <a:rect l="l" t="t" r="r" b="b"/>
                <a:pathLst>
                  <a:path w="2498" h="528" extrusionOk="0">
                    <a:moveTo>
                      <a:pt x="1243" y="0"/>
                    </a:moveTo>
                    <a:cubicBezTo>
                      <a:pt x="563" y="0"/>
                      <a:pt x="1" y="117"/>
                      <a:pt x="1" y="270"/>
                    </a:cubicBezTo>
                    <a:cubicBezTo>
                      <a:pt x="1" y="410"/>
                      <a:pt x="563" y="528"/>
                      <a:pt x="1243" y="528"/>
                    </a:cubicBezTo>
                    <a:cubicBezTo>
                      <a:pt x="1935" y="528"/>
                      <a:pt x="2497" y="410"/>
                      <a:pt x="2497" y="270"/>
                    </a:cubicBezTo>
                    <a:cubicBezTo>
                      <a:pt x="2497" y="117"/>
                      <a:pt x="1935" y="0"/>
                      <a:pt x="1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9"/>
              <p:cNvSpPr/>
              <p:nvPr/>
            </p:nvSpPr>
            <p:spPr>
              <a:xfrm>
                <a:off x="4493500" y="4198725"/>
                <a:ext cx="41050" cy="13800"/>
              </a:xfrm>
              <a:custGeom>
                <a:avLst/>
                <a:gdLst/>
                <a:ahLst/>
                <a:cxnLst/>
                <a:rect l="l" t="t" r="r" b="b"/>
                <a:pathLst>
                  <a:path w="1642" h="552" extrusionOk="0">
                    <a:moveTo>
                      <a:pt x="0" y="1"/>
                    </a:moveTo>
                    <a:lnTo>
                      <a:pt x="0" y="376"/>
                    </a:lnTo>
                    <a:cubicBezTo>
                      <a:pt x="0" y="481"/>
                      <a:pt x="364" y="552"/>
                      <a:pt x="821" y="552"/>
                    </a:cubicBezTo>
                    <a:cubicBezTo>
                      <a:pt x="1266" y="552"/>
                      <a:pt x="1641" y="481"/>
                      <a:pt x="1641" y="376"/>
                    </a:cubicBezTo>
                    <a:lnTo>
                      <a:pt x="1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9"/>
              <p:cNvSpPr/>
              <p:nvPr/>
            </p:nvSpPr>
            <p:spPr>
              <a:xfrm>
                <a:off x="4482650" y="4181150"/>
                <a:ext cx="62450" cy="21125"/>
              </a:xfrm>
              <a:custGeom>
                <a:avLst/>
                <a:gdLst/>
                <a:ahLst/>
                <a:cxnLst/>
                <a:rect l="l" t="t" r="r" b="b"/>
                <a:pathLst>
                  <a:path w="2498" h="845" extrusionOk="0">
                    <a:moveTo>
                      <a:pt x="1" y="0"/>
                    </a:moveTo>
                    <a:lnTo>
                      <a:pt x="1" y="587"/>
                    </a:lnTo>
                    <a:cubicBezTo>
                      <a:pt x="1" y="727"/>
                      <a:pt x="563" y="844"/>
                      <a:pt x="1255" y="844"/>
                    </a:cubicBezTo>
                    <a:cubicBezTo>
                      <a:pt x="1935" y="844"/>
                      <a:pt x="2497" y="727"/>
                      <a:pt x="2497" y="587"/>
                    </a:cubicBezTo>
                    <a:lnTo>
                      <a:pt x="24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9"/>
              <p:cNvSpPr/>
              <p:nvPr/>
            </p:nvSpPr>
            <p:spPr>
              <a:xfrm>
                <a:off x="4482650" y="4174400"/>
                <a:ext cx="62450" cy="13225"/>
              </a:xfrm>
              <a:custGeom>
                <a:avLst/>
                <a:gdLst/>
                <a:ahLst/>
                <a:cxnLst/>
                <a:rect l="l" t="t" r="r" b="b"/>
                <a:pathLst>
                  <a:path w="2498" h="529" extrusionOk="0">
                    <a:moveTo>
                      <a:pt x="1243" y="1"/>
                    </a:moveTo>
                    <a:cubicBezTo>
                      <a:pt x="563" y="1"/>
                      <a:pt x="1" y="118"/>
                      <a:pt x="1" y="270"/>
                    </a:cubicBezTo>
                    <a:cubicBezTo>
                      <a:pt x="1" y="411"/>
                      <a:pt x="563" y="528"/>
                      <a:pt x="1243" y="528"/>
                    </a:cubicBezTo>
                    <a:cubicBezTo>
                      <a:pt x="1935" y="528"/>
                      <a:pt x="2497" y="411"/>
                      <a:pt x="2497" y="270"/>
                    </a:cubicBezTo>
                    <a:cubicBezTo>
                      <a:pt x="2497" y="118"/>
                      <a:pt x="1935"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9"/>
              <p:cNvSpPr/>
              <p:nvPr/>
            </p:nvSpPr>
            <p:spPr>
              <a:xfrm>
                <a:off x="4558550" y="4203725"/>
                <a:ext cx="62150" cy="13200"/>
              </a:xfrm>
              <a:custGeom>
                <a:avLst/>
                <a:gdLst/>
                <a:ahLst/>
                <a:cxnLst/>
                <a:rect l="l" t="t" r="r" b="b"/>
                <a:pathLst>
                  <a:path w="2486" h="528" extrusionOk="0">
                    <a:moveTo>
                      <a:pt x="1243" y="0"/>
                    </a:moveTo>
                    <a:cubicBezTo>
                      <a:pt x="563" y="0"/>
                      <a:pt x="0" y="117"/>
                      <a:pt x="0" y="270"/>
                    </a:cubicBezTo>
                    <a:cubicBezTo>
                      <a:pt x="0" y="410"/>
                      <a:pt x="563" y="528"/>
                      <a:pt x="1243" y="528"/>
                    </a:cubicBezTo>
                    <a:cubicBezTo>
                      <a:pt x="1935" y="528"/>
                      <a:pt x="2485" y="410"/>
                      <a:pt x="2485" y="270"/>
                    </a:cubicBezTo>
                    <a:cubicBezTo>
                      <a:pt x="2485" y="117"/>
                      <a:pt x="1935" y="0"/>
                      <a:pt x="1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9"/>
              <p:cNvSpPr/>
              <p:nvPr/>
            </p:nvSpPr>
            <p:spPr>
              <a:xfrm>
                <a:off x="4569100" y="4198725"/>
                <a:ext cx="41050" cy="13800"/>
              </a:xfrm>
              <a:custGeom>
                <a:avLst/>
                <a:gdLst/>
                <a:ahLst/>
                <a:cxnLst/>
                <a:rect l="l" t="t" r="r" b="b"/>
                <a:pathLst>
                  <a:path w="1642" h="552" extrusionOk="0">
                    <a:moveTo>
                      <a:pt x="0" y="1"/>
                    </a:moveTo>
                    <a:lnTo>
                      <a:pt x="0" y="376"/>
                    </a:lnTo>
                    <a:cubicBezTo>
                      <a:pt x="0" y="481"/>
                      <a:pt x="376" y="552"/>
                      <a:pt x="821" y="552"/>
                    </a:cubicBezTo>
                    <a:cubicBezTo>
                      <a:pt x="1278" y="552"/>
                      <a:pt x="1642" y="481"/>
                      <a:pt x="1642" y="376"/>
                    </a:cubicBez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9"/>
              <p:cNvSpPr/>
              <p:nvPr/>
            </p:nvSpPr>
            <p:spPr>
              <a:xfrm>
                <a:off x="4558250" y="4181150"/>
                <a:ext cx="62150" cy="21125"/>
              </a:xfrm>
              <a:custGeom>
                <a:avLst/>
                <a:gdLst/>
                <a:ahLst/>
                <a:cxnLst/>
                <a:rect l="l" t="t" r="r" b="b"/>
                <a:pathLst>
                  <a:path w="2486" h="845" extrusionOk="0">
                    <a:moveTo>
                      <a:pt x="1" y="0"/>
                    </a:moveTo>
                    <a:lnTo>
                      <a:pt x="1" y="587"/>
                    </a:lnTo>
                    <a:cubicBezTo>
                      <a:pt x="1" y="727"/>
                      <a:pt x="552" y="844"/>
                      <a:pt x="1243" y="844"/>
                    </a:cubicBezTo>
                    <a:cubicBezTo>
                      <a:pt x="1935" y="844"/>
                      <a:pt x="2486" y="727"/>
                      <a:pt x="2486" y="587"/>
                    </a:cubicBezTo>
                    <a:lnTo>
                      <a:pt x="24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9"/>
              <p:cNvSpPr/>
              <p:nvPr/>
            </p:nvSpPr>
            <p:spPr>
              <a:xfrm>
                <a:off x="4558550" y="4174400"/>
                <a:ext cx="62150" cy="13225"/>
              </a:xfrm>
              <a:custGeom>
                <a:avLst/>
                <a:gdLst/>
                <a:ahLst/>
                <a:cxnLst/>
                <a:rect l="l" t="t" r="r" b="b"/>
                <a:pathLst>
                  <a:path w="2486" h="529" extrusionOk="0">
                    <a:moveTo>
                      <a:pt x="1243" y="1"/>
                    </a:moveTo>
                    <a:cubicBezTo>
                      <a:pt x="563" y="1"/>
                      <a:pt x="0" y="118"/>
                      <a:pt x="0" y="270"/>
                    </a:cubicBezTo>
                    <a:cubicBezTo>
                      <a:pt x="0" y="411"/>
                      <a:pt x="563" y="528"/>
                      <a:pt x="1243" y="528"/>
                    </a:cubicBezTo>
                    <a:cubicBezTo>
                      <a:pt x="1935" y="528"/>
                      <a:pt x="2485" y="411"/>
                      <a:pt x="2485" y="270"/>
                    </a:cubicBezTo>
                    <a:cubicBezTo>
                      <a:pt x="2485" y="118"/>
                      <a:pt x="1935"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9"/>
              <p:cNvSpPr/>
              <p:nvPr/>
            </p:nvSpPr>
            <p:spPr>
              <a:xfrm>
                <a:off x="4634150" y="4203725"/>
                <a:ext cx="62150" cy="13200"/>
              </a:xfrm>
              <a:custGeom>
                <a:avLst/>
                <a:gdLst/>
                <a:ahLst/>
                <a:cxnLst/>
                <a:rect l="l" t="t" r="r" b="b"/>
                <a:pathLst>
                  <a:path w="2486" h="528" extrusionOk="0">
                    <a:moveTo>
                      <a:pt x="1243" y="0"/>
                    </a:moveTo>
                    <a:cubicBezTo>
                      <a:pt x="552" y="0"/>
                      <a:pt x="1" y="117"/>
                      <a:pt x="1" y="270"/>
                    </a:cubicBezTo>
                    <a:cubicBezTo>
                      <a:pt x="1" y="410"/>
                      <a:pt x="552" y="528"/>
                      <a:pt x="1243" y="528"/>
                    </a:cubicBezTo>
                    <a:cubicBezTo>
                      <a:pt x="1923" y="528"/>
                      <a:pt x="2486" y="410"/>
                      <a:pt x="2486" y="270"/>
                    </a:cubicBezTo>
                    <a:cubicBezTo>
                      <a:pt x="2486" y="117"/>
                      <a:pt x="1923" y="0"/>
                      <a:pt x="1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9"/>
              <p:cNvSpPr/>
              <p:nvPr/>
            </p:nvSpPr>
            <p:spPr>
              <a:xfrm>
                <a:off x="4644700" y="4198725"/>
                <a:ext cx="41050" cy="13800"/>
              </a:xfrm>
              <a:custGeom>
                <a:avLst/>
                <a:gdLst/>
                <a:ahLst/>
                <a:cxnLst/>
                <a:rect l="l" t="t" r="r" b="b"/>
                <a:pathLst>
                  <a:path w="1642" h="552" extrusionOk="0">
                    <a:moveTo>
                      <a:pt x="1" y="1"/>
                    </a:moveTo>
                    <a:lnTo>
                      <a:pt x="1" y="376"/>
                    </a:lnTo>
                    <a:cubicBezTo>
                      <a:pt x="1" y="481"/>
                      <a:pt x="364" y="552"/>
                      <a:pt x="821" y="552"/>
                    </a:cubicBezTo>
                    <a:cubicBezTo>
                      <a:pt x="1278" y="552"/>
                      <a:pt x="1642" y="481"/>
                      <a:pt x="1642" y="376"/>
                    </a:cubicBez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9"/>
              <p:cNvSpPr/>
              <p:nvPr/>
            </p:nvSpPr>
            <p:spPr>
              <a:xfrm>
                <a:off x="4634150" y="4181150"/>
                <a:ext cx="62150" cy="21125"/>
              </a:xfrm>
              <a:custGeom>
                <a:avLst/>
                <a:gdLst/>
                <a:ahLst/>
                <a:cxnLst/>
                <a:rect l="l" t="t" r="r" b="b"/>
                <a:pathLst>
                  <a:path w="2486" h="845" extrusionOk="0">
                    <a:moveTo>
                      <a:pt x="1" y="0"/>
                    </a:moveTo>
                    <a:lnTo>
                      <a:pt x="1" y="587"/>
                    </a:lnTo>
                    <a:cubicBezTo>
                      <a:pt x="1" y="727"/>
                      <a:pt x="552" y="844"/>
                      <a:pt x="1243" y="844"/>
                    </a:cubicBezTo>
                    <a:cubicBezTo>
                      <a:pt x="1935" y="844"/>
                      <a:pt x="2486" y="727"/>
                      <a:pt x="2486" y="587"/>
                    </a:cubicBezTo>
                    <a:lnTo>
                      <a:pt x="24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9"/>
              <p:cNvSpPr/>
              <p:nvPr/>
            </p:nvSpPr>
            <p:spPr>
              <a:xfrm>
                <a:off x="4634150" y="4174400"/>
                <a:ext cx="62150" cy="13225"/>
              </a:xfrm>
              <a:custGeom>
                <a:avLst/>
                <a:gdLst/>
                <a:ahLst/>
                <a:cxnLst/>
                <a:rect l="l" t="t" r="r" b="b"/>
                <a:pathLst>
                  <a:path w="2486" h="529" extrusionOk="0">
                    <a:moveTo>
                      <a:pt x="1243" y="1"/>
                    </a:moveTo>
                    <a:cubicBezTo>
                      <a:pt x="552" y="1"/>
                      <a:pt x="1" y="118"/>
                      <a:pt x="1" y="270"/>
                    </a:cubicBezTo>
                    <a:cubicBezTo>
                      <a:pt x="1" y="411"/>
                      <a:pt x="552" y="528"/>
                      <a:pt x="1243" y="528"/>
                    </a:cubicBezTo>
                    <a:cubicBezTo>
                      <a:pt x="1923" y="528"/>
                      <a:pt x="2486" y="411"/>
                      <a:pt x="2486" y="270"/>
                    </a:cubicBezTo>
                    <a:cubicBezTo>
                      <a:pt x="2486" y="118"/>
                      <a:pt x="1923"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9"/>
              <p:cNvSpPr/>
              <p:nvPr/>
            </p:nvSpPr>
            <p:spPr>
              <a:xfrm>
                <a:off x="4709750" y="4203725"/>
                <a:ext cx="62450" cy="13200"/>
              </a:xfrm>
              <a:custGeom>
                <a:avLst/>
                <a:gdLst/>
                <a:ahLst/>
                <a:cxnLst/>
                <a:rect l="l" t="t" r="r" b="b"/>
                <a:pathLst>
                  <a:path w="2498" h="528" extrusionOk="0">
                    <a:moveTo>
                      <a:pt x="1243" y="0"/>
                    </a:moveTo>
                    <a:cubicBezTo>
                      <a:pt x="563" y="0"/>
                      <a:pt x="1" y="117"/>
                      <a:pt x="1" y="270"/>
                    </a:cubicBezTo>
                    <a:cubicBezTo>
                      <a:pt x="1" y="410"/>
                      <a:pt x="563" y="528"/>
                      <a:pt x="1243" y="528"/>
                    </a:cubicBezTo>
                    <a:cubicBezTo>
                      <a:pt x="1935" y="528"/>
                      <a:pt x="2498" y="410"/>
                      <a:pt x="2498" y="270"/>
                    </a:cubicBezTo>
                    <a:cubicBezTo>
                      <a:pt x="2498" y="117"/>
                      <a:pt x="1935" y="0"/>
                      <a:pt x="1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9"/>
              <p:cNvSpPr/>
              <p:nvPr/>
            </p:nvSpPr>
            <p:spPr>
              <a:xfrm>
                <a:off x="4720600" y="4198725"/>
                <a:ext cx="41050" cy="13800"/>
              </a:xfrm>
              <a:custGeom>
                <a:avLst/>
                <a:gdLst/>
                <a:ahLst/>
                <a:cxnLst/>
                <a:rect l="l" t="t" r="r" b="b"/>
                <a:pathLst>
                  <a:path w="1642" h="552" extrusionOk="0">
                    <a:moveTo>
                      <a:pt x="1" y="1"/>
                    </a:moveTo>
                    <a:lnTo>
                      <a:pt x="1" y="376"/>
                    </a:lnTo>
                    <a:cubicBezTo>
                      <a:pt x="1" y="481"/>
                      <a:pt x="364" y="552"/>
                      <a:pt x="821" y="552"/>
                    </a:cubicBezTo>
                    <a:cubicBezTo>
                      <a:pt x="1266" y="552"/>
                      <a:pt x="1642" y="481"/>
                      <a:pt x="1642" y="376"/>
                    </a:cubicBez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9"/>
              <p:cNvSpPr/>
              <p:nvPr/>
            </p:nvSpPr>
            <p:spPr>
              <a:xfrm>
                <a:off x="4709750" y="4181150"/>
                <a:ext cx="62450" cy="21125"/>
              </a:xfrm>
              <a:custGeom>
                <a:avLst/>
                <a:gdLst/>
                <a:ahLst/>
                <a:cxnLst/>
                <a:rect l="l" t="t" r="r" b="b"/>
                <a:pathLst>
                  <a:path w="2498" h="845" extrusionOk="0">
                    <a:moveTo>
                      <a:pt x="1" y="0"/>
                    </a:moveTo>
                    <a:lnTo>
                      <a:pt x="1" y="587"/>
                    </a:lnTo>
                    <a:cubicBezTo>
                      <a:pt x="1" y="727"/>
                      <a:pt x="563" y="844"/>
                      <a:pt x="1255" y="844"/>
                    </a:cubicBezTo>
                    <a:cubicBezTo>
                      <a:pt x="1935" y="844"/>
                      <a:pt x="2498" y="727"/>
                      <a:pt x="2498" y="587"/>
                    </a:cubicBezTo>
                    <a:lnTo>
                      <a:pt x="24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9"/>
              <p:cNvSpPr/>
              <p:nvPr/>
            </p:nvSpPr>
            <p:spPr>
              <a:xfrm>
                <a:off x="4709750" y="4174400"/>
                <a:ext cx="62450" cy="13225"/>
              </a:xfrm>
              <a:custGeom>
                <a:avLst/>
                <a:gdLst/>
                <a:ahLst/>
                <a:cxnLst/>
                <a:rect l="l" t="t" r="r" b="b"/>
                <a:pathLst>
                  <a:path w="2498" h="529" extrusionOk="0">
                    <a:moveTo>
                      <a:pt x="1243" y="1"/>
                    </a:moveTo>
                    <a:cubicBezTo>
                      <a:pt x="563" y="1"/>
                      <a:pt x="1" y="118"/>
                      <a:pt x="1" y="270"/>
                    </a:cubicBezTo>
                    <a:cubicBezTo>
                      <a:pt x="1" y="411"/>
                      <a:pt x="563" y="528"/>
                      <a:pt x="1243" y="528"/>
                    </a:cubicBezTo>
                    <a:cubicBezTo>
                      <a:pt x="1935" y="528"/>
                      <a:pt x="2498" y="411"/>
                      <a:pt x="2498" y="270"/>
                    </a:cubicBezTo>
                    <a:cubicBezTo>
                      <a:pt x="2498" y="118"/>
                      <a:pt x="1935"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9"/>
              <p:cNvSpPr/>
              <p:nvPr/>
            </p:nvSpPr>
            <p:spPr>
              <a:xfrm>
                <a:off x="4785650" y="4203725"/>
                <a:ext cx="62150" cy="13200"/>
              </a:xfrm>
              <a:custGeom>
                <a:avLst/>
                <a:gdLst/>
                <a:ahLst/>
                <a:cxnLst/>
                <a:rect l="l" t="t" r="r" b="b"/>
                <a:pathLst>
                  <a:path w="2486" h="528" extrusionOk="0">
                    <a:moveTo>
                      <a:pt x="1243" y="0"/>
                    </a:moveTo>
                    <a:cubicBezTo>
                      <a:pt x="563" y="0"/>
                      <a:pt x="1" y="117"/>
                      <a:pt x="1" y="270"/>
                    </a:cubicBezTo>
                    <a:cubicBezTo>
                      <a:pt x="1" y="410"/>
                      <a:pt x="563" y="528"/>
                      <a:pt x="1243" y="528"/>
                    </a:cubicBezTo>
                    <a:cubicBezTo>
                      <a:pt x="1935" y="528"/>
                      <a:pt x="2486" y="410"/>
                      <a:pt x="2486" y="270"/>
                    </a:cubicBezTo>
                    <a:cubicBezTo>
                      <a:pt x="2486" y="117"/>
                      <a:pt x="1935" y="0"/>
                      <a:pt x="1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9"/>
              <p:cNvSpPr/>
              <p:nvPr/>
            </p:nvSpPr>
            <p:spPr>
              <a:xfrm>
                <a:off x="4796200" y="4198725"/>
                <a:ext cx="41050" cy="13800"/>
              </a:xfrm>
              <a:custGeom>
                <a:avLst/>
                <a:gdLst/>
                <a:ahLst/>
                <a:cxnLst/>
                <a:rect l="l" t="t" r="r" b="b"/>
                <a:pathLst>
                  <a:path w="1642" h="552" extrusionOk="0">
                    <a:moveTo>
                      <a:pt x="1" y="1"/>
                    </a:moveTo>
                    <a:lnTo>
                      <a:pt x="1" y="376"/>
                    </a:lnTo>
                    <a:cubicBezTo>
                      <a:pt x="1" y="481"/>
                      <a:pt x="376" y="552"/>
                      <a:pt x="821" y="552"/>
                    </a:cubicBezTo>
                    <a:cubicBezTo>
                      <a:pt x="1278" y="552"/>
                      <a:pt x="1642" y="481"/>
                      <a:pt x="1642" y="376"/>
                    </a:cubicBez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9"/>
              <p:cNvSpPr/>
              <p:nvPr/>
            </p:nvSpPr>
            <p:spPr>
              <a:xfrm>
                <a:off x="4785375" y="4181150"/>
                <a:ext cx="62150" cy="21125"/>
              </a:xfrm>
              <a:custGeom>
                <a:avLst/>
                <a:gdLst/>
                <a:ahLst/>
                <a:cxnLst/>
                <a:rect l="l" t="t" r="r" b="b"/>
                <a:pathLst>
                  <a:path w="2486" h="845" extrusionOk="0">
                    <a:moveTo>
                      <a:pt x="0" y="0"/>
                    </a:moveTo>
                    <a:lnTo>
                      <a:pt x="0" y="587"/>
                    </a:lnTo>
                    <a:cubicBezTo>
                      <a:pt x="0" y="727"/>
                      <a:pt x="551" y="844"/>
                      <a:pt x="1243" y="844"/>
                    </a:cubicBezTo>
                    <a:cubicBezTo>
                      <a:pt x="1934" y="844"/>
                      <a:pt x="2485" y="727"/>
                      <a:pt x="2485" y="587"/>
                    </a:cubicBezTo>
                    <a:lnTo>
                      <a:pt x="2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9"/>
              <p:cNvSpPr/>
              <p:nvPr/>
            </p:nvSpPr>
            <p:spPr>
              <a:xfrm>
                <a:off x="4785650" y="4174400"/>
                <a:ext cx="62150" cy="13225"/>
              </a:xfrm>
              <a:custGeom>
                <a:avLst/>
                <a:gdLst/>
                <a:ahLst/>
                <a:cxnLst/>
                <a:rect l="l" t="t" r="r" b="b"/>
                <a:pathLst>
                  <a:path w="2486" h="529" extrusionOk="0">
                    <a:moveTo>
                      <a:pt x="1243" y="1"/>
                    </a:moveTo>
                    <a:cubicBezTo>
                      <a:pt x="563" y="1"/>
                      <a:pt x="1" y="118"/>
                      <a:pt x="1" y="270"/>
                    </a:cubicBezTo>
                    <a:cubicBezTo>
                      <a:pt x="1" y="411"/>
                      <a:pt x="563" y="528"/>
                      <a:pt x="1243" y="528"/>
                    </a:cubicBezTo>
                    <a:cubicBezTo>
                      <a:pt x="1935" y="528"/>
                      <a:pt x="2486" y="411"/>
                      <a:pt x="2486" y="270"/>
                    </a:cubicBezTo>
                    <a:cubicBezTo>
                      <a:pt x="2486" y="118"/>
                      <a:pt x="1935"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9"/>
              <p:cNvSpPr/>
              <p:nvPr/>
            </p:nvSpPr>
            <p:spPr>
              <a:xfrm>
                <a:off x="4861550" y="4203725"/>
                <a:ext cx="62150" cy="13200"/>
              </a:xfrm>
              <a:custGeom>
                <a:avLst/>
                <a:gdLst/>
                <a:ahLst/>
                <a:cxnLst/>
                <a:rect l="l" t="t" r="r" b="b"/>
                <a:pathLst>
                  <a:path w="2486" h="528" extrusionOk="0">
                    <a:moveTo>
                      <a:pt x="1243" y="0"/>
                    </a:moveTo>
                    <a:cubicBezTo>
                      <a:pt x="552" y="0"/>
                      <a:pt x="1" y="117"/>
                      <a:pt x="1" y="270"/>
                    </a:cubicBezTo>
                    <a:cubicBezTo>
                      <a:pt x="1" y="410"/>
                      <a:pt x="552" y="528"/>
                      <a:pt x="1243" y="528"/>
                    </a:cubicBezTo>
                    <a:cubicBezTo>
                      <a:pt x="1935" y="528"/>
                      <a:pt x="2486" y="410"/>
                      <a:pt x="2486" y="270"/>
                    </a:cubicBezTo>
                    <a:cubicBezTo>
                      <a:pt x="2486" y="117"/>
                      <a:pt x="1935" y="0"/>
                      <a:pt x="1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9"/>
              <p:cNvSpPr/>
              <p:nvPr/>
            </p:nvSpPr>
            <p:spPr>
              <a:xfrm>
                <a:off x="4872100" y="4198725"/>
                <a:ext cx="41050" cy="13800"/>
              </a:xfrm>
              <a:custGeom>
                <a:avLst/>
                <a:gdLst/>
                <a:ahLst/>
                <a:cxnLst/>
                <a:rect l="l" t="t" r="r" b="b"/>
                <a:pathLst>
                  <a:path w="1642" h="552" extrusionOk="0">
                    <a:moveTo>
                      <a:pt x="1" y="1"/>
                    </a:moveTo>
                    <a:lnTo>
                      <a:pt x="1" y="376"/>
                    </a:lnTo>
                    <a:cubicBezTo>
                      <a:pt x="1" y="481"/>
                      <a:pt x="364" y="552"/>
                      <a:pt x="821" y="552"/>
                    </a:cubicBezTo>
                    <a:cubicBezTo>
                      <a:pt x="1278" y="552"/>
                      <a:pt x="1642" y="481"/>
                      <a:pt x="1642" y="376"/>
                    </a:cubicBez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9"/>
              <p:cNvSpPr/>
              <p:nvPr/>
            </p:nvSpPr>
            <p:spPr>
              <a:xfrm>
                <a:off x="4861250" y="4181150"/>
                <a:ext cx="62150" cy="21125"/>
              </a:xfrm>
              <a:custGeom>
                <a:avLst/>
                <a:gdLst/>
                <a:ahLst/>
                <a:cxnLst/>
                <a:rect l="l" t="t" r="r" b="b"/>
                <a:pathLst>
                  <a:path w="2486" h="845" extrusionOk="0">
                    <a:moveTo>
                      <a:pt x="1" y="0"/>
                    </a:moveTo>
                    <a:lnTo>
                      <a:pt x="1" y="587"/>
                    </a:lnTo>
                    <a:cubicBezTo>
                      <a:pt x="1" y="727"/>
                      <a:pt x="552" y="844"/>
                      <a:pt x="1243" y="844"/>
                    </a:cubicBezTo>
                    <a:cubicBezTo>
                      <a:pt x="1935" y="844"/>
                      <a:pt x="2486" y="727"/>
                      <a:pt x="2486" y="587"/>
                    </a:cubicBezTo>
                    <a:lnTo>
                      <a:pt x="24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9"/>
              <p:cNvSpPr/>
              <p:nvPr/>
            </p:nvSpPr>
            <p:spPr>
              <a:xfrm>
                <a:off x="4861550" y="4174400"/>
                <a:ext cx="62150" cy="13225"/>
              </a:xfrm>
              <a:custGeom>
                <a:avLst/>
                <a:gdLst/>
                <a:ahLst/>
                <a:cxnLst/>
                <a:rect l="l" t="t" r="r" b="b"/>
                <a:pathLst>
                  <a:path w="2486" h="529" extrusionOk="0">
                    <a:moveTo>
                      <a:pt x="1243" y="1"/>
                    </a:moveTo>
                    <a:cubicBezTo>
                      <a:pt x="552" y="1"/>
                      <a:pt x="1" y="118"/>
                      <a:pt x="1" y="270"/>
                    </a:cubicBezTo>
                    <a:cubicBezTo>
                      <a:pt x="1" y="411"/>
                      <a:pt x="552" y="528"/>
                      <a:pt x="1243" y="528"/>
                    </a:cubicBezTo>
                    <a:cubicBezTo>
                      <a:pt x="1935" y="528"/>
                      <a:pt x="2486" y="411"/>
                      <a:pt x="2486" y="270"/>
                    </a:cubicBezTo>
                    <a:cubicBezTo>
                      <a:pt x="2486" y="118"/>
                      <a:pt x="1935"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9"/>
              <p:cNvSpPr/>
              <p:nvPr/>
            </p:nvSpPr>
            <p:spPr>
              <a:xfrm>
                <a:off x="4561175" y="4250600"/>
                <a:ext cx="62150" cy="13200"/>
              </a:xfrm>
              <a:custGeom>
                <a:avLst/>
                <a:gdLst/>
                <a:ahLst/>
                <a:cxnLst/>
                <a:rect l="l" t="t" r="r" b="b"/>
                <a:pathLst>
                  <a:path w="2486" h="528" extrusionOk="0">
                    <a:moveTo>
                      <a:pt x="1243" y="1"/>
                    </a:moveTo>
                    <a:cubicBezTo>
                      <a:pt x="552" y="1"/>
                      <a:pt x="1" y="118"/>
                      <a:pt x="1" y="270"/>
                    </a:cubicBezTo>
                    <a:cubicBezTo>
                      <a:pt x="1" y="411"/>
                      <a:pt x="552" y="528"/>
                      <a:pt x="1243" y="528"/>
                    </a:cubicBezTo>
                    <a:cubicBezTo>
                      <a:pt x="1935" y="528"/>
                      <a:pt x="2486" y="411"/>
                      <a:pt x="2486" y="270"/>
                    </a:cubicBezTo>
                    <a:cubicBezTo>
                      <a:pt x="2486" y="118"/>
                      <a:pt x="1935" y="1"/>
                      <a:pt x="1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9"/>
              <p:cNvSpPr/>
              <p:nvPr/>
            </p:nvSpPr>
            <p:spPr>
              <a:xfrm>
                <a:off x="4571725" y="4245625"/>
                <a:ext cx="41050" cy="13800"/>
              </a:xfrm>
              <a:custGeom>
                <a:avLst/>
                <a:gdLst/>
                <a:ahLst/>
                <a:cxnLst/>
                <a:rect l="l" t="t" r="r" b="b"/>
                <a:pathLst>
                  <a:path w="1642" h="552" extrusionOk="0">
                    <a:moveTo>
                      <a:pt x="1" y="0"/>
                    </a:moveTo>
                    <a:lnTo>
                      <a:pt x="1" y="375"/>
                    </a:lnTo>
                    <a:cubicBezTo>
                      <a:pt x="1" y="481"/>
                      <a:pt x="364" y="551"/>
                      <a:pt x="821" y="551"/>
                    </a:cubicBezTo>
                    <a:cubicBezTo>
                      <a:pt x="1279" y="551"/>
                      <a:pt x="1642" y="481"/>
                      <a:pt x="1642" y="375"/>
                    </a:cubicBezTo>
                    <a:lnTo>
                      <a:pt x="1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9"/>
              <p:cNvSpPr/>
              <p:nvPr/>
            </p:nvSpPr>
            <p:spPr>
              <a:xfrm>
                <a:off x="4561175" y="4228025"/>
                <a:ext cx="62150" cy="21125"/>
              </a:xfrm>
              <a:custGeom>
                <a:avLst/>
                <a:gdLst/>
                <a:ahLst/>
                <a:cxnLst/>
                <a:rect l="l" t="t" r="r" b="b"/>
                <a:pathLst>
                  <a:path w="2486" h="845" extrusionOk="0">
                    <a:moveTo>
                      <a:pt x="1" y="1"/>
                    </a:moveTo>
                    <a:lnTo>
                      <a:pt x="1" y="587"/>
                    </a:lnTo>
                    <a:cubicBezTo>
                      <a:pt x="1" y="728"/>
                      <a:pt x="552" y="845"/>
                      <a:pt x="1243" y="845"/>
                    </a:cubicBezTo>
                    <a:cubicBezTo>
                      <a:pt x="1935" y="845"/>
                      <a:pt x="2486" y="728"/>
                      <a:pt x="2486" y="587"/>
                    </a:cubicBezTo>
                    <a:lnTo>
                      <a:pt x="24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9"/>
              <p:cNvSpPr/>
              <p:nvPr/>
            </p:nvSpPr>
            <p:spPr>
              <a:xfrm>
                <a:off x="4561175" y="4221300"/>
                <a:ext cx="62150" cy="13200"/>
              </a:xfrm>
              <a:custGeom>
                <a:avLst/>
                <a:gdLst/>
                <a:ahLst/>
                <a:cxnLst/>
                <a:rect l="l" t="t" r="r" b="b"/>
                <a:pathLst>
                  <a:path w="2486" h="528" extrusionOk="0">
                    <a:moveTo>
                      <a:pt x="1243" y="0"/>
                    </a:moveTo>
                    <a:cubicBezTo>
                      <a:pt x="552" y="0"/>
                      <a:pt x="1" y="118"/>
                      <a:pt x="1" y="270"/>
                    </a:cubicBezTo>
                    <a:cubicBezTo>
                      <a:pt x="1" y="411"/>
                      <a:pt x="552" y="528"/>
                      <a:pt x="1243" y="528"/>
                    </a:cubicBezTo>
                    <a:cubicBezTo>
                      <a:pt x="1935" y="528"/>
                      <a:pt x="2486" y="411"/>
                      <a:pt x="2486" y="270"/>
                    </a:cubicBezTo>
                    <a:cubicBezTo>
                      <a:pt x="2486" y="118"/>
                      <a:pt x="1935"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9"/>
              <p:cNvSpPr/>
              <p:nvPr/>
            </p:nvSpPr>
            <p:spPr>
              <a:xfrm>
                <a:off x="4637075" y="4250600"/>
                <a:ext cx="62150" cy="13200"/>
              </a:xfrm>
              <a:custGeom>
                <a:avLst/>
                <a:gdLst/>
                <a:ahLst/>
                <a:cxnLst/>
                <a:rect l="l" t="t" r="r" b="b"/>
                <a:pathLst>
                  <a:path w="2486" h="528" extrusionOk="0">
                    <a:moveTo>
                      <a:pt x="1243" y="1"/>
                    </a:moveTo>
                    <a:cubicBezTo>
                      <a:pt x="552" y="1"/>
                      <a:pt x="1" y="118"/>
                      <a:pt x="1" y="270"/>
                    </a:cubicBezTo>
                    <a:cubicBezTo>
                      <a:pt x="1" y="411"/>
                      <a:pt x="552" y="528"/>
                      <a:pt x="1243" y="528"/>
                    </a:cubicBezTo>
                    <a:cubicBezTo>
                      <a:pt x="1923" y="528"/>
                      <a:pt x="2486" y="411"/>
                      <a:pt x="2486" y="270"/>
                    </a:cubicBezTo>
                    <a:cubicBezTo>
                      <a:pt x="2486" y="118"/>
                      <a:pt x="1923" y="1"/>
                      <a:pt x="1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9"/>
              <p:cNvSpPr/>
              <p:nvPr/>
            </p:nvSpPr>
            <p:spPr>
              <a:xfrm>
                <a:off x="4647625" y="4245625"/>
                <a:ext cx="41050" cy="13800"/>
              </a:xfrm>
              <a:custGeom>
                <a:avLst/>
                <a:gdLst/>
                <a:ahLst/>
                <a:cxnLst/>
                <a:rect l="l" t="t" r="r" b="b"/>
                <a:pathLst>
                  <a:path w="1642" h="552" extrusionOk="0">
                    <a:moveTo>
                      <a:pt x="1" y="0"/>
                    </a:moveTo>
                    <a:lnTo>
                      <a:pt x="1" y="375"/>
                    </a:lnTo>
                    <a:cubicBezTo>
                      <a:pt x="1" y="481"/>
                      <a:pt x="364" y="551"/>
                      <a:pt x="821" y="551"/>
                    </a:cubicBezTo>
                    <a:cubicBezTo>
                      <a:pt x="1279" y="551"/>
                      <a:pt x="1642" y="481"/>
                      <a:pt x="1642" y="375"/>
                    </a:cubicBezTo>
                    <a:lnTo>
                      <a:pt x="1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9"/>
              <p:cNvSpPr/>
              <p:nvPr/>
            </p:nvSpPr>
            <p:spPr>
              <a:xfrm>
                <a:off x="4636500" y="4228025"/>
                <a:ext cx="62450" cy="21125"/>
              </a:xfrm>
              <a:custGeom>
                <a:avLst/>
                <a:gdLst/>
                <a:ahLst/>
                <a:cxnLst/>
                <a:rect l="l" t="t" r="r" b="b"/>
                <a:pathLst>
                  <a:path w="2498" h="845" extrusionOk="0">
                    <a:moveTo>
                      <a:pt x="0" y="1"/>
                    </a:moveTo>
                    <a:lnTo>
                      <a:pt x="0" y="587"/>
                    </a:lnTo>
                    <a:cubicBezTo>
                      <a:pt x="0" y="728"/>
                      <a:pt x="563" y="845"/>
                      <a:pt x="1255" y="845"/>
                    </a:cubicBezTo>
                    <a:cubicBezTo>
                      <a:pt x="1935" y="845"/>
                      <a:pt x="2497" y="728"/>
                      <a:pt x="2497" y="587"/>
                    </a:cubicBezTo>
                    <a:lnTo>
                      <a:pt x="24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9"/>
              <p:cNvSpPr/>
              <p:nvPr/>
            </p:nvSpPr>
            <p:spPr>
              <a:xfrm>
                <a:off x="4637075" y="4221300"/>
                <a:ext cx="62150" cy="13200"/>
              </a:xfrm>
              <a:custGeom>
                <a:avLst/>
                <a:gdLst/>
                <a:ahLst/>
                <a:cxnLst/>
                <a:rect l="l" t="t" r="r" b="b"/>
                <a:pathLst>
                  <a:path w="2486" h="528" extrusionOk="0">
                    <a:moveTo>
                      <a:pt x="1243" y="0"/>
                    </a:moveTo>
                    <a:cubicBezTo>
                      <a:pt x="552" y="0"/>
                      <a:pt x="1" y="118"/>
                      <a:pt x="1" y="270"/>
                    </a:cubicBezTo>
                    <a:cubicBezTo>
                      <a:pt x="1" y="411"/>
                      <a:pt x="552" y="528"/>
                      <a:pt x="1243" y="528"/>
                    </a:cubicBezTo>
                    <a:cubicBezTo>
                      <a:pt x="1923" y="528"/>
                      <a:pt x="2486" y="411"/>
                      <a:pt x="2486" y="270"/>
                    </a:cubicBezTo>
                    <a:cubicBezTo>
                      <a:pt x="2486" y="118"/>
                      <a:pt x="1923"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9"/>
              <p:cNvSpPr/>
              <p:nvPr/>
            </p:nvSpPr>
            <p:spPr>
              <a:xfrm>
                <a:off x="4712400" y="4250600"/>
                <a:ext cx="62150" cy="13200"/>
              </a:xfrm>
              <a:custGeom>
                <a:avLst/>
                <a:gdLst/>
                <a:ahLst/>
                <a:cxnLst/>
                <a:rect l="l" t="t" r="r" b="b"/>
                <a:pathLst>
                  <a:path w="2486" h="528" extrusionOk="0">
                    <a:moveTo>
                      <a:pt x="1243" y="1"/>
                    </a:moveTo>
                    <a:cubicBezTo>
                      <a:pt x="563" y="1"/>
                      <a:pt x="0" y="118"/>
                      <a:pt x="0" y="270"/>
                    </a:cubicBezTo>
                    <a:cubicBezTo>
                      <a:pt x="0" y="411"/>
                      <a:pt x="563" y="528"/>
                      <a:pt x="1243" y="528"/>
                    </a:cubicBezTo>
                    <a:cubicBezTo>
                      <a:pt x="1934" y="528"/>
                      <a:pt x="2485" y="411"/>
                      <a:pt x="2485" y="270"/>
                    </a:cubicBezTo>
                    <a:cubicBezTo>
                      <a:pt x="2485" y="118"/>
                      <a:pt x="1934" y="1"/>
                      <a:pt x="1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9"/>
              <p:cNvSpPr/>
              <p:nvPr/>
            </p:nvSpPr>
            <p:spPr>
              <a:xfrm>
                <a:off x="4722950" y="4245625"/>
                <a:ext cx="41050" cy="13800"/>
              </a:xfrm>
              <a:custGeom>
                <a:avLst/>
                <a:gdLst/>
                <a:ahLst/>
                <a:cxnLst/>
                <a:rect l="l" t="t" r="r" b="b"/>
                <a:pathLst>
                  <a:path w="1642" h="552" extrusionOk="0">
                    <a:moveTo>
                      <a:pt x="0" y="0"/>
                    </a:moveTo>
                    <a:lnTo>
                      <a:pt x="0" y="375"/>
                    </a:lnTo>
                    <a:cubicBezTo>
                      <a:pt x="0" y="481"/>
                      <a:pt x="375" y="551"/>
                      <a:pt x="821" y="551"/>
                    </a:cubicBezTo>
                    <a:cubicBezTo>
                      <a:pt x="1278" y="551"/>
                      <a:pt x="1641" y="481"/>
                      <a:pt x="1641" y="375"/>
                    </a:cubicBezTo>
                    <a:lnTo>
                      <a:pt x="1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9"/>
              <p:cNvSpPr/>
              <p:nvPr/>
            </p:nvSpPr>
            <p:spPr>
              <a:xfrm>
                <a:off x="4712400" y="4228025"/>
                <a:ext cx="62150" cy="21125"/>
              </a:xfrm>
              <a:custGeom>
                <a:avLst/>
                <a:gdLst/>
                <a:ahLst/>
                <a:cxnLst/>
                <a:rect l="l" t="t" r="r" b="b"/>
                <a:pathLst>
                  <a:path w="2486" h="845" extrusionOk="0">
                    <a:moveTo>
                      <a:pt x="0" y="1"/>
                    </a:moveTo>
                    <a:lnTo>
                      <a:pt x="0" y="587"/>
                    </a:lnTo>
                    <a:cubicBezTo>
                      <a:pt x="0" y="728"/>
                      <a:pt x="551" y="845"/>
                      <a:pt x="1243" y="845"/>
                    </a:cubicBezTo>
                    <a:cubicBezTo>
                      <a:pt x="1934" y="845"/>
                      <a:pt x="2485" y="728"/>
                      <a:pt x="2485" y="587"/>
                    </a:cubicBezTo>
                    <a:lnTo>
                      <a:pt x="24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9"/>
              <p:cNvSpPr/>
              <p:nvPr/>
            </p:nvSpPr>
            <p:spPr>
              <a:xfrm>
                <a:off x="4712400" y="4221300"/>
                <a:ext cx="62150" cy="13200"/>
              </a:xfrm>
              <a:custGeom>
                <a:avLst/>
                <a:gdLst/>
                <a:ahLst/>
                <a:cxnLst/>
                <a:rect l="l" t="t" r="r" b="b"/>
                <a:pathLst>
                  <a:path w="2486" h="528" extrusionOk="0">
                    <a:moveTo>
                      <a:pt x="1243" y="0"/>
                    </a:moveTo>
                    <a:cubicBezTo>
                      <a:pt x="563" y="0"/>
                      <a:pt x="0" y="118"/>
                      <a:pt x="0" y="270"/>
                    </a:cubicBezTo>
                    <a:cubicBezTo>
                      <a:pt x="0" y="411"/>
                      <a:pt x="563" y="528"/>
                      <a:pt x="1243" y="528"/>
                    </a:cubicBezTo>
                    <a:cubicBezTo>
                      <a:pt x="1934" y="528"/>
                      <a:pt x="2485" y="411"/>
                      <a:pt x="2485" y="270"/>
                    </a:cubicBezTo>
                    <a:cubicBezTo>
                      <a:pt x="2485" y="118"/>
                      <a:pt x="193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9"/>
              <p:cNvSpPr/>
              <p:nvPr/>
            </p:nvSpPr>
            <p:spPr>
              <a:xfrm>
                <a:off x="4788300" y="4250600"/>
                <a:ext cx="62150" cy="13200"/>
              </a:xfrm>
              <a:custGeom>
                <a:avLst/>
                <a:gdLst/>
                <a:ahLst/>
                <a:cxnLst/>
                <a:rect l="l" t="t" r="r" b="b"/>
                <a:pathLst>
                  <a:path w="2486" h="528" extrusionOk="0">
                    <a:moveTo>
                      <a:pt x="1243" y="1"/>
                    </a:moveTo>
                    <a:cubicBezTo>
                      <a:pt x="551" y="1"/>
                      <a:pt x="0" y="118"/>
                      <a:pt x="0" y="270"/>
                    </a:cubicBezTo>
                    <a:cubicBezTo>
                      <a:pt x="0" y="411"/>
                      <a:pt x="551" y="528"/>
                      <a:pt x="1243" y="528"/>
                    </a:cubicBezTo>
                    <a:cubicBezTo>
                      <a:pt x="1934" y="528"/>
                      <a:pt x="2485" y="411"/>
                      <a:pt x="2485" y="270"/>
                    </a:cubicBezTo>
                    <a:cubicBezTo>
                      <a:pt x="2485" y="118"/>
                      <a:pt x="1934" y="1"/>
                      <a:pt x="1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9"/>
              <p:cNvSpPr/>
              <p:nvPr/>
            </p:nvSpPr>
            <p:spPr>
              <a:xfrm>
                <a:off x="4798850" y="4245625"/>
                <a:ext cx="41050" cy="13800"/>
              </a:xfrm>
              <a:custGeom>
                <a:avLst/>
                <a:gdLst/>
                <a:ahLst/>
                <a:cxnLst/>
                <a:rect l="l" t="t" r="r" b="b"/>
                <a:pathLst>
                  <a:path w="1642" h="552" extrusionOk="0">
                    <a:moveTo>
                      <a:pt x="0" y="0"/>
                    </a:moveTo>
                    <a:lnTo>
                      <a:pt x="0" y="375"/>
                    </a:lnTo>
                    <a:cubicBezTo>
                      <a:pt x="0" y="481"/>
                      <a:pt x="364" y="551"/>
                      <a:pt x="821" y="551"/>
                    </a:cubicBezTo>
                    <a:cubicBezTo>
                      <a:pt x="1278" y="551"/>
                      <a:pt x="1641" y="481"/>
                      <a:pt x="1641" y="375"/>
                    </a:cubicBezTo>
                    <a:lnTo>
                      <a:pt x="1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9"/>
              <p:cNvSpPr/>
              <p:nvPr/>
            </p:nvSpPr>
            <p:spPr>
              <a:xfrm>
                <a:off x="4788300" y="4228025"/>
                <a:ext cx="62150" cy="21125"/>
              </a:xfrm>
              <a:custGeom>
                <a:avLst/>
                <a:gdLst/>
                <a:ahLst/>
                <a:cxnLst/>
                <a:rect l="l" t="t" r="r" b="b"/>
                <a:pathLst>
                  <a:path w="2486" h="845" extrusionOk="0">
                    <a:moveTo>
                      <a:pt x="0" y="1"/>
                    </a:moveTo>
                    <a:lnTo>
                      <a:pt x="0" y="587"/>
                    </a:lnTo>
                    <a:cubicBezTo>
                      <a:pt x="0" y="728"/>
                      <a:pt x="551" y="845"/>
                      <a:pt x="1243" y="845"/>
                    </a:cubicBezTo>
                    <a:cubicBezTo>
                      <a:pt x="1934" y="845"/>
                      <a:pt x="2485" y="728"/>
                      <a:pt x="2485" y="587"/>
                    </a:cubicBezTo>
                    <a:lnTo>
                      <a:pt x="24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9"/>
              <p:cNvSpPr/>
              <p:nvPr/>
            </p:nvSpPr>
            <p:spPr>
              <a:xfrm>
                <a:off x="4788300" y="4221300"/>
                <a:ext cx="62150" cy="13200"/>
              </a:xfrm>
              <a:custGeom>
                <a:avLst/>
                <a:gdLst/>
                <a:ahLst/>
                <a:cxnLst/>
                <a:rect l="l" t="t" r="r" b="b"/>
                <a:pathLst>
                  <a:path w="2486" h="528" extrusionOk="0">
                    <a:moveTo>
                      <a:pt x="1243" y="0"/>
                    </a:moveTo>
                    <a:cubicBezTo>
                      <a:pt x="551" y="0"/>
                      <a:pt x="0" y="118"/>
                      <a:pt x="0" y="270"/>
                    </a:cubicBezTo>
                    <a:cubicBezTo>
                      <a:pt x="0" y="411"/>
                      <a:pt x="551" y="528"/>
                      <a:pt x="1243" y="528"/>
                    </a:cubicBezTo>
                    <a:cubicBezTo>
                      <a:pt x="1934" y="528"/>
                      <a:pt x="2485" y="411"/>
                      <a:pt x="2485" y="270"/>
                    </a:cubicBezTo>
                    <a:cubicBezTo>
                      <a:pt x="2485" y="118"/>
                      <a:pt x="193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9"/>
              <p:cNvSpPr/>
              <p:nvPr/>
            </p:nvSpPr>
            <p:spPr>
              <a:xfrm>
                <a:off x="4864200" y="4250600"/>
                <a:ext cx="62150" cy="13200"/>
              </a:xfrm>
              <a:custGeom>
                <a:avLst/>
                <a:gdLst/>
                <a:ahLst/>
                <a:cxnLst/>
                <a:rect l="l" t="t" r="r" b="b"/>
                <a:pathLst>
                  <a:path w="2486" h="528" extrusionOk="0">
                    <a:moveTo>
                      <a:pt x="1243" y="1"/>
                    </a:moveTo>
                    <a:cubicBezTo>
                      <a:pt x="551" y="1"/>
                      <a:pt x="0" y="118"/>
                      <a:pt x="0" y="270"/>
                    </a:cubicBezTo>
                    <a:cubicBezTo>
                      <a:pt x="0" y="411"/>
                      <a:pt x="551" y="528"/>
                      <a:pt x="1243" y="528"/>
                    </a:cubicBezTo>
                    <a:cubicBezTo>
                      <a:pt x="1923" y="528"/>
                      <a:pt x="2485" y="411"/>
                      <a:pt x="2485" y="270"/>
                    </a:cubicBezTo>
                    <a:cubicBezTo>
                      <a:pt x="2485" y="118"/>
                      <a:pt x="1923" y="1"/>
                      <a:pt x="1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9"/>
              <p:cNvSpPr/>
              <p:nvPr/>
            </p:nvSpPr>
            <p:spPr>
              <a:xfrm>
                <a:off x="4874750" y="4245625"/>
                <a:ext cx="41050" cy="13800"/>
              </a:xfrm>
              <a:custGeom>
                <a:avLst/>
                <a:gdLst/>
                <a:ahLst/>
                <a:cxnLst/>
                <a:rect l="l" t="t" r="r" b="b"/>
                <a:pathLst>
                  <a:path w="1642" h="552" extrusionOk="0">
                    <a:moveTo>
                      <a:pt x="0" y="0"/>
                    </a:moveTo>
                    <a:lnTo>
                      <a:pt x="0" y="375"/>
                    </a:lnTo>
                    <a:cubicBezTo>
                      <a:pt x="0" y="481"/>
                      <a:pt x="364" y="551"/>
                      <a:pt x="821" y="551"/>
                    </a:cubicBezTo>
                    <a:cubicBezTo>
                      <a:pt x="1278" y="551"/>
                      <a:pt x="1641" y="481"/>
                      <a:pt x="1641" y="375"/>
                    </a:cubicBezTo>
                    <a:lnTo>
                      <a:pt x="1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9"/>
              <p:cNvSpPr/>
              <p:nvPr/>
            </p:nvSpPr>
            <p:spPr>
              <a:xfrm>
                <a:off x="4863600" y="4228025"/>
                <a:ext cx="62450" cy="21125"/>
              </a:xfrm>
              <a:custGeom>
                <a:avLst/>
                <a:gdLst/>
                <a:ahLst/>
                <a:cxnLst/>
                <a:rect l="l" t="t" r="r" b="b"/>
                <a:pathLst>
                  <a:path w="2498" h="845" extrusionOk="0">
                    <a:moveTo>
                      <a:pt x="1" y="1"/>
                    </a:moveTo>
                    <a:lnTo>
                      <a:pt x="1" y="587"/>
                    </a:lnTo>
                    <a:cubicBezTo>
                      <a:pt x="1" y="728"/>
                      <a:pt x="563" y="845"/>
                      <a:pt x="1255" y="845"/>
                    </a:cubicBezTo>
                    <a:cubicBezTo>
                      <a:pt x="1935" y="845"/>
                      <a:pt x="2497" y="728"/>
                      <a:pt x="2497" y="587"/>
                    </a:cubicBezTo>
                    <a:lnTo>
                      <a:pt x="24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9"/>
              <p:cNvSpPr/>
              <p:nvPr/>
            </p:nvSpPr>
            <p:spPr>
              <a:xfrm>
                <a:off x="4864200" y="4221300"/>
                <a:ext cx="62150" cy="13200"/>
              </a:xfrm>
              <a:custGeom>
                <a:avLst/>
                <a:gdLst/>
                <a:ahLst/>
                <a:cxnLst/>
                <a:rect l="l" t="t" r="r" b="b"/>
                <a:pathLst>
                  <a:path w="2486" h="528" extrusionOk="0">
                    <a:moveTo>
                      <a:pt x="1243" y="0"/>
                    </a:moveTo>
                    <a:cubicBezTo>
                      <a:pt x="551" y="0"/>
                      <a:pt x="0" y="118"/>
                      <a:pt x="0" y="270"/>
                    </a:cubicBezTo>
                    <a:cubicBezTo>
                      <a:pt x="0" y="411"/>
                      <a:pt x="551" y="528"/>
                      <a:pt x="1243" y="528"/>
                    </a:cubicBezTo>
                    <a:cubicBezTo>
                      <a:pt x="1923" y="528"/>
                      <a:pt x="2485" y="411"/>
                      <a:pt x="2485" y="270"/>
                    </a:cubicBezTo>
                    <a:cubicBezTo>
                      <a:pt x="2485" y="118"/>
                      <a:pt x="1923"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9"/>
              <p:cNvSpPr/>
              <p:nvPr/>
            </p:nvSpPr>
            <p:spPr>
              <a:xfrm>
                <a:off x="4939500" y="4250600"/>
                <a:ext cx="62150" cy="13200"/>
              </a:xfrm>
              <a:custGeom>
                <a:avLst/>
                <a:gdLst/>
                <a:ahLst/>
                <a:cxnLst/>
                <a:rect l="l" t="t" r="r" b="b"/>
                <a:pathLst>
                  <a:path w="2486" h="528" extrusionOk="0">
                    <a:moveTo>
                      <a:pt x="1243" y="1"/>
                    </a:moveTo>
                    <a:cubicBezTo>
                      <a:pt x="563" y="1"/>
                      <a:pt x="1" y="118"/>
                      <a:pt x="1" y="270"/>
                    </a:cubicBezTo>
                    <a:cubicBezTo>
                      <a:pt x="1" y="411"/>
                      <a:pt x="563" y="528"/>
                      <a:pt x="1243" y="528"/>
                    </a:cubicBezTo>
                    <a:cubicBezTo>
                      <a:pt x="1935" y="528"/>
                      <a:pt x="2486" y="411"/>
                      <a:pt x="2486" y="270"/>
                    </a:cubicBezTo>
                    <a:cubicBezTo>
                      <a:pt x="2486" y="118"/>
                      <a:pt x="1935" y="1"/>
                      <a:pt x="1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9"/>
              <p:cNvSpPr/>
              <p:nvPr/>
            </p:nvSpPr>
            <p:spPr>
              <a:xfrm>
                <a:off x="4950050" y="4245625"/>
                <a:ext cx="41050" cy="13800"/>
              </a:xfrm>
              <a:custGeom>
                <a:avLst/>
                <a:gdLst/>
                <a:ahLst/>
                <a:cxnLst/>
                <a:rect l="l" t="t" r="r" b="b"/>
                <a:pathLst>
                  <a:path w="1642" h="552" extrusionOk="0">
                    <a:moveTo>
                      <a:pt x="1" y="0"/>
                    </a:moveTo>
                    <a:lnTo>
                      <a:pt x="1" y="375"/>
                    </a:lnTo>
                    <a:cubicBezTo>
                      <a:pt x="1" y="481"/>
                      <a:pt x="376" y="551"/>
                      <a:pt x="821" y="551"/>
                    </a:cubicBezTo>
                    <a:cubicBezTo>
                      <a:pt x="1278" y="551"/>
                      <a:pt x="1642" y="481"/>
                      <a:pt x="1642" y="375"/>
                    </a:cubicBezTo>
                    <a:lnTo>
                      <a:pt x="1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9"/>
              <p:cNvSpPr/>
              <p:nvPr/>
            </p:nvSpPr>
            <p:spPr>
              <a:xfrm>
                <a:off x="4939500" y="4228025"/>
                <a:ext cx="62450" cy="21125"/>
              </a:xfrm>
              <a:custGeom>
                <a:avLst/>
                <a:gdLst/>
                <a:ahLst/>
                <a:cxnLst/>
                <a:rect l="l" t="t" r="r" b="b"/>
                <a:pathLst>
                  <a:path w="2498" h="845" extrusionOk="0">
                    <a:moveTo>
                      <a:pt x="1" y="1"/>
                    </a:moveTo>
                    <a:lnTo>
                      <a:pt x="1" y="587"/>
                    </a:lnTo>
                    <a:cubicBezTo>
                      <a:pt x="1" y="728"/>
                      <a:pt x="552" y="845"/>
                      <a:pt x="1243" y="845"/>
                    </a:cubicBezTo>
                    <a:cubicBezTo>
                      <a:pt x="1935" y="845"/>
                      <a:pt x="2497" y="728"/>
                      <a:pt x="2497" y="587"/>
                    </a:cubicBezTo>
                    <a:lnTo>
                      <a:pt x="24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9"/>
              <p:cNvSpPr/>
              <p:nvPr/>
            </p:nvSpPr>
            <p:spPr>
              <a:xfrm>
                <a:off x="4939500" y="4221300"/>
                <a:ext cx="62150" cy="13200"/>
              </a:xfrm>
              <a:custGeom>
                <a:avLst/>
                <a:gdLst/>
                <a:ahLst/>
                <a:cxnLst/>
                <a:rect l="l" t="t" r="r" b="b"/>
                <a:pathLst>
                  <a:path w="2486" h="528" extrusionOk="0">
                    <a:moveTo>
                      <a:pt x="1243" y="0"/>
                    </a:moveTo>
                    <a:cubicBezTo>
                      <a:pt x="563" y="0"/>
                      <a:pt x="1" y="118"/>
                      <a:pt x="1" y="270"/>
                    </a:cubicBezTo>
                    <a:cubicBezTo>
                      <a:pt x="1" y="411"/>
                      <a:pt x="563" y="528"/>
                      <a:pt x="1243" y="528"/>
                    </a:cubicBezTo>
                    <a:cubicBezTo>
                      <a:pt x="1935" y="528"/>
                      <a:pt x="2486" y="411"/>
                      <a:pt x="2486" y="270"/>
                    </a:cubicBezTo>
                    <a:cubicBezTo>
                      <a:pt x="2486" y="118"/>
                      <a:pt x="1935"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9"/>
              <p:cNvSpPr/>
              <p:nvPr/>
            </p:nvSpPr>
            <p:spPr>
              <a:xfrm>
                <a:off x="4639425" y="4297475"/>
                <a:ext cx="62450" cy="13225"/>
              </a:xfrm>
              <a:custGeom>
                <a:avLst/>
                <a:gdLst/>
                <a:ahLst/>
                <a:cxnLst/>
                <a:rect l="l" t="t" r="r" b="b"/>
                <a:pathLst>
                  <a:path w="2498" h="529" extrusionOk="0">
                    <a:moveTo>
                      <a:pt x="1255" y="1"/>
                    </a:moveTo>
                    <a:cubicBezTo>
                      <a:pt x="563" y="1"/>
                      <a:pt x="1" y="118"/>
                      <a:pt x="1" y="271"/>
                    </a:cubicBezTo>
                    <a:cubicBezTo>
                      <a:pt x="1" y="411"/>
                      <a:pt x="563" y="528"/>
                      <a:pt x="1255" y="528"/>
                    </a:cubicBezTo>
                    <a:cubicBezTo>
                      <a:pt x="1935" y="528"/>
                      <a:pt x="2497" y="411"/>
                      <a:pt x="2497" y="271"/>
                    </a:cubicBezTo>
                    <a:cubicBezTo>
                      <a:pt x="2497" y="118"/>
                      <a:pt x="1935" y="1"/>
                      <a:pt x="1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9"/>
              <p:cNvSpPr/>
              <p:nvPr/>
            </p:nvSpPr>
            <p:spPr>
              <a:xfrm>
                <a:off x="4649975" y="4292500"/>
                <a:ext cx="41350" cy="13800"/>
              </a:xfrm>
              <a:custGeom>
                <a:avLst/>
                <a:gdLst/>
                <a:ahLst/>
                <a:cxnLst/>
                <a:rect l="l" t="t" r="r" b="b"/>
                <a:pathLst>
                  <a:path w="1654" h="552" extrusionOk="0">
                    <a:moveTo>
                      <a:pt x="1" y="1"/>
                    </a:moveTo>
                    <a:lnTo>
                      <a:pt x="1" y="376"/>
                    </a:lnTo>
                    <a:cubicBezTo>
                      <a:pt x="1" y="481"/>
                      <a:pt x="376" y="552"/>
                      <a:pt x="833" y="552"/>
                    </a:cubicBezTo>
                    <a:cubicBezTo>
                      <a:pt x="1278" y="552"/>
                      <a:pt x="1653" y="481"/>
                      <a:pt x="1653" y="376"/>
                    </a:cubicBezTo>
                    <a:lnTo>
                      <a:pt x="16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9"/>
              <p:cNvSpPr/>
              <p:nvPr/>
            </p:nvSpPr>
            <p:spPr>
              <a:xfrm>
                <a:off x="4639125" y="4274925"/>
                <a:ext cx="62150" cy="21125"/>
              </a:xfrm>
              <a:custGeom>
                <a:avLst/>
                <a:gdLst/>
                <a:ahLst/>
                <a:cxnLst/>
                <a:rect l="l" t="t" r="r" b="b"/>
                <a:pathLst>
                  <a:path w="2486" h="845" extrusionOk="0">
                    <a:moveTo>
                      <a:pt x="1" y="0"/>
                    </a:moveTo>
                    <a:lnTo>
                      <a:pt x="1" y="586"/>
                    </a:lnTo>
                    <a:cubicBezTo>
                      <a:pt x="1" y="727"/>
                      <a:pt x="552" y="844"/>
                      <a:pt x="1243" y="844"/>
                    </a:cubicBezTo>
                    <a:cubicBezTo>
                      <a:pt x="1935" y="844"/>
                      <a:pt x="2486" y="727"/>
                      <a:pt x="2486" y="586"/>
                    </a:cubicBezTo>
                    <a:lnTo>
                      <a:pt x="24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9"/>
              <p:cNvSpPr/>
              <p:nvPr/>
            </p:nvSpPr>
            <p:spPr>
              <a:xfrm>
                <a:off x="4639425" y="4268175"/>
                <a:ext cx="62450" cy="13225"/>
              </a:xfrm>
              <a:custGeom>
                <a:avLst/>
                <a:gdLst/>
                <a:ahLst/>
                <a:cxnLst/>
                <a:rect l="l" t="t" r="r" b="b"/>
                <a:pathLst>
                  <a:path w="2498" h="529" extrusionOk="0">
                    <a:moveTo>
                      <a:pt x="1255" y="1"/>
                    </a:moveTo>
                    <a:cubicBezTo>
                      <a:pt x="563" y="1"/>
                      <a:pt x="1" y="118"/>
                      <a:pt x="1" y="270"/>
                    </a:cubicBezTo>
                    <a:cubicBezTo>
                      <a:pt x="1" y="411"/>
                      <a:pt x="563" y="528"/>
                      <a:pt x="1255" y="528"/>
                    </a:cubicBezTo>
                    <a:cubicBezTo>
                      <a:pt x="1935" y="528"/>
                      <a:pt x="2497" y="411"/>
                      <a:pt x="2497" y="270"/>
                    </a:cubicBezTo>
                    <a:cubicBezTo>
                      <a:pt x="2497" y="118"/>
                      <a:pt x="1935"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9"/>
              <p:cNvSpPr/>
              <p:nvPr/>
            </p:nvSpPr>
            <p:spPr>
              <a:xfrm>
                <a:off x="4715025" y="4297475"/>
                <a:ext cx="62150" cy="13225"/>
              </a:xfrm>
              <a:custGeom>
                <a:avLst/>
                <a:gdLst/>
                <a:ahLst/>
                <a:cxnLst/>
                <a:rect l="l" t="t" r="r" b="b"/>
                <a:pathLst>
                  <a:path w="2486" h="529" extrusionOk="0">
                    <a:moveTo>
                      <a:pt x="1243" y="1"/>
                    </a:moveTo>
                    <a:cubicBezTo>
                      <a:pt x="552" y="1"/>
                      <a:pt x="1" y="118"/>
                      <a:pt x="1" y="271"/>
                    </a:cubicBezTo>
                    <a:cubicBezTo>
                      <a:pt x="1" y="411"/>
                      <a:pt x="552" y="528"/>
                      <a:pt x="1243" y="528"/>
                    </a:cubicBezTo>
                    <a:cubicBezTo>
                      <a:pt x="1935" y="528"/>
                      <a:pt x="2486" y="411"/>
                      <a:pt x="2486" y="271"/>
                    </a:cubicBezTo>
                    <a:cubicBezTo>
                      <a:pt x="2486" y="118"/>
                      <a:pt x="1935" y="1"/>
                      <a:pt x="1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9"/>
              <p:cNvSpPr/>
              <p:nvPr/>
            </p:nvSpPr>
            <p:spPr>
              <a:xfrm>
                <a:off x="4725575" y="4292500"/>
                <a:ext cx="41050" cy="13800"/>
              </a:xfrm>
              <a:custGeom>
                <a:avLst/>
                <a:gdLst/>
                <a:ahLst/>
                <a:cxnLst/>
                <a:rect l="l" t="t" r="r" b="b"/>
                <a:pathLst>
                  <a:path w="1642" h="552" extrusionOk="0">
                    <a:moveTo>
                      <a:pt x="1" y="1"/>
                    </a:moveTo>
                    <a:lnTo>
                      <a:pt x="1" y="376"/>
                    </a:lnTo>
                    <a:cubicBezTo>
                      <a:pt x="1" y="481"/>
                      <a:pt x="364" y="552"/>
                      <a:pt x="821" y="552"/>
                    </a:cubicBezTo>
                    <a:cubicBezTo>
                      <a:pt x="1278" y="552"/>
                      <a:pt x="1642" y="481"/>
                      <a:pt x="1642" y="376"/>
                    </a:cubicBez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9"/>
              <p:cNvSpPr/>
              <p:nvPr/>
            </p:nvSpPr>
            <p:spPr>
              <a:xfrm>
                <a:off x="4715025" y="4274925"/>
                <a:ext cx="62150" cy="21125"/>
              </a:xfrm>
              <a:custGeom>
                <a:avLst/>
                <a:gdLst/>
                <a:ahLst/>
                <a:cxnLst/>
                <a:rect l="l" t="t" r="r" b="b"/>
                <a:pathLst>
                  <a:path w="2486" h="845" extrusionOk="0">
                    <a:moveTo>
                      <a:pt x="1" y="0"/>
                    </a:moveTo>
                    <a:lnTo>
                      <a:pt x="1" y="586"/>
                    </a:lnTo>
                    <a:cubicBezTo>
                      <a:pt x="1" y="727"/>
                      <a:pt x="552" y="844"/>
                      <a:pt x="1243" y="844"/>
                    </a:cubicBezTo>
                    <a:cubicBezTo>
                      <a:pt x="1935" y="844"/>
                      <a:pt x="2486" y="727"/>
                      <a:pt x="2486" y="586"/>
                    </a:cubicBezTo>
                    <a:lnTo>
                      <a:pt x="24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9"/>
              <p:cNvSpPr/>
              <p:nvPr/>
            </p:nvSpPr>
            <p:spPr>
              <a:xfrm>
                <a:off x="4715025" y="4268175"/>
                <a:ext cx="62150" cy="13225"/>
              </a:xfrm>
              <a:custGeom>
                <a:avLst/>
                <a:gdLst/>
                <a:ahLst/>
                <a:cxnLst/>
                <a:rect l="l" t="t" r="r" b="b"/>
                <a:pathLst>
                  <a:path w="2486" h="529" extrusionOk="0">
                    <a:moveTo>
                      <a:pt x="1243" y="1"/>
                    </a:moveTo>
                    <a:cubicBezTo>
                      <a:pt x="552" y="1"/>
                      <a:pt x="1" y="118"/>
                      <a:pt x="1" y="270"/>
                    </a:cubicBezTo>
                    <a:cubicBezTo>
                      <a:pt x="1" y="411"/>
                      <a:pt x="552" y="528"/>
                      <a:pt x="1243" y="528"/>
                    </a:cubicBezTo>
                    <a:cubicBezTo>
                      <a:pt x="1935" y="528"/>
                      <a:pt x="2486" y="411"/>
                      <a:pt x="2486" y="270"/>
                    </a:cubicBezTo>
                    <a:cubicBezTo>
                      <a:pt x="2486" y="118"/>
                      <a:pt x="1935"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9"/>
              <p:cNvSpPr/>
              <p:nvPr/>
            </p:nvSpPr>
            <p:spPr>
              <a:xfrm>
                <a:off x="4790925" y="4297475"/>
                <a:ext cx="62150" cy="13225"/>
              </a:xfrm>
              <a:custGeom>
                <a:avLst/>
                <a:gdLst/>
                <a:ahLst/>
                <a:cxnLst/>
                <a:rect l="l" t="t" r="r" b="b"/>
                <a:pathLst>
                  <a:path w="2486" h="529" extrusionOk="0">
                    <a:moveTo>
                      <a:pt x="1243" y="1"/>
                    </a:moveTo>
                    <a:cubicBezTo>
                      <a:pt x="552" y="1"/>
                      <a:pt x="1" y="118"/>
                      <a:pt x="1" y="271"/>
                    </a:cubicBezTo>
                    <a:cubicBezTo>
                      <a:pt x="1" y="411"/>
                      <a:pt x="552" y="528"/>
                      <a:pt x="1243" y="528"/>
                    </a:cubicBezTo>
                    <a:cubicBezTo>
                      <a:pt x="1923" y="528"/>
                      <a:pt x="2486" y="411"/>
                      <a:pt x="2486" y="271"/>
                    </a:cubicBezTo>
                    <a:cubicBezTo>
                      <a:pt x="2486" y="118"/>
                      <a:pt x="1923" y="1"/>
                      <a:pt x="1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9"/>
              <p:cNvSpPr/>
              <p:nvPr/>
            </p:nvSpPr>
            <p:spPr>
              <a:xfrm>
                <a:off x="4801475" y="4292500"/>
                <a:ext cx="41050" cy="13800"/>
              </a:xfrm>
              <a:custGeom>
                <a:avLst/>
                <a:gdLst/>
                <a:ahLst/>
                <a:cxnLst/>
                <a:rect l="l" t="t" r="r" b="b"/>
                <a:pathLst>
                  <a:path w="1642" h="552" extrusionOk="0">
                    <a:moveTo>
                      <a:pt x="1" y="1"/>
                    </a:moveTo>
                    <a:lnTo>
                      <a:pt x="1" y="376"/>
                    </a:lnTo>
                    <a:cubicBezTo>
                      <a:pt x="1" y="481"/>
                      <a:pt x="364" y="552"/>
                      <a:pt x="821" y="552"/>
                    </a:cubicBezTo>
                    <a:cubicBezTo>
                      <a:pt x="1278" y="552"/>
                      <a:pt x="1642" y="481"/>
                      <a:pt x="1642" y="376"/>
                    </a:cubicBez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9"/>
              <p:cNvSpPr/>
              <p:nvPr/>
            </p:nvSpPr>
            <p:spPr>
              <a:xfrm>
                <a:off x="4790925" y="4274925"/>
                <a:ext cx="62150" cy="21125"/>
              </a:xfrm>
              <a:custGeom>
                <a:avLst/>
                <a:gdLst/>
                <a:ahLst/>
                <a:cxnLst/>
                <a:rect l="l" t="t" r="r" b="b"/>
                <a:pathLst>
                  <a:path w="2486" h="845" extrusionOk="0">
                    <a:moveTo>
                      <a:pt x="1" y="0"/>
                    </a:moveTo>
                    <a:lnTo>
                      <a:pt x="1" y="586"/>
                    </a:lnTo>
                    <a:cubicBezTo>
                      <a:pt x="1" y="727"/>
                      <a:pt x="552" y="844"/>
                      <a:pt x="1243" y="844"/>
                    </a:cubicBezTo>
                    <a:cubicBezTo>
                      <a:pt x="1935" y="844"/>
                      <a:pt x="2486" y="727"/>
                      <a:pt x="2486" y="586"/>
                    </a:cubicBezTo>
                    <a:lnTo>
                      <a:pt x="24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9"/>
              <p:cNvSpPr/>
              <p:nvPr/>
            </p:nvSpPr>
            <p:spPr>
              <a:xfrm>
                <a:off x="4790925" y="4268175"/>
                <a:ext cx="62150" cy="13225"/>
              </a:xfrm>
              <a:custGeom>
                <a:avLst/>
                <a:gdLst/>
                <a:ahLst/>
                <a:cxnLst/>
                <a:rect l="l" t="t" r="r" b="b"/>
                <a:pathLst>
                  <a:path w="2486" h="529" extrusionOk="0">
                    <a:moveTo>
                      <a:pt x="1243" y="1"/>
                    </a:moveTo>
                    <a:cubicBezTo>
                      <a:pt x="552" y="1"/>
                      <a:pt x="1" y="118"/>
                      <a:pt x="1" y="270"/>
                    </a:cubicBezTo>
                    <a:cubicBezTo>
                      <a:pt x="1" y="411"/>
                      <a:pt x="552" y="528"/>
                      <a:pt x="1243" y="528"/>
                    </a:cubicBezTo>
                    <a:cubicBezTo>
                      <a:pt x="1923" y="528"/>
                      <a:pt x="2486" y="411"/>
                      <a:pt x="2486" y="270"/>
                    </a:cubicBezTo>
                    <a:cubicBezTo>
                      <a:pt x="2486" y="118"/>
                      <a:pt x="1923"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9"/>
              <p:cNvSpPr/>
              <p:nvPr/>
            </p:nvSpPr>
            <p:spPr>
              <a:xfrm>
                <a:off x="4866525" y="4297475"/>
                <a:ext cx="62450" cy="13225"/>
              </a:xfrm>
              <a:custGeom>
                <a:avLst/>
                <a:gdLst/>
                <a:ahLst/>
                <a:cxnLst/>
                <a:rect l="l" t="t" r="r" b="b"/>
                <a:pathLst>
                  <a:path w="2498" h="529" extrusionOk="0">
                    <a:moveTo>
                      <a:pt x="1255" y="1"/>
                    </a:moveTo>
                    <a:cubicBezTo>
                      <a:pt x="564" y="1"/>
                      <a:pt x="1" y="118"/>
                      <a:pt x="1" y="271"/>
                    </a:cubicBezTo>
                    <a:cubicBezTo>
                      <a:pt x="1" y="411"/>
                      <a:pt x="564" y="528"/>
                      <a:pt x="1255" y="528"/>
                    </a:cubicBezTo>
                    <a:cubicBezTo>
                      <a:pt x="1935" y="528"/>
                      <a:pt x="2498" y="411"/>
                      <a:pt x="2498" y="271"/>
                    </a:cubicBezTo>
                    <a:cubicBezTo>
                      <a:pt x="2498" y="118"/>
                      <a:pt x="1935" y="1"/>
                      <a:pt x="1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9"/>
              <p:cNvSpPr/>
              <p:nvPr/>
            </p:nvSpPr>
            <p:spPr>
              <a:xfrm>
                <a:off x="4877075" y="4292500"/>
                <a:ext cx="41350" cy="13800"/>
              </a:xfrm>
              <a:custGeom>
                <a:avLst/>
                <a:gdLst/>
                <a:ahLst/>
                <a:cxnLst/>
                <a:rect l="l" t="t" r="r" b="b"/>
                <a:pathLst>
                  <a:path w="1654" h="552" extrusionOk="0">
                    <a:moveTo>
                      <a:pt x="1" y="1"/>
                    </a:moveTo>
                    <a:lnTo>
                      <a:pt x="1" y="376"/>
                    </a:lnTo>
                    <a:cubicBezTo>
                      <a:pt x="1" y="481"/>
                      <a:pt x="376" y="552"/>
                      <a:pt x="833" y="552"/>
                    </a:cubicBezTo>
                    <a:cubicBezTo>
                      <a:pt x="1279" y="552"/>
                      <a:pt x="1654" y="481"/>
                      <a:pt x="1654" y="376"/>
                    </a:cubicBezTo>
                    <a:lnTo>
                      <a:pt x="16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9"/>
              <p:cNvSpPr/>
              <p:nvPr/>
            </p:nvSpPr>
            <p:spPr>
              <a:xfrm>
                <a:off x="4866250" y="4274925"/>
                <a:ext cx="62150" cy="21125"/>
              </a:xfrm>
              <a:custGeom>
                <a:avLst/>
                <a:gdLst/>
                <a:ahLst/>
                <a:cxnLst/>
                <a:rect l="l" t="t" r="r" b="b"/>
                <a:pathLst>
                  <a:path w="2486" h="845" extrusionOk="0">
                    <a:moveTo>
                      <a:pt x="0" y="0"/>
                    </a:moveTo>
                    <a:lnTo>
                      <a:pt x="0" y="586"/>
                    </a:lnTo>
                    <a:cubicBezTo>
                      <a:pt x="0" y="727"/>
                      <a:pt x="551" y="844"/>
                      <a:pt x="1243" y="844"/>
                    </a:cubicBezTo>
                    <a:cubicBezTo>
                      <a:pt x="1934" y="844"/>
                      <a:pt x="2485" y="727"/>
                      <a:pt x="2485" y="586"/>
                    </a:cubicBezTo>
                    <a:lnTo>
                      <a:pt x="2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9"/>
              <p:cNvSpPr/>
              <p:nvPr/>
            </p:nvSpPr>
            <p:spPr>
              <a:xfrm>
                <a:off x="4866525" y="4268175"/>
                <a:ext cx="62450" cy="13225"/>
              </a:xfrm>
              <a:custGeom>
                <a:avLst/>
                <a:gdLst/>
                <a:ahLst/>
                <a:cxnLst/>
                <a:rect l="l" t="t" r="r" b="b"/>
                <a:pathLst>
                  <a:path w="2498" h="529" extrusionOk="0">
                    <a:moveTo>
                      <a:pt x="1255" y="1"/>
                    </a:moveTo>
                    <a:cubicBezTo>
                      <a:pt x="564" y="1"/>
                      <a:pt x="1" y="118"/>
                      <a:pt x="1" y="270"/>
                    </a:cubicBezTo>
                    <a:cubicBezTo>
                      <a:pt x="1" y="411"/>
                      <a:pt x="564" y="528"/>
                      <a:pt x="1255" y="528"/>
                    </a:cubicBezTo>
                    <a:cubicBezTo>
                      <a:pt x="1935" y="528"/>
                      <a:pt x="2498" y="411"/>
                      <a:pt x="2498" y="270"/>
                    </a:cubicBezTo>
                    <a:cubicBezTo>
                      <a:pt x="2498" y="118"/>
                      <a:pt x="1935"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9"/>
              <p:cNvSpPr/>
              <p:nvPr/>
            </p:nvSpPr>
            <p:spPr>
              <a:xfrm>
                <a:off x="4942150" y="4297475"/>
                <a:ext cx="62150" cy="13225"/>
              </a:xfrm>
              <a:custGeom>
                <a:avLst/>
                <a:gdLst/>
                <a:ahLst/>
                <a:cxnLst/>
                <a:rect l="l" t="t" r="r" b="b"/>
                <a:pathLst>
                  <a:path w="2486" h="529" extrusionOk="0">
                    <a:moveTo>
                      <a:pt x="1243" y="1"/>
                    </a:moveTo>
                    <a:cubicBezTo>
                      <a:pt x="551" y="1"/>
                      <a:pt x="0" y="118"/>
                      <a:pt x="0" y="271"/>
                    </a:cubicBezTo>
                    <a:cubicBezTo>
                      <a:pt x="0" y="411"/>
                      <a:pt x="551" y="528"/>
                      <a:pt x="1243" y="528"/>
                    </a:cubicBezTo>
                    <a:cubicBezTo>
                      <a:pt x="1934" y="528"/>
                      <a:pt x="2485" y="411"/>
                      <a:pt x="2485" y="271"/>
                    </a:cubicBezTo>
                    <a:cubicBezTo>
                      <a:pt x="2485" y="118"/>
                      <a:pt x="1934" y="1"/>
                      <a:pt x="1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9"/>
              <p:cNvSpPr/>
              <p:nvPr/>
            </p:nvSpPr>
            <p:spPr>
              <a:xfrm>
                <a:off x="4952700" y="4292500"/>
                <a:ext cx="41050" cy="13800"/>
              </a:xfrm>
              <a:custGeom>
                <a:avLst/>
                <a:gdLst/>
                <a:ahLst/>
                <a:cxnLst/>
                <a:rect l="l" t="t" r="r" b="b"/>
                <a:pathLst>
                  <a:path w="1642" h="552" extrusionOk="0">
                    <a:moveTo>
                      <a:pt x="0" y="1"/>
                    </a:moveTo>
                    <a:lnTo>
                      <a:pt x="0" y="376"/>
                    </a:lnTo>
                    <a:cubicBezTo>
                      <a:pt x="0" y="481"/>
                      <a:pt x="363" y="552"/>
                      <a:pt x="821" y="552"/>
                    </a:cubicBezTo>
                    <a:cubicBezTo>
                      <a:pt x="1278" y="552"/>
                      <a:pt x="1641" y="481"/>
                      <a:pt x="1641" y="376"/>
                    </a:cubicBezTo>
                    <a:lnTo>
                      <a:pt x="1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9"/>
              <p:cNvSpPr/>
              <p:nvPr/>
            </p:nvSpPr>
            <p:spPr>
              <a:xfrm>
                <a:off x="4942150" y="4274925"/>
                <a:ext cx="62150" cy="21125"/>
              </a:xfrm>
              <a:custGeom>
                <a:avLst/>
                <a:gdLst/>
                <a:ahLst/>
                <a:cxnLst/>
                <a:rect l="l" t="t" r="r" b="b"/>
                <a:pathLst>
                  <a:path w="2486" h="845" extrusionOk="0">
                    <a:moveTo>
                      <a:pt x="0" y="0"/>
                    </a:moveTo>
                    <a:lnTo>
                      <a:pt x="0" y="586"/>
                    </a:lnTo>
                    <a:cubicBezTo>
                      <a:pt x="0" y="727"/>
                      <a:pt x="551" y="844"/>
                      <a:pt x="1243" y="844"/>
                    </a:cubicBezTo>
                    <a:cubicBezTo>
                      <a:pt x="1934" y="844"/>
                      <a:pt x="2485" y="727"/>
                      <a:pt x="2485" y="586"/>
                    </a:cubicBezTo>
                    <a:lnTo>
                      <a:pt x="2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9"/>
              <p:cNvSpPr/>
              <p:nvPr/>
            </p:nvSpPr>
            <p:spPr>
              <a:xfrm>
                <a:off x="4942150" y="4268175"/>
                <a:ext cx="62150" cy="13225"/>
              </a:xfrm>
              <a:custGeom>
                <a:avLst/>
                <a:gdLst/>
                <a:ahLst/>
                <a:cxnLst/>
                <a:rect l="l" t="t" r="r" b="b"/>
                <a:pathLst>
                  <a:path w="2486" h="529" extrusionOk="0">
                    <a:moveTo>
                      <a:pt x="1243" y="1"/>
                    </a:moveTo>
                    <a:cubicBezTo>
                      <a:pt x="551" y="1"/>
                      <a:pt x="0" y="118"/>
                      <a:pt x="0" y="270"/>
                    </a:cubicBezTo>
                    <a:cubicBezTo>
                      <a:pt x="0" y="411"/>
                      <a:pt x="551" y="528"/>
                      <a:pt x="1243" y="528"/>
                    </a:cubicBezTo>
                    <a:cubicBezTo>
                      <a:pt x="1934" y="528"/>
                      <a:pt x="2485" y="411"/>
                      <a:pt x="2485" y="270"/>
                    </a:cubicBezTo>
                    <a:cubicBezTo>
                      <a:pt x="2485" y="118"/>
                      <a:pt x="193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9"/>
              <p:cNvSpPr/>
              <p:nvPr/>
            </p:nvSpPr>
            <p:spPr>
              <a:xfrm>
                <a:off x="5018050" y="4297475"/>
                <a:ext cx="62125" cy="13225"/>
              </a:xfrm>
              <a:custGeom>
                <a:avLst/>
                <a:gdLst/>
                <a:ahLst/>
                <a:cxnLst/>
                <a:rect l="l" t="t" r="r" b="b"/>
                <a:pathLst>
                  <a:path w="2485" h="529" extrusionOk="0">
                    <a:moveTo>
                      <a:pt x="1243" y="1"/>
                    </a:moveTo>
                    <a:cubicBezTo>
                      <a:pt x="551" y="1"/>
                      <a:pt x="0" y="118"/>
                      <a:pt x="0" y="271"/>
                    </a:cubicBezTo>
                    <a:cubicBezTo>
                      <a:pt x="0" y="411"/>
                      <a:pt x="551" y="528"/>
                      <a:pt x="1243" y="528"/>
                    </a:cubicBezTo>
                    <a:cubicBezTo>
                      <a:pt x="1922" y="528"/>
                      <a:pt x="2485" y="411"/>
                      <a:pt x="2485" y="271"/>
                    </a:cubicBezTo>
                    <a:cubicBezTo>
                      <a:pt x="2485" y="118"/>
                      <a:pt x="1922" y="1"/>
                      <a:pt x="1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9"/>
              <p:cNvSpPr/>
              <p:nvPr/>
            </p:nvSpPr>
            <p:spPr>
              <a:xfrm>
                <a:off x="5028575" y="4292500"/>
                <a:ext cx="41075" cy="13800"/>
              </a:xfrm>
              <a:custGeom>
                <a:avLst/>
                <a:gdLst/>
                <a:ahLst/>
                <a:cxnLst/>
                <a:rect l="l" t="t" r="r" b="b"/>
                <a:pathLst>
                  <a:path w="1643" h="552" extrusionOk="0">
                    <a:moveTo>
                      <a:pt x="1" y="1"/>
                    </a:moveTo>
                    <a:lnTo>
                      <a:pt x="1" y="376"/>
                    </a:lnTo>
                    <a:cubicBezTo>
                      <a:pt x="1" y="481"/>
                      <a:pt x="364" y="552"/>
                      <a:pt x="822" y="552"/>
                    </a:cubicBezTo>
                    <a:cubicBezTo>
                      <a:pt x="1279" y="552"/>
                      <a:pt x="1642" y="481"/>
                      <a:pt x="1642" y="376"/>
                    </a:cubicBez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9"/>
              <p:cNvSpPr/>
              <p:nvPr/>
            </p:nvSpPr>
            <p:spPr>
              <a:xfrm>
                <a:off x="5018050" y="4274925"/>
                <a:ext cx="62125" cy="21125"/>
              </a:xfrm>
              <a:custGeom>
                <a:avLst/>
                <a:gdLst/>
                <a:ahLst/>
                <a:cxnLst/>
                <a:rect l="l" t="t" r="r" b="b"/>
                <a:pathLst>
                  <a:path w="2485" h="845" extrusionOk="0">
                    <a:moveTo>
                      <a:pt x="0" y="0"/>
                    </a:moveTo>
                    <a:lnTo>
                      <a:pt x="0" y="586"/>
                    </a:lnTo>
                    <a:cubicBezTo>
                      <a:pt x="0" y="727"/>
                      <a:pt x="551" y="844"/>
                      <a:pt x="1243" y="844"/>
                    </a:cubicBezTo>
                    <a:cubicBezTo>
                      <a:pt x="1934" y="844"/>
                      <a:pt x="2485" y="727"/>
                      <a:pt x="2485" y="586"/>
                    </a:cubicBezTo>
                    <a:lnTo>
                      <a:pt x="2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9"/>
              <p:cNvSpPr/>
              <p:nvPr/>
            </p:nvSpPr>
            <p:spPr>
              <a:xfrm>
                <a:off x="5018050" y="4268175"/>
                <a:ext cx="62125" cy="13225"/>
              </a:xfrm>
              <a:custGeom>
                <a:avLst/>
                <a:gdLst/>
                <a:ahLst/>
                <a:cxnLst/>
                <a:rect l="l" t="t" r="r" b="b"/>
                <a:pathLst>
                  <a:path w="2485" h="529" extrusionOk="0">
                    <a:moveTo>
                      <a:pt x="1243" y="1"/>
                    </a:moveTo>
                    <a:cubicBezTo>
                      <a:pt x="551" y="1"/>
                      <a:pt x="0" y="118"/>
                      <a:pt x="0" y="270"/>
                    </a:cubicBezTo>
                    <a:cubicBezTo>
                      <a:pt x="0" y="411"/>
                      <a:pt x="551" y="528"/>
                      <a:pt x="1243" y="528"/>
                    </a:cubicBezTo>
                    <a:cubicBezTo>
                      <a:pt x="1922" y="528"/>
                      <a:pt x="2485" y="411"/>
                      <a:pt x="2485" y="270"/>
                    </a:cubicBezTo>
                    <a:cubicBezTo>
                      <a:pt x="2485" y="118"/>
                      <a:pt x="1922"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9"/>
              <p:cNvSpPr/>
              <p:nvPr/>
            </p:nvSpPr>
            <p:spPr>
              <a:xfrm>
                <a:off x="4717675" y="4344375"/>
                <a:ext cx="62150" cy="13200"/>
              </a:xfrm>
              <a:custGeom>
                <a:avLst/>
                <a:gdLst/>
                <a:ahLst/>
                <a:cxnLst/>
                <a:rect l="l" t="t" r="r" b="b"/>
                <a:pathLst>
                  <a:path w="2486" h="528" extrusionOk="0">
                    <a:moveTo>
                      <a:pt x="1243" y="0"/>
                    </a:moveTo>
                    <a:cubicBezTo>
                      <a:pt x="551" y="0"/>
                      <a:pt x="0" y="118"/>
                      <a:pt x="0" y="270"/>
                    </a:cubicBezTo>
                    <a:cubicBezTo>
                      <a:pt x="0" y="411"/>
                      <a:pt x="551" y="528"/>
                      <a:pt x="1243" y="528"/>
                    </a:cubicBezTo>
                    <a:cubicBezTo>
                      <a:pt x="1923" y="528"/>
                      <a:pt x="2485" y="411"/>
                      <a:pt x="2485" y="270"/>
                    </a:cubicBezTo>
                    <a:cubicBezTo>
                      <a:pt x="2485" y="118"/>
                      <a:pt x="1923" y="0"/>
                      <a:pt x="1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9"/>
              <p:cNvSpPr/>
              <p:nvPr/>
            </p:nvSpPr>
            <p:spPr>
              <a:xfrm>
                <a:off x="4728225" y="4339400"/>
                <a:ext cx="41050" cy="13800"/>
              </a:xfrm>
              <a:custGeom>
                <a:avLst/>
                <a:gdLst/>
                <a:ahLst/>
                <a:cxnLst/>
                <a:rect l="l" t="t" r="r" b="b"/>
                <a:pathLst>
                  <a:path w="1642" h="552" extrusionOk="0">
                    <a:moveTo>
                      <a:pt x="0" y="0"/>
                    </a:moveTo>
                    <a:lnTo>
                      <a:pt x="0" y="375"/>
                    </a:lnTo>
                    <a:cubicBezTo>
                      <a:pt x="0" y="481"/>
                      <a:pt x="364" y="551"/>
                      <a:pt x="821" y="551"/>
                    </a:cubicBezTo>
                    <a:cubicBezTo>
                      <a:pt x="1278" y="551"/>
                      <a:pt x="1641" y="481"/>
                      <a:pt x="1641" y="375"/>
                    </a:cubicBezTo>
                    <a:lnTo>
                      <a:pt x="1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9"/>
              <p:cNvSpPr/>
              <p:nvPr/>
            </p:nvSpPr>
            <p:spPr>
              <a:xfrm>
                <a:off x="4717675" y="4321800"/>
                <a:ext cx="62150" cy="21125"/>
              </a:xfrm>
              <a:custGeom>
                <a:avLst/>
                <a:gdLst/>
                <a:ahLst/>
                <a:cxnLst/>
                <a:rect l="l" t="t" r="r" b="b"/>
                <a:pathLst>
                  <a:path w="2486" h="845" extrusionOk="0">
                    <a:moveTo>
                      <a:pt x="0" y="1"/>
                    </a:moveTo>
                    <a:lnTo>
                      <a:pt x="0" y="587"/>
                    </a:lnTo>
                    <a:cubicBezTo>
                      <a:pt x="0" y="728"/>
                      <a:pt x="551" y="845"/>
                      <a:pt x="1243" y="845"/>
                    </a:cubicBezTo>
                    <a:cubicBezTo>
                      <a:pt x="1934" y="845"/>
                      <a:pt x="2485" y="728"/>
                      <a:pt x="2485" y="587"/>
                    </a:cubicBezTo>
                    <a:lnTo>
                      <a:pt x="24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9"/>
              <p:cNvSpPr/>
              <p:nvPr/>
            </p:nvSpPr>
            <p:spPr>
              <a:xfrm>
                <a:off x="4717675" y="4315075"/>
                <a:ext cx="62150" cy="13200"/>
              </a:xfrm>
              <a:custGeom>
                <a:avLst/>
                <a:gdLst/>
                <a:ahLst/>
                <a:cxnLst/>
                <a:rect l="l" t="t" r="r" b="b"/>
                <a:pathLst>
                  <a:path w="2486" h="528" extrusionOk="0">
                    <a:moveTo>
                      <a:pt x="1243" y="0"/>
                    </a:moveTo>
                    <a:cubicBezTo>
                      <a:pt x="551" y="0"/>
                      <a:pt x="0" y="117"/>
                      <a:pt x="0" y="270"/>
                    </a:cubicBezTo>
                    <a:cubicBezTo>
                      <a:pt x="0" y="411"/>
                      <a:pt x="551" y="528"/>
                      <a:pt x="1243" y="528"/>
                    </a:cubicBezTo>
                    <a:cubicBezTo>
                      <a:pt x="1923" y="528"/>
                      <a:pt x="2485" y="411"/>
                      <a:pt x="2485" y="270"/>
                    </a:cubicBezTo>
                    <a:cubicBezTo>
                      <a:pt x="2485" y="117"/>
                      <a:pt x="1923"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9"/>
              <p:cNvSpPr/>
              <p:nvPr/>
            </p:nvSpPr>
            <p:spPr>
              <a:xfrm>
                <a:off x="4793275" y="4344375"/>
                <a:ext cx="62450" cy="13200"/>
              </a:xfrm>
              <a:custGeom>
                <a:avLst/>
                <a:gdLst/>
                <a:ahLst/>
                <a:cxnLst/>
                <a:rect l="l" t="t" r="r" b="b"/>
                <a:pathLst>
                  <a:path w="2498" h="528" extrusionOk="0">
                    <a:moveTo>
                      <a:pt x="1255" y="0"/>
                    </a:moveTo>
                    <a:cubicBezTo>
                      <a:pt x="563" y="0"/>
                      <a:pt x="1" y="118"/>
                      <a:pt x="1" y="270"/>
                    </a:cubicBezTo>
                    <a:cubicBezTo>
                      <a:pt x="1" y="411"/>
                      <a:pt x="563" y="528"/>
                      <a:pt x="1255" y="528"/>
                    </a:cubicBezTo>
                    <a:cubicBezTo>
                      <a:pt x="1935" y="528"/>
                      <a:pt x="2497" y="411"/>
                      <a:pt x="2497" y="270"/>
                    </a:cubicBezTo>
                    <a:cubicBezTo>
                      <a:pt x="2497" y="118"/>
                      <a:pt x="1935" y="0"/>
                      <a:pt x="1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9"/>
              <p:cNvSpPr/>
              <p:nvPr/>
            </p:nvSpPr>
            <p:spPr>
              <a:xfrm>
                <a:off x="4803825" y="4339400"/>
                <a:ext cx="41350" cy="13800"/>
              </a:xfrm>
              <a:custGeom>
                <a:avLst/>
                <a:gdLst/>
                <a:ahLst/>
                <a:cxnLst/>
                <a:rect l="l" t="t" r="r" b="b"/>
                <a:pathLst>
                  <a:path w="1654" h="552" extrusionOk="0">
                    <a:moveTo>
                      <a:pt x="1" y="0"/>
                    </a:moveTo>
                    <a:lnTo>
                      <a:pt x="1" y="375"/>
                    </a:lnTo>
                    <a:cubicBezTo>
                      <a:pt x="1" y="481"/>
                      <a:pt x="376" y="551"/>
                      <a:pt x="833" y="551"/>
                    </a:cubicBezTo>
                    <a:cubicBezTo>
                      <a:pt x="1278" y="551"/>
                      <a:pt x="1653" y="481"/>
                      <a:pt x="1653" y="375"/>
                    </a:cubicBezTo>
                    <a:lnTo>
                      <a:pt x="16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9"/>
              <p:cNvSpPr/>
              <p:nvPr/>
            </p:nvSpPr>
            <p:spPr>
              <a:xfrm>
                <a:off x="4793275" y="4321800"/>
                <a:ext cx="62450" cy="21125"/>
              </a:xfrm>
              <a:custGeom>
                <a:avLst/>
                <a:gdLst/>
                <a:ahLst/>
                <a:cxnLst/>
                <a:rect l="l" t="t" r="r" b="b"/>
                <a:pathLst>
                  <a:path w="2498" h="845" extrusionOk="0">
                    <a:moveTo>
                      <a:pt x="1" y="1"/>
                    </a:moveTo>
                    <a:lnTo>
                      <a:pt x="1" y="587"/>
                    </a:lnTo>
                    <a:cubicBezTo>
                      <a:pt x="1" y="728"/>
                      <a:pt x="563" y="845"/>
                      <a:pt x="1255" y="845"/>
                    </a:cubicBezTo>
                    <a:cubicBezTo>
                      <a:pt x="1935" y="845"/>
                      <a:pt x="2497" y="728"/>
                      <a:pt x="2497" y="587"/>
                    </a:cubicBezTo>
                    <a:lnTo>
                      <a:pt x="24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9"/>
              <p:cNvSpPr/>
              <p:nvPr/>
            </p:nvSpPr>
            <p:spPr>
              <a:xfrm>
                <a:off x="4793275" y="4315075"/>
                <a:ext cx="62450" cy="13200"/>
              </a:xfrm>
              <a:custGeom>
                <a:avLst/>
                <a:gdLst/>
                <a:ahLst/>
                <a:cxnLst/>
                <a:rect l="l" t="t" r="r" b="b"/>
                <a:pathLst>
                  <a:path w="2498" h="528" extrusionOk="0">
                    <a:moveTo>
                      <a:pt x="1255" y="0"/>
                    </a:moveTo>
                    <a:cubicBezTo>
                      <a:pt x="563" y="0"/>
                      <a:pt x="1" y="117"/>
                      <a:pt x="1" y="270"/>
                    </a:cubicBezTo>
                    <a:cubicBezTo>
                      <a:pt x="1" y="411"/>
                      <a:pt x="563" y="528"/>
                      <a:pt x="1255" y="528"/>
                    </a:cubicBezTo>
                    <a:cubicBezTo>
                      <a:pt x="1935" y="528"/>
                      <a:pt x="2497" y="411"/>
                      <a:pt x="2497" y="270"/>
                    </a:cubicBezTo>
                    <a:cubicBezTo>
                      <a:pt x="2497" y="117"/>
                      <a:pt x="1935"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9"/>
              <p:cNvSpPr/>
              <p:nvPr/>
            </p:nvSpPr>
            <p:spPr>
              <a:xfrm>
                <a:off x="4869175" y="4344375"/>
                <a:ext cx="62150" cy="13200"/>
              </a:xfrm>
              <a:custGeom>
                <a:avLst/>
                <a:gdLst/>
                <a:ahLst/>
                <a:cxnLst/>
                <a:rect l="l" t="t" r="r" b="b"/>
                <a:pathLst>
                  <a:path w="2486" h="528" extrusionOk="0">
                    <a:moveTo>
                      <a:pt x="1243" y="0"/>
                    </a:moveTo>
                    <a:cubicBezTo>
                      <a:pt x="563" y="0"/>
                      <a:pt x="0" y="118"/>
                      <a:pt x="0" y="270"/>
                    </a:cubicBezTo>
                    <a:cubicBezTo>
                      <a:pt x="0" y="411"/>
                      <a:pt x="563" y="528"/>
                      <a:pt x="1243" y="528"/>
                    </a:cubicBezTo>
                    <a:cubicBezTo>
                      <a:pt x="1934" y="528"/>
                      <a:pt x="2485" y="411"/>
                      <a:pt x="2485" y="270"/>
                    </a:cubicBezTo>
                    <a:cubicBezTo>
                      <a:pt x="2485" y="118"/>
                      <a:pt x="1934" y="0"/>
                      <a:pt x="1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9"/>
              <p:cNvSpPr/>
              <p:nvPr/>
            </p:nvSpPr>
            <p:spPr>
              <a:xfrm>
                <a:off x="4879725" y="4339400"/>
                <a:ext cx="41050" cy="13800"/>
              </a:xfrm>
              <a:custGeom>
                <a:avLst/>
                <a:gdLst/>
                <a:ahLst/>
                <a:cxnLst/>
                <a:rect l="l" t="t" r="r" b="b"/>
                <a:pathLst>
                  <a:path w="1642" h="552" extrusionOk="0">
                    <a:moveTo>
                      <a:pt x="0" y="0"/>
                    </a:moveTo>
                    <a:lnTo>
                      <a:pt x="0" y="375"/>
                    </a:lnTo>
                    <a:cubicBezTo>
                      <a:pt x="0" y="481"/>
                      <a:pt x="376" y="551"/>
                      <a:pt x="821" y="551"/>
                    </a:cubicBezTo>
                    <a:cubicBezTo>
                      <a:pt x="1278" y="551"/>
                      <a:pt x="1641" y="481"/>
                      <a:pt x="1641" y="375"/>
                    </a:cubicBezTo>
                    <a:lnTo>
                      <a:pt x="1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9"/>
              <p:cNvSpPr/>
              <p:nvPr/>
            </p:nvSpPr>
            <p:spPr>
              <a:xfrm>
                <a:off x="4869175" y="4321800"/>
                <a:ext cx="62450" cy="21125"/>
              </a:xfrm>
              <a:custGeom>
                <a:avLst/>
                <a:gdLst/>
                <a:ahLst/>
                <a:cxnLst/>
                <a:rect l="l" t="t" r="r" b="b"/>
                <a:pathLst>
                  <a:path w="2498" h="845" extrusionOk="0">
                    <a:moveTo>
                      <a:pt x="0" y="1"/>
                    </a:moveTo>
                    <a:lnTo>
                      <a:pt x="0" y="587"/>
                    </a:lnTo>
                    <a:cubicBezTo>
                      <a:pt x="0" y="728"/>
                      <a:pt x="563" y="845"/>
                      <a:pt x="1243" y="845"/>
                    </a:cubicBezTo>
                    <a:cubicBezTo>
                      <a:pt x="1934" y="845"/>
                      <a:pt x="2497" y="728"/>
                      <a:pt x="2497" y="587"/>
                    </a:cubicBezTo>
                    <a:lnTo>
                      <a:pt x="24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9"/>
              <p:cNvSpPr/>
              <p:nvPr/>
            </p:nvSpPr>
            <p:spPr>
              <a:xfrm>
                <a:off x="4869175" y="4315075"/>
                <a:ext cx="62150" cy="13200"/>
              </a:xfrm>
              <a:custGeom>
                <a:avLst/>
                <a:gdLst/>
                <a:ahLst/>
                <a:cxnLst/>
                <a:rect l="l" t="t" r="r" b="b"/>
                <a:pathLst>
                  <a:path w="2486" h="528" extrusionOk="0">
                    <a:moveTo>
                      <a:pt x="1243" y="0"/>
                    </a:moveTo>
                    <a:cubicBezTo>
                      <a:pt x="563" y="0"/>
                      <a:pt x="0" y="117"/>
                      <a:pt x="0" y="270"/>
                    </a:cubicBezTo>
                    <a:cubicBezTo>
                      <a:pt x="0" y="411"/>
                      <a:pt x="563" y="528"/>
                      <a:pt x="1243" y="528"/>
                    </a:cubicBezTo>
                    <a:cubicBezTo>
                      <a:pt x="1934" y="528"/>
                      <a:pt x="2485" y="411"/>
                      <a:pt x="2485" y="270"/>
                    </a:cubicBezTo>
                    <a:cubicBezTo>
                      <a:pt x="2485" y="117"/>
                      <a:pt x="193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9"/>
              <p:cNvSpPr/>
              <p:nvPr/>
            </p:nvSpPr>
            <p:spPr>
              <a:xfrm>
                <a:off x="4944775" y="4344375"/>
                <a:ext cx="62150" cy="13200"/>
              </a:xfrm>
              <a:custGeom>
                <a:avLst/>
                <a:gdLst/>
                <a:ahLst/>
                <a:cxnLst/>
                <a:rect l="l" t="t" r="r" b="b"/>
                <a:pathLst>
                  <a:path w="2486" h="528" extrusionOk="0">
                    <a:moveTo>
                      <a:pt x="1243" y="0"/>
                    </a:moveTo>
                    <a:cubicBezTo>
                      <a:pt x="552" y="0"/>
                      <a:pt x="1" y="118"/>
                      <a:pt x="1" y="270"/>
                    </a:cubicBezTo>
                    <a:cubicBezTo>
                      <a:pt x="1" y="411"/>
                      <a:pt x="552" y="528"/>
                      <a:pt x="1243" y="528"/>
                    </a:cubicBezTo>
                    <a:cubicBezTo>
                      <a:pt x="1923" y="528"/>
                      <a:pt x="2486" y="411"/>
                      <a:pt x="2486" y="270"/>
                    </a:cubicBezTo>
                    <a:cubicBezTo>
                      <a:pt x="2486" y="118"/>
                      <a:pt x="1923" y="0"/>
                      <a:pt x="1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9"/>
              <p:cNvSpPr/>
              <p:nvPr/>
            </p:nvSpPr>
            <p:spPr>
              <a:xfrm>
                <a:off x="4955325" y="4339400"/>
                <a:ext cx="41050" cy="13800"/>
              </a:xfrm>
              <a:custGeom>
                <a:avLst/>
                <a:gdLst/>
                <a:ahLst/>
                <a:cxnLst/>
                <a:rect l="l" t="t" r="r" b="b"/>
                <a:pathLst>
                  <a:path w="1642" h="552" extrusionOk="0">
                    <a:moveTo>
                      <a:pt x="1" y="0"/>
                    </a:moveTo>
                    <a:lnTo>
                      <a:pt x="1" y="375"/>
                    </a:lnTo>
                    <a:cubicBezTo>
                      <a:pt x="1" y="481"/>
                      <a:pt x="364" y="551"/>
                      <a:pt x="821" y="551"/>
                    </a:cubicBezTo>
                    <a:cubicBezTo>
                      <a:pt x="1278" y="551"/>
                      <a:pt x="1642" y="481"/>
                      <a:pt x="1642" y="375"/>
                    </a:cubicBezTo>
                    <a:lnTo>
                      <a:pt x="1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9"/>
              <p:cNvSpPr/>
              <p:nvPr/>
            </p:nvSpPr>
            <p:spPr>
              <a:xfrm>
                <a:off x="4944775" y="4321800"/>
                <a:ext cx="62150" cy="21125"/>
              </a:xfrm>
              <a:custGeom>
                <a:avLst/>
                <a:gdLst/>
                <a:ahLst/>
                <a:cxnLst/>
                <a:rect l="l" t="t" r="r" b="b"/>
                <a:pathLst>
                  <a:path w="2486" h="845" extrusionOk="0">
                    <a:moveTo>
                      <a:pt x="1" y="1"/>
                    </a:moveTo>
                    <a:lnTo>
                      <a:pt x="1" y="587"/>
                    </a:lnTo>
                    <a:cubicBezTo>
                      <a:pt x="1" y="728"/>
                      <a:pt x="552" y="845"/>
                      <a:pt x="1243" y="845"/>
                    </a:cubicBezTo>
                    <a:cubicBezTo>
                      <a:pt x="1935" y="845"/>
                      <a:pt x="2486" y="728"/>
                      <a:pt x="2486" y="587"/>
                    </a:cubicBezTo>
                    <a:lnTo>
                      <a:pt x="24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9"/>
              <p:cNvSpPr/>
              <p:nvPr/>
            </p:nvSpPr>
            <p:spPr>
              <a:xfrm>
                <a:off x="4944775" y="4315075"/>
                <a:ext cx="62150" cy="13200"/>
              </a:xfrm>
              <a:custGeom>
                <a:avLst/>
                <a:gdLst/>
                <a:ahLst/>
                <a:cxnLst/>
                <a:rect l="l" t="t" r="r" b="b"/>
                <a:pathLst>
                  <a:path w="2486" h="528" extrusionOk="0">
                    <a:moveTo>
                      <a:pt x="1243" y="0"/>
                    </a:moveTo>
                    <a:cubicBezTo>
                      <a:pt x="552" y="0"/>
                      <a:pt x="1" y="117"/>
                      <a:pt x="1" y="270"/>
                    </a:cubicBezTo>
                    <a:cubicBezTo>
                      <a:pt x="1" y="411"/>
                      <a:pt x="552" y="528"/>
                      <a:pt x="1243" y="528"/>
                    </a:cubicBezTo>
                    <a:cubicBezTo>
                      <a:pt x="1923" y="528"/>
                      <a:pt x="2486" y="411"/>
                      <a:pt x="2486" y="270"/>
                    </a:cubicBezTo>
                    <a:cubicBezTo>
                      <a:pt x="2486" y="117"/>
                      <a:pt x="1923"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9"/>
              <p:cNvSpPr/>
              <p:nvPr/>
            </p:nvSpPr>
            <p:spPr>
              <a:xfrm>
                <a:off x="5020375" y="4344375"/>
                <a:ext cx="62450" cy="13200"/>
              </a:xfrm>
              <a:custGeom>
                <a:avLst/>
                <a:gdLst/>
                <a:ahLst/>
                <a:cxnLst/>
                <a:rect l="l" t="t" r="r" b="b"/>
                <a:pathLst>
                  <a:path w="2498" h="528" extrusionOk="0">
                    <a:moveTo>
                      <a:pt x="1255" y="0"/>
                    </a:moveTo>
                    <a:cubicBezTo>
                      <a:pt x="563" y="0"/>
                      <a:pt x="1" y="118"/>
                      <a:pt x="1" y="270"/>
                    </a:cubicBezTo>
                    <a:cubicBezTo>
                      <a:pt x="1" y="411"/>
                      <a:pt x="563" y="528"/>
                      <a:pt x="1255" y="528"/>
                    </a:cubicBezTo>
                    <a:cubicBezTo>
                      <a:pt x="1935" y="528"/>
                      <a:pt x="2498" y="411"/>
                      <a:pt x="2498" y="270"/>
                    </a:cubicBezTo>
                    <a:cubicBezTo>
                      <a:pt x="2498" y="118"/>
                      <a:pt x="1935" y="0"/>
                      <a:pt x="1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9"/>
              <p:cNvSpPr/>
              <p:nvPr/>
            </p:nvSpPr>
            <p:spPr>
              <a:xfrm>
                <a:off x="5031225" y="4339400"/>
                <a:ext cx="41050" cy="13800"/>
              </a:xfrm>
              <a:custGeom>
                <a:avLst/>
                <a:gdLst/>
                <a:ahLst/>
                <a:cxnLst/>
                <a:rect l="l" t="t" r="r" b="b"/>
                <a:pathLst>
                  <a:path w="1642" h="552" extrusionOk="0">
                    <a:moveTo>
                      <a:pt x="0" y="0"/>
                    </a:moveTo>
                    <a:lnTo>
                      <a:pt x="0" y="375"/>
                    </a:lnTo>
                    <a:cubicBezTo>
                      <a:pt x="0" y="481"/>
                      <a:pt x="364" y="551"/>
                      <a:pt x="821" y="551"/>
                    </a:cubicBezTo>
                    <a:cubicBezTo>
                      <a:pt x="1266" y="551"/>
                      <a:pt x="1642" y="481"/>
                      <a:pt x="1642" y="375"/>
                    </a:cubicBezTo>
                    <a:lnTo>
                      <a:pt x="1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9"/>
              <p:cNvSpPr/>
              <p:nvPr/>
            </p:nvSpPr>
            <p:spPr>
              <a:xfrm>
                <a:off x="5020375" y="4321800"/>
                <a:ext cx="62450" cy="21125"/>
              </a:xfrm>
              <a:custGeom>
                <a:avLst/>
                <a:gdLst/>
                <a:ahLst/>
                <a:cxnLst/>
                <a:rect l="l" t="t" r="r" b="b"/>
                <a:pathLst>
                  <a:path w="2498" h="845" extrusionOk="0">
                    <a:moveTo>
                      <a:pt x="1" y="1"/>
                    </a:moveTo>
                    <a:lnTo>
                      <a:pt x="1" y="587"/>
                    </a:lnTo>
                    <a:cubicBezTo>
                      <a:pt x="1" y="728"/>
                      <a:pt x="563" y="845"/>
                      <a:pt x="1255" y="845"/>
                    </a:cubicBezTo>
                    <a:cubicBezTo>
                      <a:pt x="1935" y="845"/>
                      <a:pt x="2498" y="728"/>
                      <a:pt x="2498" y="587"/>
                    </a:cubicBezTo>
                    <a:lnTo>
                      <a:pt x="24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9"/>
              <p:cNvSpPr/>
              <p:nvPr/>
            </p:nvSpPr>
            <p:spPr>
              <a:xfrm>
                <a:off x="5020375" y="4315075"/>
                <a:ext cx="62450" cy="13200"/>
              </a:xfrm>
              <a:custGeom>
                <a:avLst/>
                <a:gdLst/>
                <a:ahLst/>
                <a:cxnLst/>
                <a:rect l="l" t="t" r="r" b="b"/>
                <a:pathLst>
                  <a:path w="2498" h="528" extrusionOk="0">
                    <a:moveTo>
                      <a:pt x="1255" y="0"/>
                    </a:moveTo>
                    <a:cubicBezTo>
                      <a:pt x="563" y="0"/>
                      <a:pt x="1" y="117"/>
                      <a:pt x="1" y="270"/>
                    </a:cubicBezTo>
                    <a:cubicBezTo>
                      <a:pt x="1" y="411"/>
                      <a:pt x="563" y="528"/>
                      <a:pt x="1255" y="528"/>
                    </a:cubicBezTo>
                    <a:cubicBezTo>
                      <a:pt x="1935" y="528"/>
                      <a:pt x="2498" y="411"/>
                      <a:pt x="2498" y="270"/>
                    </a:cubicBezTo>
                    <a:cubicBezTo>
                      <a:pt x="2498" y="117"/>
                      <a:pt x="1935"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9"/>
              <p:cNvSpPr/>
              <p:nvPr/>
            </p:nvSpPr>
            <p:spPr>
              <a:xfrm>
                <a:off x="5096275" y="4344375"/>
                <a:ext cx="62150" cy="13200"/>
              </a:xfrm>
              <a:custGeom>
                <a:avLst/>
                <a:gdLst/>
                <a:ahLst/>
                <a:cxnLst/>
                <a:rect l="l" t="t" r="r" b="b"/>
                <a:pathLst>
                  <a:path w="2486" h="528" extrusionOk="0">
                    <a:moveTo>
                      <a:pt x="1243" y="0"/>
                    </a:moveTo>
                    <a:cubicBezTo>
                      <a:pt x="563" y="0"/>
                      <a:pt x="1" y="118"/>
                      <a:pt x="1" y="270"/>
                    </a:cubicBezTo>
                    <a:cubicBezTo>
                      <a:pt x="1" y="411"/>
                      <a:pt x="563" y="528"/>
                      <a:pt x="1243" y="528"/>
                    </a:cubicBezTo>
                    <a:cubicBezTo>
                      <a:pt x="1935" y="528"/>
                      <a:pt x="2486" y="411"/>
                      <a:pt x="2486" y="270"/>
                    </a:cubicBezTo>
                    <a:cubicBezTo>
                      <a:pt x="2486" y="118"/>
                      <a:pt x="1935" y="0"/>
                      <a:pt x="1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9"/>
              <p:cNvSpPr/>
              <p:nvPr/>
            </p:nvSpPr>
            <p:spPr>
              <a:xfrm>
                <a:off x="5106825" y="4339400"/>
                <a:ext cx="41050" cy="13800"/>
              </a:xfrm>
              <a:custGeom>
                <a:avLst/>
                <a:gdLst/>
                <a:ahLst/>
                <a:cxnLst/>
                <a:rect l="l" t="t" r="r" b="b"/>
                <a:pathLst>
                  <a:path w="1642" h="552" extrusionOk="0">
                    <a:moveTo>
                      <a:pt x="1" y="0"/>
                    </a:moveTo>
                    <a:lnTo>
                      <a:pt x="1" y="375"/>
                    </a:lnTo>
                    <a:cubicBezTo>
                      <a:pt x="1" y="481"/>
                      <a:pt x="376" y="551"/>
                      <a:pt x="821" y="551"/>
                    </a:cubicBezTo>
                    <a:cubicBezTo>
                      <a:pt x="1278" y="551"/>
                      <a:pt x="1642" y="481"/>
                      <a:pt x="1642" y="375"/>
                    </a:cubicBezTo>
                    <a:lnTo>
                      <a:pt x="1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9"/>
              <p:cNvSpPr/>
              <p:nvPr/>
            </p:nvSpPr>
            <p:spPr>
              <a:xfrm>
                <a:off x="5096275" y="4321800"/>
                <a:ext cx="62450" cy="21125"/>
              </a:xfrm>
              <a:custGeom>
                <a:avLst/>
                <a:gdLst/>
                <a:ahLst/>
                <a:cxnLst/>
                <a:rect l="l" t="t" r="r" b="b"/>
                <a:pathLst>
                  <a:path w="2498" h="845" extrusionOk="0">
                    <a:moveTo>
                      <a:pt x="1" y="1"/>
                    </a:moveTo>
                    <a:lnTo>
                      <a:pt x="1" y="587"/>
                    </a:lnTo>
                    <a:cubicBezTo>
                      <a:pt x="1" y="728"/>
                      <a:pt x="563" y="845"/>
                      <a:pt x="1243" y="845"/>
                    </a:cubicBezTo>
                    <a:cubicBezTo>
                      <a:pt x="1935" y="845"/>
                      <a:pt x="2497" y="728"/>
                      <a:pt x="2497" y="587"/>
                    </a:cubicBezTo>
                    <a:lnTo>
                      <a:pt x="24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9"/>
              <p:cNvSpPr/>
              <p:nvPr/>
            </p:nvSpPr>
            <p:spPr>
              <a:xfrm>
                <a:off x="5096275" y="4315075"/>
                <a:ext cx="62150" cy="13200"/>
              </a:xfrm>
              <a:custGeom>
                <a:avLst/>
                <a:gdLst/>
                <a:ahLst/>
                <a:cxnLst/>
                <a:rect l="l" t="t" r="r" b="b"/>
                <a:pathLst>
                  <a:path w="2486" h="528" extrusionOk="0">
                    <a:moveTo>
                      <a:pt x="1243" y="0"/>
                    </a:moveTo>
                    <a:cubicBezTo>
                      <a:pt x="563" y="0"/>
                      <a:pt x="1" y="117"/>
                      <a:pt x="1" y="270"/>
                    </a:cubicBezTo>
                    <a:cubicBezTo>
                      <a:pt x="1" y="411"/>
                      <a:pt x="563" y="528"/>
                      <a:pt x="1243" y="528"/>
                    </a:cubicBezTo>
                    <a:cubicBezTo>
                      <a:pt x="1935" y="528"/>
                      <a:pt x="2486" y="411"/>
                      <a:pt x="2486" y="270"/>
                    </a:cubicBezTo>
                    <a:cubicBezTo>
                      <a:pt x="2486" y="117"/>
                      <a:pt x="1935"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9"/>
              <p:cNvSpPr/>
              <p:nvPr/>
            </p:nvSpPr>
            <p:spPr>
              <a:xfrm>
                <a:off x="4795925" y="4391250"/>
                <a:ext cx="62125" cy="13225"/>
              </a:xfrm>
              <a:custGeom>
                <a:avLst/>
                <a:gdLst/>
                <a:ahLst/>
                <a:cxnLst/>
                <a:rect l="l" t="t" r="r" b="b"/>
                <a:pathLst>
                  <a:path w="2485" h="529" extrusionOk="0">
                    <a:moveTo>
                      <a:pt x="1243" y="1"/>
                    </a:moveTo>
                    <a:cubicBezTo>
                      <a:pt x="563" y="1"/>
                      <a:pt x="0" y="118"/>
                      <a:pt x="0" y="270"/>
                    </a:cubicBezTo>
                    <a:cubicBezTo>
                      <a:pt x="0" y="411"/>
                      <a:pt x="563" y="528"/>
                      <a:pt x="1243" y="528"/>
                    </a:cubicBezTo>
                    <a:cubicBezTo>
                      <a:pt x="1934" y="528"/>
                      <a:pt x="2485" y="411"/>
                      <a:pt x="2485" y="270"/>
                    </a:cubicBezTo>
                    <a:cubicBezTo>
                      <a:pt x="2485" y="118"/>
                      <a:pt x="1934" y="1"/>
                      <a:pt x="1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9"/>
              <p:cNvSpPr/>
              <p:nvPr/>
            </p:nvSpPr>
            <p:spPr>
              <a:xfrm>
                <a:off x="4806450" y="4386275"/>
                <a:ext cx="41075" cy="13800"/>
              </a:xfrm>
              <a:custGeom>
                <a:avLst/>
                <a:gdLst/>
                <a:ahLst/>
                <a:cxnLst/>
                <a:rect l="l" t="t" r="r" b="b"/>
                <a:pathLst>
                  <a:path w="1643" h="552" extrusionOk="0">
                    <a:moveTo>
                      <a:pt x="1" y="1"/>
                    </a:moveTo>
                    <a:lnTo>
                      <a:pt x="1" y="376"/>
                    </a:lnTo>
                    <a:cubicBezTo>
                      <a:pt x="1" y="481"/>
                      <a:pt x="376" y="552"/>
                      <a:pt x="822" y="552"/>
                    </a:cubicBezTo>
                    <a:cubicBezTo>
                      <a:pt x="1279" y="552"/>
                      <a:pt x="1642" y="481"/>
                      <a:pt x="1642" y="376"/>
                    </a:cubicBez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9"/>
              <p:cNvSpPr/>
              <p:nvPr/>
            </p:nvSpPr>
            <p:spPr>
              <a:xfrm>
                <a:off x="4795925" y="4368700"/>
                <a:ext cx="62425" cy="21125"/>
              </a:xfrm>
              <a:custGeom>
                <a:avLst/>
                <a:gdLst/>
                <a:ahLst/>
                <a:cxnLst/>
                <a:rect l="l" t="t" r="r" b="b"/>
                <a:pathLst>
                  <a:path w="2497" h="845" extrusionOk="0">
                    <a:moveTo>
                      <a:pt x="0" y="0"/>
                    </a:moveTo>
                    <a:lnTo>
                      <a:pt x="0" y="586"/>
                    </a:lnTo>
                    <a:cubicBezTo>
                      <a:pt x="0" y="727"/>
                      <a:pt x="563" y="844"/>
                      <a:pt x="1243" y="844"/>
                    </a:cubicBezTo>
                    <a:cubicBezTo>
                      <a:pt x="1934" y="844"/>
                      <a:pt x="2497" y="727"/>
                      <a:pt x="2497" y="586"/>
                    </a:cubicBezTo>
                    <a:lnTo>
                      <a:pt x="24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9"/>
              <p:cNvSpPr/>
              <p:nvPr/>
            </p:nvSpPr>
            <p:spPr>
              <a:xfrm>
                <a:off x="4795925" y="4361950"/>
                <a:ext cx="62125" cy="13225"/>
              </a:xfrm>
              <a:custGeom>
                <a:avLst/>
                <a:gdLst/>
                <a:ahLst/>
                <a:cxnLst/>
                <a:rect l="l" t="t" r="r" b="b"/>
                <a:pathLst>
                  <a:path w="2485" h="529" extrusionOk="0">
                    <a:moveTo>
                      <a:pt x="1243" y="1"/>
                    </a:moveTo>
                    <a:cubicBezTo>
                      <a:pt x="563" y="1"/>
                      <a:pt x="0" y="118"/>
                      <a:pt x="0" y="270"/>
                    </a:cubicBezTo>
                    <a:cubicBezTo>
                      <a:pt x="0" y="411"/>
                      <a:pt x="563" y="528"/>
                      <a:pt x="1243" y="528"/>
                    </a:cubicBezTo>
                    <a:cubicBezTo>
                      <a:pt x="1934" y="528"/>
                      <a:pt x="2485" y="411"/>
                      <a:pt x="2485" y="270"/>
                    </a:cubicBezTo>
                    <a:cubicBezTo>
                      <a:pt x="2485" y="118"/>
                      <a:pt x="193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9"/>
              <p:cNvSpPr/>
              <p:nvPr/>
            </p:nvSpPr>
            <p:spPr>
              <a:xfrm>
                <a:off x="4871800" y="4391250"/>
                <a:ext cx="62150" cy="13225"/>
              </a:xfrm>
              <a:custGeom>
                <a:avLst/>
                <a:gdLst/>
                <a:ahLst/>
                <a:cxnLst/>
                <a:rect l="l" t="t" r="r" b="b"/>
                <a:pathLst>
                  <a:path w="2486" h="529" extrusionOk="0">
                    <a:moveTo>
                      <a:pt x="1243" y="1"/>
                    </a:moveTo>
                    <a:cubicBezTo>
                      <a:pt x="552" y="1"/>
                      <a:pt x="1" y="118"/>
                      <a:pt x="1" y="270"/>
                    </a:cubicBezTo>
                    <a:cubicBezTo>
                      <a:pt x="1" y="411"/>
                      <a:pt x="552" y="528"/>
                      <a:pt x="1243" y="528"/>
                    </a:cubicBezTo>
                    <a:cubicBezTo>
                      <a:pt x="1935" y="528"/>
                      <a:pt x="2486" y="411"/>
                      <a:pt x="2486" y="270"/>
                    </a:cubicBezTo>
                    <a:cubicBezTo>
                      <a:pt x="2486" y="118"/>
                      <a:pt x="1935" y="1"/>
                      <a:pt x="1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9"/>
              <p:cNvSpPr/>
              <p:nvPr/>
            </p:nvSpPr>
            <p:spPr>
              <a:xfrm>
                <a:off x="4882350" y="4386275"/>
                <a:ext cx="41050" cy="13800"/>
              </a:xfrm>
              <a:custGeom>
                <a:avLst/>
                <a:gdLst/>
                <a:ahLst/>
                <a:cxnLst/>
                <a:rect l="l" t="t" r="r" b="b"/>
                <a:pathLst>
                  <a:path w="1642" h="552" extrusionOk="0">
                    <a:moveTo>
                      <a:pt x="1" y="1"/>
                    </a:moveTo>
                    <a:lnTo>
                      <a:pt x="1" y="376"/>
                    </a:lnTo>
                    <a:cubicBezTo>
                      <a:pt x="1" y="481"/>
                      <a:pt x="364" y="552"/>
                      <a:pt x="821" y="552"/>
                    </a:cubicBezTo>
                    <a:cubicBezTo>
                      <a:pt x="1279" y="552"/>
                      <a:pt x="1642" y="481"/>
                      <a:pt x="1642" y="376"/>
                    </a:cubicBez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9"/>
              <p:cNvSpPr/>
              <p:nvPr/>
            </p:nvSpPr>
            <p:spPr>
              <a:xfrm>
                <a:off x="4871800" y="4368700"/>
                <a:ext cx="62150" cy="21125"/>
              </a:xfrm>
              <a:custGeom>
                <a:avLst/>
                <a:gdLst/>
                <a:ahLst/>
                <a:cxnLst/>
                <a:rect l="l" t="t" r="r" b="b"/>
                <a:pathLst>
                  <a:path w="2486" h="845" extrusionOk="0">
                    <a:moveTo>
                      <a:pt x="1" y="0"/>
                    </a:moveTo>
                    <a:lnTo>
                      <a:pt x="1" y="586"/>
                    </a:lnTo>
                    <a:cubicBezTo>
                      <a:pt x="1" y="727"/>
                      <a:pt x="552" y="844"/>
                      <a:pt x="1243" y="844"/>
                    </a:cubicBezTo>
                    <a:cubicBezTo>
                      <a:pt x="1935" y="844"/>
                      <a:pt x="2486" y="727"/>
                      <a:pt x="2486" y="586"/>
                    </a:cubicBezTo>
                    <a:lnTo>
                      <a:pt x="24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9"/>
              <p:cNvSpPr/>
              <p:nvPr/>
            </p:nvSpPr>
            <p:spPr>
              <a:xfrm>
                <a:off x="4871800" y="4361950"/>
                <a:ext cx="62150" cy="13225"/>
              </a:xfrm>
              <a:custGeom>
                <a:avLst/>
                <a:gdLst/>
                <a:ahLst/>
                <a:cxnLst/>
                <a:rect l="l" t="t" r="r" b="b"/>
                <a:pathLst>
                  <a:path w="2486" h="529" extrusionOk="0">
                    <a:moveTo>
                      <a:pt x="1243" y="1"/>
                    </a:moveTo>
                    <a:cubicBezTo>
                      <a:pt x="552" y="1"/>
                      <a:pt x="1" y="118"/>
                      <a:pt x="1" y="270"/>
                    </a:cubicBezTo>
                    <a:cubicBezTo>
                      <a:pt x="1" y="411"/>
                      <a:pt x="552" y="528"/>
                      <a:pt x="1243" y="528"/>
                    </a:cubicBezTo>
                    <a:cubicBezTo>
                      <a:pt x="1935" y="528"/>
                      <a:pt x="2486" y="411"/>
                      <a:pt x="2486" y="270"/>
                    </a:cubicBezTo>
                    <a:cubicBezTo>
                      <a:pt x="2486" y="118"/>
                      <a:pt x="1935"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9"/>
              <p:cNvSpPr/>
              <p:nvPr/>
            </p:nvSpPr>
            <p:spPr>
              <a:xfrm>
                <a:off x="4947700" y="4391250"/>
                <a:ext cx="62150" cy="13225"/>
              </a:xfrm>
              <a:custGeom>
                <a:avLst/>
                <a:gdLst/>
                <a:ahLst/>
                <a:cxnLst/>
                <a:rect l="l" t="t" r="r" b="b"/>
                <a:pathLst>
                  <a:path w="2486" h="529" extrusionOk="0">
                    <a:moveTo>
                      <a:pt x="1243" y="1"/>
                    </a:moveTo>
                    <a:cubicBezTo>
                      <a:pt x="552" y="1"/>
                      <a:pt x="1" y="118"/>
                      <a:pt x="1" y="270"/>
                    </a:cubicBezTo>
                    <a:cubicBezTo>
                      <a:pt x="1" y="411"/>
                      <a:pt x="552" y="528"/>
                      <a:pt x="1243" y="528"/>
                    </a:cubicBezTo>
                    <a:cubicBezTo>
                      <a:pt x="1923" y="528"/>
                      <a:pt x="2486" y="411"/>
                      <a:pt x="2486" y="270"/>
                    </a:cubicBezTo>
                    <a:cubicBezTo>
                      <a:pt x="2486" y="118"/>
                      <a:pt x="1923" y="1"/>
                      <a:pt x="1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9"/>
              <p:cNvSpPr/>
              <p:nvPr/>
            </p:nvSpPr>
            <p:spPr>
              <a:xfrm>
                <a:off x="4958250" y="4386275"/>
                <a:ext cx="41050" cy="13800"/>
              </a:xfrm>
              <a:custGeom>
                <a:avLst/>
                <a:gdLst/>
                <a:ahLst/>
                <a:cxnLst/>
                <a:rect l="l" t="t" r="r" b="b"/>
                <a:pathLst>
                  <a:path w="1642" h="552" extrusionOk="0">
                    <a:moveTo>
                      <a:pt x="1" y="1"/>
                    </a:moveTo>
                    <a:lnTo>
                      <a:pt x="1" y="376"/>
                    </a:lnTo>
                    <a:cubicBezTo>
                      <a:pt x="1" y="481"/>
                      <a:pt x="364" y="552"/>
                      <a:pt x="821" y="552"/>
                    </a:cubicBezTo>
                    <a:cubicBezTo>
                      <a:pt x="1278" y="552"/>
                      <a:pt x="1642" y="481"/>
                      <a:pt x="1642" y="376"/>
                    </a:cubicBez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9"/>
              <p:cNvSpPr/>
              <p:nvPr/>
            </p:nvSpPr>
            <p:spPr>
              <a:xfrm>
                <a:off x="4947125" y="4368700"/>
                <a:ext cx="62450" cy="21125"/>
              </a:xfrm>
              <a:custGeom>
                <a:avLst/>
                <a:gdLst/>
                <a:ahLst/>
                <a:cxnLst/>
                <a:rect l="l" t="t" r="r" b="b"/>
                <a:pathLst>
                  <a:path w="2498" h="845" extrusionOk="0">
                    <a:moveTo>
                      <a:pt x="0" y="0"/>
                    </a:moveTo>
                    <a:lnTo>
                      <a:pt x="0" y="586"/>
                    </a:lnTo>
                    <a:cubicBezTo>
                      <a:pt x="0" y="727"/>
                      <a:pt x="563" y="844"/>
                      <a:pt x="1255" y="844"/>
                    </a:cubicBezTo>
                    <a:cubicBezTo>
                      <a:pt x="1934" y="844"/>
                      <a:pt x="2497" y="727"/>
                      <a:pt x="2497" y="586"/>
                    </a:cubicBezTo>
                    <a:lnTo>
                      <a:pt x="24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9"/>
              <p:cNvSpPr/>
              <p:nvPr/>
            </p:nvSpPr>
            <p:spPr>
              <a:xfrm>
                <a:off x="4947700" y="4361950"/>
                <a:ext cx="62150" cy="13225"/>
              </a:xfrm>
              <a:custGeom>
                <a:avLst/>
                <a:gdLst/>
                <a:ahLst/>
                <a:cxnLst/>
                <a:rect l="l" t="t" r="r" b="b"/>
                <a:pathLst>
                  <a:path w="2486" h="529" extrusionOk="0">
                    <a:moveTo>
                      <a:pt x="1243" y="1"/>
                    </a:moveTo>
                    <a:cubicBezTo>
                      <a:pt x="552" y="1"/>
                      <a:pt x="1" y="118"/>
                      <a:pt x="1" y="270"/>
                    </a:cubicBezTo>
                    <a:cubicBezTo>
                      <a:pt x="1" y="411"/>
                      <a:pt x="552" y="528"/>
                      <a:pt x="1243" y="528"/>
                    </a:cubicBezTo>
                    <a:cubicBezTo>
                      <a:pt x="1923" y="528"/>
                      <a:pt x="2486" y="411"/>
                      <a:pt x="2486" y="270"/>
                    </a:cubicBezTo>
                    <a:cubicBezTo>
                      <a:pt x="2486" y="118"/>
                      <a:pt x="1923"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9"/>
              <p:cNvSpPr/>
              <p:nvPr/>
            </p:nvSpPr>
            <p:spPr>
              <a:xfrm>
                <a:off x="5023025" y="4391250"/>
                <a:ext cx="62150" cy="13225"/>
              </a:xfrm>
              <a:custGeom>
                <a:avLst/>
                <a:gdLst/>
                <a:ahLst/>
                <a:cxnLst/>
                <a:rect l="l" t="t" r="r" b="b"/>
                <a:pathLst>
                  <a:path w="2486" h="529" extrusionOk="0">
                    <a:moveTo>
                      <a:pt x="1243" y="1"/>
                    </a:moveTo>
                    <a:cubicBezTo>
                      <a:pt x="563" y="1"/>
                      <a:pt x="0" y="118"/>
                      <a:pt x="0" y="270"/>
                    </a:cubicBezTo>
                    <a:cubicBezTo>
                      <a:pt x="0" y="411"/>
                      <a:pt x="563" y="528"/>
                      <a:pt x="1243" y="528"/>
                    </a:cubicBezTo>
                    <a:cubicBezTo>
                      <a:pt x="1934" y="528"/>
                      <a:pt x="2485" y="411"/>
                      <a:pt x="2485" y="270"/>
                    </a:cubicBezTo>
                    <a:cubicBezTo>
                      <a:pt x="2485" y="118"/>
                      <a:pt x="1934" y="1"/>
                      <a:pt x="1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9"/>
              <p:cNvSpPr/>
              <p:nvPr/>
            </p:nvSpPr>
            <p:spPr>
              <a:xfrm>
                <a:off x="5033575" y="4386275"/>
                <a:ext cx="41050" cy="13800"/>
              </a:xfrm>
              <a:custGeom>
                <a:avLst/>
                <a:gdLst/>
                <a:ahLst/>
                <a:cxnLst/>
                <a:rect l="l" t="t" r="r" b="b"/>
                <a:pathLst>
                  <a:path w="1642" h="552" extrusionOk="0">
                    <a:moveTo>
                      <a:pt x="0" y="1"/>
                    </a:moveTo>
                    <a:lnTo>
                      <a:pt x="0" y="376"/>
                    </a:lnTo>
                    <a:cubicBezTo>
                      <a:pt x="0" y="481"/>
                      <a:pt x="375" y="552"/>
                      <a:pt x="821" y="552"/>
                    </a:cubicBezTo>
                    <a:cubicBezTo>
                      <a:pt x="1278" y="552"/>
                      <a:pt x="1641" y="481"/>
                      <a:pt x="1641" y="376"/>
                    </a:cubicBezTo>
                    <a:lnTo>
                      <a:pt x="1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9"/>
              <p:cNvSpPr/>
              <p:nvPr/>
            </p:nvSpPr>
            <p:spPr>
              <a:xfrm>
                <a:off x="5023025" y="4368700"/>
                <a:ext cx="62425" cy="21125"/>
              </a:xfrm>
              <a:custGeom>
                <a:avLst/>
                <a:gdLst/>
                <a:ahLst/>
                <a:cxnLst/>
                <a:rect l="l" t="t" r="r" b="b"/>
                <a:pathLst>
                  <a:path w="2497" h="845" extrusionOk="0">
                    <a:moveTo>
                      <a:pt x="0" y="0"/>
                    </a:moveTo>
                    <a:lnTo>
                      <a:pt x="0" y="586"/>
                    </a:lnTo>
                    <a:cubicBezTo>
                      <a:pt x="0" y="727"/>
                      <a:pt x="563" y="844"/>
                      <a:pt x="1243" y="844"/>
                    </a:cubicBezTo>
                    <a:cubicBezTo>
                      <a:pt x="1934" y="844"/>
                      <a:pt x="2497" y="727"/>
                      <a:pt x="2497" y="586"/>
                    </a:cubicBezTo>
                    <a:lnTo>
                      <a:pt x="24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9"/>
              <p:cNvSpPr/>
              <p:nvPr/>
            </p:nvSpPr>
            <p:spPr>
              <a:xfrm>
                <a:off x="5023025" y="4361950"/>
                <a:ext cx="62150" cy="13225"/>
              </a:xfrm>
              <a:custGeom>
                <a:avLst/>
                <a:gdLst/>
                <a:ahLst/>
                <a:cxnLst/>
                <a:rect l="l" t="t" r="r" b="b"/>
                <a:pathLst>
                  <a:path w="2486" h="529" extrusionOk="0">
                    <a:moveTo>
                      <a:pt x="1243" y="1"/>
                    </a:moveTo>
                    <a:cubicBezTo>
                      <a:pt x="563" y="1"/>
                      <a:pt x="0" y="118"/>
                      <a:pt x="0" y="270"/>
                    </a:cubicBezTo>
                    <a:cubicBezTo>
                      <a:pt x="0" y="411"/>
                      <a:pt x="563" y="528"/>
                      <a:pt x="1243" y="528"/>
                    </a:cubicBezTo>
                    <a:cubicBezTo>
                      <a:pt x="1934" y="528"/>
                      <a:pt x="2485" y="411"/>
                      <a:pt x="2485" y="270"/>
                    </a:cubicBezTo>
                    <a:cubicBezTo>
                      <a:pt x="2485" y="118"/>
                      <a:pt x="193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9"/>
              <p:cNvSpPr/>
              <p:nvPr/>
            </p:nvSpPr>
            <p:spPr>
              <a:xfrm>
                <a:off x="5098925" y="4391250"/>
                <a:ext cx="62150" cy="13225"/>
              </a:xfrm>
              <a:custGeom>
                <a:avLst/>
                <a:gdLst/>
                <a:ahLst/>
                <a:cxnLst/>
                <a:rect l="l" t="t" r="r" b="b"/>
                <a:pathLst>
                  <a:path w="2486" h="529" extrusionOk="0">
                    <a:moveTo>
                      <a:pt x="1243" y="1"/>
                    </a:moveTo>
                    <a:cubicBezTo>
                      <a:pt x="551" y="1"/>
                      <a:pt x="0" y="118"/>
                      <a:pt x="0" y="270"/>
                    </a:cubicBezTo>
                    <a:cubicBezTo>
                      <a:pt x="0" y="411"/>
                      <a:pt x="551" y="528"/>
                      <a:pt x="1243" y="528"/>
                    </a:cubicBezTo>
                    <a:cubicBezTo>
                      <a:pt x="1934" y="528"/>
                      <a:pt x="2485" y="411"/>
                      <a:pt x="2485" y="270"/>
                    </a:cubicBezTo>
                    <a:cubicBezTo>
                      <a:pt x="2485" y="118"/>
                      <a:pt x="1934" y="1"/>
                      <a:pt x="1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9"/>
              <p:cNvSpPr/>
              <p:nvPr/>
            </p:nvSpPr>
            <p:spPr>
              <a:xfrm>
                <a:off x="5109475" y="4386275"/>
                <a:ext cx="41050" cy="13800"/>
              </a:xfrm>
              <a:custGeom>
                <a:avLst/>
                <a:gdLst/>
                <a:ahLst/>
                <a:cxnLst/>
                <a:rect l="l" t="t" r="r" b="b"/>
                <a:pathLst>
                  <a:path w="1642" h="552" extrusionOk="0">
                    <a:moveTo>
                      <a:pt x="0" y="1"/>
                    </a:moveTo>
                    <a:lnTo>
                      <a:pt x="0" y="376"/>
                    </a:lnTo>
                    <a:cubicBezTo>
                      <a:pt x="0" y="481"/>
                      <a:pt x="364" y="552"/>
                      <a:pt x="821" y="552"/>
                    </a:cubicBezTo>
                    <a:cubicBezTo>
                      <a:pt x="1278" y="552"/>
                      <a:pt x="1641" y="481"/>
                      <a:pt x="1641" y="376"/>
                    </a:cubicBezTo>
                    <a:lnTo>
                      <a:pt x="1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9"/>
              <p:cNvSpPr/>
              <p:nvPr/>
            </p:nvSpPr>
            <p:spPr>
              <a:xfrm>
                <a:off x="5098925" y="4368700"/>
                <a:ext cx="62150" cy="21125"/>
              </a:xfrm>
              <a:custGeom>
                <a:avLst/>
                <a:gdLst/>
                <a:ahLst/>
                <a:cxnLst/>
                <a:rect l="l" t="t" r="r" b="b"/>
                <a:pathLst>
                  <a:path w="2486" h="845" extrusionOk="0">
                    <a:moveTo>
                      <a:pt x="0" y="0"/>
                    </a:moveTo>
                    <a:lnTo>
                      <a:pt x="0" y="586"/>
                    </a:lnTo>
                    <a:cubicBezTo>
                      <a:pt x="0" y="727"/>
                      <a:pt x="551" y="844"/>
                      <a:pt x="1243" y="844"/>
                    </a:cubicBezTo>
                    <a:cubicBezTo>
                      <a:pt x="1934" y="844"/>
                      <a:pt x="2485" y="727"/>
                      <a:pt x="2485" y="586"/>
                    </a:cubicBezTo>
                    <a:lnTo>
                      <a:pt x="2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9"/>
              <p:cNvSpPr/>
              <p:nvPr/>
            </p:nvSpPr>
            <p:spPr>
              <a:xfrm>
                <a:off x="5098925" y="4361950"/>
                <a:ext cx="62150" cy="13225"/>
              </a:xfrm>
              <a:custGeom>
                <a:avLst/>
                <a:gdLst/>
                <a:ahLst/>
                <a:cxnLst/>
                <a:rect l="l" t="t" r="r" b="b"/>
                <a:pathLst>
                  <a:path w="2486" h="529" extrusionOk="0">
                    <a:moveTo>
                      <a:pt x="1243" y="1"/>
                    </a:moveTo>
                    <a:cubicBezTo>
                      <a:pt x="551" y="1"/>
                      <a:pt x="0" y="118"/>
                      <a:pt x="0" y="270"/>
                    </a:cubicBezTo>
                    <a:cubicBezTo>
                      <a:pt x="0" y="411"/>
                      <a:pt x="551" y="528"/>
                      <a:pt x="1243" y="528"/>
                    </a:cubicBezTo>
                    <a:cubicBezTo>
                      <a:pt x="1934" y="528"/>
                      <a:pt x="2485" y="411"/>
                      <a:pt x="2485" y="270"/>
                    </a:cubicBezTo>
                    <a:cubicBezTo>
                      <a:pt x="2485" y="118"/>
                      <a:pt x="193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9"/>
              <p:cNvSpPr/>
              <p:nvPr/>
            </p:nvSpPr>
            <p:spPr>
              <a:xfrm>
                <a:off x="5174825" y="4391250"/>
                <a:ext cx="62150" cy="13225"/>
              </a:xfrm>
              <a:custGeom>
                <a:avLst/>
                <a:gdLst/>
                <a:ahLst/>
                <a:cxnLst/>
                <a:rect l="l" t="t" r="r" b="b"/>
                <a:pathLst>
                  <a:path w="2486" h="529" extrusionOk="0">
                    <a:moveTo>
                      <a:pt x="1243" y="1"/>
                    </a:moveTo>
                    <a:cubicBezTo>
                      <a:pt x="551" y="1"/>
                      <a:pt x="0" y="118"/>
                      <a:pt x="0" y="270"/>
                    </a:cubicBezTo>
                    <a:cubicBezTo>
                      <a:pt x="0" y="411"/>
                      <a:pt x="551" y="528"/>
                      <a:pt x="1243" y="528"/>
                    </a:cubicBezTo>
                    <a:cubicBezTo>
                      <a:pt x="1922" y="528"/>
                      <a:pt x="2485" y="411"/>
                      <a:pt x="2485" y="270"/>
                    </a:cubicBezTo>
                    <a:cubicBezTo>
                      <a:pt x="2485" y="118"/>
                      <a:pt x="1922" y="1"/>
                      <a:pt x="1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9"/>
              <p:cNvSpPr/>
              <p:nvPr/>
            </p:nvSpPr>
            <p:spPr>
              <a:xfrm>
                <a:off x="5185375" y="4386275"/>
                <a:ext cx="41050" cy="13800"/>
              </a:xfrm>
              <a:custGeom>
                <a:avLst/>
                <a:gdLst/>
                <a:ahLst/>
                <a:cxnLst/>
                <a:rect l="l" t="t" r="r" b="b"/>
                <a:pathLst>
                  <a:path w="1642" h="552" extrusionOk="0">
                    <a:moveTo>
                      <a:pt x="0" y="1"/>
                    </a:moveTo>
                    <a:lnTo>
                      <a:pt x="0" y="376"/>
                    </a:lnTo>
                    <a:cubicBezTo>
                      <a:pt x="0" y="481"/>
                      <a:pt x="363" y="552"/>
                      <a:pt x="821" y="552"/>
                    </a:cubicBezTo>
                    <a:cubicBezTo>
                      <a:pt x="1278" y="552"/>
                      <a:pt x="1641" y="481"/>
                      <a:pt x="1641" y="376"/>
                    </a:cubicBezTo>
                    <a:lnTo>
                      <a:pt x="1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9"/>
              <p:cNvSpPr/>
              <p:nvPr/>
            </p:nvSpPr>
            <p:spPr>
              <a:xfrm>
                <a:off x="5174825" y="4368700"/>
                <a:ext cx="62150" cy="21125"/>
              </a:xfrm>
              <a:custGeom>
                <a:avLst/>
                <a:gdLst/>
                <a:ahLst/>
                <a:cxnLst/>
                <a:rect l="l" t="t" r="r" b="b"/>
                <a:pathLst>
                  <a:path w="2486" h="845" extrusionOk="0">
                    <a:moveTo>
                      <a:pt x="0" y="0"/>
                    </a:moveTo>
                    <a:lnTo>
                      <a:pt x="0" y="586"/>
                    </a:lnTo>
                    <a:cubicBezTo>
                      <a:pt x="0" y="727"/>
                      <a:pt x="551" y="844"/>
                      <a:pt x="1243" y="844"/>
                    </a:cubicBezTo>
                    <a:cubicBezTo>
                      <a:pt x="1934" y="844"/>
                      <a:pt x="2485" y="727"/>
                      <a:pt x="2485" y="586"/>
                    </a:cubicBezTo>
                    <a:lnTo>
                      <a:pt x="24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9"/>
              <p:cNvSpPr/>
              <p:nvPr/>
            </p:nvSpPr>
            <p:spPr>
              <a:xfrm>
                <a:off x="5174825" y="4361950"/>
                <a:ext cx="62150" cy="13225"/>
              </a:xfrm>
              <a:custGeom>
                <a:avLst/>
                <a:gdLst/>
                <a:ahLst/>
                <a:cxnLst/>
                <a:rect l="l" t="t" r="r" b="b"/>
                <a:pathLst>
                  <a:path w="2486" h="529" extrusionOk="0">
                    <a:moveTo>
                      <a:pt x="1243" y="1"/>
                    </a:moveTo>
                    <a:cubicBezTo>
                      <a:pt x="551" y="1"/>
                      <a:pt x="0" y="118"/>
                      <a:pt x="0" y="270"/>
                    </a:cubicBezTo>
                    <a:cubicBezTo>
                      <a:pt x="0" y="411"/>
                      <a:pt x="551" y="528"/>
                      <a:pt x="1243" y="528"/>
                    </a:cubicBezTo>
                    <a:cubicBezTo>
                      <a:pt x="1922" y="528"/>
                      <a:pt x="2485" y="411"/>
                      <a:pt x="2485" y="270"/>
                    </a:cubicBezTo>
                    <a:cubicBezTo>
                      <a:pt x="2485" y="118"/>
                      <a:pt x="1922"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9"/>
              <p:cNvSpPr/>
              <p:nvPr/>
            </p:nvSpPr>
            <p:spPr>
              <a:xfrm>
                <a:off x="3959000" y="4018225"/>
                <a:ext cx="963250" cy="606600"/>
              </a:xfrm>
              <a:custGeom>
                <a:avLst/>
                <a:gdLst/>
                <a:ahLst/>
                <a:cxnLst/>
                <a:rect l="l" t="t" r="r" b="b"/>
                <a:pathLst>
                  <a:path w="38530" h="24264" extrusionOk="0">
                    <a:moveTo>
                      <a:pt x="0" y="0"/>
                    </a:moveTo>
                    <a:lnTo>
                      <a:pt x="0" y="24264"/>
                    </a:lnTo>
                    <a:lnTo>
                      <a:pt x="38529" y="24264"/>
                    </a:lnTo>
                    <a:lnTo>
                      <a:pt x="38529" y="17559"/>
                    </a:lnTo>
                    <a:lnTo>
                      <a:pt x="17184" y="4900"/>
                    </a:lnTo>
                    <a:lnTo>
                      <a:pt x="171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9"/>
              <p:cNvSpPr/>
              <p:nvPr/>
            </p:nvSpPr>
            <p:spPr>
              <a:xfrm>
                <a:off x="3769675" y="4018225"/>
                <a:ext cx="1067575" cy="606600"/>
              </a:xfrm>
              <a:custGeom>
                <a:avLst/>
                <a:gdLst/>
                <a:ahLst/>
                <a:cxnLst/>
                <a:rect l="l" t="t" r="r" b="b"/>
                <a:pathLst>
                  <a:path w="42703" h="24264" extrusionOk="0">
                    <a:moveTo>
                      <a:pt x="1" y="0"/>
                    </a:moveTo>
                    <a:lnTo>
                      <a:pt x="1" y="4900"/>
                    </a:lnTo>
                    <a:lnTo>
                      <a:pt x="2122" y="4900"/>
                    </a:lnTo>
                    <a:lnTo>
                      <a:pt x="2122" y="14570"/>
                    </a:lnTo>
                    <a:lnTo>
                      <a:pt x="1" y="14570"/>
                    </a:lnTo>
                    <a:lnTo>
                      <a:pt x="1" y="19493"/>
                    </a:lnTo>
                    <a:lnTo>
                      <a:pt x="2122" y="19493"/>
                    </a:lnTo>
                    <a:lnTo>
                      <a:pt x="2122" y="24264"/>
                    </a:lnTo>
                    <a:lnTo>
                      <a:pt x="42703" y="24264"/>
                    </a:lnTo>
                    <a:lnTo>
                      <a:pt x="42703" y="17559"/>
                    </a:lnTo>
                    <a:lnTo>
                      <a:pt x="21358" y="4900"/>
                    </a:lnTo>
                    <a:lnTo>
                      <a:pt x="212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9"/>
              <p:cNvSpPr/>
              <p:nvPr/>
            </p:nvSpPr>
            <p:spPr>
              <a:xfrm>
                <a:off x="4806175" y="4457200"/>
                <a:ext cx="719425" cy="48075"/>
              </a:xfrm>
              <a:custGeom>
                <a:avLst/>
                <a:gdLst/>
                <a:ahLst/>
                <a:cxnLst/>
                <a:rect l="l" t="t" r="r" b="b"/>
                <a:pathLst>
                  <a:path w="28777" h="1923" extrusionOk="0">
                    <a:moveTo>
                      <a:pt x="0" y="0"/>
                    </a:moveTo>
                    <a:lnTo>
                      <a:pt x="0" y="1923"/>
                    </a:lnTo>
                    <a:lnTo>
                      <a:pt x="28777" y="1923"/>
                    </a:lnTo>
                    <a:lnTo>
                      <a:pt x="287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9"/>
              <p:cNvSpPr/>
              <p:nvPr/>
            </p:nvSpPr>
            <p:spPr>
              <a:xfrm>
                <a:off x="3822725" y="4505550"/>
                <a:ext cx="1014525" cy="119275"/>
              </a:xfrm>
              <a:custGeom>
                <a:avLst/>
                <a:gdLst/>
                <a:ahLst/>
                <a:cxnLst/>
                <a:rect l="l" t="t" r="r" b="b"/>
                <a:pathLst>
                  <a:path w="40581" h="4771" extrusionOk="0">
                    <a:moveTo>
                      <a:pt x="0" y="0"/>
                    </a:moveTo>
                    <a:lnTo>
                      <a:pt x="0" y="4771"/>
                    </a:lnTo>
                    <a:lnTo>
                      <a:pt x="40581" y="4771"/>
                    </a:lnTo>
                    <a:lnTo>
                      <a:pt x="40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9"/>
              <p:cNvSpPr/>
              <p:nvPr/>
            </p:nvSpPr>
            <p:spPr>
              <a:xfrm>
                <a:off x="4837225" y="4505550"/>
                <a:ext cx="650000" cy="119275"/>
              </a:xfrm>
              <a:custGeom>
                <a:avLst/>
                <a:gdLst/>
                <a:ahLst/>
                <a:cxnLst/>
                <a:rect l="l" t="t" r="r" b="b"/>
                <a:pathLst>
                  <a:path w="26000" h="4771" extrusionOk="0">
                    <a:moveTo>
                      <a:pt x="1" y="0"/>
                    </a:moveTo>
                    <a:lnTo>
                      <a:pt x="1" y="4771"/>
                    </a:lnTo>
                    <a:lnTo>
                      <a:pt x="25999" y="4771"/>
                    </a:lnTo>
                    <a:lnTo>
                      <a:pt x="25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9"/>
              <p:cNvSpPr/>
              <p:nvPr/>
            </p:nvSpPr>
            <p:spPr>
              <a:xfrm>
                <a:off x="4837225" y="4505550"/>
                <a:ext cx="650000" cy="37225"/>
              </a:xfrm>
              <a:custGeom>
                <a:avLst/>
                <a:gdLst/>
                <a:ahLst/>
                <a:cxnLst/>
                <a:rect l="l" t="t" r="r" b="b"/>
                <a:pathLst>
                  <a:path w="26000" h="1489" extrusionOk="0">
                    <a:moveTo>
                      <a:pt x="1" y="0"/>
                    </a:moveTo>
                    <a:lnTo>
                      <a:pt x="1" y="1489"/>
                    </a:lnTo>
                    <a:lnTo>
                      <a:pt x="25999" y="1489"/>
                    </a:lnTo>
                    <a:lnTo>
                      <a:pt x="25999" y="0"/>
                    </a:lnTo>
                    <a:close/>
                  </a:path>
                </a:pathLst>
              </a:custGeom>
              <a:solidFill>
                <a:srgbClr val="19335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9"/>
              <p:cNvSpPr/>
              <p:nvPr/>
            </p:nvSpPr>
            <p:spPr>
              <a:xfrm>
                <a:off x="4302425" y="4018225"/>
                <a:ext cx="651175" cy="122500"/>
              </a:xfrm>
              <a:custGeom>
                <a:avLst/>
                <a:gdLst/>
                <a:ahLst/>
                <a:cxnLst/>
                <a:rect l="l" t="t" r="r" b="b"/>
                <a:pathLst>
                  <a:path w="26047" h="4900" extrusionOk="0">
                    <a:moveTo>
                      <a:pt x="1" y="0"/>
                    </a:moveTo>
                    <a:lnTo>
                      <a:pt x="1" y="4900"/>
                    </a:lnTo>
                    <a:lnTo>
                      <a:pt x="26046" y="4900"/>
                    </a:lnTo>
                    <a:lnTo>
                      <a:pt x="259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9"/>
              <p:cNvSpPr/>
              <p:nvPr/>
            </p:nvSpPr>
            <p:spPr>
              <a:xfrm>
                <a:off x="4388000" y="4056025"/>
                <a:ext cx="491746" cy="84700"/>
              </a:xfrm>
              <a:custGeom>
                <a:avLst/>
                <a:gdLst/>
                <a:ahLst/>
                <a:cxnLst/>
                <a:rect l="l" t="t" r="r" b="b"/>
                <a:pathLst>
                  <a:path w="17619" h="3388" extrusionOk="0">
                    <a:moveTo>
                      <a:pt x="1" y="0"/>
                    </a:moveTo>
                    <a:lnTo>
                      <a:pt x="1" y="3388"/>
                    </a:lnTo>
                    <a:lnTo>
                      <a:pt x="17618" y="3388"/>
                    </a:lnTo>
                    <a:lnTo>
                      <a:pt x="17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9"/>
              <p:cNvSpPr/>
              <p:nvPr/>
            </p:nvSpPr>
            <p:spPr>
              <a:xfrm>
                <a:off x="4828450" y="4056025"/>
                <a:ext cx="50700" cy="84700"/>
              </a:xfrm>
              <a:custGeom>
                <a:avLst/>
                <a:gdLst/>
                <a:ahLst/>
                <a:cxnLst/>
                <a:rect l="l" t="t" r="r" b="b"/>
                <a:pathLst>
                  <a:path w="2028" h="3388" extrusionOk="0">
                    <a:moveTo>
                      <a:pt x="0" y="0"/>
                    </a:moveTo>
                    <a:lnTo>
                      <a:pt x="0" y="3388"/>
                    </a:lnTo>
                    <a:lnTo>
                      <a:pt x="2028" y="3388"/>
                    </a:lnTo>
                    <a:lnTo>
                      <a:pt x="2028" y="0"/>
                    </a:lnTo>
                    <a:close/>
                  </a:path>
                </a:pathLst>
              </a:custGeom>
              <a:solidFill>
                <a:srgbClr val="19335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9"/>
              <p:cNvSpPr/>
              <p:nvPr/>
            </p:nvSpPr>
            <p:spPr>
              <a:xfrm>
                <a:off x="3822725" y="4056325"/>
                <a:ext cx="810875" cy="387700"/>
              </a:xfrm>
              <a:custGeom>
                <a:avLst/>
                <a:gdLst/>
                <a:ahLst/>
                <a:cxnLst/>
                <a:rect l="l" t="t" r="r" b="b"/>
                <a:pathLst>
                  <a:path w="32435" h="15508" extrusionOk="0">
                    <a:moveTo>
                      <a:pt x="2099" y="0"/>
                    </a:moveTo>
                    <a:lnTo>
                      <a:pt x="2099" y="3376"/>
                    </a:lnTo>
                    <a:lnTo>
                      <a:pt x="0" y="3376"/>
                    </a:lnTo>
                    <a:lnTo>
                      <a:pt x="0" y="13046"/>
                    </a:lnTo>
                    <a:lnTo>
                      <a:pt x="2099" y="13046"/>
                    </a:lnTo>
                    <a:lnTo>
                      <a:pt x="2099" y="15508"/>
                    </a:lnTo>
                    <a:lnTo>
                      <a:pt x="32423" y="15508"/>
                    </a:lnTo>
                    <a:lnTo>
                      <a:pt x="32423" y="13046"/>
                    </a:lnTo>
                    <a:lnTo>
                      <a:pt x="32434" y="13046"/>
                    </a:lnTo>
                    <a:lnTo>
                      <a:pt x="15168" y="3376"/>
                    </a:lnTo>
                    <a:lnTo>
                      <a:pt x="151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9"/>
              <p:cNvSpPr/>
              <p:nvPr/>
            </p:nvSpPr>
            <p:spPr>
              <a:xfrm>
                <a:off x="4388000" y="4056025"/>
                <a:ext cx="440475" cy="35175"/>
              </a:xfrm>
              <a:custGeom>
                <a:avLst/>
                <a:gdLst/>
                <a:ahLst/>
                <a:cxnLst/>
                <a:rect l="l" t="t" r="r" b="b"/>
                <a:pathLst>
                  <a:path w="17619" h="1407" extrusionOk="0">
                    <a:moveTo>
                      <a:pt x="1" y="0"/>
                    </a:moveTo>
                    <a:lnTo>
                      <a:pt x="1" y="1407"/>
                    </a:lnTo>
                    <a:lnTo>
                      <a:pt x="17618" y="1407"/>
                    </a:lnTo>
                    <a:lnTo>
                      <a:pt x="17618" y="0"/>
                    </a:lnTo>
                    <a:close/>
                  </a:path>
                </a:pathLst>
              </a:custGeom>
              <a:solidFill>
                <a:srgbClr val="19335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9"/>
              <p:cNvSpPr/>
              <p:nvPr/>
            </p:nvSpPr>
            <p:spPr>
              <a:xfrm>
                <a:off x="3875175" y="4056025"/>
                <a:ext cx="326775" cy="35175"/>
              </a:xfrm>
              <a:custGeom>
                <a:avLst/>
                <a:gdLst/>
                <a:ahLst/>
                <a:cxnLst/>
                <a:rect l="l" t="t" r="r" b="b"/>
                <a:pathLst>
                  <a:path w="13071" h="1407" extrusionOk="0">
                    <a:moveTo>
                      <a:pt x="1" y="0"/>
                    </a:moveTo>
                    <a:lnTo>
                      <a:pt x="1" y="1407"/>
                    </a:lnTo>
                    <a:lnTo>
                      <a:pt x="13070" y="1407"/>
                    </a:lnTo>
                    <a:lnTo>
                      <a:pt x="13070" y="0"/>
                    </a:lnTo>
                    <a:close/>
                  </a:path>
                </a:pathLst>
              </a:custGeom>
              <a:solidFill>
                <a:srgbClr val="19335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9"/>
              <p:cNvSpPr/>
              <p:nvPr/>
            </p:nvSpPr>
            <p:spPr>
              <a:xfrm>
                <a:off x="3822725" y="4140700"/>
                <a:ext cx="92625" cy="35200"/>
              </a:xfrm>
              <a:custGeom>
                <a:avLst/>
                <a:gdLst/>
                <a:ahLst/>
                <a:cxnLst/>
                <a:rect l="l" t="t" r="r" b="b"/>
                <a:pathLst>
                  <a:path w="3705" h="1408" extrusionOk="0">
                    <a:moveTo>
                      <a:pt x="0" y="1"/>
                    </a:moveTo>
                    <a:lnTo>
                      <a:pt x="0" y="1408"/>
                    </a:lnTo>
                    <a:lnTo>
                      <a:pt x="3705" y="1408"/>
                    </a:lnTo>
                    <a:lnTo>
                      <a:pt x="3705" y="1"/>
                    </a:lnTo>
                    <a:close/>
                  </a:path>
                </a:pathLst>
              </a:custGeom>
              <a:solidFill>
                <a:srgbClr val="19335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9"/>
              <p:cNvSpPr/>
              <p:nvPr/>
            </p:nvSpPr>
            <p:spPr>
              <a:xfrm>
                <a:off x="3824200" y="4505550"/>
                <a:ext cx="1013650" cy="37825"/>
              </a:xfrm>
              <a:custGeom>
                <a:avLst/>
                <a:gdLst/>
                <a:ahLst/>
                <a:cxnLst/>
                <a:rect l="l" t="t" r="r" b="b"/>
                <a:pathLst>
                  <a:path w="40546" h="1513" extrusionOk="0">
                    <a:moveTo>
                      <a:pt x="0" y="0"/>
                    </a:moveTo>
                    <a:lnTo>
                      <a:pt x="0" y="1512"/>
                    </a:lnTo>
                    <a:lnTo>
                      <a:pt x="40545" y="1512"/>
                    </a:lnTo>
                    <a:lnTo>
                      <a:pt x="40545" y="0"/>
                    </a:lnTo>
                    <a:close/>
                  </a:path>
                </a:pathLst>
              </a:custGeom>
              <a:solidFill>
                <a:srgbClr val="19335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9"/>
              <p:cNvSpPr/>
              <p:nvPr/>
            </p:nvSpPr>
            <p:spPr>
              <a:xfrm>
                <a:off x="4986975" y="4543350"/>
                <a:ext cx="358425" cy="37825"/>
              </a:xfrm>
              <a:custGeom>
                <a:avLst/>
                <a:gdLst/>
                <a:ahLst/>
                <a:cxnLst/>
                <a:rect l="l" t="t" r="r" b="b"/>
                <a:pathLst>
                  <a:path w="14337" h="1513" extrusionOk="0">
                    <a:moveTo>
                      <a:pt x="1" y="0"/>
                    </a:moveTo>
                    <a:lnTo>
                      <a:pt x="1" y="1512"/>
                    </a:lnTo>
                    <a:lnTo>
                      <a:pt x="14336" y="1512"/>
                    </a:lnTo>
                    <a:lnTo>
                      <a:pt x="14336" y="0"/>
                    </a:lnTo>
                    <a:close/>
                  </a:path>
                </a:pathLst>
              </a:custGeom>
              <a:solidFill>
                <a:srgbClr val="19335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9"/>
              <p:cNvSpPr/>
              <p:nvPr/>
            </p:nvSpPr>
            <p:spPr>
              <a:xfrm>
                <a:off x="3881925" y="4624800"/>
                <a:ext cx="105525" cy="36950"/>
              </a:xfrm>
              <a:custGeom>
                <a:avLst/>
                <a:gdLst/>
                <a:ahLst/>
                <a:cxnLst/>
                <a:rect l="l" t="t" r="r" b="b"/>
                <a:pathLst>
                  <a:path w="4221" h="1478" extrusionOk="0">
                    <a:moveTo>
                      <a:pt x="0" y="1"/>
                    </a:moveTo>
                    <a:lnTo>
                      <a:pt x="0" y="1478"/>
                    </a:lnTo>
                    <a:lnTo>
                      <a:pt x="4220" y="1478"/>
                    </a:lnTo>
                    <a:lnTo>
                      <a:pt x="4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9"/>
              <p:cNvSpPr/>
              <p:nvPr/>
            </p:nvSpPr>
            <p:spPr>
              <a:xfrm>
                <a:off x="4732900" y="4624800"/>
                <a:ext cx="104350" cy="36950"/>
              </a:xfrm>
              <a:custGeom>
                <a:avLst/>
                <a:gdLst/>
                <a:ahLst/>
                <a:cxnLst/>
                <a:rect l="l" t="t" r="r" b="b"/>
                <a:pathLst>
                  <a:path w="4174" h="1478" extrusionOk="0">
                    <a:moveTo>
                      <a:pt x="1" y="1"/>
                    </a:moveTo>
                    <a:lnTo>
                      <a:pt x="1" y="1478"/>
                    </a:lnTo>
                    <a:lnTo>
                      <a:pt x="4174" y="1478"/>
                    </a:lnTo>
                    <a:lnTo>
                      <a:pt x="41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9"/>
              <p:cNvSpPr/>
              <p:nvPr/>
            </p:nvSpPr>
            <p:spPr>
              <a:xfrm>
                <a:off x="4837225" y="4624800"/>
                <a:ext cx="104650" cy="36950"/>
              </a:xfrm>
              <a:custGeom>
                <a:avLst/>
                <a:gdLst/>
                <a:ahLst/>
                <a:cxnLst/>
                <a:rect l="l" t="t" r="r" b="b"/>
                <a:pathLst>
                  <a:path w="4186" h="1478" extrusionOk="0">
                    <a:moveTo>
                      <a:pt x="1" y="1"/>
                    </a:moveTo>
                    <a:lnTo>
                      <a:pt x="1" y="1478"/>
                    </a:lnTo>
                    <a:lnTo>
                      <a:pt x="4185" y="1478"/>
                    </a:lnTo>
                    <a:lnTo>
                      <a:pt x="41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9"/>
              <p:cNvSpPr/>
              <p:nvPr/>
            </p:nvSpPr>
            <p:spPr>
              <a:xfrm>
                <a:off x="3985950" y="4624800"/>
                <a:ext cx="104650" cy="36950"/>
              </a:xfrm>
              <a:custGeom>
                <a:avLst/>
                <a:gdLst/>
                <a:ahLst/>
                <a:cxnLst/>
                <a:rect l="l" t="t" r="r" b="b"/>
                <a:pathLst>
                  <a:path w="4186" h="1478" extrusionOk="0">
                    <a:moveTo>
                      <a:pt x="0" y="1"/>
                    </a:moveTo>
                    <a:lnTo>
                      <a:pt x="0" y="1478"/>
                    </a:lnTo>
                    <a:lnTo>
                      <a:pt x="4185" y="1478"/>
                    </a:lnTo>
                    <a:lnTo>
                      <a:pt x="41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9"/>
              <p:cNvSpPr/>
              <p:nvPr/>
            </p:nvSpPr>
            <p:spPr>
              <a:xfrm>
                <a:off x="5345375" y="4624800"/>
                <a:ext cx="105500" cy="36950"/>
              </a:xfrm>
              <a:custGeom>
                <a:avLst/>
                <a:gdLst/>
                <a:ahLst/>
                <a:cxnLst/>
                <a:rect l="l" t="t" r="r" b="b"/>
                <a:pathLst>
                  <a:path w="4220" h="1478" extrusionOk="0">
                    <a:moveTo>
                      <a:pt x="0" y="1"/>
                    </a:moveTo>
                    <a:lnTo>
                      <a:pt x="0" y="1478"/>
                    </a:lnTo>
                    <a:lnTo>
                      <a:pt x="4220" y="1478"/>
                    </a:lnTo>
                    <a:lnTo>
                      <a:pt x="4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9"/>
              <p:cNvSpPr/>
              <p:nvPr/>
            </p:nvSpPr>
            <p:spPr>
              <a:xfrm>
                <a:off x="5240750" y="4624800"/>
                <a:ext cx="104350" cy="36950"/>
              </a:xfrm>
              <a:custGeom>
                <a:avLst/>
                <a:gdLst/>
                <a:ahLst/>
                <a:cxnLst/>
                <a:rect l="l" t="t" r="r" b="b"/>
                <a:pathLst>
                  <a:path w="4174" h="1478" extrusionOk="0">
                    <a:moveTo>
                      <a:pt x="0" y="1"/>
                    </a:moveTo>
                    <a:lnTo>
                      <a:pt x="0" y="1478"/>
                    </a:lnTo>
                    <a:lnTo>
                      <a:pt x="4173" y="1478"/>
                    </a:lnTo>
                    <a:lnTo>
                      <a:pt x="4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9"/>
              <p:cNvSpPr/>
              <p:nvPr/>
            </p:nvSpPr>
            <p:spPr>
              <a:xfrm>
                <a:off x="3875175" y="4383350"/>
                <a:ext cx="40175" cy="60675"/>
              </a:xfrm>
              <a:custGeom>
                <a:avLst/>
                <a:gdLst/>
                <a:ahLst/>
                <a:cxnLst/>
                <a:rect l="l" t="t" r="r" b="b"/>
                <a:pathLst>
                  <a:path w="1607" h="2427" extrusionOk="0">
                    <a:moveTo>
                      <a:pt x="1" y="0"/>
                    </a:moveTo>
                    <a:lnTo>
                      <a:pt x="1" y="2427"/>
                    </a:lnTo>
                    <a:lnTo>
                      <a:pt x="1607" y="2427"/>
                    </a:lnTo>
                    <a:lnTo>
                      <a:pt x="16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9"/>
              <p:cNvSpPr/>
              <p:nvPr/>
            </p:nvSpPr>
            <p:spPr>
              <a:xfrm>
                <a:off x="3875175" y="4056025"/>
                <a:ext cx="40175" cy="84700"/>
              </a:xfrm>
              <a:custGeom>
                <a:avLst/>
                <a:gdLst/>
                <a:ahLst/>
                <a:cxnLst/>
                <a:rect l="l" t="t" r="r" b="b"/>
                <a:pathLst>
                  <a:path w="1607" h="3388" extrusionOk="0">
                    <a:moveTo>
                      <a:pt x="1" y="0"/>
                    </a:moveTo>
                    <a:lnTo>
                      <a:pt x="1" y="3388"/>
                    </a:lnTo>
                    <a:lnTo>
                      <a:pt x="1607" y="3388"/>
                    </a:lnTo>
                    <a:lnTo>
                      <a:pt x="16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9"/>
              <p:cNvSpPr/>
              <p:nvPr/>
            </p:nvSpPr>
            <p:spPr>
              <a:xfrm>
                <a:off x="4020525" y="3973100"/>
                <a:ext cx="624200" cy="23450"/>
              </a:xfrm>
              <a:custGeom>
                <a:avLst/>
                <a:gdLst/>
                <a:ahLst/>
                <a:cxnLst/>
                <a:rect l="l" t="t" r="r" b="b"/>
                <a:pathLst>
                  <a:path w="24968" h="938" extrusionOk="0">
                    <a:moveTo>
                      <a:pt x="469" y="0"/>
                    </a:moveTo>
                    <a:cubicBezTo>
                      <a:pt x="223" y="0"/>
                      <a:pt x="1" y="199"/>
                      <a:pt x="1" y="469"/>
                    </a:cubicBezTo>
                    <a:cubicBezTo>
                      <a:pt x="1" y="715"/>
                      <a:pt x="223" y="938"/>
                      <a:pt x="469" y="938"/>
                    </a:cubicBezTo>
                    <a:lnTo>
                      <a:pt x="24499" y="938"/>
                    </a:lnTo>
                    <a:cubicBezTo>
                      <a:pt x="24745" y="938"/>
                      <a:pt x="24968" y="727"/>
                      <a:pt x="24968" y="469"/>
                    </a:cubicBezTo>
                    <a:cubicBezTo>
                      <a:pt x="24968" y="211"/>
                      <a:pt x="24757" y="0"/>
                      <a:pt x="24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9"/>
              <p:cNvSpPr/>
              <p:nvPr/>
            </p:nvSpPr>
            <p:spPr>
              <a:xfrm>
                <a:off x="4020525" y="3984525"/>
                <a:ext cx="624800" cy="12325"/>
              </a:xfrm>
              <a:custGeom>
                <a:avLst/>
                <a:gdLst/>
                <a:ahLst/>
                <a:cxnLst/>
                <a:rect l="l" t="t" r="r" b="b"/>
                <a:pathLst>
                  <a:path w="24992" h="493" extrusionOk="0">
                    <a:moveTo>
                      <a:pt x="118" y="0"/>
                    </a:moveTo>
                    <a:cubicBezTo>
                      <a:pt x="47" y="0"/>
                      <a:pt x="1" y="59"/>
                      <a:pt x="1" y="118"/>
                    </a:cubicBezTo>
                    <a:lnTo>
                      <a:pt x="1" y="375"/>
                    </a:lnTo>
                    <a:cubicBezTo>
                      <a:pt x="1" y="434"/>
                      <a:pt x="59" y="481"/>
                      <a:pt x="118" y="493"/>
                    </a:cubicBezTo>
                    <a:lnTo>
                      <a:pt x="24874" y="493"/>
                    </a:lnTo>
                    <a:cubicBezTo>
                      <a:pt x="24956" y="493"/>
                      <a:pt x="24991" y="434"/>
                      <a:pt x="24991" y="375"/>
                    </a:cubicBezTo>
                    <a:lnTo>
                      <a:pt x="24991" y="118"/>
                    </a:lnTo>
                    <a:cubicBezTo>
                      <a:pt x="24991" y="35"/>
                      <a:pt x="24932" y="0"/>
                      <a:pt x="24874" y="0"/>
                    </a:cubicBezTo>
                    <a:close/>
                  </a:path>
                </a:pathLst>
              </a:custGeom>
              <a:solidFill>
                <a:srgbClr val="19335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9"/>
              <p:cNvSpPr/>
              <p:nvPr/>
            </p:nvSpPr>
            <p:spPr>
              <a:xfrm>
                <a:off x="4440750" y="3955225"/>
                <a:ext cx="45450" cy="47200"/>
              </a:xfrm>
              <a:custGeom>
                <a:avLst/>
                <a:gdLst/>
                <a:ahLst/>
                <a:cxnLst/>
                <a:rect l="l" t="t" r="r" b="b"/>
                <a:pathLst>
                  <a:path w="1818" h="1888" extrusionOk="0">
                    <a:moveTo>
                      <a:pt x="469" y="0"/>
                    </a:moveTo>
                    <a:cubicBezTo>
                      <a:pt x="211" y="0"/>
                      <a:pt x="0" y="199"/>
                      <a:pt x="0" y="469"/>
                    </a:cubicBezTo>
                    <a:lnTo>
                      <a:pt x="0" y="1418"/>
                    </a:lnTo>
                    <a:cubicBezTo>
                      <a:pt x="0" y="1676"/>
                      <a:pt x="211" y="1887"/>
                      <a:pt x="469" y="1887"/>
                    </a:cubicBezTo>
                    <a:lnTo>
                      <a:pt x="1348" y="1887"/>
                    </a:lnTo>
                    <a:cubicBezTo>
                      <a:pt x="1595" y="1887"/>
                      <a:pt x="1817" y="1676"/>
                      <a:pt x="1817" y="1418"/>
                    </a:cubicBezTo>
                    <a:lnTo>
                      <a:pt x="1817" y="469"/>
                    </a:lnTo>
                    <a:cubicBezTo>
                      <a:pt x="1817" y="211"/>
                      <a:pt x="1606" y="0"/>
                      <a:pt x="1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9"/>
              <p:cNvSpPr/>
              <p:nvPr/>
            </p:nvSpPr>
            <p:spPr>
              <a:xfrm>
                <a:off x="4441050" y="3963125"/>
                <a:ext cx="45725" cy="39000"/>
              </a:xfrm>
              <a:custGeom>
                <a:avLst/>
                <a:gdLst/>
                <a:ahLst/>
                <a:cxnLst/>
                <a:rect l="l" t="t" r="r" b="b"/>
                <a:pathLst>
                  <a:path w="1829" h="1560" extrusionOk="0">
                    <a:moveTo>
                      <a:pt x="1032" y="1"/>
                    </a:moveTo>
                    <a:cubicBezTo>
                      <a:pt x="785" y="1"/>
                      <a:pt x="586" y="212"/>
                      <a:pt x="586" y="458"/>
                    </a:cubicBezTo>
                    <a:cubicBezTo>
                      <a:pt x="586" y="704"/>
                      <a:pt x="375" y="915"/>
                      <a:pt x="129" y="915"/>
                    </a:cubicBezTo>
                    <a:lnTo>
                      <a:pt x="0" y="915"/>
                    </a:lnTo>
                    <a:lnTo>
                      <a:pt x="0" y="1231"/>
                    </a:lnTo>
                    <a:cubicBezTo>
                      <a:pt x="0" y="1407"/>
                      <a:pt x="141" y="1560"/>
                      <a:pt x="317" y="1560"/>
                    </a:cubicBezTo>
                    <a:lnTo>
                      <a:pt x="1477" y="1560"/>
                    </a:lnTo>
                    <a:cubicBezTo>
                      <a:pt x="1618" y="1560"/>
                      <a:pt x="1758" y="1466"/>
                      <a:pt x="1805" y="1337"/>
                    </a:cubicBezTo>
                    <a:cubicBezTo>
                      <a:pt x="1817" y="1278"/>
                      <a:pt x="1829" y="1220"/>
                      <a:pt x="1817" y="1161"/>
                    </a:cubicBezTo>
                    <a:lnTo>
                      <a:pt x="1817" y="1114"/>
                    </a:lnTo>
                    <a:lnTo>
                      <a:pt x="1817" y="458"/>
                    </a:lnTo>
                    <a:cubicBezTo>
                      <a:pt x="1817" y="212"/>
                      <a:pt x="1606" y="1"/>
                      <a:pt x="1360" y="1"/>
                    </a:cubicBezTo>
                    <a:close/>
                  </a:path>
                </a:pathLst>
              </a:custGeom>
              <a:solidFill>
                <a:srgbClr val="19335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9"/>
              <p:cNvSpPr/>
              <p:nvPr/>
            </p:nvSpPr>
            <p:spPr>
              <a:xfrm>
                <a:off x="4462725" y="3969000"/>
                <a:ext cx="19375" cy="27850"/>
              </a:xfrm>
              <a:custGeom>
                <a:avLst/>
                <a:gdLst/>
                <a:ahLst/>
                <a:cxnLst/>
                <a:rect l="l" t="t" r="r" b="b"/>
                <a:pathLst>
                  <a:path w="775" h="1114" extrusionOk="0">
                    <a:moveTo>
                      <a:pt x="294" y="0"/>
                    </a:moveTo>
                    <a:cubicBezTo>
                      <a:pt x="129" y="0"/>
                      <a:pt x="1" y="129"/>
                      <a:pt x="1" y="293"/>
                    </a:cubicBezTo>
                    <a:lnTo>
                      <a:pt x="1" y="809"/>
                    </a:lnTo>
                    <a:cubicBezTo>
                      <a:pt x="1" y="973"/>
                      <a:pt x="129" y="1102"/>
                      <a:pt x="294" y="1114"/>
                    </a:cubicBezTo>
                    <a:lnTo>
                      <a:pt x="481" y="1114"/>
                    </a:lnTo>
                    <a:cubicBezTo>
                      <a:pt x="645" y="1114"/>
                      <a:pt x="774" y="985"/>
                      <a:pt x="774" y="821"/>
                    </a:cubicBezTo>
                    <a:lnTo>
                      <a:pt x="774" y="293"/>
                    </a:lnTo>
                    <a:cubicBezTo>
                      <a:pt x="774" y="129"/>
                      <a:pt x="645" y="0"/>
                      <a:pt x="481" y="0"/>
                    </a:cubicBezTo>
                    <a:close/>
                  </a:path>
                </a:pathLst>
              </a:custGeom>
              <a:solidFill>
                <a:srgbClr val="193351">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9"/>
              <p:cNvSpPr/>
              <p:nvPr/>
            </p:nvSpPr>
            <p:spPr>
              <a:xfrm>
                <a:off x="4486450" y="3994200"/>
                <a:ext cx="25" cy="25"/>
              </a:xfrm>
              <a:custGeom>
                <a:avLst/>
                <a:gdLst/>
                <a:ahLst/>
                <a:cxnLst/>
                <a:rect l="l" t="t" r="r" b="b"/>
                <a:pathLst>
                  <a:path w="1" h="1" extrusionOk="0">
                    <a:moveTo>
                      <a:pt x="1" y="0"/>
                    </a:moveTo>
                    <a:close/>
                  </a:path>
                </a:pathLst>
              </a:custGeom>
              <a:solidFill>
                <a:srgbClr val="546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9"/>
              <p:cNvSpPr/>
              <p:nvPr/>
            </p:nvSpPr>
            <p:spPr>
              <a:xfrm>
                <a:off x="4071800" y="3996525"/>
                <a:ext cx="32275" cy="21125"/>
              </a:xfrm>
              <a:custGeom>
                <a:avLst/>
                <a:gdLst/>
                <a:ahLst/>
                <a:cxnLst/>
                <a:rect l="l" t="t" r="r" b="b"/>
                <a:pathLst>
                  <a:path w="1291" h="845" extrusionOk="0">
                    <a:moveTo>
                      <a:pt x="1" y="1"/>
                    </a:moveTo>
                    <a:lnTo>
                      <a:pt x="1" y="845"/>
                    </a:lnTo>
                    <a:lnTo>
                      <a:pt x="1290" y="845"/>
                    </a:lnTo>
                    <a:lnTo>
                      <a:pt x="1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9"/>
              <p:cNvSpPr/>
              <p:nvPr/>
            </p:nvSpPr>
            <p:spPr>
              <a:xfrm>
                <a:off x="4561775" y="3996525"/>
                <a:ext cx="32250" cy="21125"/>
              </a:xfrm>
              <a:custGeom>
                <a:avLst/>
                <a:gdLst/>
                <a:ahLst/>
                <a:cxnLst/>
                <a:rect l="l" t="t" r="r" b="b"/>
                <a:pathLst>
                  <a:path w="1290" h="845" extrusionOk="0">
                    <a:moveTo>
                      <a:pt x="0" y="1"/>
                    </a:moveTo>
                    <a:lnTo>
                      <a:pt x="0" y="845"/>
                    </a:lnTo>
                    <a:lnTo>
                      <a:pt x="1290" y="845"/>
                    </a:lnTo>
                    <a:lnTo>
                      <a:pt x="1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8" name="Google Shape;2138;p49"/>
            <p:cNvSpPr/>
            <p:nvPr/>
          </p:nvSpPr>
          <p:spPr>
            <a:xfrm>
              <a:off x="6305612" y="494068"/>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9"/>
            <p:cNvSpPr/>
            <p:nvPr/>
          </p:nvSpPr>
          <p:spPr>
            <a:xfrm>
              <a:off x="5877425" y="539494"/>
              <a:ext cx="129781" cy="129781"/>
            </a:xfrm>
            <a:custGeom>
              <a:avLst/>
              <a:gdLst/>
              <a:ahLst/>
              <a:cxnLst/>
              <a:rect l="l" t="t" r="r" b="b"/>
              <a:pathLst>
                <a:path w="2296" h="2296" extrusionOk="0">
                  <a:moveTo>
                    <a:pt x="1148" y="1"/>
                  </a:moveTo>
                  <a:lnTo>
                    <a:pt x="1048" y="611"/>
                  </a:lnTo>
                  <a:cubicBezTo>
                    <a:pt x="1002" y="839"/>
                    <a:pt x="829" y="1012"/>
                    <a:pt x="611" y="1048"/>
                  </a:cubicBezTo>
                  <a:lnTo>
                    <a:pt x="0" y="1148"/>
                  </a:lnTo>
                  <a:lnTo>
                    <a:pt x="611" y="1249"/>
                  </a:lnTo>
                  <a:cubicBezTo>
                    <a:pt x="838" y="1294"/>
                    <a:pt x="1011" y="1467"/>
                    <a:pt x="1048" y="1686"/>
                  </a:cubicBezTo>
                  <a:lnTo>
                    <a:pt x="1148" y="2296"/>
                  </a:lnTo>
                  <a:lnTo>
                    <a:pt x="1248" y="1686"/>
                  </a:lnTo>
                  <a:cubicBezTo>
                    <a:pt x="1294" y="1458"/>
                    <a:pt x="1467" y="1285"/>
                    <a:pt x="1685" y="1249"/>
                  </a:cubicBezTo>
                  <a:lnTo>
                    <a:pt x="2296" y="1148"/>
                  </a:lnTo>
                  <a:lnTo>
                    <a:pt x="1685" y="1048"/>
                  </a:lnTo>
                  <a:cubicBezTo>
                    <a:pt x="1458" y="1003"/>
                    <a:pt x="1285" y="830"/>
                    <a:pt x="1248" y="611"/>
                  </a:cubicBezTo>
                  <a:lnTo>
                    <a:pt x="1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0" name="Google Shape;2140;p49"/>
          <p:cNvSpPr/>
          <p:nvPr/>
        </p:nvSpPr>
        <p:spPr>
          <a:xfrm>
            <a:off x="4788975" y="1594768"/>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9"/>
          <p:cNvSpPr/>
          <p:nvPr/>
        </p:nvSpPr>
        <p:spPr>
          <a:xfrm>
            <a:off x="4893875" y="842298"/>
            <a:ext cx="207774" cy="207774"/>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9"/>
          <p:cNvSpPr/>
          <p:nvPr/>
        </p:nvSpPr>
        <p:spPr>
          <a:xfrm>
            <a:off x="8326887" y="1316673"/>
            <a:ext cx="207774" cy="207774"/>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9"/>
          <p:cNvSpPr/>
          <p:nvPr/>
        </p:nvSpPr>
        <p:spPr>
          <a:xfrm>
            <a:off x="4788975" y="3336843"/>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44" name="Google Shape;2144;p49"/>
          <p:cNvCxnSpPr/>
          <p:nvPr/>
        </p:nvCxnSpPr>
        <p:spPr>
          <a:xfrm rot="10800000">
            <a:off x="710100" y="-85650"/>
            <a:ext cx="0" cy="5324400"/>
          </a:xfrm>
          <a:prstGeom prst="straightConnector1">
            <a:avLst/>
          </a:prstGeom>
          <a:noFill/>
          <a:ln w="9525" cap="flat" cmpd="sng">
            <a:solidFill>
              <a:schemeClr val="dk1"/>
            </a:solidFill>
            <a:prstDash val="solid"/>
            <a:round/>
            <a:headEnd type="none" w="med" len="med"/>
            <a:tailEnd type="none" w="med" len="med"/>
          </a:ln>
        </p:spPr>
      </p:cxnSp>
      <p:sp>
        <p:nvSpPr>
          <p:cNvPr id="2145" name="Google Shape;2145;p49"/>
          <p:cNvSpPr/>
          <p:nvPr/>
        </p:nvSpPr>
        <p:spPr>
          <a:xfrm>
            <a:off x="902775" y="4200528"/>
            <a:ext cx="403472" cy="403472"/>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9"/>
          <p:cNvSpPr/>
          <p:nvPr/>
        </p:nvSpPr>
        <p:spPr>
          <a:xfrm>
            <a:off x="1169475" y="4002430"/>
            <a:ext cx="274626" cy="274626"/>
          </a:xfrm>
          <a:custGeom>
            <a:avLst/>
            <a:gdLst/>
            <a:ahLst/>
            <a:cxnLst/>
            <a:rect l="l" t="t" r="r" b="b"/>
            <a:pathLst>
              <a:path w="2142" h="2142" extrusionOk="0">
                <a:moveTo>
                  <a:pt x="1066" y="1"/>
                </a:moveTo>
                <a:lnTo>
                  <a:pt x="975" y="584"/>
                </a:lnTo>
                <a:cubicBezTo>
                  <a:pt x="948" y="784"/>
                  <a:pt x="784" y="948"/>
                  <a:pt x="575" y="985"/>
                </a:cubicBezTo>
                <a:lnTo>
                  <a:pt x="1" y="1076"/>
                </a:lnTo>
                <a:lnTo>
                  <a:pt x="575" y="1167"/>
                </a:lnTo>
                <a:cubicBezTo>
                  <a:pt x="784" y="1194"/>
                  <a:pt x="948" y="1358"/>
                  <a:pt x="975" y="1558"/>
                </a:cubicBezTo>
                <a:lnTo>
                  <a:pt x="1066" y="2141"/>
                </a:lnTo>
                <a:lnTo>
                  <a:pt x="1157" y="1558"/>
                </a:lnTo>
                <a:cubicBezTo>
                  <a:pt x="1194" y="1358"/>
                  <a:pt x="1358" y="1194"/>
                  <a:pt x="1558" y="1167"/>
                </a:cubicBezTo>
                <a:lnTo>
                  <a:pt x="2141" y="1076"/>
                </a:lnTo>
                <a:lnTo>
                  <a:pt x="1558" y="985"/>
                </a:lnTo>
                <a:cubicBezTo>
                  <a:pt x="1358" y="948"/>
                  <a:pt x="1194" y="784"/>
                  <a:pt x="1157" y="584"/>
                </a:cubicBezTo>
                <a:lnTo>
                  <a:pt x="10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7" name="Google Shape;2147;p49"/>
          <p:cNvPicPr preferRelativeResize="0"/>
          <p:nvPr/>
        </p:nvPicPr>
        <p:blipFill>
          <a:blip r:embed="rId4">
            <a:alphaModFix/>
          </a:blip>
          <a:stretch>
            <a:fillRect/>
          </a:stretch>
        </p:blipFill>
        <p:spPr>
          <a:xfrm>
            <a:off x="1444097" y="4315989"/>
            <a:ext cx="221575" cy="227150"/>
          </a:xfrm>
          <a:prstGeom prst="rect">
            <a:avLst/>
          </a:prstGeom>
          <a:noFill/>
          <a:ln>
            <a:noFill/>
          </a:ln>
        </p:spPr>
      </p:pic>
      <p:pic>
        <p:nvPicPr>
          <p:cNvPr id="2148" name="Google Shape;2148;p49"/>
          <p:cNvPicPr preferRelativeResize="0"/>
          <p:nvPr/>
        </p:nvPicPr>
        <p:blipFill>
          <a:blip r:embed="rId4">
            <a:alphaModFix/>
          </a:blip>
          <a:stretch>
            <a:fillRect/>
          </a:stretch>
        </p:blipFill>
        <p:spPr>
          <a:xfrm>
            <a:off x="849284" y="3914328"/>
            <a:ext cx="181000" cy="18554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6A49F-1AA2-ECC0-0F09-FFC157318064}"/>
              </a:ext>
            </a:extLst>
          </p:cNvPr>
          <p:cNvSpPr>
            <a:spLocks noGrp="1"/>
          </p:cNvSpPr>
          <p:nvPr>
            <p:ph type="title"/>
          </p:nvPr>
        </p:nvSpPr>
        <p:spPr>
          <a:xfrm>
            <a:off x="327143" y="2593822"/>
            <a:ext cx="4423088" cy="2476344"/>
          </a:xfrm>
          <a:solidFill>
            <a:schemeClr val="accent4">
              <a:lumMod val="20000"/>
              <a:lumOff val="80000"/>
            </a:schemeClr>
          </a:solidFill>
        </p:spPr>
        <p:txBody>
          <a:bodyPr/>
          <a:lstStyle/>
          <a:p>
            <a:pPr algn="l"/>
            <a:r>
              <a:rPr lang="vi-VN" sz="1600" dirty="0">
                <a:latin typeface="Bahnschrift SemiBold" panose="020B0502040204020203" pitchFamily="34" charset="0"/>
              </a:rPr>
              <a:t>a. Đoạn trích mang đặc điểm của ngôn ngữ trang trọng:</a:t>
            </a:r>
            <a:br>
              <a:rPr lang="vi-VN" sz="1600" dirty="0">
                <a:latin typeface="Bahnschrift SemiBold" panose="020B0502040204020203" pitchFamily="34" charset="0"/>
              </a:rPr>
            </a:br>
            <a:r>
              <a:rPr lang="vi-VN" sz="1600" dirty="0">
                <a:latin typeface="Bahnschrift SemiBold" panose="020B0502040204020203" pitchFamily="34" charset="0"/>
              </a:rPr>
              <a:t>- Từ ngữ có tính chuẩn mực, toàn dân, chính thống và lịch sử: </a:t>
            </a:r>
            <a:r>
              <a:rPr lang="vi-VN" sz="1600" i="1" dirty="0">
                <a:latin typeface="Bahnschrift SemiBold" panose="020B0502040204020203" pitchFamily="34" charset="0"/>
              </a:rPr>
              <a:t>sáng ngời trong đôi mắt…, tuổi trẻ qua đi giữa tiếng bom rơi đạn nổ.</a:t>
            </a:r>
            <a:br>
              <a:rPr lang="vi-VN" sz="1600" i="1" dirty="0">
                <a:latin typeface="Bahnschrift SemiBold" panose="020B0502040204020203" pitchFamily="34" charset="0"/>
              </a:rPr>
            </a:br>
            <a:r>
              <a:rPr lang="vi-VN" sz="1600" dirty="0">
                <a:latin typeface="Bahnschrift SemiBold" panose="020B0502040204020203" pitchFamily="34" charset="0"/>
              </a:rPr>
              <a:t>- Kiểu câu được gọt giũa cẩn thận, đầy đủ thành phần, phần lớn là câu ghép: </a:t>
            </a:r>
            <a:r>
              <a:rPr lang="vi-VN" sz="1600" i="1" dirty="0">
                <a:latin typeface="Bahnschrift SemiBold" panose="020B0502040204020203" pitchFamily="34" charset="0"/>
              </a:rPr>
              <a:t>Ai lại không tha thiết …</a:t>
            </a:r>
            <a:br>
              <a:rPr lang="vi-VN" sz="1600" i="1" dirty="0">
                <a:latin typeface="Bahnschrift SemiBold" panose="020B0502040204020203" pitchFamily="34" charset="0"/>
              </a:rPr>
            </a:br>
            <a:r>
              <a:rPr lang="vi-VN" sz="1600" dirty="0">
                <a:latin typeface="Bahnschrift SemiBold" panose="020B0502040204020203" pitchFamily="34" charset="0"/>
              </a:rPr>
              <a:t>=&gt; Kiểu ngôn ngữ phù hợp với những suy tư về công việc, về lí tưởng của tuổi trẻ.</a:t>
            </a:r>
            <a:br>
              <a:rPr lang="vi-VN" sz="1600" dirty="0">
                <a:latin typeface="Bahnschrift SemiBold" panose="020B0502040204020203" pitchFamily="34" charset="0"/>
              </a:rPr>
            </a:br>
            <a:endParaRPr lang="en-US" sz="1600" dirty="0">
              <a:latin typeface="Bahnschrift SemiBold" panose="020B0502040204020203" pitchFamily="34" charset="0"/>
            </a:endParaRPr>
          </a:p>
        </p:txBody>
      </p:sp>
      <p:sp>
        <p:nvSpPr>
          <p:cNvPr id="7" name="Title 1">
            <a:extLst>
              <a:ext uri="{FF2B5EF4-FFF2-40B4-BE49-F238E27FC236}">
                <a16:creationId xmlns="" xmlns:a16="http://schemas.microsoft.com/office/drawing/2014/main" id="{B532FA7A-3C14-D0A2-8038-51A639BC7C79}"/>
              </a:ext>
            </a:extLst>
          </p:cNvPr>
          <p:cNvSpPr txBox="1">
            <a:spLocks/>
          </p:cNvSpPr>
          <p:nvPr/>
        </p:nvSpPr>
        <p:spPr>
          <a:xfrm>
            <a:off x="5055672" y="1259295"/>
            <a:ext cx="3618991" cy="2669054"/>
          </a:xfrm>
          <a:prstGeom prst="rect">
            <a:avLst/>
          </a:prstGeom>
          <a:solidFill>
            <a:schemeClr val="bg2">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500"/>
              <a:buFont typeface="Raleway Black"/>
              <a:buNone/>
              <a:defRPr sz="3500" b="0" i="0" u="none" strike="noStrike" cap="none">
                <a:solidFill>
                  <a:schemeClr val="dk1"/>
                </a:solidFill>
                <a:latin typeface="Raleway Black"/>
                <a:ea typeface="Raleway Black"/>
                <a:cs typeface="Raleway Black"/>
                <a:sym typeface="Raleway Black"/>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vi-VN" sz="1600" dirty="0">
                <a:latin typeface="Bahnschrift SemiBold" panose="020B0502040204020203" pitchFamily="34" charset="0"/>
              </a:rPr>
              <a:t>b. Đoạn trích mang đặc điểm của ngôn ngữ thân mật:</a:t>
            </a:r>
            <a:br>
              <a:rPr lang="vi-VN" sz="1600" dirty="0">
                <a:latin typeface="Bahnschrift SemiBold" panose="020B0502040204020203" pitchFamily="34" charset="0"/>
              </a:rPr>
            </a:br>
            <a:r>
              <a:rPr lang="vi-VN" sz="1600" dirty="0">
                <a:latin typeface="Bahnschrift SemiBold" panose="020B0502040204020203" pitchFamily="34" charset="0"/>
              </a:rPr>
              <a:t>- Từ ngữ có sắc thái gần gũi, dân dã, thể hiện tình yêu của nhân vật đối với người mẹ: </a:t>
            </a:r>
            <a:r>
              <a:rPr lang="vi-VN" sz="1600" i="1" dirty="0">
                <a:latin typeface="Bahnschrift SemiBold" panose="020B0502040204020203" pitchFamily="34" charset="0"/>
              </a:rPr>
              <a:t>mẹ của con ơi, đến mức nào không?</a:t>
            </a:r>
            <a:r>
              <a:rPr lang="vi-VN" sz="1600" dirty="0">
                <a:latin typeface="Bahnschrift SemiBold" panose="020B0502040204020203" pitchFamily="34" charset="0"/>
              </a:rPr>
              <a:t/>
            </a:r>
            <a:br>
              <a:rPr lang="vi-VN" sz="1600" dirty="0">
                <a:latin typeface="Bahnschrift SemiBold" panose="020B0502040204020203" pitchFamily="34" charset="0"/>
              </a:rPr>
            </a:br>
            <a:r>
              <a:rPr lang="vi-VN" sz="1600" dirty="0">
                <a:latin typeface="Bahnschrift SemiBold" panose="020B0502040204020203" pitchFamily="34" charset="0"/>
              </a:rPr>
              <a:t>- Kiểu câu đa dạng, bao gồm câu đặc biệt, câu hỏi: </a:t>
            </a:r>
            <a:r>
              <a:rPr lang="vi-VN" sz="1600" i="1" dirty="0">
                <a:latin typeface="Bahnschrift SemiBold" panose="020B0502040204020203" pitchFamily="34" charset="0"/>
              </a:rPr>
              <a:t>Có ai hiểu…nào không?</a:t>
            </a:r>
            <a:br>
              <a:rPr lang="vi-VN" sz="1600" i="1" dirty="0">
                <a:latin typeface="Bahnschrift SemiBold" panose="020B0502040204020203" pitchFamily="34" charset="0"/>
              </a:rPr>
            </a:br>
            <a:r>
              <a:rPr lang="vi-VN" sz="1600" dirty="0">
                <a:latin typeface="Bahnschrift SemiBold" panose="020B0502040204020203" pitchFamily="34" charset="0"/>
              </a:rPr>
              <a:t>=&gt; Kiểu ngôn ngữ phù hợp với giãi bày cảm xúc riêng tư.</a:t>
            </a:r>
            <a:br>
              <a:rPr lang="vi-VN" sz="1600" dirty="0">
                <a:latin typeface="Bahnschrift SemiBold" panose="020B0502040204020203" pitchFamily="34" charset="0"/>
              </a:rPr>
            </a:br>
            <a:endParaRPr lang="en-US" sz="1600" dirty="0">
              <a:latin typeface="Bahnschrift SemiBold" panose="020B0502040204020203" pitchFamily="34" charset="0"/>
            </a:endParaRPr>
          </a:p>
        </p:txBody>
      </p:sp>
      <p:pic>
        <p:nvPicPr>
          <p:cNvPr id="9" name="Picture 8">
            <a:extLst>
              <a:ext uri="{FF2B5EF4-FFF2-40B4-BE49-F238E27FC236}">
                <a16:creationId xmlns="" xmlns:a16="http://schemas.microsoft.com/office/drawing/2014/main" id="{BCA4504F-26C2-347A-1E68-DDD2271B6224}"/>
              </a:ext>
            </a:extLst>
          </p:cNvPr>
          <p:cNvPicPr>
            <a:picLocks noChangeAspect="1"/>
          </p:cNvPicPr>
          <p:nvPr/>
        </p:nvPicPr>
        <p:blipFill>
          <a:blip r:embed="rId2"/>
          <a:stretch>
            <a:fillRect/>
          </a:stretch>
        </p:blipFill>
        <p:spPr>
          <a:xfrm>
            <a:off x="327143" y="208609"/>
            <a:ext cx="4423088" cy="2341070"/>
          </a:xfrm>
          <a:prstGeom prst="rect">
            <a:avLst/>
          </a:prstGeom>
        </p:spPr>
      </p:pic>
    </p:spTree>
    <p:extLst>
      <p:ext uri="{BB962C8B-B14F-4D97-AF65-F5344CB8AC3E}">
        <p14:creationId xmlns:p14="http://schemas.microsoft.com/office/powerpoint/2010/main" xmlns="" val="256313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6A49F-1AA2-ECC0-0F09-FFC157318064}"/>
              </a:ext>
            </a:extLst>
          </p:cNvPr>
          <p:cNvSpPr>
            <a:spLocks noGrp="1"/>
          </p:cNvSpPr>
          <p:nvPr>
            <p:ph type="title"/>
          </p:nvPr>
        </p:nvSpPr>
        <p:spPr>
          <a:xfrm>
            <a:off x="4572000" y="109775"/>
            <a:ext cx="4356839" cy="2548183"/>
          </a:xfrm>
          <a:solidFill>
            <a:schemeClr val="accent4">
              <a:lumMod val="20000"/>
              <a:lumOff val="80000"/>
            </a:schemeClr>
          </a:solidFill>
        </p:spPr>
        <p:txBody>
          <a:bodyPr/>
          <a:lstStyle/>
          <a:p>
            <a:pPr algn="l"/>
            <a:r>
              <a:rPr lang="vi-VN" sz="1600" dirty="0">
                <a:latin typeface="Bahnschrift SemiBold" panose="020B0502040204020203" pitchFamily="34" charset="0"/>
              </a:rPr>
              <a:t>a. Đoạn trích mang đặc điểm của ngôn ngữ trang trọng:</a:t>
            </a:r>
            <a:br>
              <a:rPr lang="vi-VN" sz="1600" dirty="0">
                <a:latin typeface="Bahnschrift SemiBold" panose="020B0502040204020203" pitchFamily="34" charset="0"/>
              </a:rPr>
            </a:br>
            <a:r>
              <a:rPr lang="vi-VN" sz="1600" dirty="0">
                <a:latin typeface="Bahnschrift SemiBold" panose="020B0502040204020203" pitchFamily="34" charset="0"/>
              </a:rPr>
              <a:t>- Từ ngữ có tính chuẩn mực, toàn dân, chính thống và lịch sử: </a:t>
            </a:r>
            <a:r>
              <a:rPr lang="vi-VN" sz="1600" i="1" dirty="0">
                <a:latin typeface="Bahnschrift SemiBold" panose="020B0502040204020203" pitchFamily="34" charset="0"/>
              </a:rPr>
              <a:t>sáng ngời trong đôi mắt…, tuổi trẻ qua đi giữa tiếng bom rơi đạn nổ.</a:t>
            </a:r>
            <a:br>
              <a:rPr lang="vi-VN" sz="1600" i="1" dirty="0">
                <a:latin typeface="Bahnschrift SemiBold" panose="020B0502040204020203" pitchFamily="34" charset="0"/>
              </a:rPr>
            </a:br>
            <a:r>
              <a:rPr lang="vi-VN" sz="1600" dirty="0">
                <a:latin typeface="Bahnschrift SemiBold" panose="020B0502040204020203" pitchFamily="34" charset="0"/>
              </a:rPr>
              <a:t>- Kiểu câu được gọt giũa cẩn thận, đầy đủ thành phần, phần lớn là câu ghép: </a:t>
            </a:r>
            <a:r>
              <a:rPr lang="vi-VN" sz="1600" i="1" dirty="0">
                <a:latin typeface="Bahnschrift SemiBold" panose="020B0502040204020203" pitchFamily="34" charset="0"/>
              </a:rPr>
              <a:t>Ai lại không tha thiết …</a:t>
            </a:r>
            <a:br>
              <a:rPr lang="vi-VN" sz="1600" i="1" dirty="0">
                <a:latin typeface="Bahnschrift SemiBold" panose="020B0502040204020203" pitchFamily="34" charset="0"/>
              </a:rPr>
            </a:br>
            <a:r>
              <a:rPr lang="vi-VN" sz="1600" dirty="0">
                <a:latin typeface="Bahnschrift SemiBold" panose="020B0502040204020203" pitchFamily="34" charset="0"/>
              </a:rPr>
              <a:t>=&gt; Kiểu ngôn ngữ phù hợp với những suy tư về công việc, về lí tưởng của tuổi trẻ.</a:t>
            </a:r>
            <a:br>
              <a:rPr lang="vi-VN" sz="1600" dirty="0">
                <a:latin typeface="Bahnschrift SemiBold" panose="020B0502040204020203" pitchFamily="34" charset="0"/>
              </a:rPr>
            </a:br>
            <a:endParaRPr lang="en-US" sz="1600" dirty="0">
              <a:latin typeface="Bahnschrift SemiBold" panose="020B0502040204020203" pitchFamily="34" charset="0"/>
            </a:endParaRPr>
          </a:p>
        </p:txBody>
      </p:sp>
      <p:sp>
        <p:nvSpPr>
          <p:cNvPr id="7" name="Title 1">
            <a:extLst>
              <a:ext uri="{FF2B5EF4-FFF2-40B4-BE49-F238E27FC236}">
                <a16:creationId xmlns="" xmlns:a16="http://schemas.microsoft.com/office/drawing/2014/main" id="{B532FA7A-3C14-D0A2-8038-51A639BC7C79}"/>
              </a:ext>
            </a:extLst>
          </p:cNvPr>
          <p:cNvSpPr txBox="1">
            <a:spLocks/>
          </p:cNvSpPr>
          <p:nvPr/>
        </p:nvSpPr>
        <p:spPr>
          <a:xfrm>
            <a:off x="4572000" y="2770465"/>
            <a:ext cx="4356839" cy="2341070"/>
          </a:xfrm>
          <a:prstGeom prst="rect">
            <a:avLst/>
          </a:prstGeom>
          <a:solidFill>
            <a:schemeClr val="bg2">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500"/>
              <a:buFont typeface="Raleway Black"/>
              <a:buNone/>
              <a:defRPr sz="3500" b="0" i="0" u="none" strike="noStrike" cap="none">
                <a:solidFill>
                  <a:schemeClr val="dk1"/>
                </a:solidFill>
                <a:latin typeface="Raleway Black"/>
                <a:ea typeface="Raleway Black"/>
                <a:cs typeface="Raleway Black"/>
                <a:sym typeface="Raleway Black"/>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vi-VN" sz="1600" dirty="0">
                <a:latin typeface="Bahnschrift SemiBold" panose="020B0502040204020203" pitchFamily="34" charset="0"/>
              </a:rPr>
              <a:t>b. Đoạn trích mang đặc điểm của ngôn ngữ thân mật:</a:t>
            </a:r>
            <a:br>
              <a:rPr lang="vi-VN" sz="1600" dirty="0">
                <a:latin typeface="Bahnschrift SemiBold" panose="020B0502040204020203" pitchFamily="34" charset="0"/>
              </a:rPr>
            </a:br>
            <a:r>
              <a:rPr lang="vi-VN" sz="1600" dirty="0">
                <a:latin typeface="Bahnschrift SemiBold" panose="020B0502040204020203" pitchFamily="34" charset="0"/>
              </a:rPr>
              <a:t>- Từ ngữ có sắc thái gần gũi, dân dã, thể hiện tình yêu của nhân vật đối với người mẹ: </a:t>
            </a:r>
            <a:r>
              <a:rPr lang="vi-VN" sz="1600" i="1" dirty="0">
                <a:latin typeface="Bahnschrift SemiBold" panose="020B0502040204020203" pitchFamily="34" charset="0"/>
              </a:rPr>
              <a:t>mẹ của con ơi, đến mức nào không?</a:t>
            </a:r>
            <a:r>
              <a:rPr lang="vi-VN" sz="1600" dirty="0">
                <a:latin typeface="Bahnschrift SemiBold" panose="020B0502040204020203" pitchFamily="34" charset="0"/>
              </a:rPr>
              <a:t/>
            </a:r>
            <a:br>
              <a:rPr lang="vi-VN" sz="1600" dirty="0">
                <a:latin typeface="Bahnschrift SemiBold" panose="020B0502040204020203" pitchFamily="34" charset="0"/>
              </a:rPr>
            </a:br>
            <a:r>
              <a:rPr lang="vi-VN" sz="1600" dirty="0">
                <a:latin typeface="Bahnschrift SemiBold" panose="020B0502040204020203" pitchFamily="34" charset="0"/>
              </a:rPr>
              <a:t>- Kiểu câu đa dạng, bao gồm câu đặc biệt, câu hỏi: </a:t>
            </a:r>
            <a:r>
              <a:rPr lang="vi-VN" sz="1600" i="1" dirty="0">
                <a:latin typeface="Bahnschrift SemiBold" panose="020B0502040204020203" pitchFamily="34" charset="0"/>
              </a:rPr>
              <a:t>Có ai hiểu…nào không?</a:t>
            </a:r>
            <a:br>
              <a:rPr lang="vi-VN" sz="1600" i="1" dirty="0">
                <a:latin typeface="Bahnschrift SemiBold" panose="020B0502040204020203" pitchFamily="34" charset="0"/>
              </a:rPr>
            </a:br>
            <a:r>
              <a:rPr lang="vi-VN" sz="1600" dirty="0">
                <a:latin typeface="Bahnschrift SemiBold" panose="020B0502040204020203" pitchFamily="34" charset="0"/>
              </a:rPr>
              <a:t>=&gt; Kiểu ngôn ngữ phù hợp với giãi bày cảm xúc riêng tư.</a:t>
            </a:r>
            <a:br>
              <a:rPr lang="vi-VN" sz="1600" dirty="0">
                <a:latin typeface="Bahnschrift SemiBold" panose="020B0502040204020203" pitchFamily="34" charset="0"/>
              </a:rPr>
            </a:br>
            <a:endParaRPr lang="en-US" sz="1600" dirty="0">
              <a:latin typeface="Bahnschrift SemiBold" panose="020B0502040204020203" pitchFamily="34" charset="0"/>
            </a:endParaRPr>
          </a:p>
        </p:txBody>
      </p:sp>
      <p:pic>
        <p:nvPicPr>
          <p:cNvPr id="9" name="Picture 8">
            <a:extLst>
              <a:ext uri="{FF2B5EF4-FFF2-40B4-BE49-F238E27FC236}">
                <a16:creationId xmlns="" xmlns:a16="http://schemas.microsoft.com/office/drawing/2014/main" id="{BCA4504F-26C2-347A-1E68-DDD2271B6224}"/>
              </a:ext>
            </a:extLst>
          </p:cNvPr>
          <p:cNvPicPr>
            <a:picLocks noChangeAspect="1"/>
          </p:cNvPicPr>
          <p:nvPr/>
        </p:nvPicPr>
        <p:blipFill>
          <a:blip r:embed="rId2"/>
          <a:stretch>
            <a:fillRect/>
          </a:stretch>
        </p:blipFill>
        <p:spPr>
          <a:xfrm>
            <a:off x="54244" y="202020"/>
            <a:ext cx="4423088" cy="4486940"/>
          </a:xfrm>
          <a:prstGeom prst="rect">
            <a:avLst/>
          </a:prstGeom>
        </p:spPr>
      </p:pic>
    </p:spTree>
    <p:extLst>
      <p:ext uri="{BB962C8B-B14F-4D97-AF65-F5344CB8AC3E}">
        <p14:creationId xmlns:p14="http://schemas.microsoft.com/office/powerpoint/2010/main" xmlns="" val="3067651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8" name="Google Shape;1418;p40"/>
          <p:cNvSpPr txBox="1">
            <a:spLocks noGrp="1"/>
          </p:cNvSpPr>
          <p:nvPr>
            <p:ph type="subTitle" idx="1"/>
          </p:nvPr>
        </p:nvSpPr>
        <p:spPr>
          <a:xfrm>
            <a:off x="234055" y="461558"/>
            <a:ext cx="2796224" cy="4106447"/>
          </a:xfrm>
          <a:prstGeom prst="rect">
            <a:avLst/>
          </a:prstGeom>
          <a:solidFill>
            <a:schemeClr val="accent1">
              <a:lumMod val="20000"/>
              <a:lumOff val="80000"/>
            </a:schemeClr>
          </a:solidFill>
        </p:spPr>
        <p:txBody>
          <a:bodyPr spcFirstLastPara="1" wrap="square" lIns="91425" tIns="91425" rIns="91425" bIns="91425" anchor="ctr" anchorCtr="0">
            <a:noAutofit/>
          </a:bodyPr>
          <a:lstStyle/>
          <a:p>
            <a:pPr marL="139700" indent="0" algn="just">
              <a:lnSpc>
                <a:spcPct val="120000"/>
              </a:lnSpc>
              <a:buNone/>
            </a:pPr>
            <a:r>
              <a:rPr lang="pt-BR" sz="1800" dirty="0">
                <a:effectLst/>
                <a:latin typeface="Bahnschrift SemiBold" panose="020B0502040204020203" pitchFamily="34" charset="0"/>
                <a:ea typeface="MS Mincho" panose="02020609040205080304" pitchFamily="49" charset="-128"/>
              </a:rPr>
              <a:t>2. Em hãy tìm những câu văn trong văn bản “Khúc tráng ca nhà giàn” (Xuân Ba) thể hiện thái độ và cảm xúc của tác giả đối với những cán bộ, chiến sĩ ngày đêm bám trụ ở nhà giàn giữa biển khơi. Những câu văn ấy mang màu sắc trang trọng hay thân mật? Vì sao?</a:t>
            </a:r>
            <a:endParaRPr lang="en-US" sz="1800" dirty="0">
              <a:effectLst/>
              <a:latin typeface="Bahnschrift SemiBold" panose="020B0502040204020203" pitchFamily="34" charset="0"/>
              <a:ea typeface="Times New Roman" panose="02020603050405020304" pitchFamily="18" charset="0"/>
            </a:endParaRPr>
          </a:p>
        </p:txBody>
      </p:sp>
      <p:sp>
        <p:nvSpPr>
          <p:cNvPr id="1419" name="Google Shape;1419;p40"/>
          <p:cNvSpPr/>
          <p:nvPr/>
        </p:nvSpPr>
        <p:spPr>
          <a:xfrm>
            <a:off x="5320229" y="409213"/>
            <a:ext cx="121077" cy="122037"/>
          </a:xfrm>
          <a:custGeom>
            <a:avLst/>
            <a:gdLst/>
            <a:ahLst/>
            <a:cxnLst/>
            <a:rect l="l" t="t" r="r" b="b"/>
            <a:pathLst>
              <a:path w="2142" h="2159" extrusionOk="0">
                <a:moveTo>
                  <a:pt x="1066" y="0"/>
                </a:moveTo>
                <a:lnTo>
                  <a:pt x="975" y="592"/>
                </a:lnTo>
                <a:cubicBezTo>
                  <a:pt x="948" y="802"/>
                  <a:pt x="784" y="956"/>
                  <a:pt x="584" y="993"/>
                </a:cubicBezTo>
                <a:lnTo>
                  <a:pt x="1" y="1084"/>
                </a:lnTo>
                <a:lnTo>
                  <a:pt x="584" y="1175"/>
                </a:lnTo>
                <a:cubicBezTo>
                  <a:pt x="784" y="1211"/>
                  <a:pt x="948" y="1366"/>
                  <a:pt x="975" y="1576"/>
                </a:cubicBezTo>
                <a:lnTo>
                  <a:pt x="1066" y="2159"/>
                </a:lnTo>
                <a:lnTo>
                  <a:pt x="1157" y="1576"/>
                </a:lnTo>
                <a:cubicBezTo>
                  <a:pt x="1194" y="1366"/>
                  <a:pt x="1358" y="1211"/>
                  <a:pt x="1558" y="1175"/>
                </a:cubicBezTo>
                <a:lnTo>
                  <a:pt x="2141" y="1075"/>
                </a:lnTo>
                <a:lnTo>
                  <a:pt x="1558" y="984"/>
                </a:lnTo>
                <a:cubicBezTo>
                  <a:pt x="1358" y="947"/>
                  <a:pt x="1194" y="792"/>
                  <a:pt x="1157" y="583"/>
                </a:cubicBezTo>
                <a:lnTo>
                  <a:pt x="10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21" name="Google Shape;1421;p40"/>
          <p:cNvCxnSpPr/>
          <p:nvPr/>
        </p:nvCxnSpPr>
        <p:spPr>
          <a:xfrm rot="10800000">
            <a:off x="3267650" y="-95147"/>
            <a:ext cx="0" cy="5410200"/>
          </a:xfrm>
          <a:prstGeom prst="straightConnector1">
            <a:avLst/>
          </a:prstGeom>
          <a:noFill/>
          <a:ln w="9525" cap="flat" cmpd="sng">
            <a:solidFill>
              <a:schemeClr val="dk1"/>
            </a:solidFill>
            <a:prstDash val="solid"/>
            <a:round/>
            <a:headEnd type="none" w="med" len="med"/>
            <a:tailEnd type="none" w="med" len="med"/>
          </a:ln>
        </p:spPr>
      </p:cxnSp>
      <p:sp>
        <p:nvSpPr>
          <p:cNvPr id="1422" name="Google Shape;1422;p40"/>
          <p:cNvSpPr/>
          <p:nvPr/>
        </p:nvSpPr>
        <p:spPr>
          <a:xfrm>
            <a:off x="7263738" y="539500"/>
            <a:ext cx="470138" cy="469769"/>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0"/>
          <p:cNvSpPr/>
          <p:nvPr/>
        </p:nvSpPr>
        <p:spPr>
          <a:xfrm>
            <a:off x="6974372" y="942900"/>
            <a:ext cx="346725" cy="346476"/>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24" name="Google Shape;1424;p40"/>
          <p:cNvCxnSpPr/>
          <p:nvPr/>
        </p:nvCxnSpPr>
        <p:spPr>
          <a:xfrm rot="10800000">
            <a:off x="8909944" y="-226812"/>
            <a:ext cx="0" cy="5410200"/>
          </a:xfrm>
          <a:prstGeom prst="straightConnector1">
            <a:avLst/>
          </a:prstGeom>
          <a:noFill/>
          <a:ln w="9525" cap="flat" cmpd="sng">
            <a:solidFill>
              <a:schemeClr val="dk1"/>
            </a:solidFill>
            <a:prstDash val="solid"/>
            <a:round/>
            <a:headEnd type="none" w="med" len="med"/>
            <a:tailEnd type="none" w="med" len="med"/>
          </a:ln>
        </p:spPr>
      </p:cxnSp>
      <p:sp>
        <p:nvSpPr>
          <p:cNvPr id="1425" name="Google Shape;1425;p40"/>
          <p:cNvSpPr/>
          <p:nvPr/>
        </p:nvSpPr>
        <p:spPr>
          <a:xfrm>
            <a:off x="8036900" y="1840875"/>
            <a:ext cx="312675" cy="312450"/>
          </a:xfrm>
          <a:custGeom>
            <a:avLst/>
            <a:gdLst/>
            <a:ahLst/>
            <a:cxnLst/>
            <a:rect l="l" t="t" r="r" b="b"/>
            <a:pathLst>
              <a:path w="12507" h="12498" extrusionOk="0">
                <a:moveTo>
                  <a:pt x="6249" y="1"/>
                </a:moveTo>
                <a:lnTo>
                  <a:pt x="5657" y="3599"/>
                </a:lnTo>
                <a:cubicBezTo>
                  <a:pt x="5594" y="3985"/>
                  <a:pt x="5266" y="4231"/>
                  <a:pt x="4918" y="4231"/>
                </a:cubicBezTo>
                <a:cubicBezTo>
                  <a:pt x="4767" y="4231"/>
                  <a:pt x="4611" y="4184"/>
                  <a:pt x="4473" y="4081"/>
                </a:cubicBezTo>
                <a:lnTo>
                  <a:pt x="3107" y="3107"/>
                </a:lnTo>
                <a:lnTo>
                  <a:pt x="4090" y="4473"/>
                </a:lnTo>
                <a:cubicBezTo>
                  <a:pt x="4418" y="4928"/>
                  <a:pt x="4145" y="5566"/>
                  <a:pt x="3598" y="5657"/>
                </a:cubicBezTo>
                <a:lnTo>
                  <a:pt x="1" y="6249"/>
                </a:lnTo>
                <a:lnTo>
                  <a:pt x="3598" y="6841"/>
                </a:lnTo>
                <a:cubicBezTo>
                  <a:pt x="4154" y="6932"/>
                  <a:pt x="4418" y="7570"/>
                  <a:pt x="4090" y="8025"/>
                </a:cubicBezTo>
                <a:lnTo>
                  <a:pt x="3107" y="9391"/>
                </a:lnTo>
                <a:lnTo>
                  <a:pt x="4473" y="8417"/>
                </a:lnTo>
                <a:cubicBezTo>
                  <a:pt x="4610" y="8315"/>
                  <a:pt x="4764" y="8269"/>
                  <a:pt x="4914" y="8269"/>
                </a:cubicBezTo>
                <a:cubicBezTo>
                  <a:pt x="5263" y="8269"/>
                  <a:pt x="5593" y="8518"/>
                  <a:pt x="5657" y="8900"/>
                </a:cubicBezTo>
                <a:lnTo>
                  <a:pt x="6249" y="12497"/>
                </a:lnTo>
                <a:lnTo>
                  <a:pt x="6841" y="8900"/>
                </a:lnTo>
                <a:cubicBezTo>
                  <a:pt x="6904" y="8513"/>
                  <a:pt x="7232" y="8267"/>
                  <a:pt x="7579" y="8267"/>
                </a:cubicBezTo>
                <a:cubicBezTo>
                  <a:pt x="7731" y="8267"/>
                  <a:pt x="7887" y="8314"/>
                  <a:pt x="8025" y="8417"/>
                </a:cubicBezTo>
                <a:lnTo>
                  <a:pt x="9391" y="9391"/>
                </a:lnTo>
                <a:lnTo>
                  <a:pt x="8417" y="8025"/>
                </a:lnTo>
                <a:cubicBezTo>
                  <a:pt x="8089" y="7570"/>
                  <a:pt x="8362" y="6932"/>
                  <a:pt x="8899" y="6841"/>
                </a:cubicBezTo>
                <a:lnTo>
                  <a:pt x="12506" y="6249"/>
                </a:lnTo>
                <a:lnTo>
                  <a:pt x="8899" y="5657"/>
                </a:lnTo>
                <a:cubicBezTo>
                  <a:pt x="8344" y="5566"/>
                  <a:pt x="8089" y="4928"/>
                  <a:pt x="8417" y="4473"/>
                </a:cubicBezTo>
                <a:lnTo>
                  <a:pt x="9391" y="3107"/>
                </a:lnTo>
                <a:lnTo>
                  <a:pt x="8025" y="4081"/>
                </a:lnTo>
                <a:cubicBezTo>
                  <a:pt x="7888" y="4183"/>
                  <a:pt x="7734" y="4229"/>
                  <a:pt x="7584" y="4229"/>
                </a:cubicBezTo>
                <a:cubicBezTo>
                  <a:pt x="7235" y="4229"/>
                  <a:pt x="6905" y="3981"/>
                  <a:pt x="6841" y="3599"/>
                </a:cubicBezTo>
                <a:lnTo>
                  <a:pt x="62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6" name="Google Shape;1426;p40"/>
          <p:cNvGrpSpPr/>
          <p:nvPr/>
        </p:nvGrpSpPr>
        <p:grpSpPr>
          <a:xfrm>
            <a:off x="6877043" y="3766179"/>
            <a:ext cx="1648976" cy="1173516"/>
            <a:chOff x="6900675" y="336000"/>
            <a:chExt cx="1924575" cy="1369650"/>
          </a:xfrm>
        </p:grpSpPr>
        <p:sp>
          <p:nvSpPr>
            <p:cNvPr id="1427" name="Google Shape;1427;p40"/>
            <p:cNvSpPr/>
            <p:nvPr/>
          </p:nvSpPr>
          <p:spPr>
            <a:xfrm>
              <a:off x="6900675" y="1378200"/>
              <a:ext cx="988025" cy="327450"/>
            </a:xfrm>
            <a:custGeom>
              <a:avLst/>
              <a:gdLst/>
              <a:ahLst/>
              <a:cxnLst/>
              <a:rect l="l" t="t" r="r" b="b"/>
              <a:pathLst>
                <a:path w="39521" h="13098" extrusionOk="0">
                  <a:moveTo>
                    <a:pt x="5566" y="0"/>
                  </a:moveTo>
                  <a:cubicBezTo>
                    <a:pt x="1786" y="0"/>
                    <a:pt x="1" y="3024"/>
                    <a:pt x="1" y="6440"/>
                  </a:cubicBezTo>
                  <a:cubicBezTo>
                    <a:pt x="1" y="9855"/>
                    <a:pt x="2059" y="13098"/>
                    <a:pt x="6167" y="13098"/>
                  </a:cubicBezTo>
                  <a:lnTo>
                    <a:pt x="39521" y="13098"/>
                  </a:lnTo>
                  <a:cubicBezTo>
                    <a:pt x="36169" y="13098"/>
                    <a:pt x="34174" y="10930"/>
                    <a:pt x="33564" y="8289"/>
                  </a:cubicBezTo>
                  <a:cubicBezTo>
                    <a:pt x="33427" y="7697"/>
                    <a:pt x="33345" y="7077"/>
                    <a:pt x="33354" y="6440"/>
                  </a:cubicBezTo>
                  <a:cubicBezTo>
                    <a:pt x="33354" y="5356"/>
                    <a:pt x="33537" y="4309"/>
                    <a:pt x="33901" y="3389"/>
                  </a:cubicBezTo>
                  <a:cubicBezTo>
                    <a:pt x="34693" y="1403"/>
                    <a:pt x="36342" y="0"/>
                    <a:pt x="3892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0"/>
            <p:cNvSpPr/>
            <p:nvPr/>
          </p:nvSpPr>
          <p:spPr>
            <a:xfrm>
              <a:off x="7734300" y="1462900"/>
              <a:ext cx="163975" cy="122525"/>
            </a:xfrm>
            <a:custGeom>
              <a:avLst/>
              <a:gdLst/>
              <a:ahLst/>
              <a:cxnLst/>
              <a:rect l="l" t="t" r="r" b="b"/>
              <a:pathLst>
                <a:path w="6559" h="4901" extrusionOk="0">
                  <a:moveTo>
                    <a:pt x="547" y="1"/>
                  </a:moveTo>
                  <a:cubicBezTo>
                    <a:pt x="183" y="921"/>
                    <a:pt x="0" y="1968"/>
                    <a:pt x="0" y="3052"/>
                  </a:cubicBezTo>
                  <a:cubicBezTo>
                    <a:pt x="0" y="3671"/>
                    <a:pt x="82" y="4300"/>
                    <a:pt x="219" y="4901"/>
                  </a:cubicBezTo>
                  <a:lnTo>
                    <a:pt x="6558" y="4901"/>
                  </a:lnTo>
                  <a:cubicBezTo>
                    <a:pt x="4491" y="4855"/>
                    <a:pt x="3006" y="2733"/>
                    <a:pt x="4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0"/>
            <p:cNvSpPr/>
            <p:nvPr/>
          </p:nvSpPr>
          <p:spPr>
            <a:xfrm>
              <a:off x="7747950" y="1378200"/>
              <a:ext cx="261425" cy="207225"/>
            </a:xfrm>
            <a:custGeom>
              <a:avLst/>
              <a:gdLst/>
              <a:ahLst/>
              <a:cxnLst/>
              <a:rect l="l" t="t" r="r" b="b"/>
              <a:pathLst>
                <a:path w="10457" h="8289" extrusionOk="0">
                  <a:moveTo>
                    <a:pt x="5019" y="0"/>
                  </a:moveTo>
                  <a:cubicBezTo>
                    <a:pt x="2451" y="0"/>
                    <a:pt x="802" y="1412"/>
                    <a:pt x="1" y="3389"/>
                  </a:cubicBezTo>
                  <a:lnTo>
                    <a:pt x="3589" y="3389"/>
                  </a:lnTo>
                  <a:cubicBezTo>
                    <a:pt x="2460" y="6121"/>
                    <a:pt x="3945" y="8243"/>
                    <a:pt x="6012" y="8289"/>
                  </a:cubicBezTo>
                  <a:lnTo>
                    <a:pt x="6203" y="8289"/>
                  </a:lnTo>
                  <a:cubicBezTo>
                    <a:pt x="6477" y="8280"/>
                    <a:pt x="6768" y="8234"/>
                    <a:pt x="7060" y="8143"/>
                  </a:cubicBezTo>
                  <a:cubicBezTo>
                    <a:pt x="10457" y="7105"/>
                    <a:pt x="10348" y="0"/>
                    <a:pt x="50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0"/>
            <p:cNvSpPr/>
            <p:nvPr/>
          </p:nvSpPr>
          <p:spPr>
            <a:xfrm>
              <a:off x="8518275" y="336000"/>
              <a:ext cx="306975" cy="327925"/>
            </a:xfrm>
            <a:custGeom>
              <a:avLst/>
              <a:gdLst/>
              <a:ahLst/>
              <a:cxnLst/>
              <a:rect l="l" t="t" r="r" b="b"/>
              <a:pathLst>
                <a:path w="12279" h="13117" extrusionOk="0">
                  <a:moveTo>
                    <a:pt x="6600" y="1"/>
                  </a:moveTo>
                  <a:cubicBezTo>
                    <a:pt x="6444" y="1"/>
                    <a:pt x="6284" y="7"/>
                    <a:pt x="6121" y="19"/>
                  </a:cubicBezTo>
                  <a:cubicBezTo>
                    <a:pt x="3607" y="210"/>
                    <a:pt x="1567" y="2196"/>
                    <a:pt x="1" y="4819"/>
                  </a:cubicBezTo>
                  <a:lnTo>
                    <a:pt x="5666" y="4819"/>
                  </a:lnTo>
                  <a:cubicBezTo>
                    <a:pt x="7770" y="4819"/>
                    <a:pt x="9300" y="6968"/>
                    <a:pt x="8161" y="9719"/>
                  </a:cubicBezTo>
                  <a:lnTo>
                    <a:pt x="2487" y="9764"/>
                  </a:lnTo>
                  <a:cubicBezTo>
                    <a:pt x="2870" y="11541"/>
                    <a:pt x="4208" y="13116"/>
                    <a:pt x="6713" y="13116"/>
                  </a:cubicBezTo>
                  <a:cubicBezTo>
                    <a:pt x="10493" y="13116"/>
                    <a:pt x="12278" y="10101"/>
                    <a:pt x="12278" y="6686"/>
                  </a:cubicBezTo>
                  <a:cubicBezTo>
                    <a:pt x="12278" y="3406"/>
                    <a:pt x="10372" y="1"/>
                    <a:pt x="660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0"/>
            <p:cNvSpPr/>
            <p:nvPr/>
          </p:nvSpPr>
          <p:spPr>
            <a:xfrm>
              <a:off x="8569725" y="456675"/>
              <a:ext cx="180825" cy="123900"/>
            </a:xfrm>
            <a:custGeom>
              <a:avLst/>
              <a:gdLst/>
              <a:ahLst/>
              <a:cxnLst/>
              <a:rect l="l" t="t" r="r" b="b"/>
              <a:pathLst>
                <a:path w="7233" h="4956" extrusionOk="0">
                  <a:moveTo>
                    <a:pt x="3599" y="1"/>
                  </a:moveTo>
                  <a:cubicBezTo>
                    <a:pt x="3280" y="1"/>
                    <a:pt x="2952" y="46"/>
                    <a:pt x="2606" y="147"/>
                  </a:cubicBezTo>
                  <a:cubicBezTo>
                    <a:pt x="812" y="702"/>
                    <a:pt x="1" y="2961"/>
                    <a:pt x="420" y="4956"/>
                  </a:cubicBezTo>
                  <a:lnTo>
                    <a:pt x="6094" y="4910"/>
                  </a:lnTo>
                  <a:cubicBezTo>
                    <a:pt x="7233" y="2150"/>
                    <a:pt x="5703" y="1"/>
                    <a:pt x="3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0"/>
            <p:cNvSpPr/>
            <p:nvPr/>
          </p:nvSpPr>
          <p:spPr>
            <a:xfrm>
              <a:off x="8434700" y="456450"/>
              <a:ext cx="251200" cy="207475"/>
            </a:xfrm>
            <a:custGeom>
              <a:avLst/>
              <a:gdLst/>
              <a:ahLst/>
              <a:cxnLst/>
              <a:rect l="l" t="t" r="r" b="b"/>
              <a:pathLst>
                <a:path w="10048" h="8299" extrusionOk="0">
                  <a:moveTo>
                    <a:pt x="3325" y="1"/>
                  </a:moveTo>
                  <a:cubicBezTo>
                    <a:pt x="1859" y="2424"/>
                    <a:pt x="793" y="5393"/>
                    <a:pt x="83" y="8016"/>
                  </a:cubicBezTo>
                  <a:cubicBezTo>
                    <a:pt x="46" y="8116"/>
                    <a:pt x="28" y="8207"/>
                    <a:pt x="1" y="8298"/>
                  </a:cubicBezTo>
                  <a:lnTo>
                    <a:pt x="10047" y="8298"/>
                  </a:lnTo>
                  <a:cubicBezTo>
                    <a:pt x="7551" y="8298"/>
                    <a:pt x="6194" y="6723"/>
                    <a:pt x="5821" y="4946"/>
                  </a:cubicBezTo>
                  <a:cubicBezTo>
                    <a:pt x="5402" y="2961"/>
                    <a:pt x="6213" y="702"/>
                    <a:pt x="8016" y="147"/>
                  </a:cubicBezTo>
                  <a:cubicBezTo>
                    <a:pt x="8353" y="46"/>
                    <a:pt x="8681" y="1"/>
                    <a:pt x="90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0"/>
            <p:cNvSpPr/>
            <p:nvPr/>
          </p:nvSpPr>
          <p:spPr>
            <a:xfrm>
              <a:off x="7387500" y="336450"/>
              <a:ext cx="1283125" cy="1369200"/>
            </a:xfrm>
            <a:custGeom>
              <a:avLst/>
              <a:gdLst/>
              <a:ahLst/>
              <a:cxnLst/>
              <a:rect l="l" t="t" r="r" b="b"/>
              <a:pathLst>
                <a:path w="51325" h="54768" extrusionOk="0">
                  <a:moveTo>
                    <a:pt x="18244" y="1"/>
                  </a:moveTo>
                  <a:cubicBezTo>
                    <a:pt x="18007" y="1"/>
                    <a:pt x="17771" y="19"/>
                    <a:pt x="17543" y="46"/>
                  </a:cubicBezTo>
                  <a:cubicBezTo>
                    <a:pt x="12952" y="802"/>
                    <a:pt x="10038" y="7533"/>
                    <a:pt x="8608" y="12816"/>
                  </a:cubicBezTo>
                  <a:cubicBezTo>
                    <a:pt x="5857" y="23035"/>
                    <a:pt x="3362" y="33673"/>
                    <a:pt x="1" y="41670"/>
                  </a:cubicBezTo>
                  <a:lnTo>
                    <a:pt x="19437" y="41670"/>
                  </a:lnTo>
                  <a:cubicBezTo>
                    <a:pt x="24757" y="41670"/>
                    <a:pt x="24875" y="48775"/>
                    <a:pt x="21478" y="49813"/>
                  </a:cubicBezTo>
                  <a:cubicBezTo>
                    <a:pt x="21195" y="49904"/>
                    <a:pt x="20895" y="49950"/>
                    <a:pt x="20621" y="49959"/>
                  </a:cubicBezTo>
                  <a:cubicBezTo>
                    <a:pt x="20590" y="49968"/>
                    <a:pt x="20560" y="49972"/>
                    <a:pt x="20527" y="49972"/>
                  </a:cubicBezTo>
                  <a:cubicBezTo>
                    <a:pt x="20494" y="49972"/>
                    <a:pt x="20458" y="49968"/>
                    <a:pt x="20412" y="49959"/>
                  </a:cubicBezTo>
                  <a:lnTo>
                    <a:pt x="14064" y="49959"/>
                  </a:lnTo>
                  <a:cubicBezTo>
                    <a:pt x="14683" y="52618"/>
                    <a:pt x="16659" y="54768"/>
                    <a:pt x="20020" y="54768"/>
                  </a:cubicBezTo>
                  <a:cubicBezTo>
                    <a:pt x="32043" y="54768"/>
                    <a:pt x="36460" y="33218"/>
                    <a:pt x="41880" y="13098"/>
                  </a:cubicBezTo>
                  <a:cubicBezTo>
                    <a:pt x="41916" y="12998"/>
                    <a:pt x="41934" y="12907"/>
                    <a:pt x="41962" y="12816"/>
                  </a:cubicBezTo>
                  <a:cubicBezTo>
                    <a:pt x="42663" y="10193"/>
                    <a:pt x="43738" y="7224"/>
                    <a:pt x="45204" y="4801"/>
                  </a:cubicBezTo>
                  <a:cubicBezTo>
                    <a:pt x="46771" y="2178"/>
                    <a:pt x="48811" y="201"/>
                    <a:pt x="51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0"/>
            <p:cNvSpPr/>
            <p:nvPr/>
          </p:nvSpPr>
          <p:spPr>
            <a:xfrm>
              <a:off x="7883225" y="456675"/>
              <a:ext cx="369350" cy="25"/>
            </a:xfrm>
            <a:custGeom>
              <a:avLst/>
              <a:gdLst/>
              <a:ahLst/>
              <a:cxnLst/>
              <a:rect l="l" t="t" r="r" b="b"/>
              <a:pathLst>
                <a:path w="14774" h="1" fill="none" extrusionOk="0">
                  <a:moveTo>
                    <a:pt x="0" y="1"/>
                  </a:moveTo>
                  <a:lnTo>
                    <a:pt x="14773" y="1"/>
                  </a:lnTo>
                </a:path>
              </a:pathLst>
            </a:custGeom>
            <a:solidFill>
              <a:schemeClr val="accent5"/>
            </a:solidFill>
            <a:ln w="57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0"/>
            <p:cNvSpPr/>
            <p:nvPr/>
          </p:nvSpPr>
          <p:spPr>
            <a:xfrm>
              <a:off x="7786675" y="541400"/>
              <a:ext cx="511425" cy="25"/>
            </a:xfrm>
            <a:custGeom>
              <a:avLst/>
              <a:gdLst/>
              <a:ahLst/>
              <a:cxnLst/>
              <a:rect l="l" t="t" r="r" b="b"/>
              <a:pathLst>
                <a:path w="20457" h="1" fill="none" extrusionOk="0">
                  <a:moveTo>
                    <a:pt x="0" y="0"/>
                  </a:moveTo>
                  <a:lnTo>
                    <a:pt x="20457" y="0"/>
                  </a:lnTo>
                </a:path>
              </a:pathLst>
            </a:custGeom>
            <a:solidFill>
              <a:schemeClr val="accent5"/>
            </a:solidFill>
            <a:ln w="57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0"/>
            <p:cNvSpPr/>
            <p:nvPr/>
          </p:nvSpPr>
          <p:spPr>
            <a:xfrm>
              <a:off x="7680775" y="626550"/>
              <a:ext cx="671975" cy="25"/>
            </a:xfrm>
            <a:custGeom>
              <a:avLst/>
              <a:gdLst/>
              <a:ahLst/>
              <a:cxnLst/>
              <a:rect l="l" t="t" r="r" b="b"/>
              <a:pathLst>
                <a:path w="26879" h="1" fill="none" extrusionOk="0">
                  <a:moveTo>
                    <a:pt x="1" y="1"/>
                  </a:moveTo>
                  <a:lnTo>
                    <a:pt x="26879" y="1"/>
                  </a:lnTo>
                </a:path>
              </a:pathLst>
            </a:custGeom>
            <a:solidFill>
              <a:schemeClr val="accent5"/>
            </a:solidFill>
            <a:ln w="57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0"/>
            <p:cNvSpPr/>
            <p:nvPr/>
          </p:nvSpPr>
          <p:spPr>
            <a:xfrm>
              <a:off x="7655275" y="711700"/>
              <a:ext cx="672200" cy="25"/>
            </a:xfrm>
            <a:custGeom>
              <a:avLst/>
              <a:gdLst/>
              <a:ahLst/>
              <a:cxnLst/>
              <a:rect l="l" t="t" r="r" b="b"/>
              <a:pathLst>
                <a:path w="26888" h="1" fill="none" extrusionOk="0">
                  <a:moveTo>
                    <a:pt x="1" y="1"/>
                  </a:moveTo>
                  <a:lnTo>
                    <a:pt x="26888" y="1"/>
                  </a:lnTo>
                </a:path>
              </a:pathLst>
            </a:custGeom>
            <a:solidFill>
              <a:schemeClr val="accent5"/>
            </a:solidFill>
            <a:ln w="57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0"/>
            <p:cNvSpPr/>
            <p:nvPr/>
          </p:nvSpPr>
          <p:spPr>
            <a:xfrm>
              <a:off x="7629550" y="796650"/>
              <a:ext cx="672200" cy="25"/>
            </a:xfrm>
            <a:custGeom>
              <a:avLst/>
              <a:gdLst/>
              <a:ahLst/>
              <a:cxnLst/>
              <a:rect l="l" t="t" r="r" b="b"/>
              <a:pathLst>
                <a:path w="26888" h="1" fill="none" extrusionOk="0">
                  <a:moveTo>
                    <a:pt x="1" y="0"/>
                  </a:moveTo>
                  <a:lnTo>
                    <a:pt x="26888" y="0"/>
                  </a:lnTo>
                </a:path>
              </a:pathLst>
            </a:custGeom>
            <a:solidFill>
              <a:schemeClr val="accent5"/>
            </a:solidFill>
            <a:ln w="57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0"/>
            <p:cNvSpPr/>
            <p:nvPr/>
          </p:nvSpPr>
          <p:spPr>
            <a:xfrm>
              <a:off x="7604050" y="881800"/>
              <a:ext cx="672200" cy="25"/>
            </a:xfrm>
            <a:custGeom>
              <a:avLst/>
              <a:gdLst/>
              <a:ahLst/>
              <a:cxnLst/>
              <a:rect l="l" t="t" r="r" b="b"/>
              <a:pathLst>
                <a:path w="26888" h="1" fill="none" extrusionOk="0">
                  <a:moveTo>
                    <a:pt x="1" y="1"/>
                  </a:moveTo>
                  <a:lnTo>
                    <a:pt x="26888" y="1"/>
                  </a:lnTo>
                </a:path>
              </a:pathLst>
            </a:custGeom>
            <a:solidFill>
              <a:schemeClr val="accent5"/>
            </a:solidFill>
            <a:ln w="57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0"/>
            <p:cNvSpPr/>
            <p:nvPr/>
          </p:nvSpPr>
          <p:spPr>
            <a:xfrm>
              <a:off x="7578325" y="966975"/>
              <a:ext cx="672200" cy="25"/>
            </a:xfrm>
            <a:custGeom>
              <a:avLst/>
              <a:gdLst/>
              <a:ahLst/>
              <a:cxnLst/>
              <a:rect l="l" t="t" r="r" b="b"/>
              <a:pathLst>
                <a:path w="26888" h="1" fill="none" extrusionOk="0">
                  <a:moveTo>
                    <a:pt x="0" y="0"/>
                  </a:moveTo>
                  <a:lnTo>
                    <a:pt x="26887" y="0"/>
                  </a:lnTo>
                </a:path>
              </a:pathLst>
            </a:custGeom>
            <a:solidFill>
              <a:schemeClr val="accent5"/>
            </a:solidFill>
            <a:ln w="57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0"/>
            <p:cNvSpPr/>
            <p:nvPr/>
          </p:nvSpPr>
          <p:spPr>
            <a:xfrm>
              <a:off x="7552825" y="1052125"/>
              <a:ext cx="672200" cy="25"/>
            </a:xfrm>
            <a:custGeom>
              <a:avLst/>
              <a:gdLst/>
              <a:ahLst/>
              <a:cxnLst/>
              <a:rect l="l" t="t" r="r" b="b"/>
              <a:pathLst>
                <a:path w="26888" h="1" fill="none" extrusionOk="0">
                  <a:moveTo>
                    <a:pt x="0" y="1"/>
                  </a:moveTo>
                  <a:lnTo>
                    <a:pt x="26887" y="1"/>
                  </a:lnTo>
                </a:path>
              </a:pathLst>
            </a:custGeom>
            <a:solidFill>
              <a:schemeClr val="accent5"/>
            </a:solidFill>
            <a:ln w="57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0"/>
            <p:cNvSpPr/>
            <p:nvPr/>
          </p:nvSpPr>
          <p:spPr>
            <a:xfrm>
              <a:off x="7565800" y="1137050"/>
              <a:ext cx="595225" cy="25"/>
            </a:xfrm>
            <a:custGeom>
              <a:avLst/>
              <a:gdLst/>
              <a:ahLst/>
              <a:cxnLst/>
              <a:rect l="l" t="t" r="r" b="b"/>
              <a:pathLst>
                <a:path w="23809" h="1" fill="none" extrusionOk="0">
                  <a:moveTo>
                    <a:pt x="0" y="1"/>
                  </a:moveTo>
                  <a:lnTo>
                    <a:pt x="23809" y="1"/>
                  </a:lnTo>
                </a:path>
              </a:pathLst>
            </a:custGeom>
            <a:solidFill>
              <a:schemeClr val="accent5"/>
            </a:solidFill>
            <a:ln w="57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0"/>
            <p:cNvSpPr/>
            <p:nvPr/>
          </p:nvSpPr>
          <p:spPr>
            <a:xfrm>
              <a:off x="7585825" y="1222225"/>
              <a:ext cx="503950" cy="25"/>
            </a:xfrm>
            <a:custGeom>
              <a:avLst/>
              <a:gdLst/>
              <a:ahLst/>
              <a:cxnLst/>
              <a:rect l="l" t="t" r="r" b="b"/>
              <a:pathLst>
                <a:path w="20158" h="1" fill="none" extrusionOk="0">
                  <a:moveTo>
                    <a:pt x="1" y="0"/>
                  </a:moveTo>
                  <a:lnTo>
                    <a:pt x="20157" y="0"/>
                  </a:lnTo>
                </a:path>
              </a:pathLst>
            </a:custGeom>
            <a:solidFill>
              <a:schemeClr val="accent5"/>
            </a:solidFill>
            <a:ln w="57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0"/>
            <p:cNvSpPr/>
            <p:nvPr/>
          </p:nvSpPr>
          <p:spPr>
            <a:xfrm>
              <a:off x="7687850" y="1307150"/>
              <a:ext cx="248450" cy="25"/>
            </a:xfrm>
            <a:custGeom>
              <a:avLst/>
              <a:gdLst/>
              <a:ahLst/>
              <a:cxnLst/>
              <a:rect l="l" t="t" r="r" b="b"/>
              <a:pathLst>
                <a:path w="9938" h="1" fill="none" extrusionOk="0">
                  <a:moveTo>
                    <a:pt x="0" y="1"/>
                  </a:moveTo>
                  <a:lnTo>
                    <a:pt x="9937" y="1"/>
                  </a:lnTo>
                </a:path>
              </a:pathLst>
            </a:custGeom>
            <a:solidFill>
              <a:schemeClr val="accent5"/>
            </a:solidFill>
            <a:ln w="57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45" name="Google Shape;1445;p40"/>
          <p:cNvPicPr preferRelativeResize="0"/>
          <p:nvPr/>
        </p:nvPicPr>
        <p:blipFill>
          <a:blip r:embed="rId3">
            <a:alphaModFix/>
          </a:blip>
          <a:stretch>
            <a:fillRect/>
          </a:stretch>
        </p:blipFill>
        <p:spPr>
          <a:xfrm>
            <a:off x="5393197" y="3941701"/>
            <a:ext cx="221575" cy="227150"/>
          </a:xfrm>
          <a:prstGeom prst="rect">
            <a:avLst/>
          </a:prstGeom>
          <a:noFill/>
          <a:ln>
            <a:noFill/>
          </a:ln>
        </p:spPr>
      </p:pic>
      <p:pic>
        <p:nvPicPr>
          <p:cNvPr id="1446" name="Google Shape;1446;p40"/>
          <p:cNvPicPr preferRelativeResize="0"/>
          <p:nvPr/>
        </p:nvPicPr>
        <p:blipFill>
          <a:blip r:embed="rId3">
            <a:alphaModFix/>
          </a:blip>
          <a:stretch>
            <a:fillRect/>
          </a:stretch>
        </p:blipFill>
        <p:spPr>
          <a:xfrm>
            <a:off x="7057246" y="681615"/>
            <a:ext cx="181000" cy="185544"/>
          </a:xfrm>
          <a:prstGeom prst="rect">
            <a:avLst/>
          </a:prstGeom>
          <a:noFill/>
          <a:ln>
            <a:noFill/>
          </a:ln>
        </p:spPr>
      </p:pic>
      <p:sp>
        <p:nvSpPr>
          <p:cNvPr id="4" name="Google Shape;1418;p40">
            <a:extLst>
              <a:ext uri="{FF2B5EF4-FFF2-40B4-BE49-F238E27FC236}">
                <a16:creationId xmlns="" xmlns:a16="http://schemas.microsoft.com/office/drawing/2014/main" id="{D997E5BB-F3F2-5CF5-A9AB-DC2F12F14A94}"/>
              </a:ext>
            </a:extLst>
          </p:cNvPr>
          <p:cNvSpPr txBox="1">
            <a:spLocks/>
          </p:cNvSpPr>
          <p:nvPr/>
        </p:nvSpPr>
        <p:spPr>
          <a:xfrm>
            <a:off x="3412634" y="470231"/>
            <a:ext cx="5328405" cy="4097751"/>
          </a:xfrm>
          <a:prstGeom prst="rect">
            <a:avLst/>
          </a:prstGeom>
          <a:solidFill>
            <a:schemeClr val="accent5">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600"/>
              <a:buFont typeface="Nunito Light"/>
              <a:buChar char="●"/>
              <a:defRPr sz="1400" b="0" i="0" u="none" strike="noStrike" cap="none">
                <a:solidFill>
                  <a:schemeClr val="dk2"/>
                </a:solidFill>
                <a:latin typeface="Alice"/>
                <a:ea typeface="Alice"/>
                <a:cs typeface="Alice"/>
                <a:sym typeface="Alice"/>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2"/>
                </a:solidFill>
                <a:latin typeface="Alice"/>
                <a:ea typeface="Alice"/>
                <a:cs typeface="Alice"/>
                <a:sym typeface="Alice"/>
              </a:defRPr>
            </a:lvl2pPr>
            <a:lvl3pPr marL="1371600" marR="0" lvl="2" indent="-317500" algn="ctr" rtl="0">
              <a:lnSpc>
                <a:spcPct val="100000"/>
              </a:lnSpc>
              <a:spcBef>
                <a:spcPts val="1600"/>
              </a:spcBef>
              <a:spcAft>
                <a:spcPts val="0"/>
              </a:spcAft>
              <a:buClr>
                <a:srgbClr val="E76A28"/>
              </a:buClr>
              <a:buSzPts val="1500"/>
              <a:buFont typeface="Nunito Light"/>
              <a:buChar char="■"/>
              <a:defRPr sz="1400" b="0" i="0" u="none" strike="noStrike" cap="none">
                <a:solidFill>
                  <a:schemeClr val="dk2"/>
                </a:solidFill>
                <a:latin typeface="Alice"/>
                <a:ea typeface="Alice"/>
                <a:cs typeface="Alice"/>
                <a:sym typeface="Alice"/>
              </a:defRPr>
            </a:lvl3pPr>
            <a:lvl4pPr marL="1828800" marR="0" lvl="3" indent="-317500" algn="ctr" rtl="0">
              <a:lnSpc>
                <a:spcPct val="100000"/>
              </a:lnSpc>
              <a:spcBef>
                <a:spcPts val="1600"/>
              </a:spcBef>
              <a:spcAft>
                <a:spcPts val="0"/>
              </a:spcAft>
              <a:buClr>
                <a:srgbClr val="E76A28"/>
              </a:buClr>
              <a:buSzPts val="1500"/>
              <a:buFont typeface="Nunito Light"/>
              <a:buChar char="●"/>
              <a:defRPr sz="1400" b="0" i="0" u="none" strike="noStrike" cap="none">
                <a:solidFill>
                  <a:schemeClr val="dk2"/>
                </a:solidFill>
                <a:latin typeface="Alice"/>
                <a:ea typeface="Alice"/>
                <a:cs typeface="Alice"/>
                <a:sym typeface="Alice"/>
              </a:defRPr>
            </a:lvl4pPr>
            <a:lvl5pPr marL="2286000" marR="0" lvl="4" indent="-317500" algn="ctr" rtl="0">
              <a:lnSpc>
                <a:spcPct val="100000"/>
              </a:lnSpc>
              <a:spcBef>
                <a:spcPts val="1600"/>
              </a:spcBef>
              <a:spcAft>
                <a:spcPts val="0"/>
              </a:spcAft>
              <a:buClr>
                <a:srgbClr val="E76A28"/>
              </a:buClr>
              <a:buSzPts val="1400"/>
              <a:buFont typeface="Nunito Light"/>
              <a:buChar char="○"/>
              <a:defRPr sz="1400" b="0" i="0" u="none" strike="noStrike" cap="none">
                <a:solidFill>
                  <a:schemeClr val="dk2"/>
                </a:solidFill>
                <a:latin typeface="Alice"/>
                <a:ea typeface="Alice"/>
                <a:cs typeface="Alice"/>
                <a:sym typeface="Alice"/>
              </a:defRPr>
            </a:lvl5pPr>
            <a:lvl6pPr marL="2743200" marR="0" lvl="5" indent="-317500" algn="ctr" rtl="0">
              <a:lnSpc>
                <a:spcPct val="100000"/>
              </a:lnSpc>
              <a:spcBef>
                <a:spcPts val="1600"/>
              </a:spcBef>
              <a:spcAft>
                <a:spcPts val="0"/>
              </a:spcAft>
              <a:buClr>
                <a:srgbClr val="999999"/>
              </a:buClr>
              <a:buSzPts val="1400"/>
              <a:buFont typeface="Nunito Light"/>
              <a:buChar char="■"/>
              <a:defRPr sz="1400" b="0" i="0" u="none" strike="noStrike" cap="none">
                <a:solidFill>
                  <a:schemeClr val="dk2"/>
                </a:solidFill>
                <a:latin typeface="Alice"/>
                <a:ea typeface="Alice"/>
                <a:cs typeface="Alice"/>
                <a:sym typeface="Alice"/>
              </a:defRPr>
            </a:lvl6pPr>
            <a:lvl7pPr marL="3200400" marR="0" lvl="6" indent="-317500" algn="ctr" rtl="0">
              <a:lnSpc>
                <a:spcPct val="100000"/>
              </a:lnSpc>
              <a:spcBef>
                <a:spcPts val="1600"/>
              </a:spcBef>
              <a:spcAft>
                <a:spcPts val="0"/>
              </a:spcAft>
              <a:buClr>
                <a:srgbClr val="999999"/>
              </a:buClr>
              <a:buSzPts val="1300"/>
              <a:buFont typeface="Nunito Light"/>
              <a:buChar char="●"/>
              <a:defRPr sz="1400" b="0" i="0" u="none" strike="noStrike" cap="none">
                <a:solidFill>
                  <a:schemeClr val="dk2"/>
                </a:solidFill>
                <a:latin typeface="Alice"/>
                <a:ea typeface="Alice"/>
                <a:cs typeface="Alice"/>
                <a:sym typeface="Alice"/>
              </a:defRPr>
            </a:lvl7pPr>
            <a:lvl8pPr marL="3657600" marR="0" lvl="7" indent="-317500" algn="ctr" rtl="0">
              <a:lnSpc>
                <a:spcPct val="100000"/>
              </a:lnSpc>
              <a:spcBef>
                <a:spcPts val="1600"/>
              </a:spcBef>
              <a:spcAft>
                <a:spcPts val="0"/>
              </a:spcAft>
              <a:buClr>
                <a:srgbClr val="999999"/>
              </a:buClr>
              <a:buSzPts val="1300"/>
              <a:buFont typeface="Nunito Light"/>
              <a:buChar char="○"/>
              <a:defRPr sz="1400" b="0" i="0" u="none" strike="noStrike" cap="none">
                <a:solidFill>
                  <a:schemeClr val="dk2"/>
                </a:solidFill>
                <a:latin typeface="Alice"/>
                <a:ea typeface="Alice"/>
                <a:cs typeface="Alice"/>
                <a:sym typeface="Alice"/>
              </a:defRPr>
            </a:lvl8pPr>
            <a:lvl9pPr marL="4114800" marR="0" lvl="8" indent="-317500" algn="ctr" rtl="0">
              <a:lnSpc>
                <a:spcPct val="100000"/>
              </a:lnSpc>
              <a:spcBef>
                <a:spcPts val="1600"/>
              </a:spcBef>
              <a:spcAft>
                <a:spcPts val="1600"/>
              </a:spcAft>
              <a:buClr>
                <a:srgbClr val="999999"/>
              </a:buClr>
              <a:buSzPts val="1400"/>
              <a:buFont typeface="Nunito Light"/>
              <a:buChar char="■"/>
              <a:defRPr sz="1400" b="0" i="0" u="none" strike="noStrike" cap="none">
                <a:solidFill>
                  <a:schemeClr val="dk2"/>
                </a:solidFill>
                <a:latin typeface="Alice"/>
                <a:ea typeface="Alice"/>
                <a:cs typeface="Alice"/>
                <a:sym typeface="Alice"/>
              </a:defRPr>
            </a:lvl9pPr>
          </a:lstStyle>
          <a:p>
            <a:pPr marL="139700" indent="0" algn="just">
              <a:lnSpc>
                <a:spcPct val="120000"/>
              </a:lnSpc>
              <a:buFont typeface="Nunito Light"/>
              <a:buNone/>
            </a:pPr>
            <a:r>
              <a:rPr lang="vi-VN" sz="1300" i="1" dirty="0">
                <a:latin typeface="Bahnschrift SemiBold" panose="020B0502040204020203" pitchFamily="34" charset="0"/>
                <a:ea typeface="MS Mincho" panose="02020609040205080304" pitchFamily="49" charset="-128"/>
              </a:rPr>
              <a:t>+ Xung quanh những thành phố những sân bay trên biển ấy chỉ là biển suông thôi chứ chưa nói quanh những đảo chìm những bãi san hô của Trường Sa có vô vàn chỉ dấu của dầu khí thì còn quý giá còn đắc địa đến dường nào!</a:t>
            </a:r>
          </a:p>
          <a:p>
            <a:pPr marL="139700" indent="0" algn="just">
              <a:lnSpc>
                <a:spcPct val="120000"/>
              </a:lnSpc>
              <a:buFont typeface="Nunito Light"/>
              <a:buNone/>
            </a:pPr>
            <a:r>
              <a:rPr lang="vi-VN" sz="1300" i="1" dirty="0">
                <a:latin typeface="Bahnschrift SemiBold" panose="020B0502040204020203" pitchFamily="34" charset="0"/>
                <a:ea typeface="MS Mincho" panose="02020609040205080304" pitchFamily="49" charset="-128"/>
              </a:rPr>
              <a:t>+ Không chỉ có mồ hôi và sức trẻ hoà cùng biển mặn. Còn là máu! Máu của nhiều lính thủy Việt đã tưới xuống những rặng san hô Ba Kè này.</a:t>
            </a:r>
          </a:p>
          <a:p>
            <a:pPr marL="139700" indent="0" algn="just">
              <a:lnSpc>
                <a:spcPct val="120000"/>
              </a:lnSpc>
              <a:buFont typeface="Nunito Light"/>
              <a:buNone/>
            </a:pPr>
            <a:r>
              <a:rPr lang="vi-VN" sz="1300" i="1" dirty="0">
                <a:latin typeface="Bahnschrift SemiBold" panose="020B0502040204020203" pitchFamily="34" charset="0"/>
                <a:ea typeface="MS Mincho" panose="02020609040205080304" pitchFamily="49" charset="-128"/>
              </a:rPr>
              <a:t>+ Chỉ sơ sẩy một tẹo là lăn tòm xuống biển gây phiền hà cho anh em không biết ngần nào mà kể.</a:t>
            </a:r>
          </a:p>
          <a:p>
            <a:pPr marL="139700" indent="0" algn="just">
              <a:lnSpc>
                <a:spcPct val="120000"/>
              </a:lnSpc>
              <a:buFont typeface="Nunito Light"/>
              <a:buNone/>
            </a:pPr>
            <a:r>
              <a:rPr lang="vi-VN" sz="1300" i="1" dirty="0">
                <a:latin typeface="Bahnschrift SemiBold" panose="020B0502040204020203" pitchFamily="34" charset="0"/>
                <a:ea typeface="MS Mincho" panose="02020609040205080304" pitchFamily="49" charset="-128"/>
              </a:rPr>
              <a:t>+ Tôi ngó xuống làn nước thăm thẳm kia để rùng mình, không biết anh em công binh làm cách nào mà thương lượng được với Hà Bá hay vua Thủy Tề để cắm được hệ thống đài cọc vững vàng kiên cố như thế?</a:t>
            </a:r>
          </a:p>
          <a:p>
            <a:pPr marL="139700" indent="0" algn="just">
              <a:lnSpc>
                <a:spcPct val="120000"/>
              </a:lnSpc>
              <a:buFont typeface="Nunito Light"/>
              <a:buNone/>
            </a:pPr>
            <a:r>
              <a:rPr lang="vi-VN" dirty="0">
                <a:latin typeface="Bahnschrift SemiBold" panose="020B0502040204020203" pitchFamily="34" charset="0"/>
                <a:ea typeface="MS Mincho" panose="02020609040205080304" pitchFamily="49" charset="-128"/>
              </a:rPr>
              <a:t>- Những câu văn trên phần lớn mang màu sắc thân mật, thể hiện qua những từ ngữ mang tính khẩu ngữ: chỉ là … thôi, chứ, dường nào, một tẹo, lăn tòm, ngần nào…</a:t>
            </a:r>
          </a:p>
          <a:p>
            <a:pPr marL="139700" indent="0" algn="just">
              <a:lnSpc>
                <a:spcPct val="120000"/>
              </a:lnSpc>
              <a:buFont typeface="Nunito Light"/>
              <a:buNone/>
            </a:pPr>
            <a:r>
              <a:rPr lang="vi-VN" dirty="0">
                <a:latin typeface="Bahnschrift SemiBold" panose="020B0502040204020203" pitchFamily="34" charset="0"/>
                <a:ea typeface="MS Mincho" panose="02020609040205080304" pitchFamily="49" charset="-128"/>
              </a:rPr>
              <a:t>- Sử dụng câu đặc biệt, câu cảm thán, câu hỏi: Còn là máu!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706703-1EDD-746D-9036-2ACDAF3514F8}"/>
              </a:ext>
            </a:extLst>
          </p:cNvPr>
          <p:cNvSpPr>
            <a:spLocks noGrp="1"/>
          </p:cNvSpPr>
          <p:nvPr>
            <p:ph type="ctrTitle"/>
          </p:nvPr>
        </p:nvSpPr>
        <p:spPr>
          <a:xfrm>
            <a:off x="137199" y="-197346"/>
            <a:ext cx="5610083" cy="1450500"/>
          </a:xfrm>
        </p:spPr>
        <p:txBody>
          <a:bodyPr/>
          <a:lstStyle/>
          <a:p>
            <a:pPr algn="ctr"/>
            <a:r>
              <a:rPr lang="en-US" sz="1800" dirty="0">
                <a:effectLst/>
                <a:latin typeface="Bahnschrift SemiBold" panose="020B0502040204020203" pitchFamily="34" charset="0"/>
                <a:ea typeface="MS Mincho" panose="02020609040205080304" pitchFamily="49" charset="-128"/>
              </a:rPr>
              <a:t>3. </a:t>
            </a:r>
            <a:r>
              <a:rPr lang="en-US" sz="1800" dirty="0" err="1">
                <a:effectLst/>
                <a:latin typeface="Bahnschrift SemiBold" panose="020B0502040204020203" pitchFamily="34" charset="0"/>
                <a:ea typeface="MS Mincho" panose="02020609040205080304" pitchFamily="49" charset="-128"/>
              </a:rPr>
              <a:t>Các</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đoạn</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văn</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đã</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sử</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dụng</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ngôn</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ngữ</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trang</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trọng</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và</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ngôn</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ngữ</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thân</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mật</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phù</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hợp</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chưa</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Vì</a:t>
            </a:r>
            <a:r>
              <a:rPr lang="en-US" sz="1800" dirty="0">
                <a:effectLst/>
                <a:latin typeface="Bahnschrift SemiBold" panose="020B0502040204020203" pitchFamily="34" charset="0"/>
                <a:ea typeface="MS Mincho" panose="02020609040205080304" pitchFamily="49" charset="-128"/>
              </a:rPr>
              <a:t> </a:t>
            </a:r>
            <a:r>
              <a:rPr lang="en-US" sz="1800" dirty="0" err="1">
                <a:effectLst/>
                <a:latin typeface="Bahnschrift SemiBold" panose="020B0502040204020203" pitchFamily="34" charset="0"/>
                <a:ea typeface="MS Mincho" panose="02020609040205080304" pitchFamily="49" charset="-128"/>
              </a:rPr>
              <a:t>sao</a:t>
            </a:r>
            <a:r>
              <a:rPr lang="en-US" sz="1800" dirty="0">
                <a:effectLst/>
                <a:latin typeface="Bahnschrift SemiBold" panose="020B0502040204020203" pitchFamily="34" charset="0"/>
                <a:ea typeface="MS Mincho" panose="02020609040205080304" pitchFamily="49" charset="-128"/>
              </a:rPr>
              <a:t>?</a:t>
            </a:r>
            <a:r>
              <a:rPr lang="en-US" sz="1800" dirty="0">
                <a:effectLst/>
                <a:latin typeface="Bahnschrift SemiBold" panose="020B0502040204020203" pitchFamily="34" charset="0"/>
                <a:ea typeface="Times New Roman" panose="02020603050405020304" pitchFamily="18" charset="0"/>
              </a:rPr>
              <a:t/>
            </a:r>
            <a:br>
              <a:rPr lang="en-US" sz="1800" dirty="0">
                <a:effectLst/>
                <a:latin typeface="Bahnschrift SemiBold" panose="020B0502040204020203" pitchFamily="34" charset="0"/>
                <a:ea typeface="Times New Roman" panose="02020603050405020304" pitchFamily="18" charset="0"/>
              </a:rPr>
            </a:br>
            <a:endParaRPr lang="en-US" dirty="0">
              <a:latin typeface="Bahnschrift SemiBold" panose="020B0502040204020203" pitchFamily="34" charset="0"/>
            </a:endParaRPr>
          </a:p>
        </p:txBody>
      </p:sp>
      <p:sp>
        <p:nvSpPr>
          <p:cNvPr id="3" name="Subtitle 2">
            <a:extLst>
              <a:ext uri="{FF2B5EF4-FFF2-40B4-BE49-F238E27FC236}">
                <a16:creationId xmlns="" xmlns:a16="http://schemas.microsoft.com/office/drawing/2014/main" id="{B33CE80A-913F-F5AB-117F-049454843A1B}"/>
              </a:ext>
            </a:extLst>
          </p:cNvPr>
          <p:cNvSpPr>
            <a:spLocks noGrp="1"/>
          </p:cNvSpPr>
          <p:nvPr>
            <p:ph type="subTitle" idx="1"/>
          </p:nvPr>
        </p:nvSpPr>
        <p:spPr>
          <a:xfrm>
            <a:off x="5397982" y="940626"/>
            <a:ext cx="3410508" cy="3136399"/>
          </a:xfrm>
        </p:spPr>
        <p:txBody>
          <a:bodyPr/>
          <a:lstStyle/>
          <a:p>
            <a:pPr algn="just">
              <a:lnSpc>
                <a:spcPct val="120000"/>
              </a:lnSpc>
            </a:pPr>
            <a:r>
              <a:rPr lang="en-US" b="1" dirty="0">
                <a:solidFill>
                  <a:srgbClr val="000000"/>
                </a:solidFill>
                <a:latin typeface="Bahnschrift SemiBold" panose="020B0502040204020203" pitchFamily="34" charset="0"/>
                <a:ea typeface="MS Mincho" panose="02020609040205080304" pitchFamily="49" charset="-128"/>
              </a:rPr>
              <a:t>     a. </a:t>
            </a:r>
            <a:r>
              <a:rPr lang="en-US" dirty="0" err="1">
                <a:solidFill>
                  <a:srgbClr val="000000"/>
                </a:solidFill>
                <a:effectLst/>
                <a:latin typeface="Bahnschrift SemiBold" panose="020B0502040204020203" pitchFamily="34" charset="0"/>
                <a:ea typeface="MS Mincho" panose="02020609040205080304" pitchFamily="49" charset="-128"/>
              </a:rPr>
              <a:t>Sử</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dụng</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ngôn</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ngữ</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thân</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mật</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không</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phù</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hợp</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với</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đối</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tượng</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được</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nhắc</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tới</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Có</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thể</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thay</a:t>
            </a:r>
            <a:r>
              <a:rPr lang="en-US" dirty="0">
                <a:solidFill>
                  <a:srgbClr val="000000"/>
                </a:solidFill>
                <a:effectLst/>
                <a:latin typeface="Bahnschrift SemiBold" panose="020B0502040204020203" pitchFamily="34" charset="0"/>
                <a:ea typeface="MS Mincho" panose="02020609040205080304" pitchFamily="49" charset="-128"/>
              </a:rPr>
              <a:t> “</a:t>
            </a:r>
            <a:r>
              <a:rPr lang="en-US" i="1" dirty="0" err="1">
                <a:solidFill>
                  <a:srgbClr val="000000"/>
                </a:solidFill>
                <a:effectLst/>
                <a:latin typeface="Bahnschrift SemiBold" panose="020B0502040204020203" pitchFamily="34" charset="0"/>
                <a:ea typeface="MS Mincho" panose="02020609040205080304" pitchFamily="49" charset="-128"/>
              </a:rPr>
              <a:t>chú</a:t>
            </a:r>
            <a:r>
              <a:rPr lang="en-US" i="1" dirty="0">
                <a:solidFill>
                  <a:srgbClr val="000000"/>
                </a:solidFill>
                <a:effectLst/>
                <a:latin typeface="Bahnschrift SemiBold" panose="020B0502040204020203" pitchFamily="34" charset="0"/>
                <a:ea typeface="MS Mincho" panose="02020609040205080304" pitchFamily="49" charset="-128"/>
              </a:rPr>
              <a:t> </a:t>
            </a:r>
            <a:r>
              <a:rPr lang="en-US" i="1" dirty="0" err="1">
                <a:solidFill>
                  <a:srgbClr val="000000"/>
                </a:solidFill>
                <a:effectLst/>
                <a:latin typeface="Bahnschrift SemiBold" panose="020B0502040204020203" pitchFamily="34" charset="0"/>
                <a:ea typeface="MS Mincho" panose="02020609040205080304" pitchFamily="49" charset="-128"/>
              </a:rPr>
              <a:t>hổ</a:t>
            </a:r>
            <a:r>
              <a:rPr lang="en-US" i="1" dirty="0">
                <a:solidFill>
                  <a:srgbClr val="000000"/>
                </a:solidFill>
                <a:effectLst/>
                <a:latin typeface="Bahnschrift SemiBold" panose="020B0502040204020203" pitchFamily="34" charset="0"/>
                <a:ea typeface="MS Mincho" panose="02020609040205080304" pitchFamily="49" charset="-128"/>
              </a:rPr>
              <a:t>”</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bằng</a:t>
            </a:r>
            <a:r>
              <a:rPr lang="en-US" dirty="0">
                <a:solidFill>
                  <a:srgbClr val="000000"/>
                </a:solidFill>
                <a:effectLst/>
                <a:latin typeface="Bahnschrift SemiBold" panose="020B0502040204020203" pitchFamily="34" charset="0"/>
                <a:ea typeface="MS Mincho" panose="02020609040205080304" pitchFamily="49" charset="-128"/>
              </a:rPr>
              <a:t> </a:t>
            </a:r>
            <a:r>
              <a:rPr lang="en-US" i="1" dirty="0">
                <a:solidFill>
                  <a:srgbClr val="000000"/>
                </a:solidFill>
                <a:effectLst/>
                <a:latin typeface="Bahnschrift SemiBold" panose="020B0502040204020203" pitchFamily="34" charset="0"/>
                <a:ea typeface="MS Mincho" panose="02020609040205080304" pitchFamily="49" charset="-128"/>
              </a:rPr>
              <a:t>“con </a:t>
            </a:r>
            <a:r>
              <a:rPr lang="en-US" i="1" dirty="0" err="1">
                <a:solidFill>
                  <a:srgbClr val="000000"/>
                </a:solidFill>
                <a:effectLst/>
                <a:latin typeface="Bahnschrift SemiBold" panose="020B0502040204020203" pitchFamily="34" charset="0"/>
                <a:ea typeface="MS Mincho" panose="02020609040205080304" pitchFamily="49" charset="-128"/>
              </a:rPr>
              <a:t>hổ</a:t>
            </a:r>
            <a:r>
              <a:rPr lang="en-US" i="1" dirty="0">
                <a:solidFill>
                  <a:srgbClr val="000000"/>
                </a:solidFill>
                <a:effectLst/>
                <a:latin typeface="Bahnschrift SemiBold" panose="020B0502040204020203" pitchFamily="34" charset="0"/>
                <a:ea typeface="MS Mincho" panose="02020609040205080304" pitchFamily="49" charset="-128"/>
              </a:rPr>
              <a:t>”</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hoặc</a:t>
            </a:r>
            <a:r>
              <a:rPr lang="en-US" dirty="0">
                <a:solidFill>
                  <a:srgbClr val="000000"/>
                </a:solidFill>
                <a:effectLst/>
                <a:latin typeface="Bahnschrift SemiBold" panose="020B0502040204020203" pitchFamily="34" charset="0"/>
                <a:ea typeface="MS Mincho" panose="02020609040205080304" pitchFamily="49" charset="-128"/>
              </a:rPr>
              <a:t> </a:t>
            </a:r>
            <a:r>
              <a:rPr lang="en-US" i="1" dirty="0">
                <a:solidFill>
                  <a:srgbClr val="000000"/>
                </a:solidFill>
                <a:effectLst/>
                <a:latin typeface="Bahnschrift SemiBold" panose="020B0502040204020203" pitchFamily="34" charset="0"/>
                <a:ea typeface="MS Mincho" panose="02020609040205080304" pitchFamily="49" charset="-128"/>
              </a:rPr>
              <a:t>“</a:t>
            </a:r>
            <a:r>
              <a:rPr lang="en-US" i="1" dirty="0" err="1">
                <a:solidFill>
                  <a:srgbClr val="000000"/>
                </a:solidFill>
                <a:effectLst/>
                <a:latin typeface="Bahnschrift SemiBold" panose="020B0502040204020203" pitchFamily="34" charset="0"/>
                <a:ea typeface="MS Mincho" panose="02020609040205080304" pitchFamily="49" charset="-128"/>
              </a:rPr>
              <a:t>nó</a:t>
            </a:r>
            <a:r>
              <a:rPr lang="en-US" i="1" dirty="0">
                <a:solidFill>
                  <a:srgbClr val="000000"/>
                </a:solidFill>
                <a:effectLst/>
                <a:latin typeface="Bahnschrift SemiBold" panose="020B0502040204020203" pitchFamily="34" charset="0"/>
                <a:ea typeface="MS Mincho" panose="02020609040205080304" pitchFamily="49" charset="-128"/>
              </a:rPr>
              <a:t>”.</a:t>
            </a:r>
            <a:endParaRPr lang="en-US" dirty="0">
              <a:effectLst/>
              <a:latin typeface="Bahnschrift SemiBold" panose="020B0502040204020203" pitchFamily="34" charset="0"/>
              <a:ea typeface="Times New Roman" panose="02020603050405020304" pitchFamily="18" charset="0"/>
            </a:endParaRPr>
          </a:p>
          <a:p>
            <a:pPr algn="just">
              <a:lnSpc>
                <a:spcPct val="120000"/>
              </a:lnSpc>
            </a:pPr>
            <a:r>
              <a:rPr lang="en-US" dirty="0">
                <a:solidFill>
                  <a:srgbClr val="000000"/>
                </a:solidFill>
                <a:effectLst/>
                <a:latin typeface="Bahnschrift SemiBold" panose="020B0502040204020203" pitchFamily="34" charset="0"/>
                <a:ea typeface="MS Mincho" panose="02020609040205080304" pitchFamily="49" charset="-128"/>
              </a:rPr>
              <a:t>      b. </a:t>
            </a:r>
            <a:r>
              <a:rPr lang="en-US" dirty="0" err="1">
                <a:solidFill>
                  <a:srgbClr val="000000"/>
                </a:solidFill>
                <a:effectLst/>
                <a:latin typeface="Bahnschrift SemiBold" panose="020B0502040204020203" pitchFamily="34" charset="0"/>
                <a:ea typeface="MS Mincho" panose="02020609040205080304" pitchFamily="49" charset="-128"/>
              </a:rPr>
              <a:t>Sử</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dụng</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ngôn</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ngữ</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thân</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mật</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không</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phù</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hợp</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với</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phạm</a:t>
            </a:r>
            <a:r>
              <a:rPr lang="en-US" dirty="0">
                <a:solidFill>
                  <a:srgbClr val="000000"/>
                </a:solidFill>
                <a:effectLst/>
                <a:latin typeface="Bahnschrift SemiBold" panose="020B0502040204020203" pitchFamily="34" charset="0"/>
                <a:ea typeface="MS Mincho" panose="02020609040205080304" pitchFamily="49" charset="-128"/>
              </a:rPr>
              <a:t> vi </a:t>
            </a:r>
            <a:r>
              <a:rPr lang="en-US" dirty="0" err="1">
                <a:solidFill>
                  <a:srgbClr val="000000"/>
                </a:solidFill>
                <a:effectLst/>
                <a:latin typeface="Bahnschrift SemiBold" panose="020B0502040204020203" pitchFamily="34" charset="0"/>
                <a:ea typeface="MS Mincho" panose="02020609040205080304" pitchFamily="49" charset="-128"/>
              </a:rPr>
              <a:t>giao</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tiếp</a:t>
            </a:r>
            <a:r>
              <a:rPr lang="en-US" dirty="0">
                <a:solidFill>
                  <a:srgbClr val="000000"/>
                </a:solidFill>
                <a:effectLst/>
                <a:latin typeface="Bahnschrift SemiBold" panose="020B0502040204020203" pitchFamily="34" charset="0"/>
                <a:ea typeface="MS Mincho" panose="02020609040205080304" pitchFamily="49" charset="-128"/>
              </a:rPr>
              <a:t> </a:t>
            </a:r>
            <a:r>
              <a:rPr lang="en-US" i="1" dirty="0">
                <a:solidFill>
                  <a:srgbClr val="000000"/>
                </a:solidFill>
                <a:effectLst/>
                <a:latin typeface="Bahnschrift SemiBold" panose="020B0502040204020203" pitchFamily="34" charset="0"/>
                <a:ea typeface="MS Mincho" panose="02020609040205080304" pitchFamily="49" charset="-128"/>
              </a:rPr>
              <a:t>(</a:t>
            </a:r>
            <a:r>
              <a:rPr lang="en-US" i="1" dirty="0" err="1">
                <a:solidFill>
                  <a:srgbClr val="000000"/>
                </a:solidFill>
                <a:effectLst/>
                <a:latin typeface="Bahnschrift SemiBold" panose="020B0502040204020203" pitchFamily="34" charset="0"/>
                <a:ea typeface="MS Mincho" panose="02020609040205080304" pitchFamily="49" charset="-128"/>
              </a:rPr>
              <a:t>thuyết</a:t>
            </a:r>
            <a:r>
              <a:rPr lang="en-US" i="1" dirty="0">
                <a:solidFill>
                  <a:srgbClr val="000000"/>
                </a:solidFill>
                <a:effectLst/>
                <a:latin typeface="Bahnschrift SemiBold" panose="020B0502040204020203" pitchFamily="34" charset="0"/>
                <a:ea typeface="MS Mincho" panose="02020609040205080304" pitchFamily="49" charset="-128"/>
              </a:rPr>
              <a:t> </a:t>
            </a:r>
            <a:r>
              <a:rPr lang="en-US" i="1" dirty="0" err="1">
                <a:solidFill>
                  <a:srgbClr val="000000"/>
                </a:solidFill>
                <a:effectLst/>
                <a:latin typeface="Bahnschrift SemiBold" panose="020B0502040204020203" pitchFamily="34" charset="0"/>
                <a:ea typeface="MS Mincho" panose="02020609040205080304" pitchFamily="49" charset="-128"/>
              </a:rPr>
              <a:t>trình</a:t>
            </a:r>
            <a:r>
              <a:rPr lang="en-US" i="1" dirty="0">
                <a:solidFill>
                  <a:srgbClr val="000000"/>
                </a:solidFill>
                <a:effectLst/>
                <a:latin typeface="Bahnschrift SemiBold" panose="020B0502040204020203" pitchFamily="34" charset="0"/>
                <a:ea typeface="MS Mincho" panose="02020609040205080304" pitchFamily="49" charset="-128"/>
              </a:rPr>
              <a:t>, </a:t>
            </a:r>
            <a:r>
              <a:rPr lang="en-US" i="1" dirty="0" err="1">
                <a:solidFill>
                  <a:srgbClr val="000000"/>
                </a:solidFill>
                <a:effectLst/>
                <a:latin typeface="Bahnschrift SemiBold" panose="020B0502040204020203" pitchFamily="34" charset="0"/>
                <a:ea typeface="MS Mincho" panose="02020609040205080304" pitchFamily="49" charset="-128"/>
              </a:rPr>
              <a:t>nghị</a:t>
            </a:r>
            <a:r>
              <a:rPr lang="en-US" i="1" dirty="0">
                <a:solidFill>
                  <a:srgbClr val="000000"/>
                </a:solidFill>
                <a:effectLst/>
                <a:latin typeface="Bahnschrift SemiBold" panose="020B0502040204020203" pitchFamily="34" charset="0"/>
                <a:ea typeface="MS Mincho" panose="02020609040205080304" pitchFamily="49" charset="-128"/>
              </a:rPr>
              <a:t> </a:t>
            </a:r>
            <a:r>
              <a:rPr lang="en-US" i="1" dirty="0" err="1">
                <a:solidFill>
                  <a:srgbClr val="000000"/>
                </a:solidFill>
                <a:effectLst/>
                <a:latin typeface="Bahnschrift SemiBold" panose="020B0502040204020203" pitchFamily="34" charset="0"/>
                <a:ea typeface="MS Mincho" panose="02020609040205080304" pitchFamily="49" charset="-128"/>
              </a:rPr>
              <a:t>luận</a:t>
            </a:r>
            <a:r>
              <a:rPr lang="en-US" i="1" dirty="0">
                <a:solidFill>
                  <a:srgbClr val="000000"/>
                </a:solidFill>
                <a:effectLst/>
                <a:latin typeface="Bahnschrift SemiBold" panose="020B0502040204020203" pitchFamily="34" charset="0"/>
                <a:ea typeface="MS Mincho" panose="02020609040205080304" pitchFamily="49" charset="-128"/>
              </a:rPr>
              <a:t>).</a:t>
            </a:r>
            <a:endParaRPr lang="en-US" dirty="0">
              <a:effectLst/>
              <a:latin typeface="Bahnschrift SemiBold" panose="020B0502040204020203" pitchFamily="34" charset="0"/>
              <a:ea typeface="Times New Roman" panose="02020603050405020304" pitchFamily="18" charset="0"/>
            </a:endParaRPr>
          </a:p>
          <a:p>
            <a:r>
              <a:rPr lang="en-US" b="1" dirty="0">
                <a:solidFill>
                  <a:srgbClr val="000000"/>
                </a:solidFill>
                <a:latin typeface="Bahnschrift SemiBold" panose="020B0502040204020203" pitchFamily="34" charset="0"/>
                <a:ea typeface="MS Mincho" panose="02020609040205080304" pitchFamily="49" charset="-128"/>
              </a:rPr>
              <a:t>      c.</a:t>
            </a:r>
            <a:r>
              <a:rPr lang="en-US" b="1"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Sử</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dụng</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ngôn</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ngữ</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trang</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trọng</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không</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phù</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hợp</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với</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phạm</a:t>
            </a:r>
            <a:r>
              <a:rPr lang="en-US" dirty="0">
                <a:solidFill>
                  <a:srgbClr val="000000"/>
                </a:solidFill>
                <a:effectLst/>
                <a:latin typeface="Bahnschrift SemiBold" panose="020B0502040204020203" pitchFamily="34" charset="0"/>
                <a:ea typeface="MS Mincho" panose="02020609040205080304" pitchFamily="49" charset="-128"/>
              </a:rPr>
              <a:t> vi </a:t>
            </a:r>
            <a:r>
              <a:rPr lang="en-US" dirty="0" err="1">
                <a:solidFill>
                  <a:srgbClr val="000000"/>
                </a:solidFill>
                <a:effectLst/>
                <a:latin typeface="Bahnschrift SemiBold" panose="020B0502040204020203" pitchFamily="34" charset="0"/>
                <a:ea typeface="MS Mincho" panose="02020609040205080304" pitchFamily="49" charset="-128"/>
              </a:rPr>
              <a:t>giao</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tiếp</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cá</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nhân</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gần</a:t>
            </a:r>
            <a:r>
              <a:rPr lang="en-US" dirty="0">
                <a:solidFill>
                  <a:srgbClr val="000000"/>
                </a:solidFill>
                <a:effectLst/>
                <a:latin typeface="Bahnschrift SemiBold" panose="020B0502040204020203" pitchFamily="34" charset="0"/>
                <a:ea typeface="MS Mincho" panose="02020609040205080304" pitchFamily="49" charset="-128"/>
              </a:rPr>
              <a:t> </a:t>
            </a:r>
            <a:r>
              <a:rPr lang="en-US" dirty="0" err="1">
                <a:solidFill>
                  <a:srgbClr val="000000"/>
                </a:solidFill>
                <a:effectLst/>
                <a:latin typeface="Bahnschrift SemiBold" panose="020B0502040204020203" pitchFamily="34" charset="0"/>
                <a:ea typeface="MS Mincho" panose="02020609040205080304" pitchFamily="49" charset="-128"/>
              </a:rPr>
              <a:t>gũi</a:t>
            </a:r>
            <a:r>
              <a:rPr lang="en-US" dirty="0">
                <a:solidFill>
                  <a:srgbClr val="000000"/>
                </a:solidFill>
                <a:effectLst/>
                <a:latin typeface="Bahnschrift SemiBold" panose="020B0502040204020203" pitchFamily="34" charset="0"/>
                <a:ea typeface="MS Mincho" panose="02020609040205080304" pitchFamily="49" charset="-128"/>
              </a:rPr>
              <a:t>.</a:t>
            </a:r>
            <a:endParaRPr lang="en-US" dirty="0">
              <a:latin typeface="Bahnschrift SemiBold" panose="020B0502040204020203" pitchFamily="34" charset="0"/>
            </a:endParaRPr>
          </a:p>
        </p:txBody>
      </p:sp>
      <p:pic>
        <p:nvPicPr>
          <p:cNvPr id="7" name="Picture 6">
            <a:extLst>
              <a:ext uri="{FF2B5EF4-FFF2-40B4-BE49-F238E27FC236}">
                <a16:creationId xmlns="" xmlns:a16="http://schemas.microsoft.com/office/drawing/2014/main" id="{F5865ADF-21C0-EB65-E4DC-D2C797216373}"/>
              </a:ext>
            </a:extLst>
          </p:cNvPr>
          <p:cNvPicPr>
            <a:picLocks noChangeAspect="1"/>
          </p:cNvPicPr>
          <p:nvPr/>
        </p:nvPicPr>
        <p:blipFill>
          <a:blip r:embed="rId2"/>
          <a:stretch>
            <a:fillRect/>
          </a:stretch>
        </p:blipFill>
        <p:spPr>
          <a:xfrm>
            <a:off x="273517" y="940626"/>
            <a:ext cx="5279448" cy="2096511"/>
          </a:xfrm>
          <a:prstGeom prst="rect">
            <a:avLst/>
          </a:prstGeom>
        </p:spPr>
      </p:pic>
      <p:pic>
        <p:nvPicPr>
          <p:cNvPr id="9" name="Picture 8">
            <a:extLst>
              <a:ext uri="{FF2B5EF4-FFF2-40B4-BE49-F238E27FC236}">
                <a16:creationId xmlns="" xmlns:a16="http://schemas.microsoft.com/office/drawing/2014/main" id="{21B3A1E0-DECB-7007-5BFD-80718D04F582}"/>
              </a:ext>
            </a:extLst>
          </p:cNvPr>
          <p:cNvPicPr>
            <a:picLocks noChangeAspect="1"/>
          </p:cNvPicPr>
          <p:nvPr/>
        </p:nvPicPr>
        <p:blipFill>
          <a:blip r:embed="rId3"/>
          <a:stretch>
            <a:fillRect/>
          </a:stretch>
        </p:blipFill>
        <p:spPr>
          <a:xfrm>
            <a:off x="273517" y="2974227"/>
            <a:ext cx="5279448" cy="1456604"/>
          </a:xfrm>
          <a:prstGeom prst="rect">
            <a:avLst/>
          </a:prstGeom>
        </p:spPr>
      </p:pic>
    </p:spTree>
    <p:extLst>
      <p:ext uri="{BB962C8B-B14F-4D97-AF65-F5344CB8AC3E}">
        <p14:creationId xmlns:p14="http://schemas.microsoft.com/office/powerpoint/2010/main" xmlns="" val="2637775351"/>
      </p:ext>
    </p:extLst>
  </p:cSld>
  <p:clrMapOvr>
    <a:masterClrMapping/>
  </p:clrMapOvr>
</p:sld>
</file>

<file path=ppt/theme/theme1.xml><?xml version="1.0" encoding="utf-8"?>
<a:theme xmlns:a="http://schemas.openxmlformats.org/drawingml/2006/main" name="Language Arts Subject for Middle School: Acrostic Poems Activities by Slidesgo">
  <a:themeElements>
    <a:clrScheme name="Simple Light">
      <a:dk1>
        <a:srgbClr val="44584F"/>
      </a:dk1>
      <a:lt1>
        <a:srgbClr val="D4D9D3"/>
      </a:lt1>
      <a:dk2>
        <a:srgbClr val="193351"/>
      </a:dk2>
      <a:lt2>
        <a:srgbClr val="EEF1ED"/>
      </a:lt2>
      <a:accent1>
        <a:srgbClr val="274970"/>
      </a:accent1>
      <a:accent2>
        <a:srgbClr val="547768"/>
      </a:accent2>
      <a:accent3>
        <a:srgbClr val="ADB6AC"/>
      </a:accent3>
      <a:accent4>
        <a:srgbClr val="AC7761"/>
      </a:accent4>
      <a:accent5>
        <a:srgbClr val="D79F93"/>
      </a:accent5>
      <a:accent6>
        <a:srgbClr val="EADAC2"/>
      </a:accent6>
      <a:hlink>
        <a:srgbClr val="4458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962</Words>
  <Application>Microsoft Office PowerPoint</Application>
  <PresentationFormat>On-screen Show (16:9)</PresentationFormat>
  <Paragraphs>57</Paragraphs>
  <Slides>11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Raleway Black</vt:lpstr>
      <vt:lpstr>Bahnschrift SemiBold</vt:lpstr>
      <vt:lpstr>Alice</vt:lpstr>
      <vt:lpstr>Times New Roman</vt:lpstr>
      <vt:lpstr>MS Mincho</vt:lpstr>
      <vt:lpstr>Nunito Light</vt:lpstr>
      <vt:lpstr>Bebas Neue</vt:lpstr>
      <vt:lpstr>Roboto Condensed Light</vt:lpstr>
      <vt:lpstr>Language Arts Subject for Middle School: Acrostic Poems Activities by Slidesgo</vt:lpstr>
      <vt:lpstr>BÀI 3. NHẬT KÍ, PHÓNG SỰ, HỒI KÍ TIẾT 25. NGÔN NGỮ TRANG TRỌNG VÀ NGÔN NGỮ THÂN MẬT</vt:lpstr>
      <vt:lpstr> Hoạt động 1.KHỞI ĐỘNG</vt:lpstr>
      <vt:lpstr>Hoạt động 2. HÌNH THÀNH KIẾN THỨC</vt:lpstr>
      <vt:lpstr>LÝ THUYẾT</vt:lpstr>
      <vt:lpstr>HOẠT ĐỘNG 3. LUYỆN TẬP</vt:lpstr>
      <vt:lpstr>a. Đoạn trích mang đặc điểm của ngôn ngữ trang trọng: - Từ ngữ có tính chuẩn mực, toàn dân, chính thống và lịch sử: sáng ngời trong đôi mắt…, tuổi trẻ qua đi giữa tiếng bom rơi đạn nổ. - Kiểu câu được gọt giũa cẩn thận, đầy đủ thành phần, phần lớn là câu ghép: Ai lại không tha thiết … =&gt; Kiểu ngôn ngữ phù hợp với những suy tư về công việc, về lí tưởng của tuổi trẻ. </vt:lpstr>
      <vt:lpstr>a. Đoạn trích mang đặc điểm của ngôn ngữ trang trọng: - Từ ngữ có tính chuẩn mực, toàn dân, chính thống và lịch sử: sáng ngời trong đôi mắt…, tuổi trẻ qua đi giữa tiếng bom rơi đạn nổ. - Kiểu câu được gọt giũa cẩn thận, đầy đủ thành phần, phần lớn là câu ghép: Ai lại không tha thiết … =&gt; Kiểu ngôn ngữ phù hợp với những suy tư về công việc, về lí tưởng của tuổi trẻ. </vt:lpstr>
      <vt:lpstr>Slide 8</vt:lpstr>
      <vt:lpstr>3. Các đoạn văn đã sử dụng ngôn ngữ trang trọng và ngôn ngữ thân mật phù hợp chưa? Vì sao? </vt:lpstr>
      <vt:lpstr>Hoạt động 4. VẬN DỤNG</vt:lpstr>
      <vt:lpstr>BÀI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NHẬT KÍ, PHÓNG SỰ, HỒI KÍ TIẾT 28: NGÔN NGỮ TRANG TRỌNG VÀ NGÔN NGỮ THÂN MẬT</dc:title>
  <cp:lastModifiedBy>MayTinhDucDung</cp:lastModifiedBy>
  <cp:revision>17</cp:revision>
  <dcterms:modified xsi:type="dcterms:W3CDTF">2024-12-30T14:29:21Z</dcterms:modified>
</cp:coreProperties>
</file>