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79" r:id="rId1"/>
  </p:sldMasterIdLst>
  <p:notesMasterIdLst>
    <p:notesMasterId r:id="rId17"/>
  </p:notesMasterIdLst>
  <p:sldIdLst>
    <p:sldId id="256" r:id="rId2"/>
    <p:sldId id="349" r:id="rId3"/>
    <p:sldId id="365" r:id="rId4"/>
    <p:sldId id="366" r:id="rId5"/>
    <p:sldId id="387" r:id="rId6"/>
    <p:sldId id="388" r:id="rId7"/>
    <p:sldId id="394" r:id="rId8"/>
    <p:sldId id="367" r:id="rId9"/>
    <p:sldId id="396" r:id="rId10"/>
    <p:sldId id="397" r:id="rId11"/>
    <p:sldId id="398" r:id="rId12"/>
    <p:sldId id="395" r:id="rId13"/>
    <p:sldId id="399" r:id="rId14"/>
    <p:sldId id="391" r:id="rId15"/>
    <p:sldId id="39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FF"/>
    <a:srgbClr val="53FEFF"/>
    <a:srgbClr val="19B514"/>
    <a:srgbClr val="00B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11" autoAdjust="0"/>
    <p:restoredTop sz="84011" autoAdjust="0"/>
  </p:normalViewPr>
  <p:slideViewPr>
    <p:cSldViewPr snapToGrid="0">
      <p:cViewPr varScale="1">
        <p:scale>
          <a:sx n="73" d="100"/>
          <a:sy n="73" d="100"/>
        </p:scale>
        <p:origin x="300" y="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48F657-D4BB-9643-8427-1D829C7822D0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AE7844-510D-0C43-AAA0-5AC6A2E0AAEA}">
      <dgm:prSet phldrT="[Text]"/>
      <dgm:spPr>
        <a:solidFill>
          <a:srgbClr val="00B0F0"/>
        </a:solidFill>
      </dgm:spPr>
      <dgm:t>
        <a:bodyPr/>
        <a:lstStyle/>
        <a:p>
          <a:r>
            <a:rPr lang="en-US" b="1" dirty="0" err="1"/>
            <a:t>Phần</a:t>
          </a:r>
          <a:r>
            <a:rPr lang="en-US" b="1" dirty="0"/>
            <a:t> 1: </a:t>
          </a:r>
          <a:r>
            <a:rPr lang="en-US" b="1" dirty="0" err="1"/>
            <a:t>Hành</a:t>
          </a:r>
          <a:r>
            <a:rPr lang="en-US" b="1" dirty="0"/>
            <a:t> </a:t>
          </a:r>
          <a:r>
            <a:rPr lang="en-US" b="1" dirty="0" err="1"/>
            <a:t>trình</a:t>
          </a:r>
          <a:r>
            <a:rPr lang="en-US" b="1" dirty="0"/>
            <a:t> </a:t>
          </a:r>
          <a:r>
            <a:rPr lang="en-US" b="1" dirty="0" err="1"/>
            <a:t>tìm</a:t>
          </a:r>
          <a:r>
            <a:rPr lang="en-US" b="1" dirty="0"/>
            <a:t> </a:t>
          </a:r>
          <a:r>
            <a:rPr lang="en-US" b="1" dirty="0" err="1"/>
            <a:t>đường</a:t>
          </a:r>
          <a:r>
            <a:rPr lang="en-US" b="1" dirty="0"/>
            <a:t> </a:t>
          </a:r>
        </a:p>
      </dgm:t>
    </dgm:pt>
    <dgm:pt modelId="{B35F438E-398B-0D43-B9C7-7EBF6F2E6787}" type="parTrans" cxnId="{29E33F34-2F42-1541-AB83-156910E436B3}">
      <dgm:prSet/>
      <dgm:spPr/>
      <dgm:t>
        <a:bodyPr/>
        <a:lstStyle/>
        <a:p>
          <a:endParaRPr lang="en-US"/>
        </a:p>
      </dgm:t>
    </dgm:pt>
    <dgm:pt modelId="{1AA3C933-CF1D-1548-87A1-986FC60533DC}" type="sibTrans" cxnId="{29E33F34-2F42-1541-AB83-156910E436B3}">
      <dgm:prSet/>
      <dgm:spPr/>
      <dgm:t>
        <a:bodyPr/>
        <a:lstStyle/>
        <a:p>
          <a:endParaRPr lang="en-US"/>
        </a:p>
      </dgm:t>
    </dgm:pt>
    <dgm:pt modelId="{BE53925A-8F82-A54A-BB89-0AB23BDE36B0}">
      <dgm:prSet phldrT="[Text]"/>
      <dgm:spPr/>
      <dgm:t>
        <a:bodyPr/>
        <a:lstStyle/>
        <a:p>
          <a:r>
            <a:rPr lang="en-US" b="1" dirty="0" err="1"/>
            <a:t>Phần</a:t>
          </a:r>
          <a:r>
            <a:rPr lang="en-US" b="1" dirty="0"/>
            <a:t> 2: </a:t>
          </a:r>
          <a:r>
            <a:rPr lang="en-US" b="1" dirty="0" err="1"/>
            <a:t>Giao</a:t>
          </a:r>
          <a:r>
            <a:rPr lang="en-US" b="1" dirty="0"/>
            <a:t> </a:t>
          </a:r>
          <a:r>
            <a:rPr lang="en-US" b="1" dirty="0" err="1"/>
            <a:t>đấu</a:t>
          </a:r>
          <a:r>
            <a:rPr lang="en-US" b="1" dirty="0"/>
            <a:t> </a:t>
          </a:r>
          <a:r>
            <a:rPr lang="en-US" b="1" dirty="0" err="1"/>
            <a:t>với</a:t>
          </a:r>
          <a:r>
            <a:rPr lang="en-US" b="1" dirty="0"/>
            <a:t> </a:t>
          </a:r>
          <a:r>
            <a:rPr lang="en-US" b="1" dirty="0" err="1"/>
            <a:t>gã</a:t>
          </a:r>
          <a:r>
            <a:rPr lang="en-US" b="1" dirty="0"/>
            <a:t> </a:t>
          </a:r>
          <a:r>
            <a:rPr lang="en-US" b="1" dirty="0" err="1"/>
            <a:t>khổng</a:t>
          </a:r>
          <a:r>
            <a:rPr lang="en-US" b="1" dirty="0"/>
            <a:t> </a:t>
          </a:r>
          <a:r>
            <a:rPr lang="en-US" b="1" dirty="0" err="1"/>
            <a:t>lồ</a:t>
          </a:r>
          <a:r>
            <a:rPr lang="en-US" b="1" dirty="0"/>
            <a:t> </a:t>
          </a:r>
          <a:r>
            <a:rPr lang="en-US" b="1" dirty="0" err="1"/>
            <a:t>Ăng</a:t>
          </a:r>
          <a:r>
            <a:rPr lang="en-US" b="1" dirty="0"/>
            <a:t> - </a:t>
          </a:r>
          <a:r>
            <a:rPr lang="en-US" b="1" dirty="0" err="1"/>
            <a:t>tê</a:t>
          </a:r>
          <a:endParaRPr lang="en-US" b="1" dirty="0"/>
        </a:p>
      </dgm:t>
    </dgm:pt>
    <dgm:pt modelId="{A60960AC-C12D-FC4C-BE9C-40EC3C0C579F}" type="parTrans" cxnId="{EB0B810E-2206-9147-B8FB-7AFF3BC7F4BB}">
      <dgm:prSet/>
      <dgm:spPr/>
      <dgm:t>
        <a:bodyPr/>
        <a:lstStyle/>
        <a:p>
          <a:endParaRPr lang="en-US"/>
        </a:p>
      </dgm:t>
    </dgm:pt>
    <dgm:pt modelId="{DF6C429A-35F3-7041-9CE8-2D86A66F5A37}" type="sibTrans" cxnId="{EB0B810E-2206-9147-B8FB-7AFF3BC7F4BB}">
      <dgm:prSet/>
      <dgm:spPr/>
      <dgm:t>
        <a:bodyPr/>
        <a:lstStyle/>
        <a:p>
          <a:endParaRPr lang="en-US"/>
        </a:p>
      </dgm:t>
    </dgm:pt>
    <dgm:pt modelId="{52E63AD5-D1D7-2448-A1F8-3D1B0CA1518B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err="1"/>
            <a:t>Phần</a:t>
          </a:r>
          <a:r>
            <a:rPr lang="en-US" b="1" dirty="0"/>
            <a:t> 3: </a:t>
          </a:r>
          <a:r>
            <a:rPr lang="en-US" b="1" dirty="0" err="1"/>
            <a:t>Giải</a:t>
          </a:r>
          <a:r>
            <a:rPr lang="en-US" b="1" dirty="0"/>
            <a:t> </a:t>
          </a:r>
          <a:r>
            <a:rPr lang="en-US" b="1" dirty="0" err="1"/>
            <a:t>thoát</a:t>
          </a:r>
          <a:r>
            <a:rPr lang="en-US" b="1" dirty="0"/>
            <a:t> </a:t>
          </a:r>
          <a:r>
            <a:rPr lang="en-US" b="1" dirty="0" err="1"/>
            <a:t>cho</a:t>
          </a:r>
          <a:r>
            <a:rPr lang="en-US" b="1" dirty="0"/>
            <a:t> </a:t>
          </a:r>
          <a:r>
            <a:rPr lang="en-US" b="1" dirty="0" err="1"/>
            <a:t>thần</a:t>
          </a:r>
          <a:r>
            <a:rPr lang="en-US" b="1" dirty="0"/>
            <a:t> </a:t>
          </a:r>
          <a:r>
            <a:rPr lang="en-US" b="1" dirty="0" err="1"/>
            <a:t>Prô</a:t>
          </a:r>
          <a:r>
            <a:rPr lang="en-US" b="1" dirty="0"/>
            <a:t> – </a:t>
          </a:r>
          <a:r>
            <a:rPr lang="en-US" b="1" dirty="0" err="1"/>
            <a:t>mê</a:t>
          </a:r>
          <a:r>
            <a:rPr lang="en-US" b="1" dirty="0"/>
            <a:t> - </a:t>
          </a:r>
          <a:r>
            <a:rPr lang="en-US" b="1" dirty="0" err="1"/>
            <a:t>tê</a:t>
          </a:r>
          <a:endParaRPr lang="en-US" b="1" dirty="0"/>
        </a:p>
      </dgm:t>
    </dgm:pt>
    <dgm:pt modelId="{7E4FEA95-48EC-1344-82EA-95749F2A739E}" type="parTrans" cxnId="{CA361A9B-4301-BB45-A97C-9C4377FFE2EF}">
      <dgm:prSet/>
      <dgm:spPr/>
      <dgm:t>
        <a:bodyPr/>
        <a:lstStyle/>
        <a:p>
          <a:endParaRPr lang="en-US"/>
        </a:p>
      </dgm:t>
    </dgm:pt>
    <dgm:pt modelId="{16992517-7673-114D-995D-F78691E8DEF2}" type="sibTrans" cxnId="{CA361A9B-4301-BB45-A97C-9C4377FFE2EF}">
      <dgm:prSet/>
      <dgm:spPr/>
      <dgm:t>
        <a:bodyPr/>
        <a:lstStyle/>
        <a:p>
          <a:endParaRPr lang="en-US"/>
        </a:p>
      </dgm:t>
    </dgm:pt>
    <dgm:pt modelId="{8E6C7A52-C62E-7145-ACFB-5010B8533D9C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b="1" dirty="0" err="1"/>
            <a:t>Phần</a:t>
          </a:r>
          <a:r>
            <a:rPr lang="en-US" b="1" dirty="0"/>
            <a:t> 4: </a:t>
          </a:r>
          <a:r>
            <a:rPr lang="en-US" b="1" dirty="0" err="1"/>
            <a:t>Đấu</a:t>
          </a:r>
          <a:r>
            <a:rPr lang="en-US" b="1" dirty="0"/>
            <a:t> </a:t>
          </a:r>
          <a:r>
            <a:rPr lang="en-US" b="1" dirty="0" err="1"/>
            <a:t>trí</a:t>
          </a:r>
          <a:r>
            <a:rPr lang="en-US" b="1" dirty="0"/>
            <a:t> </a:t>
          </a:r>
          <a:r>
            <a:rPr lang="en-US" b="1" dirty="0" err="1"/>
            <a:t>với</a:t>
          </a:r>
          <a:r>
            <a:rPr lang="en-US" b="1" dirty="0"/>
            <a:t> </a:t>
          </a:r>
          <a:r>
            <a:rPr lang="en-US" b="1" dirty="0" err="1"/>
            <a:t>thần</a:t>
          </a:r>
          <a:r>
            <a:rPr lang="en-US" b="1" dirty="0"/>
            <a:t> </a:t>
          </a:r>
          <a:r>
            <a:rPr lang="en-US" b="1" dirty="0" err="1"/>
            <a:t>Át</a:t>
          </a:r>
          <a:r>
            <a:rPr lang="en-US" b="1" dirty="0"/>
            <a:t> – </a:t>
          </a:r>
          <a:r>
            <a:rPr lang="en-US" b="1" dirty="0" err="1"/>
            <a:t>lát</a:t>
          </a:r>
          <a:r>
            <a:rPr lang="en-US" b="1" dirty="0"/>
            <a:t> </a:t>
          </a:r>
          <a:r>
            <a:rPr lang="en-US" b="1" dirty="0" err="1"/>
            <a:t>lấy</a:t>
          </a:r>
          <a:r>
            <a:rPr lang="en-US" b="1" dirty="0"/>
            <a:t> </a:t>
          </a:r>
          <a:r>
            <a:rPr lang="en-US" b="1" dirty="0" err="1"/>
            <a:t>táo</a:t>
          </a:r>
          <a:r>
            <a:rPr lang="en-US" b="1" dirty="0"/>
            <a:t> </a:t>
          </a:r>
          <a:r>
            <a:rPr lang="en-US" b="1" dirty="0" err="1"/>
            <a:t>vàng</a:t>
          </a:r>
          <a:endParaRPr lang="en-US" b="1" dirty="0"/>
        </a:p>
      </dgm:t>
    </dgm:pt>
    <dgm:pt modelId="{F39AD0F6-4353-BD4D-984F-55403787799F}" type="parTrans" cxnId="{24511293-C973-FD4E-A621-00949C0730D9}">
      <dgm:prSet/>
      <dgm:spPr/>
      <dgm:t>
        <a:bodyPr/>
        <a:lstStyle/>
        <a:p>
          <a:endParaRPr lang="en-US"/>
        </a:p>
      </dgm:t>
    </dgm:pt>
    <dgm:pt modelId="{1BBD00E9-D8A0-AE48-9998-8BA39C23FC55}" type="sibTrans" cxnId="{24511293-C973-FD4E-A621-00949C0730D9}">
      <dgm:prSet/>
      <dgm:spPr/>
      <dgm:t>
        <a:bodyPr/>
        <a:lstStyle/>
        <a:p>
          <a:endParaRPr lang="en-US"/>
        </a:p>
      </dgm:t>
    </dgm:pt>
    <dgm:pt modelId="{D1A137B4-55CD-4944-BF3C-D721A7C1E2D1}" type="pres">
      <dgm:prSet presAssocID="{4448F657-D4BB-9643-8427-1D829C7822D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A3AC3C-4F26-7049-9354-A941DB5A8ADD}" type="pres">
      <dgm:prSet presAssocID="{98AE7844-510D-0C43-AAA0-5AC6A2E0AAEA}" presName="composite" presStyleCnt="0"/>
      <dgm:spPr/>
    </dgm:pt>
    <dgm:pt modelId="{F57EE0BD-0432-364F-9F5D-02D13632451D}" type="pres">
      <dgm:prSet presAssocID="{98AE7844-510D-0C43-AAA0-5AC6A2E0AAEA}" presName="imgShp" presStyleLbl="fgImgPlace1" presStyleIdx="0" presStyleCnt="4"/>
      <dgm:spPr/>
    </dgm:pt>
    <dgm:pt modelId="{9E6CC323-20F9-B54C-8511-A9FE2EF2B32E}" type="pres">
      <dgm:prSet presAssocID="{98AE7844-510D-0C43-AAA0-5AC6A2E0AAEA}" presName="txShp" presStyleLbl="node1" presStyleIdx="0" presStyleCnt="4" custScaleY="79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C4D0ED-A1FC-234C-9658-C1B14E0B3632}" type="pres">
      <dgm:prSet presAssocID="{1AA3C933-CF1D-1548-87A1-986FC60533DC}" presName="spacing" presStyleCnt="0"/>
      <dgm:spPr/>
    </dgm:pt>
    <dgm:pt modelId="{4BF452FC-5F84-1C4F-8662-2F1A75889AEF}" type="pres">
      <dgm:prSet presAssocID="{BE53925A-8F82-A54A-BB89-0AB23BDE36B0}" presName="composite" presStyleCnt="0"/>
      <dgm:spPr/>
    </dgm:pt>
    <dgm:pt modelId="{655FCA37-3175-FF49-8557-F60E073FCC3D}" type="pres">
      <dgm:prSet presAssocID="{BE53925A-8F82-A54A-BB89-0AB23BDE36B0}" presName="imgShp" presStyleLbl="fgImgPlace1" presStyleIdx="1" presStyleCnt="4"/>
      <dgm:spPr/>
    </dgm:pt>
    <dgm:pt modelId="{8851313F-7E78-6A43-AD3E-23011E20EB44}" type="pres">
      <dgm:prSet presAssocID="{BE53925A-8F82-A54A-BB89-0AB23BDE36B0}" presName="txShp" presStyleLbl="node1" presStyleIdx="1" presStyleCnt="4" custScaleY="76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8365B-D357-2D47-9EB4-E6D1B717D93E}" type="pres">
      <dgm:prSet presAssocID="{DF6C429A-35F3-7041-9CE8-2D86A66F5A37}" presName="spacing" presStyleCnt="0"/>
      <dgm:spPr/>
    </dgm:pt>
    <dgm:pt modelId="{A56A4FA0-3443-DA47-A792-D79FC0EC1BDD}" type="pres">
      <dgm:prSet presAssocID="{52E63AD5-D1D7-2448-A1F8-3D1B0CA1518B}" presName="composite" presStyleCnt="0"/>
      <dgm:spPr/>
    </dgm:pt>
    <dgm:pt modelId="{69B2F4F9-6879-D440-8668-BFA34C6B61B3}" type="pres">
      <dgm:prSet presAssocID="{52E63AD5-D1D7-2448-A1F8-3D1B0CA1518B}" presName="imgShp" presStyleLbl="fgImgPlace1" presStyleIdx="2" presStyleCnt="4"/>
      <dgm:spPr/>
    </dgm:pt>
    <dgm:pt modelId="{C5E3A984-34A9-5C45-AF38-3CE355299D2E}" type="pres">
      <dgm:prSet presAssocID="{52E63AD5-D1D7-2448-A1F8-3D1B0CA1518B}" presName="txShp" presStyleLbl="node1" presStyleIdx="2" presStyleCnt="4" custScaleY="76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2E408E-8F26-C54B-9033-E695A15D05F0}" type="pres">
      <dgm:prSet presAssocID="{16992517-7673-114D-995D-F78691E8DEF2}" presName="spacing" presStyleCnt="0"/>
      <dgm:spPr/>
    </dgm:pt>
    <dgm:pt modelId="{57FCB242-6B59-AA47-81DE-6CC59FDFEAED}" type="pres">
      <dgm:prSet presAssocID="{8E6C7A52-C62E-7145-ACFB-5010B8533D9C}" presName="composite" presStyleCnt="0"/>
      <dgm:spPr/>
    </dgm:pt>
    <dgm:pt modelId="{8EC3DB00-0D61-C442-8B79-99100FB3698A}" type="pres">
      <dgm:prSet presAssocID="{8E6C7A52-C62E-7145-ACFB-5010B8533D9C}" presName="imgShp" presStyleLbl="fgImgPlace1" presStyleIdx="3" presStyleCnt="4"/>
      <dgm:spPr/>
    </dgm:pt>
    <dgm:pt modelId="{47452EC8-6FFA-794D-AE2E-5B4D907BEAFC}" type="pres">
      <dgm:prSet presAssocID="{8E6C7A52-C62E-7145-ACFB-5010B8533D9C}" presName="txShp" presStyleLbl="node1" presStyleIdx="3" presStyleCnt="4" custScaleY="79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D5F0AC-9D8C-E542-BF40-D9771DFBB626}" type="presOf" srcId="{8E6C7A52-C62E-7145-ACFB-5010B8533D9C}" destId="{47452EC8-6FFA-794D-AE2E-5B4D907BEAFC}" srcOrd="0" destOrd="0" presId="urn:microsoft.com/office/officeart/2005/8/layout/vList3"/>
    <dgm:cxn modelId="{F692558E-5B18-0C4A-953D-0DD0EAE84121}" type="presOf" srcId="{98AE7844-510D-0C43-AAA0-5AC6A2E0AAEA}" destId="{9E6CC323-20F9-B54C-8511-A9FE2EF2B32E}" srcOrd="0" destOrd="0" presId="urn:microsoft.com/office/officeart/2005/8/layout/vList3"/>
    <dgm:cxn modelId="{5571314F-87D9-5B4F-8687-5737EB7B8291}" type="presOf" srcId="{52E63AD5-D1D7-2448-A1F8-3D1B0CA1518B}" destId="{C5E3A984-34A9-5C45-AF38-3CE355299D2E}" srcOrd="0" destOrd="0" presId="urn:microsoft.com/office/officeart/2005/8/layout/vList3"/>
    <dgm:cxn modelId="{24511293-C973-FD4E-A621-00949C0730D9}" srcId="{4448F657-D4BB-9643-8427-1D829C7822D0}" destId="{8E6C7A52-C62E-7145-ACFB-5010B8533D9C}" srcOrd="3" destOrd="0" parTransId="{F39AD0F6-4353-BD4D-984F-55403787799F}" sibTransId="{1BBD00E9-D8A0-AE48-9998-8BA39C23FC55}"/>
    <dgm:cxn modelId="{708B07F9-EF25-3045-B8B8-5A63649DDC09}" type="presOf" srcId="{4448F657-D4BB-9643-8427-1D829C7822D0}" destId="{D1A137B4-55CD-4944-BF3C-D721A7C1E2D1}" srcOrd="0" destOrd="0" presId="urn:microsoft.com/office/officeart/2005/8/layout/vList3"/>
    <dgm:cxn modelId="{EB0B810E-2206-9147-B8FB-7AFF3BC7F4BB}" srcId="{4448F657-D4BB-9643-8427-1D829C7822D0}" destId="{BE53925A-8F82-A54A-BB89-0AB23BDE36B0}" srcOrd="1" destOrd="0" parTransId="{A60960AC-C12D-FC4C-BE9C-40EC3C0C579F}" sibTransId="{DF6C429A-35F3-7041-9CE8-2D86A66F5A37}"/>
    <dgm:cxn modelId="{29E33F34-2F42-1541-AB83-156910E436B3}" srcId="{4448F657-D4BB-9643-8427-1D829C7822D0}" destId="{98AE7844-510D-0C43-AAA0-5AC6A2E0AAEA}" srcOrd="0" destOrd="0" parTransId="{B35F438E-398B-0D43-B9C7-7EBF6F2E6787}" sibTransId="{1AA3C933-CF1D-1548-87A1-986FC60533DC}"/>
    <dgm:cxn modelId="{CA361A9B-4301-BB45-A97C-9C4377FFE2EF}" srcId="{4448F657-D4BB-9643-8427-1D829C7822D0}" destId="{52E63AD5-D1D7-2448-A1F8-3D1B0CA1518B}" srcOrd="2" destOrd="0" parTransId="{7E4FEA95-48EC-1344-82EA-95749F2A739E}" sibTransId="{16992517-7673-114D-995D-F78691E8DEF2}"/>
    <dgm:cxn modelId="{DC092F8A-1515-FB4D-8FB1-785E41147DFD}" type="presOf" srcId="{BE53925A-8F82-A54A-BB89-0AB23BDE36B0}" destId="{8851313F-7E78-6A43-AD3E-23011E20EB44}" srcOrd="0" destOrd="0" presId="urn:microsoft.com/office/officeart/2005/8/layout/vList3"/>
    <dgm:cxn modelId="{14517018-2E9C-C945-8A91-3B059EFB8EA2}" type="presParOf" srcId="{D1A137B4-55CD-4944-BF3C-D721A7C1E2D1}" destId="{ACA3AC3C-4F26-7049-9354-A941DB5A8ADD}" srcOrd="0" destOrd="0" presId="urn:microsoft.com/office/officeart/2005/8/layout/vList3"/>
    <dgm:cxn modelId="{F546EDF5-CF21-EA4A-9DA0-29128D2F65AF}" type="presParOf" srcId="{ACA3AC3C-4F26-7049-9354-A941DB5A8ADD}" destId="{F57EE0BD-0432-364F-9F5D-02D13632451D}" srcOrd="0" destOrd="0" presId="urn:microsoft.com/office/officeart/2005/8/layout/vList3"/>
    <dgm:cxn modelId="{8CB4E5AC-84D0-294D-8637-FED02A988DE8}" type="presParOf" srcId="{ACA3AC3C-4F26-7049-9354-A941DB5A8ADD}" destId="{9E6CC323-20F9-B54C-8511-A9FE2EF2B32E}" srcOrd="1" destOrd="0" presId="urn:microsoft.com/office/officeart/2005/8/layout/vList3"/>
    <dgm:cxn modelId="{509FC987-57AC-D044-A04B-846A72C5249C}" type="presParOf" srcId="{D1A137B4-55CD-4944-BF3C-D721A7C1E2D1}" destId="{F7C4D0ED-A1FC-234C-9658-C1B14E0B3632}" srcOrd="1" destOrd="0" presId="urn:microsoft.com/office/officeart/2005/8/layout/vList3"/>
    <dgm:cxn modelId="{B429D9EB-608C-EA44-96EF-043180BE0277}" type="presParOf" srcId="{D1A137B4-55CD-4944-BF3C-D721A7C1E2D1}" destId="{4BF452FC-5F84-1C4F-8662-2F1A75889AEF}" srcOrd="2" destOrd="0" presId="urn:microsoft.com/office/officeart/2005/8/layout/vList3"/>
    <dgm:cxn modelId="{65CB5828-BC4B-6D49-87F4-56BD2E5B9CCB}" type="presParOf" srcId="{4BF452FC-5F84-1C4F-8662-2F1A75889AEF}" destId="{655FCA37-3175-FF49-8557-F60E073FCC3D}" srcOrd="0" destOrd="0" presId="urn:microsoft.com/office/officeart/2005/8/layout/vList3"/>
    <dgm:cxn modelId="{CBDD3F94-C1D6-B441-A440-A6623CE6F3BD}" type="presParOf" srcId="{4BF452FC-5F84-1C4F-8662-2F1A75889AEF}" destId="{8851313F-7E78-6A43-AD3E-23011E20EB44}" srcOrd="1" destOrd="0" presId="urn:microsoft.com/office/officeart/2005/8/layout/vList3"/>
    <dgm:cxn modelId="{BBF3B649-DA3E-294C-A48E-BB3A3144943D}" type="presParOf" srcId="{D1A137B4-55CD-4944-BF3C-D721A7C1E2D1}" destId="{8628365B-D357-2D47-9EB4-E6D1B717D93E}" srcOrd="3" destOrd="0" presId="urn:microsoft.com/office/officeart/2005/8/layout/vList3"/>
    <dgm:cxn modelId="{363CCEB7-0473-7145-A6AB-DAB9E2CF6AC2}" type="presParOf" srcId="{D1A137B4-55CD-4944-BF3C-D721A7C1E2D1}" destId="{A56A4FA0-3443-DA47-A792-D79FC0EC1BDD}" srcOrd="4" destOrd="0" presId="urn:microsoft.com/office/officeart/2005/8/layout/vList3"/>
    <dgm:cxn modelId="{B5383E8D-C029-9941-9252-EABD7BE9DA46}" type="presParOf" srcId="{A56A4FA0-3443-DA47-A792-D79FC0EC1BDD}" destId="{69B2F4F9-6879-D440-8668-BFA34C6B61B3}" srcOrd="0" destOrd="0" presId="urn:microsoft.com/office/officeart/2005/8/layout/vList3"/>
    <dgm:cxn modelId="{466451DD-3C36-C24A-95DE-9C2B24722DC8}" type="presParOf" srcId="{A56A4FA0-3443-DA47-A792-D79FC0EC1BDD}" destId="{C5E3A984-34A9-5C45-AF38-3CE355299D2E}" srcOrd="1" destOrd="0" presId="urn:microsoft.com/office/officeart/2005/8/layout/vList3"/>
    <dgm:cxn modelId="{71B557C1-B152-CE43-B317-A20C87DB9765}" type="presParOf" srcId="{D1A137B4-55CD-4944-BF3C-D721A7C1E2D1}" destId="{B42E408E-8F26-C54B-9033-E695A15D05F0}" srcOrd="5" destOrd="0" presId="urn:microsoft.com/office/officeart/2005/8/layout/vList3"/>
    <dgm:cxn modelId="{A366C891-D7D1-6E4E-A734-E2DB9EC804C6}" type="presParOf" srcId="{D1A137B4-55CD-4944-BF3C-D721A7C1E2D1}" destId="{57FCB242-6B59-AA47-81DE-6CC59FDFEAED}" srcOrd="6" destOrd="0" presId="urn:microsoft.com/office/officeart/2005/8/layout/vList3"/>
    <dgm:cxn modelId="{E411C988-11A1-0C4F-B004-4FF807D8CEC4}" type="presParOf" srcId="{57FCB242-6B59-AA47-81DE-6CC59FDFEAED}" destId="{8EC3DB00-0D61-C442-8B79-99100FB3698A}" srcOrd="0" destOrd="0" presId="urn:microsoft.com/office/officeart/2005/8/layout/vList3"/>
    <dgm:cxn modelId="{7822FA32-7681-244B-B19A-DCCA0F5813F3}" type="presParOf" srcId="{57FCB242-6B59-AA47-81DE-6CC59FDFEAED}" destId="{47452EC8-6FFA-794D-AE2E-5B4D907BEAF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CC323-20F9-B54C-8511-A9FE2EF2B32E}">
      <dsp:nvSpPr>
        <dsp:cNvPr id="0" name=""/>
        <dsp:cNvSpPr/>
      </dsp:nvSpPr>
      <dsp:spPr>
        <a:xfrm rot="10800000">
          <a:off x="1565256" y="80901"/>
          <a:ext cx="5446990" cy="612528"/>
        </a:xfrm>
        <a:prstGeom prst="homePlat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90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Phần</a:t>
          </a:r>
          <a:r>
            <a:rPr lang="en-US" sz="1800" b="1" kern="1200" dirty="0"/>
            <a:t> 1: </a:t>
          </a:r>
          <a:r>
            <a:rPr lang="en-US" sz="1800" b="1" kern="1200" dirty="0" err="1"/>
            <a:t>Hành</a:t>
          </a:r>
          <a:r>
            <a:rPr lang="en-US" sz="1800" b="1" kern="1200" dirty="0"/>
            <a:t> </a:t>
          </a:r>
          <a:r>
            <a:rPr lang="en-US" sz="1800" b="1" kern="1200" dirty="0" err="1"/>
            <a:t>trình</a:t>
          </a:r>
          <a:r>
            <a:rPr lang="en-US" sz="1800" b="1" kern="1200" dirty="0"/>
            <a:t> </a:t>
          </a:r>
          <a:r>
            <a:rPr lang="en-US" sz="1800" b="1" kern="1200" dirty="0" err="1"/>
            <a:t>tìm</a:t>
          </a:r>
          <a:r>
            <a:rPr lang="en-US" sz="1800" b="1" kern="1200" dirty="0"/>
            <a:t> </a:t>
          </a:r>
          <a:r>
            <a:rPr lang="en-US" sz="1800" b="1" kern="1200" dirty="0" err="1"/>
            <a:t>đường</a:t>
          </a:r>
          <a:r>
            <a:rPr lang="en-US" sz="1800" b="1" kern="1200" dirty="0"/>
            <a:t> </a:t>
          </a:r>
        </a:p>
      </dsp:txBody>
      <dsp:txXfrm rot="10800000">
        <a:off x="1718388" y="80901"/>
        <a:ext cx="5293858" cy="612528"/>
      </dsp:txXfrm>
    </dsp:sp>
    <dsp:sp modelId="{F57EE0BD-0432-364F-9F5D-02D13632451D}">
      <dsp:nvSpPr>
        <dsp:cNvPr id="0" name=""/>
        <dsp:cNvSpPr/>
      </dsp:nvSpPr>
      <dsp:spPr>
        <a:xfrm>
          <a:off x="1178715" y="625"/>
          <a:ext cx="773082" cy="7730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1313F-7E78-6A43-AD3E-23011E20EB44}">
      <dsp:nvSpPr>
        <dsp:cNvPr id="0" name=""/>
        <dsp:cNvSpPr/>
      </dsp:nvSpPr>
      <dsp:spPr>
        <a:xfrm rot="10800000">
          <a:off x="1565256" y="1095759"/>
          <a:ext cx="5446990" cy="59051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90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Phần</a:t>
          </a:r>
          <a:r>
            <a:rPr lang="en-US" sz="1800" b="1" kern="1200" dirty="0"/>
            <a:t> 2: </a:t>
          </a:r>
          <a:r>
            <a:rPr lang="en-US" sz="1800" b="1" kern="1200" dirty="0" err="1"/>
            <a:t>Giao</a:t>
          </a:r>
          <a:r>
            <a:rPr lang="en-US" sz="1800" b="1" kern="1200" dirty="0"/>
            <a:t> </a:t>
          </a:r>
          <a:r>
            <a:rPr lang="en-US" sz="1800" b="1" kern="1200" dirty="0" err="1"/>
            <a:t>đấu</a:t>
          </a:r>
          <a:r>
            <a:rPr lang="en-US" sz="1800" b="1" kern="1200" dirty="0"/>
            <a:t> </a:t>
          </a:r>
          <a:r>
            <a:rPr lang="en-US" sz="1800" b="1" kern="1200" dirty="0" err="1"/>
            <a:t>với</a:t>
          </a:r>
          <a:r>
            <a:rPr lang="en-US" sz="1800" b="1" kern="1200" dirty="0"/>
            <a:t> </a:t>
          </a:r>
          <a:r>
            <a:rPr lang="en-US" sz="1800" b="1" kern="1200" dirty="0" err="1"/>
            <a:t>gã</a:t>
          </a:r>
          <a:r>
            <a:rPr lang="en-US" sz="1800" b="1" kern="1200" dirty="0"/>
            <a:t> </a:t>
          </a:r>
          <a:r>
            <a:rPr lang="en-US" sz="1800" b="1" kern="1200" dirty="0" err="1"/>
            <a:t>khổng</a:t>
          </a:r>
          <a:r>
            <a:rPr lang="en-US" sz="1800" b="1" kern="1200" dirty="0"/>
            <a:t> </a:t>
          </a:r>
          <a:r>
            <a:rPr lang="en-US" sz="1800" b="1" kern="1200" dirty="0" err="1"/>
            <a:t>lồ</a:t>
          </a:r>
          <a:r>
            <a:rPr lang="en-US" sz="1800" b="1" kern="1200" dirty="0"/>
            <a:t> </a:t>
          </a:r>
          <a:r>
            <a:rPr lang="en-US" sz="1800" b="1" kern="1200" dirty="0" err="1"/>
            <a:t>Ăng</a:t>
          </a:r>
          <a:r>
            <a:rPr lang="en-US" sz="1800" b="1" kern="1200" dirty="0"/>
            <a:t> - </a:t>
          </a:r>
          <a:r>
            <a:rPr lang="en-US" sz="1800" b="1" kern="1200" dirty="0" err="1"/>
            <a:t>tê</a:t>
          </a:r>
          <a:endParaRPr lang="en-US" sz="1800" b="1" kern="1200" dirty="0"/>
        </a:p>
      </dsp:txBody>
      <dsp:txXfrm rot="10800000">
        <a:off x="1712885" y="1095759"/>
        <a:ext cx="5299361" cy="590518"/>
      </dsp:txXfrm>
    </dsp:sp>
    <dsp:sp modelId="{655FCA37-3175-FF49-8557-F60E073FCC3D}">
      <dsp:nvSpPr>
        <dsp:cNvPr id="0" name=""/>
        <dsp:cNvSpPr/>
      </dsp:nvSpPr>
      <dsp:spPr>
        <a:xfrm>
          <a:off x="1178715" y="1004477"/>
          <a:ext cx="773082" cy="7730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3A984-34A9-5C45-AF38-3CE355299D2E}">
      <dsp:nvSpPr>
        <dsp:cNvPr id="0" name=""/>
        <dsp:cNvSpPr/>
      </dsp:nvSpPr>
      <dsp:spPr>
        <a:xfrm rot="10800000">
          <a:off x="1565256" y="2098912"/>
          <a:ext cx="5446990" cy="591918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90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Phần</a:t>
          </a:r>
          <a:r>
            <a:rPr lang="en-US" sz="1800" b="1" kern="1200" dirty="0"/>
            <a:t> 3: </a:t>
          </a:r>
          <a:r>
            <a:rPr lang="en-US" sz="1800" b="1" kern="1200" dirty="0" err="1"/>
            <a:t>Giải</a:t>
          </a:r>
          <a:r>
            <a:rPr lang="en-US" sz="1800" b="1" kern="1200" dirty="0"/>
            <a:t> </a:t>
          </a:r>
          <a:r>
            <a:rPr lang="en-US" sz="1800" b="1" kern="1200" dirty="0" err="1"/>
            <a:t>thoát</a:t>
          </a:r>
          <a:r>
            <a:rPr lang="en-US" sz="1800" b="1" kern="1200" dirty="0"/>
            <a:t> </a:t>
          </a:r>
          <a:r>
            <a:rPr lang="en-US" sz="1800" b="1" kern="1200" dirty="0" err="1"/>
            <a:t>cho</a:t>
          </a:r>
          <a:r>
            <a:rPr lang="en-US" sz="1800" b="1" kern="1200" dirty="0"/>
            <a:t> </a:t>
          </a:r>
          <a:r>
            <a:rPr lang="en-US" sz="1800" b="1" kern="1200" dirty="0" err="1"/>
            <a:t>thần</a:t>
          </a:r>
          <a:r>
            <a:rPr lang="en-US" sz="1800" b="1" kern="1200" dirty="0"/>
            <a:t> </a:t>
          </a:r>
          <a:r>
            <a:rPr lang="en-US" sz="1800" b="1" kern="1200" dirty="0" err="1"/>
            <a:t>Prô</a:t>
          </a:r>
          <a:r>
            <a:rPr lang="en-US" sz="1800" b="1" kern="1200" dirty="0"/>
            <a:t> – </a:t>
          </a:r>
          <a:r>
            <a:rPr lang="en-US" sz="1800" b="1" kern="1200" dirty="0" err="1"/>
            <a:t>mê</a:t>
          </a:r>
          <a:r>
            <a:rPr lang="en-US" sz="1800" b="1" kern="1200" dirty="0"/>
            <a:t> - </a:t>
          </a:r>
          <a:r>
            <a:rPr lang="en-US" sz="1800" b="1" kern="1200" dirty="0" err="1"/>
            <a:t>tê</a:t>
          </a:r>
          <a:endParaRPr lang="en-US" sz="1800" b="1" kern="1200" dirty="0"/>
        </a:p>
      </dsp:txBody>
      <dsp:txXfrm rot="10800000">
        <a:off x="1713235" y="2098912"/>
        <a:ext cx="5299011" cy="591918"/>
      </dsp:txXfrm>
    </dsp:sp>
    <dsp:sp modelId="{69B2F4F9-6879-D440-8668-BFA34C6B61B3}">
      <dsp:nvSpPr>
        <dsp:cNvPr id="0" name=""/>
        <dsp:cNvSpPr/>
      </dsp:nvSpPr>
      <dsp:spPr>
        <a:xfrm>
          <a:off x="1178715" y="2008330"/>
          <a:ext cx="773082" cy="7730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52EC8-6FFA-794D-AE2E-5B4D907BEAFC}">
      <dsp:nvSpPr>
        <dsp:cNvPr id="0" name=""/>
        <dsp:cNvSpPr/>
      </dsp:nvSpPr>
      <dsp:spPr>
        <a:xfrm rot="10800000">
          <a:off x="1565256" y="3090489"/>
          <a:ext cx="5446990" cy="616471"/>
        </a:xfrm>
        <a:prstGeom prst="homePlat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090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/>
            <a:t>Phần</a:t>
          </a:r>
          <a:r>
            <a:rPr lang="en-US" sz="1800" b="1" kern="1200" dirty="0"/>
            <a:t> 4: </a:t>
          </a:r>
          <a:r>
            <a:rPr lang="en-US" sz="1800" b="1" kern="1200" dirty="0" err="1"/>
            <a:t>Đấu</a:t>
          </a:r>
          <a:r>
            <a:rPr lang="en-US" sz="1800" b="1" kern="1200" dirty="0"/>
            <a:t> </a:t>
          </a:r>
          <a:r>
            <a:rPr lang="en-US" sz="1800" b="1" kern="1200" dirty="0" err="1"/>
            <a:t>trí</a:t>
          </a:r>
          <a:r>
            <a:rPr lang="en-US" sz="1800" b="1" kern="1200" dirty="0"/>
            <a:t> </a:t>
          </a:r>
          <a:r>
            <a:rPr lang="en-US" sz="1800" b="1" kern="1200" dirty="0" err="1"/>
            <a:t>với</a:t>
          </a:r>
          <a:r>
            <a:rPr lang="en-US" sz="1800" b="1" kern="1200" dirty="0"/>
            <a:t> </a:t>
          </a:r>
          <a:r>
            <a:rPr lang="en-US" sz="1800" b="1" kern="1200" dirty="0" err="1"/>
            <a:t>thần</a:t>
          </a:r>
          <a:r>
            <a:rPr lang="en-US" sz="1800" b="1" kern="1200" dirty="0"/>
            <a:t> </a:t>
          </a:r>
          <a:r>
            <a:rPr lang="en-US" sz="1800" b="1" kern="1200" dirty="0" err="1"/>
            <a:t>Át</a:t>
          </a:r>
          <a:r>
            <a:rPr lang="en-US" sz="1800" b="1" kern="1200" dirty="0"/>
            <a:t> – </a:t>
          </a:r>
          <a:r>
            <a:rPr lang="en-US" sz="1800" b="1" kern="1200" dirty="0" err="1"/>
            <a:t>lát</a:t>
          </a:r>
          <a:r>
            <a:rPr lang="en-US" sz="1800" b="1" kern="1200" dirty="0"/>
            <a:t> </a:t>
          </a:r>
          <a:r>
            <a:rPr lang="en-US" sz="1800" b="1" kern="1200" dirty="0" err="1"/>
            <a:t>lấy</a:t>
          </a:r>
          <a:r>
            <a:rPr lang="en-US" sz="1800" b="1" kern="1200" dirty="0"/>
            <a:t> </a:t>
          </a:r>
          <a:r>
            <a:rPr lang="en-US" sz="1800" b="1" kern="1200" dirty="0" err="1"/>
            <a:t>táo</a:t>
          </a:r>
          <a:r>
            <a:rPr lang="en-US" sz="1800" b="1" kern="1200" dirty="0"/>
            <a:t> </a:t>
          </a:r>
          <a:r>
            <a:rPr lang="en-US" sz="1800" b="1" kern="1200" dirty="0" err="1"/>
            <a:t>vàng</a:t>
          </a:r>
          <a:endParaRPr lang="en-US" sz="1800" b="1" kern="1200" dirty="0"/>
        </a:p>
      </dsp:txBody>
      <dsp:txXfrm rot="10800000">
        <a:off x="1719374" y="3090489"/>
        <a:ext cx="5292872" cy="616471"/>
      </dsp:txXfrm>
    </dsp:sp>
    <dsp:sp modelId="{8EC3DB00-0D61-C442-8B79-99100FB3698A}">
      <dsp:nvSpPr>
        <dsp:cNvPr id="0" name=""/>
        <dsp:cNvSpPr/>
      </dsp:nvSpPr>
      <dsp:spPr>
        <a:xfrm>
          <a:off x="1178715" y="3012183"/>
          <a:ext cx="773082" cy="77308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2000" b="0" strike="noStrike" spc="-1">
                <a:solidFill>
                  <a:srgbClr val="FFFFFF"/>
                </a:solidFill>
                <a:latin typeface="Arial"/>
              </a:rPr>
              <a:t>Click to move the slide</a:t>
            </a: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6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66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67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68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F8DDFA4-6132-4199-A13A-8DE914A674BB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0884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F8DDFA4-6132-4199-A13A-8DE914A674BB}" type="slidenum">
              <a:rPr lang="en-US" sz="1400" b="0" strike="noStrike" spc="-1" smtClean="0">
                <a:latin typeface="Times New Roman"/>
              </a:rPr>
              <a:t>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9483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chia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,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trải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  <a:p>
            <a:r>
              <a:rPr lang="en-US" dirty="0"/>
              <a:t>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,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ý</a:t>
            </a:r>
            <a:r>
              <a:rPr lang="en-US" dirty="0"/>
              <a:t>, </a:t>
            </a:r>
            <a:r>
              <a:rPr lang="en-US" dirty="0" err="1"/>
              <a:t>bổ</a:t>
            </a:r>
            <a:r>
              <a:rPr lang="en-US" dirty="0"/>
              <a:t> sung.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F8DDFA4-6132-4199-A13A-8DE914A674BB}" type="slidenum">
              <a:rPr lang="en-US" sz="1400" b="0" strike="noStrike" spc="-1" smtClean="0">
                <a:latin typeface="Times New Roman"/>
              </a:rPr>
              <a:t>10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4712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chia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,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trải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  <a:p>
            <a:r>
              <a:rPr lang="en-US" dirty="0"/>
              <a:t>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,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ý</a:t>
            </a:r>
            <a:r>
              <a:rPr lang="en-US" dirty="0"/>
              <a:t>, </a:t>
            </a:r>
            <a:r>
              <a:rPr lang="en-US" dirty="0" err="1"/>
              <a:t>bổ</a:t>
            </a:r>
            <a:r>
              <a:rPr lang="en-US" dirty="0"/>
              <a:t> sung.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F8DDFA4-6132-4199-A13A-8DE914A674BB}" type="slidenum">
              <a:rPr lang="en-US" sz="1400" b="0" strike="noStrike" spc="-1" smtClean="0">
                <a:latin typeface="Times New Roman"/>
              </a:rPr>
              <a:t>11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60079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0F8DDFA4-6132-4199-A13A-8DE914A674BB}" type="slidenum">
              <a:rPr lang="en-US" sz="1400" b="0" strike="noStrike" spc="-1" smtClean="0">
                <a:latin typeface="Times New Roman"/>
              </a:rPr>
              <a:t>14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660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chia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,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xem</a:t>
            </a:r>
            <a:r>
              <a:rPr lang="en-US" dirty="0"/>
              <a:t> video </a:t>
            </a:r>
            <a:r>
              <a:rPr lang="en-US" dirty="0" err="1"/>
              <a:t>về</a:t>
            </a:r>
            <a:r>
              <a:rPr lang="en-US" dirty="0"/>
              <a:t> 12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công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Hê</a:t>
            </a:r>
            <a:r>
              <a:rPr lang="en-US" dirty="0"/>
              <a:t> – ra – </a:t>
            </a:r>
            <a:r>
              <a:rPr lang="en-US" dirty="0" err="1"/>
              <a:t>clet</a:t>
            </a:r>
            <a:r>
              <a:rPr lang="en-US" dirty="0"/>
              <a:t>. 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F8DDFA4-6132-4199-A13A-8DE914A674BB}" type="slidenum">
              <a:rPr lang="en-US" sz="1400" b="0" strike="noStrike" spc="-1" smtClean="0">
                <a:latin typeface="Times New Roman"/>
              </a:rPr>
              <a:t>2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8122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chia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 dirty="0"/>
              <a:t> </a:t>
            </a:r>
            <a:r>
              <a:rPr lang="en-US" dirty="0" err="1"/>
              <a:t>vụ</a:t>
            </a:r>
            <a:r>
              <a:rPr lang="en-US" dirty="0"/>
              <a:t> 2: </a:t>
            </a: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Thần</a:t>
            </a:r>
            <a:r>
              <a:rPr lang="en-US" dirty="0"/>
              <a:t> </a:t>
            </a:r>
            <a:r>
              <a:rPr lang="en-US" dirty="0" err="1"/>
              <a:t>thoại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Khái</a:t>
            </a:r>
            <a:r>
              <a:rPr lang="en-US" dirty="0"/>
              <a:t> </a:t>
            </a:r>
            <a:r>
              <a:rPr lang="en-US" dirty="0" err="1"/>
              <a:t>niệm</a:t>
            </a:r>
            <a:r>
              <a:rPr lang="en-US" dirty="0"/>
              <a:t>;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;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; </a:t>
            </a:r>
            <a:r>
              <a:rPr lang="en-US" dirty="0" err="1"/>
              <a:t>cốt</a:t>
            </a:r>
            <a:r>
              <a:rPr lang="en-US" dirty="0"/>
              <a:t> </a:t>
            </a:r>
            <a:r>
              <a:rPr lang="en-US" dirty="0" err="1"/>
              <a:t>truyện</a:t>
            </a:r>
            <a:r>
              <a:rPr lang="en-US" dirty="0"/>
              <a:t>;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;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kể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;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cử</a:t>
            </a:r>
            <a:r>
              <a:rPr lang="en-US" dirty="0"/>
              <a:t> HS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sơ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F8DDFA4-6132-4199-A13A-8DE914A674BB}" type="slidenum">
              <a:rPr lang="en-US" sz="1400" b="0" strike="noStrike" spc="-1" smtClean="0">
                <a:latin typeface="Times New Roman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2712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F8DDFA4-6132-4199-A13A-8DE914A674BB}" type="slidenum">
              <a:rPr lang="en-US" sz="1400" b="0" strike="noStrike" spc="-1" smtClean="0">
                <a:latin typeface="Times New Roman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6721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trích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tóm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0F8DDFA4-6132-4199-A13A-8DE914A674BB}" type="slidenum">
              <a:rPr lang="en-US" sz="1400" b="0" strike="noStrike" spc="-1" smtClean="0">
                <a:latin typeface="Times New Roman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1711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F8DDFA4-6132-4199-A13A-8DE914A674BB}" type="slidenum">
              <a:rPr lang="en-US" sz="1400" b="0" strike="noStrike" spc="-1" smtClean="0">
                <a:latin typeface="Times New Roman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784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chia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,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trải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  <a:p>
            <a:r>
              <a:rPr lang="en-US" dirty="0"/>
              <a:t>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,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ý</a:t>
            </a:r>
            <a:r>
              <a:rPr lang="en-US" dirty="0"/>
              <a:t>, </a:t>
            </a:r>
            <a:r>
              <a:rPr lang="en-US" dirty="0" err="1"/>
              <a:t>bổ</a:t>
            </a:r>
            <a:r>
              <a:rPr lang="en-US" dirty="0"/>
              <a:t> sung.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F8DDFA4-6132-4199-A13A-8DE914A674BB}" type="slidenum">
              <a:rPr lang="en-US" sz="1400" b="0" strike="noStrike" spc="-1" smtClean="0">
                <a:latin typeface="Times New Roman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46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chia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,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trải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  <a:p>
            <a:r>
              <a:rPr lang="en-US" dirty="0"/>
              <a:t>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,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ý</a:t>
            </a:r>
            <a:r>
              <a:rPr lang="en-US" dirty="0"/>
              <a:t>, </a:t>
            </a:r>
            <a:r>
              <a:rPr lang="en-US" dirty="0" err="1"/>
              <a:t>bổ</a:t>
            </a:r>
            <a:r>
              <a:rPr lang="en-US" dirty="0"/>
              <a:t> sung.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F8DDFA4-6132-4199-A13A-8DE914A674BB}" type="slidenum">
              <a:rPr lang="en-US" sz="1400" b="0" strike="noStrike" spc="-1" smtClean="0">
                <a:latin typeface="Times New Roman"/>
              </a:rPr>
              <a:t>8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108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0013" y="763588"/>
            <a:ext cx="5030787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chia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, </a:t>
            </a:r>
            <a:r>
              <a:rPr lang="en-US" dirty="0" err="1"/>
              <a:t>áp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kỹ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</a:t>
            </a:r>
            <a:r>
              <a:rPr lang="en-US" dirty="0" err="1"/>
              <a:t>trải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  <a:p>
            <a:r>
              <a:rPr lang="en-US" dirty="0"/>
              <a:t>HS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,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góp</a:t>
            </a:r>
            <a:r>
              <a:rPr lang="en-US" dirty="0"/>
              <a:t> </a:t>
            </a:r>
            <a:r>
              <a:rPr lang="en-US" dirty="0" err="1"/>
              <a:t>ý</a:t>
            </a:r>
            <a:r>
              <a:rPr lang="en-US" dirty="0"/>
              <a:t>, </a:t>
            </a:r>
            <a:r>
              <a:rPr lang="en-US" dirty="0" err="1"/>
              <a:t>bổ</a:t>
            </a:r>
            <a:r>
              <a:rPr lang="en-US" dirty="0"/>
              <a:t> sung.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F8DDFA4-6132-4199-A13A-8DE914A674BB}" type="slidenum">
              <a:rPr lang="en-US" sz="1400" b="0" strike="noStrike" spc="-1" smtClean="0">
                <a:latin typeface="Times New Roman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6557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717"/>
            <a:ext cx="9144000" cy="190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384458" y="1122362"/>
            <a:ext cx="8175678" cy="2450654"/>
          </a:xfrm>
        </p:spPr>
        <p:txBody>
          <a:bodyPr anchor="b"/>
          <a:lstStyle>
            <a:lvl1pPr algn="ctr">
              <a:defRPr sz="4616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849740" y="3602038"/>
            <a:ext cx="7245113" cy="198720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1938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11" y="99392"/>
            <a:ext cx="8719684" cy="737320"/>
          </a:xfrm>
        </p:spPr>
        <p:txBody>
          <a:bodyPr anchor="b"/>
          <a:lstStyle>
            <a:lvl1pPr>
              <a:defRPr sz="332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4481" y="1854697"/>
            <a:ext cx="7886700" cy="4337745"/>
          </a:xfrm>
        </p:spPr>
        <p:txBody>
          <a:bodyPr/>
          <a:lstStyle>
            <a:lvl1pPr marL="316531" indent="-316531">
              <a:buFont typeface="Wingdings" panose="05000000000000000000" pitchFamily="2" charset="2"/>
              <a:buChar char="q"/>
              <a:defRPr sz="2215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736" y="6589718"/>
            <a:ext cx="1905344" cy="2956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59" y="6548860"/>
            <a:ext cx="5695913" cy="298359"/>
          </a:xfrm>
          <a:prstGeom prst="rect">
            <a:avLst/>
          </a:prstGeom>
        </p:spPr>
        <p:txBody>
          <a:bodyPr/>
          <a:lstStyle/>
          <a:p>
            <a:r>
              <a:rPr lang="vi-VN"/>
              <a:t>Huonghtt - Ngữ văn 12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83931" y="981076"/>
            <a:ext cx="8236927" cy="792163"/>
          </a:xfrm>
        </p:spPr>
        <p:txBody>
          <a:bodyPr/>
          <a:lstStyle>
            <a:lvl1pPr marL="0" indent="0">
              <a:buNone/>
              <a:defRPr sz="240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791" y="6510339"/>
            <a:ext cx="9018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6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6375B7-62E2-433F-87EF-0C7A7E061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2413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33" y="1025497"/>
            <a:ext cx="8947052" cy="5255663"/>
          </a:xfrm>
        </p:spPr>
        <p:txBody>
          <a:bodyPr/>
          <a:lstStyle>
            <a:lvl1pPr marL="316531" indent="-316531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55103" indent="-211021">
              <a:buSzPct val="70000"/>
              <a:buFont typeface="Wingdings" panose="05000000000000000000" pitchFamily="2" charset="2"/>
              <a:buChar char="Ø"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77145" indent="-211021">
              <a:buSzPct val="70000"/>
              <a:buFont typeface="Wingdings" panose="05000000000000000000" pitchFamily="2" charset="2"/>
              <a:buChar char="v"/>
              <a:defRPr sz="1800" baseline="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6502735" y="6589718"/>
            <a:ext cx="2057400" cy="2956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9" y="6548860"/>
            <a:ext cx="5695913" cy="298359"/>
          </a:xfrm>
          <a:prstGeom prst="rect">
            <a:avLst/>
          </a:prstGeom>
        </p:spPr>
        <p:txBody>
          <a:bodyPr/>
          <a:lstStyle>
            <a:lvl1pPr algn="l">
              <a:defRPr sz="166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Huonghtt - Ngữ văn 12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791" y="6510339"/>
            <a:ext cx="9018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6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6375B7-62E2-433F-87EF-0C7A7E061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0387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without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7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33" y="1025497"/>
            <a:ext cx="8947052" cy="5255663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22041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44082" indent="0">
              <a:buSzPct val="70000"/>
              <a:buFont typeface="Wingdings" panose="05000000000000000000" pitchFamily="2" charset="2"/>
              <a:buNone/>
              <a:defRPr sz="200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66124" indent="0">
              <a:buSzPct val="70000"/>
              <a:buFont typeface="Wingdings" panose="05000000000000000000" pitchFamily="2" charset="2"/>
              <a:buNone/>
              <a:defRPr sz="1800" baseline="0"/>
            </a:lvl4pPr>
            <a:lvl5pPr marL="1688165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6502735" y="6589718"/>
            <a:ext cx="2057400" cy="29566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9" y="6548860"/>
            <a:ext cx="5695913" cy="298359"/>
          </a:xfrm>
          <a:prstGeom prst="rect">
            <a:avLst/>
          </a:prstGeom>
        </p:spPr>
        <p:txBody>
          <a:bodyPr/>
          <a:lstStyle>
            <a:lvl1pPr algn="l">
              <a:defRPr sz="166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Huonghtt - Ngữ văn 12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791" y="6510339"/>
            <a:ext cx="9018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6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6375B7-62E2-433F-87EF-0C7A7E061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49369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8779" y="1015936"/>
            <a:ext cx="8992069" cy="531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22041" indent="-422041">
              <a:buFont typeface="+mj-lt"/>
              <a:buAutoNum type="arabicPeriod"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9" y="6548860"/>
            <a:ext cx="5695913" cy="298359"/>
          </a:xfrm>
          <a:prstGeom prst="rect">
            <a:avLst/>
          </a:prstGeom>
        </p:spPr>
        <p:txBody>
          <a:bodyPr/>
          <a:lstStyle>
            <a:lvl1pPr algn="l">
              <a:defRPr sz="166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vi-VN"/>
              <a:t>Huonghtt - Ngữ văn 12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791" y="6510339"/>
            <a:ext cx="9018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6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6375B7-62E2-433F-87EF-0C7A7E061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4473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582" y="1052736"/>
            <a:ext cx="4254011" cy="5328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5531" y="1052736"/>
            <a:ext cx="4386949" cy="52565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59" y="6548860"/>
            <a:ext cx="5695913" cy="298359"/>
          </a:xfrm>
          <a:prstGeom prst="rect">
            <a:avLst/>
          </a:prstGeom>
        </p:spPr>
        <p:txBody>
          <a:bodyPr/>
          <a:lstStyle/>
          <a:p>
            <a:r>
              <a:rPr lang="vi-VN"/>
              <a:t>Huonghtt - Ngữ văn 12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791" y="6510339"/>
            <a:ext cx="9018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6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6375B7-62E2-433F-87EF-0C7A7E061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0429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717"/>
            <a:ext cx="9144000" cy="190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50333" y="2276872"/>
            <a:ext cx="8175678" cy="2450654"/>
          </a:xfrm>
        </p:spPr>
        <p:txBody>
          <a:bodyPr anchor="b"/>
          <a:lstStyle>
            <a:lvl1pPr algn="ctr">
              <a:defRPr sz="4616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89759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/>
              <a:t>Huonghtt - Ngữ văn 12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791" y="6510339"/>
            <a:ext cx="9018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6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6375B7-62E2-433F-87EF-0C7A7E0618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116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 bwMode="auto">
          <a:xfrm>
            <a:off x="-14356" y="6548859"/>
            <a:ext cx="9144000" cy="324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85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662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-9525" y="22261"/>
            <a:ext cx="9144000" cy="828000"/>
          </a:xfrm>
          <a:prstGeom prst="rect">
            <a:avLst/>
          </a:prstGeom>
          <a:gradFill flip="none" rotWithShape="1">
            <a:gsLst>
              <a:gs pos="0">
                <a:srgbClr val="0066FF"/>
              </a:gs>
              <a:gs pos="85000">
                <a:srgbClr val="99CCFF"/>
              </a:gs>
              <a:gs pos="100000">
                <a:schemeClr val="bg1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84406" tIns="42203" rIns="84406" bIns="42203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440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77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9525" y="72858"/>
            <a:ext cx="9144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582" y="1015936"/>
            <a:ext cx="8927258" cy="531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6523412"/>
            <a:ext cx="9144000" cy="36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 anchorCtr="0"/>
          <a:lstStyle/>
          <a:p>
            <a:pPr>
              <a:defRPr/>
            </a:pPr>
            <a:endParaRPr lang="en-US" sz="1662">
              <a:latin typeface="Cambria" pitchFamily="18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823145"/>
            <a:ext cx="9144000" cy="365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662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736" y="6589718"/>
            <a:ext cx="1905344" cy="295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92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9" y="6548860"/>
            <a:ext cx="5695913" cy="298359"/>
          </a:xfrm>
          <a:prstGeom prst="rect">
            <a:avLst/>
          </a:prstGeom>
        </p:spPr>
        <p:txBody>
          <a:bodyPr/>
          <a:lstStyle>
            <a:lvl1pPr algn="l">
              <a:defRPr sz="1662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Huonghtt - Ngữ văn 12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791" y="6510339"/>
            <a:ext cx="9018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62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26375B7-62E2-433F-87EF-0C7A7E0618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083" y="20658"/>
            <a:ext cx="758310" cy="82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27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8" r:id="rId4"/>
    <p:sldLayoutId id="2147483683" r:id="rId5"/>
    <p:sldLayoutId id="2147483685" r:id="rId6"/>
    <p:sldLayoutId id="2147483686" r:id="rId7"/>
    <p:sldLayoutId id="2147483687" r:id="rId8"/>
  </p:sldLayoutIdLst>
  <p:transition spd="med"/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585" b="1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139" b="1">
          <a:solidFill>
            <a:srgbClr val="0000FF"/>
          </a:solidFill>
          <a:latin typeface="cmbx10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139" b="1">
          <a:solidFill>
            <a:srgbClr val="0000FF"/>
          </a:solidFill>
          <a:latin typeface="cmbx10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139" b="1">
          <a:solidFill>
            <a:srgbClr val="0000FF"/>
          </a:solidFill>
          <a:latin typeface="cmbx10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139" b="1">
          <a:solidFill>
            <a:srgbClr val="0000FF"/>
          </a:solidFill>
          <a:latin typeface="cmbx10" pitchFamily="34" charset="0"/>
        </a:defRPr>
      </a:lvl5pPr>
      <a:lvl6pPr marL="422041" algn="l" rtl="0" eaLnBrk="1" fontAlgn="base" hangingPunct="1">
        <a:spcBef>
          <a:spcPct val="0"/>
        </a:spcBef>
        <a:spcAft>
          <a:spcPct val="0"/>
        </a:spcAft>
        <a:defRPr sz="3323" b="1">
          <a:solidFill>
            <a:srgbClr val="0000FF"/>
          </a:solidFill>
          <a:latin typeface="cmbx10" pitchFamily="34" charset="0"/>
        </a:defRPr>
      </a:lvl6pPr>
      <a:lvl7pPr marL="844083" algn="l" rtl="0" eaLnBrk="1" fontAlgn="base" hangingPunct="1">
        <a:spcBef>
          <a:spcPct val="0"/>
        </a:spcBef>
        <a:spcAft>
          <a:spcPct val="0"/>
        </a:spcAft>
        <a:defRPr sz="3323" b="1">
          <a:solidFill>
            <a:srgbClr val="0000FF"/>
          </a:solidFill>
          <a:latin typeface="cmbx10" pitchFamily="34" charset="0"/>
        </a:defRPr>
      </a:lvl7pPr>
      <a:lvl8pPr marL="1266124" algn="l" rtl="0" eaLnBrk="1" fontAlgn="base" hangingPunct="1">
        <a:spcBef>
          <a:spcPct val="0"/>
        </a:spcBef>
        <a:spcAft>
          <a:spcPct val="0"/>
        </a:spcAft>
        <a:defRPr sz="3323" b="1">
          <a:solidFill>
            <a:srgbClr val="0000FF"/>
          </a:solidFill>
          <a:latin typeface="cmbx10" pitchFamily="34" charset="0"/>
        </a:defRPr>
      </a:lvl8pPr>
      <a:lvl9pPr marL="1688165" algn="l" rtl="0" eaLnBrk="1" fontAlgn="base" hangingPunct="1">
        <a:spcBef>
          <a:spcPct val="0"/>
        </a:spcBef>
        <a:spcAft>
          <a:spcPct val="0"/>
        </a:spcAft>
        <a:defRPr sz="3323" b="1">
          <a:solidFill>
            <a:srgbClr val="0000FF"/>
          </a:solidFill>
          <a:latin typeface="cmbx10" pitchFamily="34" charset="0"/>
        </a:defRPr>
      </a:lvl9pPr>
    </p:titleStyle>
    <p:bodyStyle>
      <a:lvl1pPr marL="316531" indent="-316531" algn="l" rtl="0" eaLnBrk="1" fontAlgn="base" hangingPunct="1">
        <a:lnSpc>
          <a:spcPct val="120000"/>
        </a:lnSpc>
        <a:spcBef>
          <a:spcPct val="10000"/>
        </a:spcBef>
        <a:spcAft>
          <a:spcPct val="10000"/>
        </a:spcAft>
        <a:buClr>
          <a:srgbClr val="0000CC"/>
        </a:buClr>
        <a:buFont typeface="Wingdings" panose="05000000000000000000" pitchFamily="2" charset="2"/>
        <a:buChar char="§"/>
        <a:defRPr sz="2400" b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17" indent="-263776" algn="l" rtl="0" eaLnBrk="1" fontAlgn="base" hangingPunct="1">
        <a:lnSpc>
          <a:spcPct val="120000"/>
        </a:lnSpc>
        <a:spcBef>
          <a:spcPct val="10000"/>
        </a:spcBef>
        <a:spcAft>
          <a:spcPct val="10000"/>
        </a:spcAft>
        <a:buClr>
          <a:schemeClr val="accent1"/>
        </a:buClr>
        <a:buFont typeface="Arial" panose="020B0604020202020204" pitchFamily="34" charset="0"/>
        <a:buChar char="•"/>
        <a:defRPr sz="2400" b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055103" indent="-211021" algn="l" rtl="0" eaLnBrk="1" fontAlgn="base" hangingPunct="1">
        <a:lnSpc>
          <a:spcPct val="120000"/>
        </a:lnSpc>
        <a:spcBef>
          <a:spcPct val="10000"/>
        </a:spcBef>
        <a:spcAft>
          <a:spcPct val="10000"/>
        </a:spcAft>
        <a:buClr>
          <a:srgbClr val="990033"/>
        </a:buClr>
        <a:buSzPct val="60000"/>
        <a:buFont typeface="Wingdings" pitchFamily="2" charset="2"/>
        <a:buChar char="Ø"/>
        <a:defRPr sz="2000" b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477145" indent="-211021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v"/>
        <a:defRPr sz="1800">
          <a:solidFill>
            <a:schemeClr val="tx1"/>
          </a:solidFill>
          <a:latin typeface="Arial" charset="0"/>
        </a:defRPr>
      </a:lvl4pPr>
      <a:lvl5pPr marL="1899186" indent="-21102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800">
          <a:solidFill>
            <a:schemeClr val="tx1"/>
          </a:solidFill>
          <a:latin typeface="Arial" charset="0"/>
        </a:defRPr>
      </a:lvl5pPr>
      <a:lvl6pPr marL="2321227" indent="-21102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6pPr>
      <a:lvl7pPr marL="2743269" indent="-21102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7pPr>
      <a:lvl8pPr marL="3165310" indent="-21102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8pPr>
      <a:lvl9pPr marL="3587351" indent="-211021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5C4804A8-1C91-BD4D-872E-45BFF9F7C2C9}"/>
              </a:ext>
            </a:extLst>
          </p:cNvPr>
          <p:cNvSpPr/>
          <p:nvPr/>
        </p:nvSpPr>
        <p:spPr bwMode="auto">
          <a:xfrm>
            <a:off x="0" y="12879"/>
            <a:ext cx="9144000" cy="1140031"/>
          </a:xfrm>
          <a:prstGeom prst="roundRect">
            <a:avLst/>
          </a:prstGeom>
          <a:solidFill>
            <a:srgbClr val="0092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HÊ – RA 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CLÉT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 TÌM TÁO VÀNG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8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6375B7-62E2-433F-87EF-0C7A7E0618B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F66A9C-96E6-194C-8A14-74187A34CE00}"/>
              </a:ext>
            </a:extLst>
          </p:cNvPr>
          <p:cNvSpPr txBox="1"/>
          <p:nvPr/>
        </p:nvSpPr>
        <p:spPr>
          <a:xfrm>
            <a:off x="463138" y="142504"/>
            <a:ext cx="594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2BFF8E-2222-B748-8508-2D7F0169A3E2}"/>
              </a:ext>
            </a:extLst>
          </p:cNvPr>
          <p:cNvSpPr txBox="1"/>
          <p:nvPr/>
        </p:nvSpPr>
        <p:spPr>
          <a:xfrm>
            <a:off x="116853" y="872455"/>
            <a:ext cx="6352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it-IT" sz="2800" b="1" dirty="0" err="1"/>
              <a:t>Nhân</a:t>
            </a:r>
            <a:r>
              <a:rPr lang="it-IT" sz="2800" b="1" dirty="0"/>
              <a:t> </a:t>
            </a:r>
            <a:r>
              <a:rPr lang="it-IT" sz="2800" b="1" dirty="0" err="1"/>
              <a:t>vật</a:t>
            </a:r>
            <a:r>
              <a:rPr lang="it-IT" sz="2800" b="1" dirty="0"/>
              <a:t> </a:t>
            </a:r>
            <a:r>
              <a:rPr lang="es-ES" sz="2800" b="1" dirty="0" err="1"/>
              <a:t>Hê-ra-clét</a:t>
            </a:r>
            <a:r>
              <a:rPr lang="es-ES" sz="2800" b="1" dirty="0"/>
              <a:t> </a:t>
            </a:r>
            <a:r>
              <a:rPr lang="es-ES" sz="2800" b="1" dirty="0" err="1"/>
              <a:t>trong</a:t>
            </a:r>
            <a:r>
              <a:rPr lang="es-ES" sz="2800" b="1" dirty="0"/>
              <a:t> </a:t>
            </a:r>
            <a:r>
              <a:rPr lang="es-ES" sz="2800" b="1" dirty="0" err="1"/>
              <a:t>đoạn</a:t>
            </a:r>
            <a:r>
              <a:rPr lang="es-ES" sz="2800" b="1" dirty="0"/>
              <a:t> </a:t>
            </a:r>
            <a:r>
              <a:rPr lang="es-ES" sz="2800" b="1" dirty="0" err="1"/>
              <a:t>trích</a:t>
            </a:r>
            <a:r>
              <a:rPr lang="en-US" sz="2800" dirty="0"/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0F2BDA-6434-C447-B503-0C7AC2A27E2C}"/>
              </a:ext>
            </a:extLst>
          </p:cNvPr>
          <p:cNvSpPr/>
          <p:nvPr/>
        </p:nvSpPr>
        <p:spPr>
          <a:xfrm>
            <a:off x="711203" y="1366622"/>
            <a:ext cx="7010400" cy="6206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vượt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thử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thách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Hê-ra-clet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B9907F-A7DE-6147-8617-FB82805C008C}"/>
              </a:ext>
            </a:extLst>
          </p:cNvPr>
          <p:cNvSpPr txBox="1"/>
          <p:nvPr/>
        </p:nvSpPr>
        <p:spPr>
          <a:xfrm>
            <a:off x="14355" y="1998141"/>
            <a:ext cx="911529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s-E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Dớt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-&gt; Prô-mê-tê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Dớt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van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“…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xót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Hê-ra-clet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giương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xiềng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Prô-mê-tê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s-E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Hê-ra-clét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phẫn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2241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6375B7-62E2-433F-87EF-0C7A7E0618B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F66A9C-96E6-194C-8A14-74187A34CE00}"/>
              </a:ext>
            </a:extLst>
          </p:cNvPr>
          <p:cNvSpPr txBox="1"/>
          <p:nvPr/>
        </p:nvSpPr>
        <p:spPr>
          <a:xfrm>
            <a:off x="463138" y="142504"/>
            <a:ext cx="594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2BFF8E-2222-B748-8508-2D7F0169A3E2}"/>
              </a:ext>
            </a:extLst>
          </p:cNvPr>
          <p:cNvSpPr txBox="1"/>
          <p:nvPr/>
        </p:nvSpPr>
        <p:spPr>
          <a:xfrm>
            <a:off x="116853" y="872455"/>
            <a:ext cx="6352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it-IT" sz="2800" b="1" dirty="0" err="1"/>
              <a:t>Nhân</a:t>
            </a:r>
            <a:r>
              <a:rPr lang="it-IT" sz="2800" b="1" dirty="0"/>
              <a:t> </a:t>
            </a:r>
            <a:r>
              <a:rPr lang="it-IT" sz="2800" b="1" dirty="0" err="1"/>
              <a:t>vật</a:t>
            </a:r>
            <a:r>
              <a:rPr lang="it-IT" sz="2800" b="1" dirty="0"/>
              <a:t> </a:t>
            </a:r>
            <a:r>
              <a:rPr lang="es-ES" sz="2800" b="1" dirty="0" err="1"/>
              <a:t>Hê-ra-clét</a:t>
            </a:r>
            <a:r>
              <a:rPr lang="es-ES" sz="2800" b="1" dirty="0"/>
              <a:t> </a:t>
            </a:r>
            <a:r>
              <a:rPr lang="es-ES" sz="2800" b="1" dirty="0" err="1"/>
              <a:t>trong</a:t>
            </a:r>
            <a:r>
              <a:rPr lang="es-ES" sz="2800" b="1" dirty="0"/>
              <a:t> </a:t>
            </a:r>
            <a:r>
              <a:rPr lang="es-ES" sz="2800" b="1" dirty="0" err="1"/>
              <a:t>đoạn</a:t>
            </a:r>
            <a:r>
              <a:rPr lang="es-ES" sz="2800" b="1" dirty="0"/>
              <a:t> </a:t>
            </a:r>
            <a:r>
              <a:rPr lang="es-ES" sz="2800" b="1" dirty="0" err="1"/>
              <a:t>trích</a:t>
            </a:r>
            <a:r>
              <a:rPr lang="en-US" sz="2800" dirty="0"/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0F2BDA-6434-C447-B503-0C7AC2A27E2C}"/>
              </a:ext>
            </a:extLst>
          </p:cNvPr>
          <p:cNvSpPr/>
          <p:nvPr/>
        </p:nvSpPr>
        <p:spPr>
          <a:xfrm>
            <a:off x="711203" y="1366622"/>
            <a:ext cx="7010400" cy="6206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vượt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thử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thách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Hê-ra-clet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B9907F-A7DE-6147-8617-FB82805C008C}"/>
              </a:ext>
            </a:extLst>
          </p:cNvPr>
          <p:cNvSpPr txBox="1"/>
          <p:nvPr/>
        </p:nvSpPr>
        <p:spPr>
          <a:xfrm>
            <a:off x="105340" y="2099739"/>
            <a:ext cx="8939640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gỡ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s-ES" sz="24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Át-lát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At-lát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Dớt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Át-lát</a:t>
            </a:r>
            <a:r>
              <a:rPr 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Hê-ra-clét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Hê-ra-clet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Hê-ra-clét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86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4BC84A-8C54-E346-9370-03EAC61C2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6375B7-62E2-433F-87EF-0C7A7E0618B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B930B5-0729-D54E-A6C4-6B5789AC9DF4}"/>
              </a:ext>
            </a:extLst>
          </p:cNvPr>
          <p:cNvSpPr txBox="1"/>
          <p:nvPr/>
        </p:nvSpPr>
        <p:spPr>
          <a:xfrm>
            <a:off x="463138" y="142504"/>
            <a:ext cx="594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509CEDC-7BD1-234E-99F4-5AF1D9BEBC2F}"/>
              </a:ext>
            </a:extLst>
          </p:cNvPr>
          <p:cNvSpPr/>
          <p:nvPr/>
        </p:nvSpPr>
        <p:spPr bwMode="auto">
          <a:xfrm>
            <a:off x="580571" y="1320801"/>
            <a:ext cx="7647220" cy="17126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52F218-2234-FD41-9BA8-2D5EE39ADF95}"/>
              </a:ext>
            </a:extLst>
          </p:cNvPr>
          <p:cNvSpPr txBox="1"/>
          <p:nvPr/>
        </p:nvSpPr>
        <p:spPr>
          <a:xfrm>
            <a:off x="769257" y="1349831"/>
            <a:ext cx="74585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E1D5B7A0-7F9A-0446-BA95-7D215E145A8D}"/>
              </a:ext>
            </a:extLst>
          </p:cNvPr>
          <p:cNvSpPr/>
          <p:nvPr/>
        </p:nvSpPr>
        <p:spPr bwMode="auto">
          <a:xfrm>
            <a:off x="116114" y="1132114"/>
            <a:ext cx="8868229" cy="537822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985267-AF0C-D444-B1A1-7AA5116B446A}"/>
              </a:ext>
            </a:extLst>
          </p:cNvPr>
          <p:cNvSpPr txBox="1"/>
          <p:nvPr/>
        </p:nvSpPr>
        <p:spPr>
          <a:xfrm>
            <a:off x="304800" y="1320801"/>
            <a:ext cx="856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898FE3-A0F1-B944-BD00-AB708C2D5E07}"/>
              </a:ext>
            </a:extLst>
          </p:cNvPr>
          <p:cNvSpPr txBox="1"/>
          <p:nvPr/>
        </p:nvSpPr>
        <p:spPr>
          <a:xfrm>
            <a:off x="304800" y="2061029"/>
            <a:ext cx="825862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5089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4BC84A-8C54-E346-9370-03EAC61C2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6375B7-62E2-433F-87EF-0C7A7E0618B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B930B5-0729-D54E-A6C4-6B5789AC9DF4}"/>
              </a:ext>
            </a:extLst>
          </p:cNvPr>
          <p:cNvSpPr txBox="1"/>
          <p:nvPr/>
        </p:nvSpPr>
        <p:spPr>
          <a:xfrm>
            <a:off x="463138" y="142504"/>
            <a:ext cx="594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C509CEDC-7BD1-234E-99F4-5AF1D9BEBC2F}"/>
              </a:ext>
            </a:extLst>
          </p:cNvPr>
          <p:cNvSpPr/>
          <p:nvPr/>
        </p:nvSpPr>
        <p:spPr bwMode="auto">
          <a:xfrm>
            <a:off x="580571" y="1320801"/>
            <a:ext cx="7647220" cy="171268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52F218-2234-FD41-9BA8-2D5EE39ADF95}"/>
              </a:ext>
            </a:extLst>
          </p:cNvPr>
          <p:cNvSpPr txBox="1"/>
          <p:nvPr/>
        </p:nvSpPr>
        <p:spPr>
          <a:xfrm>
            <a:off x="769257" y="1349831"/>
            <a:ext cx="74585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E1D5B7A0-7F9A-0446-BA95-7D215E145A8D}"/>
              </a:ext>
            </a:extLst>
          </p:cNvPr>
          <p:cNvSpPr/>
          <p:nvPr/>
        </p:nvSpPr>
        <p:spPr bwMode="auto">
          <a:xfrm>
            <a:off x="116114" y="1132114"/>
            <a:ext cx="8868229" cy="5378225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9985267-AF0C-D444-B1A1-7AA5116B446A}"/>
              </a:ext>
            </a:extLst>
          </p:cNvPr>
          <p:cNvSpPr txBox="1"/>
          <p:nvPr/>
        </p:nvSpPr>
        <p:spPr>
          <a:xfrm>
            <a:off x="304800" y="1320801"/>
            <a:ext cx="856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898FE3-A0F1-B944-BD00-AB708C2D5E07}"/>
              </a:ext>
            </a:extLst>
          </p:cNvPr>
          <p:cNvSpPr txBox="1"/>
          <p:nvPr/>
        </p:nvSpPr>
        <p:spPr>
          <a:xfrm>
            <a:off x="304800" y="1820987"/>
            <a:ext cx="8563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khứ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lô-gic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829F58-B36A-4646-A617-1E50C5A38DA4}"/>
              </a:ext>
            </a:extLst>
          </p:cNvPr>
          <p:cNvSpPr txBox="1"/>
          <p:nvPr/>
        </p:nvSpPr>
        <p:spPr>
          <a:xfrm>
            <a:off x="413658" y="3389094"/>
            <a:ext cx="856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it-IT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A48FB1E-29C6-534E-9398-7D0AE09B32BB}"/>
              </a:ext>
            </a:extLst>
          </p:cNvPr>
          <p:cNvSpPr txBox="1"/>
          <p:nvPr/>
        </p:nvSpPr>
        <p:spPr>
          <a:xfrm>
            <a:off x="357558" y="3749014"/>
            <a:ext cx="87230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11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0" grpId="0"/>
      <p:bldP spid="10" grpId="1"/>
      <p:bldP spid="11" grpId="0"/>
      <p:bldP spid="11" grpId="1"/>
      <p:bldP spid="12" grpId="0"/>
      <p:bldP spid="12" grpId="1"/>
      <p:bldP spid="12" grpId="2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A73441-DA45-6544-A268-CAE2BEB137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6375B7-62E2-433F-87EF-0C7A7E0618B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4E5D664-9A37-2B41-A086-77F2E87AD4DA}"/>
              </a:ext>
            </a:extLst>
          </p:cNvPr>
          <p:cNvSpPr txBox="1"/>
          <p:nvPr/>
        </p:nvSpPr>
        <p:spPr>
          <a:xfrm>
            <a:off x="190005" y="966339"/>
            <a:ext cx="40771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ra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clét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A109A8-6FDB-9C49-9AF6-C7BB0286E744}"/>
              </a:ext>
            </a:extLst>
          </p:cNvPr>
          <p:cNvSpPr txBox="1"/>
          <p:nvPr/>
        </p:nvSpPr>
        <p:spPr>
          <a:xfrm>
            <a:off x="5114235" y="966339"/>
            <a:ext cx="383976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ra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clét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C35EB2E-E838-994D-9424-AAD1692C77ED}"/>
              </a:ext>
            </a:extLst>
          </p:cNvPr>
          <p:cNvSpPr txBox="1"/>
          <p:nvPr/>
        </p:nvSpPr>
        <p:spPr>
          <a:xfrm>
            <a:off x="463138" y="142504"/>
            <a:ext cx="594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-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859478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AAA6988-ABAD-F64A-8A4D-4C2CA4B5B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6375B7-62E2-433F-87EF-0C7A7E0618B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0046B52-E954-7D4C-A321-4E3FE4DACD60}"/>
              </a:ext>
            </a:extLst>
          </p:cNvPr>
          <p:cNvSpPr txBox="1"/>
          <p:nvPr/>
        </p:nvSpPr>
        <p:spPr>
          <a:xfrm>
            <a:off x="494270" y="222422"/>
            <a:ext cx="5362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BTVN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92B5C29-5B3F-034A-91BC-DE56DDA93189}"/>
              </a:ext>
            </a:extLst>
          </p:cNvPr>
          <p:cNvSpPr txBox="1"/>
          <p:nvPr/>
        </p:nvSpPr>
        <p:spPr>
          <a:xfrm>
            <a:off x="190005" y="1034321"/>
            <a:ext cx="86392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ra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clét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chi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solidFill>
                  <a:srgbClr val="009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9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9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9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9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9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solidFill>
                  <a:srgbClr val="009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9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solidFill>
                <a:srgbClr val="0092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530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6375B7-62E2-433F-87EF-0C7A7E0618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49ADBC-42E4-3A49-9673-A5F335C7E23C}"/>
              </a:ext>
            </a:extLst>
          </p:cNvPr>
          <p:cNvSpPr txBox="1"/>
          <p:nvPr/>
        </p:nvSpPr>
        <p:spPr>
          <a:xfrm>
            <a:off x="463138" y="142504"/>
            <a:ext cx="594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xmlns="" id="{25E29FB4-54C8-8E45-BCD8-65CAD35F5535}"/>
              </a:ext>
            </a:extLst>
          </p:cNvPr>
          <p:cNvSpPr/>
          <p:nvPr/>
        </p:nvSpPr>
        <p:spPr bwMode="auto">
          <a:xfrm>
            <a:off x="807522" y="1606517"/>
            <a:ext cx="6626431" cy="2909455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ra 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clét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Anh/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A5304D4-E1EE-1440-AECC-DC5C6323554A}"/>
              </a:ext>
            </a:extLst>
          </p:cNvPr>
          <p:cNvSpPr/>
          <p:nvPr/>
        </p:nvSpPr>
        <p:spPr>
          <a:xfrm>
            <a:off x="1715983" y="4709003"/>
            <a:ext cx="57545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=pNXcF8gkRt8</a:t>
            </a:r>
          </a:p>
        </p:txBody>
      </p:sp>
    </p:spTree>
    <p:extLst>
      <p:ext uri="{BB962C8B-B14F-4D97-AF65-F5344CB8AC3E}">
        <p14:creationId xmlns:p14="http://schemas.microsoft.com/office/powerpoint/2010/main" val="34921866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6375B7-62E2-433F-87EF-0C7A7E0618B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0D26C5-1245-D347-9B66-DB29299A5141}"/>
              </a:ext>
            </a:extLst>
          </p:cNvPr>
          <p:cNvSpPr txBox="1"/>
          <p:nvPr/>
        </p:nvSpPr>
        <p:spPr>
          <a:xfrm>
            <a:off x="463138" y="142504"/>
            <a:ext cx="594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F3D50BC-8D68-964D-A36D-CB9380CD95CF}"/>
              </a:ext>
            </a:extLst>
          </p:cNvPr>
          <p:cNvSpPr txBox="1"/>
          <p:nvPr/>
        </p:nvSpPr>
        <p:spPr>
          <a:xfrm>
            <a:off x="463138" y="1047992"/>
            <a:ext cx="8011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E5B9A1-9256-AD42-A8CC-5C91748BCA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9" t="10214" r="35028" b="56735"/>
          <a:stretch/>
        </p:blipFill>
        <p:spPr>
          <a:xfrm>
            <a:off x="3760631" y="2758052"/>
            <a:ext cx="1622738" cy="22666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4B8E0D3-0087-0446-91AD-7B4F4B118A85}"/>
              </a:ext>
            </a:extLst>
          </p:cNvPr>
          <p:cNvSpPr txBox="1"/>
          <p:nvPr/>
        </p:nvSpPr>
        <p:spPr>
          <a:xfrm>
            <a:off x="1764403" y="2073497"/>
            <a:ext cx="1700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3C3588C-EAED-6242-B7D1-68D10F1B445D}"/>
              </a:ext>
            </a:extLst>
          </p:cNvPr>
          <p:cNvSpPr txBox="1"/>
          <p:nvPr/>
        </p:nvSpPr>
        <p:spPr>
          <a:xfrm>
            <a:off x="5885646" y="1815922"/>
            <a:ext cx="1880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9EB6581-BB51-644F-9215-AA697A34C673}"/>
              </a:ext>
            </a:extLst>
          </p:cNvPr>
          <p:cNvSpPr txBox="1"/>
          <p:nvPr/>
        </p:nvSpPr>
        <p:spPr>
          <a:xfrm>
            <a:off x="6464191" y="3361385"/>
            <a:ext cx="2061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DD62FE5-827D-DA4C-A708-AB931878FE55}"/>
              </a:ext>
            </a:extLst>
          </p:cNvPr>
          <p:cNvSpPr txBox="1"/>
          <p:nvPr/>
        </p:nvSpPr>
        <p:spPr>
          <a:xfrm>
            <a:off x="6207618" y="4636396"/>
            <a:ext cx="254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4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7A3581A-0A10-2546-A824-FB4F6927E927}"/>
              </a:ext>
            </a:extLst>
          </p:cNvPr>
          <p:cNvSpPr txBox="1"/>
          <p:nvPr/>
        </p:nvSpPr>
        <p:spPr>
          <a:xfrm>
            <a:off x="1867437" y="5318974"/>
            <a:ext cx="3606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343ADBF-1E48-F34E-91F1-31BF8E2244C2}"/>
              </a:ext>
            </a:extLst>
          </p:cNvPr>
          <p:cNvSpPr txBox="1"/>
          <p:nvPr/>
        </p:nvSpPr>
        <p:spPr>
          <a:xfrm>
            <a:off x="978795" y="3535052"/>
            <a:ext cx="2356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xmlns="" id="{DAEFF54D-B6FE-DE41-B38C-98558700F6FA}"/>
              </a:ext>
            </a:extLst>
          </p:cNvPr>
          <p:cNvSpPr/>
          <p:nvPr/>
        </p:nvSpPr>
        <p:spPr bwMode="auto">
          <a:xfrm rot="6573321">
            <a:off x="3515930" y="2204688"/>
            <a:ext cx="244701" cy="736482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xmlns="" id="{4F6A226E-21F2-5A4C-8795-DD4CC8531573}"/>
              </a:ext>
            </a:extLst>
          </p:cNvPr>
          <p:cNvSpPr/>
          <p:nvPr/>
        </p:nvSpPr>
        <p:spPr bwMode="auto">
          <a:xfrm rot="14152661" flipH="1">
            <a:off x="5757534" y="2132291"/>
            <a:ext cx="267821" cy="802362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xmlns="" id="{23CEDE31-DC3D-974F-A575-CB64637C1DEB}"/>
              </a:ext>
            </a:extLst>
          </p:cNvPr>
          <p:cNvSpPr/>
          <p:nvPr/>
        </p:nvSpPr>
        <p:spPr bwMode="auto">
          <a:xfrm rot="16200000">
            <a:off x="5840307" y="3255116"/>
            <a:ext cx="272019" cy="802362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xmlns="" id="{DEDEFB28-943E-5640-BB39-98562785A35A}"/>
              </a:ext>
            </a:extLst>
          </p:cNvPr>
          <p:cNvSpPr/>
          <p:nvPr/>
        </p:nvSpPr>
        <p:spPr bwMode="auto">
          <a:xfrm rot="16200000">
            <a:off x="5683611" y="4450702"/>
            <a:ext cx="272019" cy="802362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xmlns="" id="{55569638-100D-6E48-A488-5DE35DC5DF15}"/>
              </a:ext>
            </a:extLst>
          </p:cNvPr>
          <p:cNvSpPr/>
          <p:nvPr/>
        </p:nvSpPr>
        <p:spPr bwMode="auto">
          <a:xfrm rot="5400000">
            <a:off x="3152250" y="3288633"/>
            <a:ext cx="211253" cy="926324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Down Arrow 20">
            <a:extLst>
              <a:ext uri="{FF2B5EF4-FFF2-40B4-BE49-F238E27FC236}">
                <a16:creationId xmlns:a16="http://schemas.microsoft.com/office/drawing/2014/main" xmlns="" id="{233AB38C-B578-7C43-8511-52EDBA311B77}"/>
              </a:ext>
            </a:extLst>
          </p:cNvPr>
          <p:cNvSpPr/>
          <p:nvPr/>
        </p:nvSpPr>
        <p:spPr bwMode="auto">
          <a:xfrm rot="2392438">
            <a:off x="3505542" y="4992211"/>
            <a:ext cx="297205" cy="373391"/>
          </a:xfrm>
          <a:prstGeom prst="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2686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6375B7-62E2-433F-87EF-0C7A7E0618B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B5B109-1AF0-8143-99A9-C578CAD2E75C}"/>
              </a:ext>
            </a:extLst>
          </p:cNvPr>
          <p:cNvSpPr txBox="1"/>
          <p:nvPr/>
        </p:nvSpPr>
        <p:spPr>
          <a:xfrm>
            <a:off x="463138" y="142504"/>
            <a:ext cx="594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1904599-A8D7-0244-A18E-FAA96C15045D}"/>
              </a:ext>
            </a:extLst>
          </p:cNvPr>
          <p:cNvSpPr txBox="1"/>
          <p:nvPr/>
        </p:nvSpPr>
        <p:spPr>
          <a:xfrm>
            <a:off x="463138" y="1047992"/>
            <a:ext cx="8011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ra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D3E563-84C4-0240-B3B2-90CF0E653616}"/>
              </a:ext>
            </a:extLst>
          </p:cNvPr>
          <p:cNvSpPr txBox="1"/>
          <p:nvPr/>
        </p:nvSpPr>
        <p:spPr>
          <a:xfrm>
            <a:off x="190006" y="1622738"/>
            <a:ext cx="8284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SGK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Hê-ra-clét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9212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B8E0408-F6E7-3E4D-BB53-13CDBD702B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6375B7-62E2-433F-87EF-0C7A7E0618B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529607-9811-894D-9223-D7D633C79ED2}"/>
              </a:ext>
            </a:extLst>
          </p:cNvPr>
          <p:cNvSpPr txBox="1"/>
          <p:nvPr/>
        </p:nvSpPr>
        <p:spPr>
          <a:xfrm>
            <a:off x="463138" y="142504"/>
            <a:ext cx="594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8522CF-68B9-E244-8AC3-A3DBCC3FA773}"/>
              </a:ext>
            </a:extLst>
          </p:cNvPr>
          <p:cNvSpPr txBox="1"/>
          <p:nvPr/>
        </p:nvSpPr>
        <p:spPr>
          <a:xfrm>
            <a:off x="463138" y="1047992"/>
            <a:ext cx="8011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ra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clét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567F0CD-7E9E-6949-86F6-5F73153FFDF8}"/>
              </a:ext>
            </a:extLst>
          </p:cNvPr>
          <p:cNvSpPr txBox="1"/>
          <p:nvPr/>
        </p:nvSpPr>
        <p:spPr>
          <a:xfrm>
            <a:off x="772732" y="1509657"/>
            <a:ext cx="40826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FCCF686-C346-2A4E-ADA4-5E0475EF91A2}"/>
              </a:ext>
            </a:extLst>
          </p:cNvPr>
          <p:cNvSpPr txBox="1"/>
          <p:nvPr/>
        </p:nvSpPr>
        <p:spPr>
          <a:xfrm>
            <a:off x="783463" y="2074185"/>
            <a:ext cx="4082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xmlns="" id="{6E11D165-A858-474A-B3BF-CC84F90E3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1655885"/>
              </p:ext>
            </p:extLst>
          </p:nvPr>
        </p:nvGraphicFramePr>
        <p:xfrm>
          <a:off x="1120462" y="1971321"/>
          <a:ext cx="8190963" cy="3785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5390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13" grpId="0"/>
      <p:bldGraphic spid="1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6375B7-62E2-433F-87EF-0C7A7E0618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A64F570-94DC-A14D-9A0D-32813F068424}"/>
              </a:ext>
            </a:extLst>
          </p:cNvPr>
          <p:cNvSpPr txBox="1"/>
          <p:nvPr/>
        </p:nvSpPr>
        <p:spPr>
          <a:xfrm>
            <a:off x="190005" y="6522214"/>
            <a:ext cx="5754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CD57B67-7AF5-D742-84B0-9DFB94FE7450}"/>
              </a:ext>
            </a:extLst>
          </p:cNvPr>
          <p:cNvSpPr txBox="1"/>
          <p:nvPr/>
        </p:nvSpPr>
        <p:spPr>
          <a:xfrm>
            <a:off x="463138" y="142504"/>
            <a:ext cx="594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AFBB2AE-2705-3342-B12E-EF282FEBBD00}"/>
              </a:ext>
            </a:extLst>
          </p:cNvPr>
          <p:cNvSpPr txBox="1"/>
          <p:nvPr/>
        </p:nvSpPr>
        <p:spPr>
          <a:xfrm>
            <a:off x="190005" y="978794"/>
            <a:ext cx="6352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3ADE36B9-A6E4-0549-8D1C-E3D97438B3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461759"/>
              </p:ext>
            </p:extLst>
          </p:nvPr>
        </p:nvGraphicFramePr>
        <p:xfrm>
          <a:off x="190005" y="1448516"/>
          <a:ext cx="8763990" cy="5607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1995">
                  <a:extLst>
                    <a:ext uri="{9D8B030D-6E8A-4147-A177-3AD203B41FA5}">
                      <a16:colId xmlns:a16="http://schemas.microsoft.com/office/drawing/2014/main" xmlns="" val="4182460182"/>
                    </a:ext>
                  </a:extLst>
                </a:gridCol>
                <a:gridCol w="4381995">
                  <a:extLst>
                    <a:ext uri="{9D8B030D-6E8A-4147-A177-3AD203B41FA5}">
                      <a16:colId xmlns:a16="http://schemas.microsoft.com/office/drawing/2014/main" xmlns="" val="3352159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4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5919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Con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rồng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La-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đông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trăm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lời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đồn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cái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đầu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không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bao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giờ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ngủ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canh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giữ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vườn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cây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táo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-&gt; 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khó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khăn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nguy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hiểm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mà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Hê-ra-clét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phải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vượt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qua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lấy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những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táo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62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2042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Hê-ra-clét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giao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đấu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với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Ăng-tê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hễ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chân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Ăng-tê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chạm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thì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sức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mạnh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lập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tức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lại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tăng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thêm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vì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thần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Mẹ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-a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tiếp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sức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62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-&gt;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tăng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thêm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thử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thách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Hê-ra-clét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khẳng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Mẹ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cội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nguồn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sức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mạnh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Mẹ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đã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truyền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sức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mạnh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đứa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mình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Ăng-tê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662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7760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Thần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Dớt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đanh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xiềng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Prô-mê-tê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vào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đá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một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đại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bàng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mỏ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quắm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móng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nhọn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ngày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tới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mổ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bụng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ăn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nhưng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buồng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Prô-mê-tê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tử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62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-&gt; T</a:t>
                      </a:r>
                      <a:r>
                        <a:rPr lang="es-E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inh</a:t>
                      </a:r>
                      <a:r>
                        <a:rPr lang="es-E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thần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khuất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sức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sống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mãnh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liệt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Prô-mê-tê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ngợi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hồi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sinh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bất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diệt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nghĩa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62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7313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8440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Thần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Át-lát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khom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lưng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giơ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chống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đội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bầu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trời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sau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đó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Hê-ra-clét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làm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thay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để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thần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lấy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quả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táo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vàng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62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-&gt;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Lí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giải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hình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thành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Trái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Đất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thần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Át-lát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trên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bầu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trời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thể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khát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vọng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chinh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phục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tự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nhiên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vô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cùng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lớn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lao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khẳng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định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sức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mạnh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tiềm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tàng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vĩ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đại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của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bé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nhỏ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trong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vũ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62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trụ</a:t>
                      </a:r>
                      <a:r>
                        <a:rPr lang="es-ES" sz="1662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1653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2498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6375B7-62E2-433F-87EF-0C7A7E0618B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F66A9C-96E6-194C-8A14-74187A34CE00}"/>
              </a:ext>
            </a:extLst>
          </p:cNvPr>
          <p:cNvSpPr txBox="1"/>
          <p:nvPr/>
        </p:nvSpPr>
        <p:spPr>
          <a:xfrm>
            <a:off x="463138" y="142504"/>
            <a:ext cx="594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2BFF8E-2222-B748-8508-2D7F0169A3E2}"/>
              </a:ext>
            </a:extLst>
          </p:cNvPr>
          <p:cNvSpPr txBox="1"/>
          <p:nvPr/>
        </p:nvSpPr>
        <p:spPr>
          <a:xfrm>
            <a:off x="116853" y="990986"/>
            <a:ext cx="6352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it-IT" sz="2400" b="1" dirty="0" err="1"/>
              <a:t>Nhân</a:t>
            </a:r>
            <a:r>
              <a:rPr lang="it-IT" sz="2400" b="1" dirty="0"/>
              <a:t> </a:t>
            </a:r>
            <a:r>
              <a:rPr lang="it-IT" sz="2400" b="1" dirty="0" err="1"/>
              <a:t>vật</a:t>
            </a:r>
            <a:r>
              <a:rPr lang="it-IT" sz="2400" b="1" dirty="0"/>
              <a:t> </a:t>
            </a:r>
            <a:r>
              <a:rPr lang="es-ES" sz="2400" b="1" dirty="0" err="1"/>
              <a:t>Hê-ra-clét</a:t>
            </a:r>
            <a:r>
              <a:rPr lang="es-ES" sz="2400" b="1" dirty="0"/>
              <a:t> </a:t>
            </a:r>
            <a:r>
              <a:rPr lang="es-ES" sz="2400" b="1" dirty="0" err="1"/>
              <a:t>trong</a:t>
            </a:r>
            <a:r>
              <a:rPr lang="es-ES" sz="2400" b="1" dirty="0"/>
              <a:t> </a:t>
            </a:r>
            <a:r>
              <a:rPr lang="es-ES" sz="2400" b="1" dirty="0" err="1"/>
              <a:t>đoạn</a:t>
            </a:r>
            <a:r>
              <a:rPr lang="es-ES" sz="2400" b="1" dirty="0"/>
              <a:t> </a:t>
            </a:r>
            <a:r>
              <a:rPr lang="es-ES" sz="2400" b="1" dirty="0" err="1"/>
              <a:t>trích</a:t>
            </a:r>
            <a:r>
              <a:rPr lang="en-US" sz="2400" dirty="0"/>
              <a:t>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113CDCAA-AB17-2F45-BDEC-CC3BC3400A07}"/>
              </a:ext>
            </a:extLst>
          </p:cNvPr>
          <p:cNvSpPr/>
          <p:nvPr/>
        </p:nvSpPr>
        <p:spPr bwMode="auto">
          <a:xfrm>
            <a:off x="804671" y="1950720"/>
            <a:ext cx="8000662" cy="2295538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5C7344-22A3-A244-AB5B-EC7630A67801}"/>
              </a:ext>
            </a:extLst>
          </p:cNvPr>
          <p:cNvSpPr txBox="1"/>
          <p:nvPr/>
        </p:nvSpPr>
        <p:spPr>
          <a:xfrm>
            <a:off x="950975" y="1999488"/>
            <a:ext cx="7549557" cy="224676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clet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gì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0539FB5-18EE-E54E-864B-E5DD29F9F0C5}"/>
              </a:ext>
            </a:extLst>
          </p:cNvPr>
          <p:cNvSpPr txBox="1"/>
          <p:nvPr/>
        </p:nvSpPr>
        <p:spPr>
          <a:xfrm>
            <a:off x="338667" y="1591733"/>
            <a:ext cx="87909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Ơ-ri-xte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E-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xpe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rit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s-E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Hê-ra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Hê-ra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vương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Dớt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Hê-ra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ngặt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Hê-ra-clét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225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 animBg="1"/>
      <p:bldP spid="3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6375B7-62E2-433F-87EF-0C7A7E0618B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F66A9C-96E6-194C-8A14-74187A34CE00}"/>
              </a:ext>
            </a:extLst>
          </p:cNvPr>
          <p:cNvSpPr txBox="1"/>
          <p:nvPr/>
        </p:nvSpPr>
        <p:spPr>
          <a:xfrm>
            <a:off x="463138" y="142504"/>
            <a:ext cx="594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2BFF8E-2222-B748-8508-2D7F0169A3E2}"/>
              </a:ext>
            </a:extLst>
          </p:cNvPr>
          <p:cNvSpPr txBox="1"/>
          <p:nvPr/>
        </p:nvSpPr>
        <p:spPr>
          <a:xfrm>
            <a:off x="116853" y="990986"/>
            <a:ext cx="6352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it-IT" sz="2800" b="1" dirty="0" err="1"/>
              <a:t>Nhân</a:t>
            </a:r>
            <a:r>
              <a:rPr lang="it-IT" sz="2800" b="1" dirty="0"/>
              <a:t> </a:t>
            </a:r>
            <a:r>
              <a:rPr lang="it-IT" sz="2800" b="1" dirty="0" err="1"/>
              <a:t>vật</a:t>
            </a:r>
            <a:r>
              <a:rPr lang="it-IT" sz="2800" b="1" dirty="0"/>
              <a:t> </a:t>
            </a:r>
            <a:r>
              <a:rPr lang="es-ES" sz="2800" b="1" dirty="0" err="1"/>
              <a:t>Hê-ra-clét</a:t>
            </a:r>
            <a:r>
              <a:rPr lang="es-ES" sz="2800" b="1" dirty="0"/>
              <a:t> </a:t>
            </a:r>
            <a:r>
              <a:rPr lang="es-ES" sz="2800" b="1" dirty="0" err="1"/>
              <a:t>trong</a:t>
            </a:r>
            <a:r>
              <a:rPr lang="es-ES" sz="2800" b="1" dirty="0"/>
              <a:t> </a:t>
            </a:r>
            <a:r>
              <a:rPr lang="es-ES" sz="2800" b="1" dirty="0" err="1"/>
              <a:t>đoạn</a:t>
            </a:r>
            <a:r>
              <a:rPr lang="es-ES" sz="2800" b="1" dirty="0"/>
              <a:t> </a:t>
            </a:r>
            <a:r>
              <a:rPr lang="es-ES" sz="2800" b="1" dirty="0" err="1"/>
              <a:t>trích</a:t>
            </a:r>
            <a:r>
              <a:rPr lang="en-US" sz="2800" dirty="0"/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113CDCAA-AB17-2F45-BDEC-CC3BC3400A07}"/>
              </a:ext>
            </a:extLst>
          </p:cNvPr>
          <p:cNvSpPr/>
          <p:nvPr/>
        </p:nvSpPr>
        <p:spPr bwMode="auto">
          <a:xfrm>
            <a:off x="804672" y="2145791"/>
            <a:ext cx="6583680" cy="2085665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5C7344-22A3-A244-AB5B-EC7630A67801}"/>
              </a:ext>
            </a:extLst>
          </p:cNvPr>
          <p:cNvSpPr txBox="1"/>
          <p:nvPr/>
        </p:nvSpPr>
        <p:spPr>
          <a:xfrm>
            <a:off x="950976" y="2194560"/>
            <a:ext cx="6425184" cy="193899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Áp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dụng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kỹ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thuật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khăn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trải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bàn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nhiệm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vụ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nhóm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Hê</a:t>
            </a:r>
            <a:r>
              <a:rPr lang="en-US" sz="2400" dirty="0">
                <a:solidFill>
                  <a:schemeClr val="bg1"/>
                </a:solidFill>
              </a:rPr>
              <a:t>-ra-</a:t>
            </a:r>
            <a:r>
              <a:rPr lang="en-US" sz="2400" dirty="0" err="1">
                <a:solidFill>
                  <a:schemeClr val="bg1"/>
                </a:solidFill>
              </a:rPr>
              <a:t>clet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đã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vượt</a:t>
            </a:r>
            <a:r>
              <a:rPr lang="en-US" sz="2400" dirty="0">
                <a:solidFill>
                  <a:schemeClr val="bg1"/>
                </a:solidFill>
              </a:rPr>
              <a:t> qua </a:t>
            </a:r>
            <a:r>
              <a:rPr lang="en-US" sz="2400" dirty="0" err="1">
                <a:solidFill>
                  <a:schemeClr val="bg1"/>
                </a:solidFill>
              </a:rPr>
              <a:t>những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thử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thách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thế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nào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để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nhiệm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vụ</a:t>
            </a:r>
            <a:r>
              <a:rPr lang="en-US" sz="2400" dirty="0">
                <a:solidFill>
                  <a:schemeClr val="bg1"/>
                </a:solidFill>
              </a:rPr>
              <a:t>? </a:t>
            </a:r>
            <a:r>
              <a:rPr lang="en-US" sz="2400" dirty="0" err="1">
                <a:solidFill>
                  <a:schemeClr val="bg1"/>
                </a:solidFill>
              </a:rPr>
              <a:t>Từ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hãy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nhận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xét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nhân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vật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Hê</a:t>
            </a:r>
            <a:r>
              <a:rPr lang="en-US" sz="2400" dirty="0">
                <a:solidFill>
                  <a:schemeClr val="bg1"/>
                </a:solidFill>
              </a:rPr>
              <a:t>-ra-</a:t>
            </a:r>
            <a:r>
              <a:rPr lang="en-US" sz="2400" dirty="0" err="1">
                <a:solidFill>
                  <a:schemeClr val="bg1"/>
                </a:solidFill>
              </a:rPr>
              <a:t>clet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người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thế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nào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0F2BDA-6434-C447-B503-0C7AC2A27E2C}"/>
              </a:ext>
            </a:extLst>
          </p:cNvPr>
          <p:cNvSpPr/>
          <p:nvPr/>
        </p:nvSpPr>
        <p:spPr>
          <a:xfrm>
            <a:off x="711203" y="1519019"/>
            <a:ext cx="7010400" cy="6924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vượt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thử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thách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s-ES" sz="26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Hê-ra-clét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B9907F-A7DE-6147-8617-FB82805C008C}"/>
              </a:ext>
            </a:extLst>
          </p:cNvPr>
          <p:cNvSpPr txBox="1"/>
          <p:nvPr/>
        </p:nvSpPr>
        <p:spPr>
          <a:xfrm>
            <a:off x="190005" y="2556930"/>
            <a:ext cx="8818528" cy="3416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s-E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xôi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Nê-rê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s-E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Hê-ra-clét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852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3" grpId="0" animBg="1"/>
      <p:bldP spid="3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26375B7-62E2-433F-87EF-0C7A7E0618B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F66A9C-96E6-194C-8A14-74187A34CE00}"/>
              </a:ext>
            </a:extLst>
          </p:cNvPr>
          <p:cNvSpPr txBox="1"/>
          <p:nvPr/>
        </p:nvSpPr>
        <p:spPr>
          <a:xfrm>
            <a:off x="463138" y="142504"/>
            <a:ext cx="5949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2BFF8E-2222-B748-8508-2D7F0169A3E2}"/>
              </a:ext>
            </a:extLst>
          </p:cNvPr>
          <p:cNvSpPr txBox="1"/>
          <p:nvPr/>
        </p:nvSpPr>
        <p:spPr>
          <a:xfrm>
            <a:off x="116853" y="990986"/>
            <a:ext cx="6352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it-IT" sz="2800" b="1" dirty="0" err="1"/>
              <a:t>Nhân</a:t>
            </a:r>
            <a:r>
              <a:rPr lang="it-IT" sz="2800" b="1" dirty="0"/>
              <a:t> </a:t>
            </a:r>
            <a:r>
              <a:rPr lang="it-IT" sz="2800" b="1" dirty="0" err="1"/>
              <a:t>vật</a:t>
            </a:r>
            <a:r>
              <a:rPr lang="it-IT" sz="2800" b="1" dirty="0"/>
              <a:t> </a:t>
            </a:r>
            <a:r>
              <a:rPr lang="es-ES" sz="2800" b="1" dirty="0" err="1"/>
              <a:t>Hê-ra-clét</a:t>
            </a:r>
            <a:r>
              <a:rPr lang="es-ES" sz="2800" b="1" dirty="0"/>
              <a:t> </a:t>
            </a:r>
            <a:r>
              <a:rPr lang="es-ES" sz="2800" b="1" dirty="0" err="1"/>
              <a:t>trong</a:t>
            </a:r>
            <a:r>
              <a:rPr lang="es-ES" sz="2800" b="1" dirty="0"/>
              <a:t> </a:t>
            </a:r>
            <a:r>
              <a:rPr lang="es-ES" sz="2800" b="1" dirty="0" err="1"/>
              <a:t>đoạn</a:t>
            </a:r>
            <a:r>
              <a:rPr lang="es-ES" sz="2800" b="1" dirty="0"/>
              <a:t> </a:t>
            </a:r>
            <a:r>
              <a:rPr lang="es-ES" sz="2800" b="1" dirty="0" err="1"/>
              <a:t>trích</a:t>
            </a:r>
            <a:r>
              <a:rPr lang="en-US" sz="2800" dirty="0"/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20F2BDA-6434-C447-B503-0C7AC2A27E2C}"/>
              </a:ext>
            </a:extLst>
          </p:cNvPr>
          <p:cNvSpPr/>
          <p:nvPr/>
        </p:nvSpPr>
        <p:spPr>
          <a:xfrm>
            <a:off x="711203" y="1519019"/>
            <a:ext cx="7010400" cy="62061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vượt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thử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thách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s-ES" sz="2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ES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Hê-ra-clet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B9907F-A7DE-6147-8617-FB82805C008C}"/>
              </a:ext>
            </a:extLst>
          </p:cNvPr>
          <p:cNvSpPr txBox="1"/>
          <p:nvPr/>
        </p:nvSpPr>
        <p:spPr>
          <a:xfrm>
            <a:off x="190005" y="2286002"/>
            <a:ext cx="8818528" cy="4154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s-E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Ăng-tê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-&gt;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Ăng-tê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Ăng-tê</a:t>
            </a:r>
            <a:r>
              <a:rPr 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Hê-ra-clét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Ăng-tê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Ăng-tê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lìa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Hê-ra-clét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gã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s-E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Ăng-tê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400"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s-E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Hê-ra-clét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s-E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47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</p:bldLst>
  </p:timing>
</p:sld>
</file>

<file path=ppt/theme/theme1.xml><?xml version="1.0" encoding="utf-8"?>
<a:theme xmlns:a="http://schemas.openxmlformats.org/drawingml/2006/main" name="1_Presentation">
  <a:themeElements>
    <a:clrScheme name="Custom 1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0000CC"/>
      </a:hlink>
      <a:folHlink>
        <a:srgbClr val="999966"/>
      </a:folHlink>
    </a:clrScheme>
    <a:fontScheme name="Presentation">
      <a:majorFont>
        <a:latin typeface="cmbx10"/>
        <a:ea typeface=""/>
        <a:cs typeface=""/>
      </a:majorFont>
      <a:minorFont>
        <a:latin typeface="cmbx1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E7"/>
      </a:dk2>
      <a:lt2>
        <a:srgbClr val="B2B2B2"/>
      </a:lt2>
      <a:accent1>
        <a:srgbClr val="6D77BF"/>
      </a:accent1>
      <a:accent2>
        <a:srgbClr val="669900"/>
      </a:accent2>
      <a:accent3>
        <a:srgbClr val="FFFFFF"/>
      </a:accent3>
      <a:accent4>
        <a:srgbClr val="002200"/>
      </a:accent4>
      <a:accent5>
        <a:srgbClr val="BABDDC"/>
      </a:accent5>
      <a:accent6>
        <a:srgbClr val="5C8A00"/>
      </a:accent6>
      <a:hlink>
        <a:srgbClr val="A76E23"/>
      </a:hlink>
      <a:folHlink>
        <a:srgbClr val="14523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slidetemplateTeching</Template>
  <TotalTime>4727</TotalTime>
  <Words>2160</Words>
  <Application>Microsoft Office PowerPoint</Application>
  <PresentationFormat>On-screen Show (4:3)</PresentationFormat>
  <Paragraphs>170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Cambria</vt:lpstr>
      <vt:lpstr>cmbx10</vt:lpstr>
      <vt:lpstr>DejaVu Sans</vt:lpstr>
      <vt:lpstr>Times New Roman</vt:lpstr>
      <vt:lpstr>Wingdings</vt:lpstr>
      <vt:lpstr>1_Presentation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subject/>
  <dc:creator>DO HUONG</dc:creator>
  <dc:description/>
  <cp:lastModifiedBy>Microsoft account</cp:lastModifiedBy>
  <cp:revision>292</cp:revision>
  <dcterms:created xsi:type="dcterms:W3CDTF">2015-08-04T07:52:06Z</dcterms:created>
  <dcterms:modified xsi:type="dcterms:W3CDTF">2024-12-27T14:42:10Z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Microsoft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7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39</vt:i4>
  </property>
</Properties>
</file>