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5" r:id="rId3"/>
    <p:sldId id="264" r:id="rId4"/>
    <p:sldId id="265" r:id="rId5"/>
    <p:sldId id="266" r:id="rId6"/>
    <p:sldId id="258" r:id="rId7"/>
    <p:sldId id="267" r:id="rId8"/>
    <p:sldId id="268" r:id="rId9"/>
    <p:sldId id="261" r:id="rId10"/>
    <p:sldId id="269" r:id="rId11"/>
    <p:sldId id="270" r:id="rId12"/>
    <p:sldId id="289" r:id="rId13"/>
    <p:sldId id="271" r:id="rId14"/>
    <p:sldId id="272" r:id="rId15"/>
    <p:sldId id="273" r:id="rId16"/>
    <p:sldId id="274" r:id="rId17"/>
    <p:sldId id="277" r:id="rId18"/>
    <p:sldId id="278" r:id="rId19"/>
    <p:sldId id="279" r:id="rId20"/>
    <p:sldId id="280" r:id="rId21"/>
    <p:sldId id="281" r:id="rId22"/>
    <p:sldId id="282" r:id="rId23"/>
    <p:sldId id="291" r:id="rId24"/>
    <p:sldId id="292" r:id="rId25"/>
    <p:sldId id="293" r:id="rId26"/>
    <p:sldId id="294" r:id="rId27"/>
    <p:sldId id="283" r:id="rId28"/>
    <p:sldId id="284" r:id="rId29"/>
    <p:sldId id="285" r:id="rId30"/>
    <p:sldId id="286" r:id="rId31"/>
    <p:sldId id="287" r:id="rId32"/>
    <p:sldId id="288" r:id="rId33"/>
    <p:sldId id="295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68D66-0671-4A93-3A7D-35C0A575E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1BD804-50F4-AB06-F933-138750165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E3665-0920-02CA-B5DB-30BB1CDC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0713-1DB4-8912-FE45-62601D99C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58B23-2361-1650-741C-E638E11A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9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0D33D-560E-B937-E248-566F2AABA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05626-AB7A-2A83-F9A2-4A9CA1509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DB348-0965-FBE6-11B8-B64377CA2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94660-8F02-4B5E-491F-55B216565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D363D-F975-3CB8-D887-60327BD98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2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0D4765-4029-F5DC-4247-1B8128880A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162C70-BA19-6EDE-A418-787CF871C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98CFC-DDCF-4DF3-D8B0-1C07120B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4C3E8-8F54-8175-F4F3-4D7BCC80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F5F27-6764-F944-D104-9713FBB2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3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B6596-79AB-6916-4D5E-DA3E3FE1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64B85-FAD1-0677-A9F3-FB5E33009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73F1C-F46C-8427-7603-8027CCE52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1DFCD-4782-B7CE-BA49-B5282D92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E4FD8-79BE-1FDB-4E02-6A93863C3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0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945CD-26FD-356E-BF05-F8D2CAE24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4A920-DB3F-D862-5D80-17AF98982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ED5F6-0980-A14B-6982-92877C1B5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5E158-FE30-6EE9-E09E-EFCA1303B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41731-6981-E260-CD09-1D26D8736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59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484-78F2-229E-FDE0-E93996067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3C623-5CB2-8633-F6DE-E321AA672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F4915-7DE0-A828-9B01-F25B84DDC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FB5B9-7DBC-DAAC-D962-7A9BB21B2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D7305-2CCC-F5D5-3DDD-D851F4053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7F13A-85FC-6F57-B8DF-9312105EA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8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95411-7A64-0829-8E7D-E0AF4C77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F760E-3906-4F26-AED6-DADF1851A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087A4-FB51-D6A5-C4EE-17889E4E5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A3C510-E037-BEB7-AC48-9D8B8C409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2943B-7EF5-2C32-0CB6-22A9BC853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C10525-9AA4-C5C7-8088-9BA3439D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789102-B7FE-E4BC-8AF0-1F39ACE0D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3ECB50-21E5-7C4C-515D-423432CE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C2337-F76E-AB1D-B220-6506AD5CC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4B9B7A-9D28-58A4-BCB1-49893DBF6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87E81-5B65-DFD4-12D5-69ECD1F34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E5F04D-FBAD-7199-075F-0B202C6E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9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5BCA0-C381-B4B3-C1E3-8B0EC8487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9814F-566C-6BDC-E4D3-A2D31999A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0EC36-1A07-2822-A2EF-220345D47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2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EA5A3-911C-9FC7-F5A8-EB94140A1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8913B-3C15-CDED-B0C9-9D3BB2BFA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3D337F-CCCF-AC62-4D43-2FE7E4F72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91DB6-4E68-3DCA-A260-350A3CB2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6D1EB-41F5-3277-D3D7-DC0447134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2FAC4-41A6-30AC-417E-E6A5CE61F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9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FB598-B4F2-9FA0-7B55-5CCD92038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6063AD-0B09-F42A-3A50-257CDF88E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1D4AF2-1626-508C-480F-165A21AB9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0361A-EFFF-3B4C-4E21-11ACD62AD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FFEB3F-C040-5A3D-848D-E8740265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E61FC4-14F2-6B47-D1E7-E511F59D6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3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C056C-37E5-CE7D-1A43-F3A38E19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ACC06-DEFE-12DD-E125-0954B2FCB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9ECB5-5CB3-124F-3EB9-67B89FD57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D40C4-E762-41FE-8A22-69E18DABB8CB}" type="datetimeFigureOut">
              <a:rPr lang="en-US" smtClean="0"/>
              <a:t>23/10/2024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393DD-9623-025F-2DD8-C746A77B9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DE882-AF45-2426-DB2D-8A4FBBF03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7999-7B70-407E-9E97-14736C89D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0A96B6-E884-B019-762D-149ADC841008}"/>
              </a:ext>
            </a:extLst>
          </p:cNvPr>
          <p:cNvSpPr txBox="1"/>
          <p:nvPr/>
        </p:nvSpPr>
        <p:spPr>
          <a:xfrm>
            <a:off x="609600" y="862256"/>
            <a:ext cx="1098605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>
                <a:solidFill>
                  <a:srgbClr val="002060"/>
                </a:solidFill>
              </a:rPr>
              <a:t>TẬP</a:t>
            </a:r>
            <a:r>
              <a:rPr lang="en-US" sz="7200" b="1" dirty="0">
                <a:solidFill>
                  <a:srgbClr val="002060"/>
                </a:solidFill>
              </a:rPr>
              <a:t> </a:t>
            </a:r>
            <a:r>
              <a:rPr lang="en-US" sz="7200" b="1" dirty="0" err="1">
                <a:solidFill>
                  <a:srgbClr val="002060"/>
                </a:solidFill>
              </a:rPr>
              <a:t>THỂ</a:t>
            </a:r>
            <a:r>
              <a:rPr lang="en-US" sz="7200" b="1" dirty="0">
                <a:solidFill>
                  <a:srgbClr val="002060"/>
                </a:solidFill>
              </a:rPr>
              <a:t> </a:t>
            </a:r>
            <a:r>
              <a:rPr lang="en-US" sz="7200" b="1" dirty="0" err="1">
                <a:solidFill>
                  <a:srgbClr val="002060"/>
                </a:solidFill>
              </a:rPr>
              <a:t>LỚP</a:t>
            </a:r>
            <a:r>
              <a:rPr lang="en-US" sz="7200" b="1" dirty="0">
                <a:solidFill>
                  <a:srgbClr val="002060"/>
                </a:solidFill>
              </a:rPr>
              <a:t> </a:t>
            </a:r>
            <a:r>
              <a:rPr lang="en-US" sz="7200" b="1" dirty="0" err="1">
                <a:solidFill>
                  <a:srgbClr val="002060"/>
                </a:solidFill>
              </a:rPr>
              <a:t>12A6</a:t>
            </a:r>
            <a:endParaRPr lang="en-US" sz="7200" b="1" dirty="0">
              <a:solidFill>
                <a:srgbClr val="002060"/>
              </a:solidFill>
            </a:endParaRPr>
          </a:p>
          <a:p>
            <a:endParaRPr lang="en-US" sz="4800" b="1" dirty="0">
              <a:solidFill>
                <a:srgbClr val="0070C0"/>
              </a:solidFill>
            </a:endParaRPr>
          </a:p>
          <a:p>
            <a:pPr algn="ctr"/>
            <a:r>
              <a:rPr lang="en-US" sz="8000" b="1" dirty="0" err="1">
                <a:solidFill>
                  <a:srgbClr val="FF0000"/>
                </a:solidFill>
              </a:rPr>
              <a:t>TRÂN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TRỌNG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KÍNH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CHÀO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8000" b="1" dirty="0" err="1">
                <a:solidFill>
                  <a:srgbClr val="FF0000"/>
                </a:solidFill>
              </a:rPr>
              <a:t>QUÝ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THẦY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CÔ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GIÁO</a:t>
            </a:r>
            <a:r>
              <a:rPr lang="en-US" sz="8000" b="1" dirty="0">
                <a:solidFill>
                  <a:srgbClr val="FF0000"/>
                </a:solidFill>
              </a:rPr>
              <a:t> !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96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7DF97A-A91A-53E1-FC30-3AD15D270B26}"/>
              </a:ext>
            </a:extLst>
          </p:cNvPr>
          <p:cNvSpPr txBox="1"/>
          <p:nvPr/>
        </p:nvSpPr>
        <p:spPr>
          <a:xfrm>
            <a:off x="543339" y="430117"/>
            <a:ext cx="111318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 err="1">
                <a:solidFill>
                  <a:srgbClr val="FF0000"/>
                </a:solidFill>
              </a:rPr>
              <a:t>Quy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trình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viết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bài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nghị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luận</a:t>
            </a:r>
            <a:r>
              <a:rPr lang="en-US" sz="5400" b="1" dirty="0">
                <a:solidFill>
                  <a:srgbClr val="FF0000"/>
                </a:solidFill>
              </a:rPr>
              <a:t> so </a:t>
            </a:r>
            <a:r>
              <a:rPr lang="en-US" sz="5400" b="1" dirty="0" err="1">
                <a:solidFill>
                  <a:srgbClr val="FF0000"/>
                </a:solidFill>
              </a:rPr>
              <a:t>sánh</a:t>
            </a:r>
            <a:r>
              <a:rPr lang="en-US" sz="5400" b="1" dirty="0">
                <a:solidFill>
                  <a:srgbClr val="FF0000"/>
                </a:solidFill>
              </a:rPr>
              <a:t>, </a:t>
            </a:r>
            <a:r>
              <a:rPr lang="en-US" sz="5400" b="1" dirty="0" err="1">
                <a:solidFill>
                  <a:srgbClr val="FF0000"/>
                </a:solidFill>
              </a:rPr>
              <a:t>đánh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giá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hai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tác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phẩm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kí</a:t>
            </a:r>
            <a:r>
              <a:rPr lang="en-US" sz="5400" b="1" dirty="0">
                <a:solidFill>
                  <a:srgbClr val="FF0000"/>
                </a:solidFill>
              </a:rPr>
              <a:t>:</a:t>
            </a:r>
            <a:endParaRPr lang="en-US" sz="5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74D98B-34DD-2A52-C079-997B5B72595B}"/>
              </a:ext>
            </a:extLst>
          </p:cNvPr>
          <p:cNvSpPr txBox="1"/>
          <p:nvPr/>
        </p:nvSpPr>
        <p:spPr>
          <a:xfrm>
            <a:off x="543339" y="2298816"/>
            <a:ext cx="111318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rgbClr val="0070C0"/>
                </a:solidFill>
              </a:rPr>
              <a:t>Bước</a:t>
            </a:r>
            <a:r>
              <a:rPr lang="en-US" sz="5400" b="1" dirty="0">
                <a:solidFill>
                  <a:srgbClr val="0070C0"/>
                </a:solidFill>
              </a:rPr>
              <a:t> 1: </a:t>
            </a:r>
            <a:r>
              <a:rPr lang="en-US" sz="5400" b="1" dirty="0" err="1">
                <a:solidFill>
                  <a:srgbClr val="0070C0"/>
                </a:solidFill>
              </a:rPr>
              <a:t>Chuẩn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bị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viết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810ADE-27F8-8173-D528-1BBC92797763}"/>
              </a:ext>
            </a:extLst>
          </p:cNvPr>
          <p:cNvSpPr txBox="1"/>
          <p:nvPr/>
        </p:nvSpPr>
        <p:spPr>
          <a:xfrm>
            <a:off x="543339" y="3336519"/>
            <a:ext cx="111318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rgbClr val="0070C0"/>
                </a:solidFill>
              </a:rPr>
              <a:t>Bước</a:t>
            </a:r>
            <a:r>
              <a:rPr lang="en-US" sz="5400" b="1" dirty="0">
                <a:solidFill>
                  <a:srgbClr val="0070C0"/>
                </a:solidFill>
              </a:rPr>
              <a:t> 2: </a:t>
            </a:r>
            <a:r>
              <a:rPr lang="en-US" sz="5400" b="1" dirty="0" err="1">
                <a:solidFill>
                  <a:srgbClr val="0070C0"/>
                </a:solidFill>
              </a:rPr>
              <a:t>Tìm</a:t>
            </a:r>
            <a:r>
              <a:rPr lang="en-US" sz="5400" b="1" dirty="0">
                <a:solidFill>
                  <a:srgbClr val="0070C0"/>
                </a:solidFill>
              </a:rPr>
              <a:t> ý, </a:t>
            </a:r>
            <a:r>
              <a:rPr lang="en-US" sz="5400" b="1" dirty="0" err="1">
                <a:solidFill>
                  <a:srgbClr val="0070C0"/>
                </a:solidFill>
              </a:rPr>
              <a:t>lập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dàn</a:t>
            </a:r>
            <a:r>
              <a:rPr lang="en-US" sz="5400" b="1" dirty="0">
                <a:solidFill>
                  <a:srgbClr val="0070C0"/>
                </a:solidFill>
              </a:rPr>
              <a:t> ý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2ABFC5-7D5D-4A0F-B237-A50B80DB7B6E}"/>
              </a:ext>
            </a:extLst>
          </p:cNvPr>
          <p:cNvSpPr txBox="1"/>
          <p:nvPr/>
        </p:nvSpPr>
        <p:spPr>
          <a:xfrm>
            <a:off x="543339" y="4374222"/>
            <a:ext cx="111318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rgbClr val="0070C0"/>
                </a:solidFill>
              </a:rPr>
              <a:t>Bước</a:t>
            </a:r>
            <a:r>
              <a:rPr lang="en-US" sz="5400" b="1" dirty="0">
                <a:solidFill>
                  <a:srgbClr val="0070C0"/>
                </a:solidFill>
              </a:rPr>
              <a:t> 3: </a:t>
            </a:r>
            <a:r>
              <a:rPr lang="en-US" sz="5400" b="1" dirty="0" err="1">
                <a:solidFill>
                  <a:srgbClr val="0070C0"/>
                </a:solidFill>
              </a:rPr>
              <a:t>Viết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bài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E68F3F-1555-898B-27D1-ECBE798D6F30}"/>
              </a:ext>
            </a:extLst>
          </p:cNvPr>
          <p:cNvSpPr txBox="1"/>
          <p:nvPr/>
        </p:nvSpPr>
        <p:spPr>
          <a:xfrm>
            <a:off x="543339" y="5411925"/>
            <a:ext cx="111318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rgbClr val="0070C0"/>
                </a:solidFill>
              </a:rPr>
              <a:t>Bước</a:t>
            </a:r>
            <a:r>
              <a:rPr lang="en-US" sz="5400" b="1" dirty="0">
                <a:solidFill>
                  <a:srgbClr val="0070C0"/>
                </a:solidFill>
              </a:rPr>
              <a:t> 4: </a:t>
            </a:r>
            <a:r>
              <a:rPr lang="en-US" sz="5400" b="1" dirty="0" err="1">
                <a:solidFill>
                  <a:srgbClr val="0070C0"/>
                </a:solidFill>
              </a:rPr>
              <a:t>Kiểm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tra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và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chỉnh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sửa</a:t>
            </a:r>
            <a:endParaRPr lang="en-US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6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CDDDAB7-72FD-6172-CBE9-921995A62722}"/>
              </a:ext>
            </a:extLst>
          </p:cNvPr>
          <p:cNvSpPr txBox="1"/>
          <p:nvPr/>
        </p:nvSpPr>
        <p:spPr>
          <a:xfrm>
            <a:off x="477077" y="530951"/>
            <a:ext cx="111583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rgbClr val="0070C0"/>
                </a:solidFill>
              </a:rPr>
              <a:t>Bước</a:t>
            </a:r>
            <a:r>
              <a:rPr lang="en-US" sz="4800" b="1" dirty="0">
                <a:solidFill>
                  <a:srgbClr val="0070C0"/>
                </a:solidFill>
              </a:rPr>
              <a:t> 1: </a:t>
            </a:r>
            <a:r>
              <a:rPr lang="en-US" sz="4800" b="1" dirty="0" err="1">
                <a:solidFill>
                  <a:srgbClr val="0070C0"/>
                </a:solidFill>
              </a:rPr>
              <a:t>Chuẩn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bị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viết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64EB5D-1D94-4B71-A323-36C52C2F9986}"/>
              </a:ext>
            </a:extLst>
          </p:cNvPr>
          <p:cNvSpPr txBox="1"/>
          <p:nvPr/>
        </p:nvSpPr>
        <p:spPr>
          <a:xfrm>
            <a:off x="477077" y="1361948"/>
            <a:ext cx="111583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Đối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tượng</a:t>
            </a:r>
            <a:r>
              <a:rPr lang="en-US" sz="4800" b="1" dirty="0">
                <a:solidFill>
                  <a:srgbClr val="002060"/>
                </a:solidFill>
              </a:rPr>
              <a:t> so </a:t>
            </a:r>
            <a:r>
              <a:rPr lang="en-US" sz="4800" b="1" dirty="0" err="1">
                <a:solidFill>
                  <a:srgbClr val="002060"/>
                </a:solidFill>
              </a:rPr>
              <a:t>sánh</a:t>
            </a:r>
            <a:r>
              <a:rPr lang="en-US" sz="4800" b="1" dirty="0">
                <a:solidFill>
                  <a:srgbClr val="002060"/>
                </a:solidFill>
              </a:rPr>
              <a:t>: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6301AE-019A-8F54-75BF-851A1FE40BBD}"/>
              </a:ext>
            </a:extLst>
          </p:cNvPr>
          <p:cNvSpPr txBox="1"/>
          <p:nvPr/>
        </p:nvSpPr>
        <p:spPr>
          <a:xfrm>
            <a:off x="477075" y="2189919"/>
            <a:ext cx="112378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</a:rPr>
              <a:t>Nghệ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trần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thuật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7366A5-9561-E5EC-4538-3010DF8D3681}"/>
              </a:ext>
            </a:extLst>
          </p:cNvPr>
          <p:cNvSpPr txBox="1"/>
          <p:nvPr/>
        </p:nvSpPr>
        <p:spPr>
          <a:xfrm>
            <a:off x="477075" y="3027542"/>
            <a:ext cx="1115833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Phạm</a:t>
            </a:r>
            <a:r>
              <a:rPr lang="en-US" sz="4800" b="1" dirty="0">
                <a:solidFill>
                  <a:srgbClr val="002060"/>
                </a:solidFill>
              </a:rPr>
              <a:t> vi so </a:t>
            </a:r>
            <a:r>
              <a:rPr lang="en-US" sz="4800" b="1" dirty="0" err="1">
                <a:solidFill>
                  <a:srgbClr val="002060"/>
                </a:solidFill>
              </a:rPr>
              <a:t>sánh</a:t>
            </a:r>
            <a:r>
              <a:rPr lang="en-US" sz="4800" b="1" dirty="0">
                <a:solidFill>
                  <a:srgbClr val="002060"/>
                </a:solidFill>
              </a:rPr>
              <a:t>: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22B146-C61C-5F9C-605B-8220F6EB409A}"/>
              </a:ext>
            </a:extLst>
          </p:cNvPr>
          <p:cNvSpPr txBox="1"/>
          <p:nvPr/>
        </p:nvSpPr>
        <p:spPr>
          <a:xfrm>
            <a:off x="477077" y="3865165"/>
            <a:ext cx="1115833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Hai </a:t>
            </a:r>
            <a:r>
              <a:rPr lang="en-US" sz="4800" b="1" dirty="0" err="1">
                <a:solidFill>
                  <a:srgbClr val="002060"/>
                </a:solidFill>
              </a:rPr>
              <a:t>đoạn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trích</a:t>
            </a:r>
            <a:r>
              <a:rPr lang="en-US" sz="4800" b="1" dirty="0">
                <a:solidFill>
                  <a:srgbClr val="002060"/>
                </a:solidFill>
              </a:rPr>
              <a:t> “</a:t>
            </a:r>
            <a:r>
              <a:rPr lang="en-US" sz="4800" b="1" dirty="0" err="1">
                <a:solidFill>
                  <a:srgbClr val="002060"/>
                </a:solidFill>
              </a:rPr>
              <a:t>Nhật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kí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Đặng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Trâm</a:t>
            </a:r>
            <a:r>
              <a:rPr lang="en-US" sz="4800" b="1" dirty="0">
                <a:solidFill>
                  <a:srgbClr val="002060"/>
                </a:solidFill>
              </a:rPr>
              <a:t>” (</a:t>
            </a:r>
            <a:r>
              <a:rPr lang="en-US" sz="4800" b="1" dirty="0" err="1">
                <a:solidFill>
                  <a:srgbClr val="002060"/>
                </a:solidFill>
              </a:rPr>
              <a:t>Đặng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Trâm</a:t>
            </a:r>
            <a:r>
              <a:rPr lang="en-US" sz="4800" b="1" dirty="0">
                <a:solidFill>
                  <a:srgbClr val="002060"/>
                </a:solidFill>
              </a:rPr>
              <a:t>) </a:t>
            </a:r>
            <a:r>
              <a:rPr lang="en-US" sz="4800" b="1" dirty="0" err="1">
                <a:solidFill>
                  <a:srgbClr val="002060"/>
                </a:solidFill>
              </a:rPr>
              <a:t>và</a:t>
            </a:r>
            <a:r>
              <a:rPr lang="en-US" sz="4800" b="1" dirty="0">
                <a:solidFill>
                  <a:srgbClr val="002060"/>
                </a:solidFill>
              </a:rPr>
              <a:t> “</a:t>
            </a:r>
            <a:r>
              <a:rPr lang="en-US" sz="4800" b="1" dirty="0" err="1">
                <a:solidFill>
                  <a:srgbClr val="002060"/>
                </a:solidFill>
              </a:rPr>
              <a:t>Một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nước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mắt</a:t>
            </a:r>
            <a:r>
              <a:rPr lang="en-US" sz="4800" b="1" dirty="0">
                <a:solidFill>
                  <a:srgbClr val="002060"/>
                </a:solidFill>
              </a:rPr>
              <a:t>” (Ki-</a:t>
            </a:r>
            <a:r>
              <a:rPr lang="en-US" sz="4800" b="1" dirty="0" err="1">
                <a:solidFill>
                  <a:srgbClr val="002060"/>
                </a:solidFill>
              </a:rPr>
              <a:t>tô</a:t>
            </a:r>
            <a:r>
              <a:rPr lang="en-US" sz="4800" b="1" dirty="0">
                <a:solidFill>
                  <a:srgbClr val="002060"/>
                </a:solidFill>
              </a:rPr>
              <a:t> A-</a:t>
            </a:r>
            <a:r>
              <a:rPr lang="en-US" sz="4800" b="1" dirty="0" err="1">
                <a:solidFill>
                  <a:srgbClr val="002060"/>
                </a:solidFill>
              </a:rPr>
              <a:t>ya</a:t>
            </a:r>
            <a:r>
              <a:rPr lang="en-US" sz="4800" b="1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172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8210ABA-3FB1-BC14-1B07-A584DE041800}"/>
              </a:ext>
            </a:extLst>
          </p:cNvPr>
          <p:cNvSpPr txBox="1"/>
          <p:nvPr/>
        </p:nvSpPr>
        <p:spPr>
          <a:xfrm>
            <a:off x="450574" y="405705"/>
            <a:ext cx="1135711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Những</a:t>
            </a:r>
            <a:r>
              <a:rPr lang="en-US" sz="4800" b="1" dirty="0">
                <a:solidFill>
                  <a:srgbClr val="002060"/>
                </a:solidFill>
              </a:rPr>
              <a:t> chi </a:t>
            </a:r>
            <a:r>
              <a:rPr lang="en-US" sz="4800" b="1" dirty="0" err="1">
                <a:solidFill>
                  <a:srgbClr val="002060"/>
                </a:solidFill>
              </a:rPr>
              <a:t>tiết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liên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quan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đến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các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thủ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pháp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trần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thuật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miêu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tả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nghị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luận</a:t>
            </a:r>
            <a:r>
              <a:rPr lang="en-US" sz="4800" b="1" dirty="0">
                <a:solidFill>
                  <a:srgbClr val="002060"/>
                </a:solidFill>
              </a:rPr>
              <a:t>,  </a:t>
            </a:r>
            <a:r>
              <a:rPr lang="en-US" sz="4800" b="1" dirty="0" err="1">
                <a:solidFill>
                  <a:srgbClr val="002060"/>
                </a:solidFill>
              </a:rPr>
              <a:t>trữ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tình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trong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đoạn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trích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của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hai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tác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giả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281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A1794E2-C6CF-30AF-1776-AE5C15144DEA}"/>
              </a:ext>
            </a:extLst>
          </p:cNvPr>
          <p:cNvSpPr txBox="1"/>
          <p:nvPr/>
        </p:nvSpPr>
        <p:spPr>
          <a:xfrm>
            <a:off x="384313" y="491194"/>
            <a:ext cx="113438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a. </a:t>
            </a:r>
            <a:r>
              <a:rPr lang="en-US" sz="4800" b="1" dirty="0" err="1">
                <a:solidFill>
                  <a:srgbClr val="0070C0"/>
                </a:solidFill>
              </a:rPr>
              <a:t>Đoạn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trích</a:t>
            </a:r>
            <a:r>
              <a:rPr lang="en-US" sz="4800" b="1" dirty="0">
                <a:solidFill>
                  <a:srgbClr val="0070C0"/>
                </a:solidFill>
              </a:rPr>
              <a:t>: “</a:t>
            </a:r>
            <a:r>
              <a:rPr lang="en-US" sz="4800" b="1" dirty="0" err="1">
                <a:solidFill>
                  <a:srgbClr val="0070C0"/>
                </a:solidFill>
              </a:rPr>
              <a:t>Nhật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kí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Đặng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Thuỳ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Trâm</a:t>
            </a:r>
            <a:r>
              <a:rPr lang="en-US" sz="4800" b="1" dirty="0">
                <a:solidFill>
                  <a:srgbClr val="0070C0"/>
                </a:solidFill>
              </a:rPr>
              <a:t>”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223145-88C3-728C-17B6-82427EEB8355}"/>
              </a:ext>
            </a:extLst>
          </p:cNvPr>
          <p:cNvSpPr txBox="1"/>
          <p:nvPr/>
        </p:nvSpPr>
        <p:spPr>
          <a:xfrm>
            <a:off x="384313" y="1322191"/>
            <a:ext cx="113438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Sự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kiện</a:t>
            </a:r>
            <a:r>
              <a:rPr lang="en-US" sz="4800" b="1" dirty="0">
                <a:solidFill>
                  <a:srgbClr val="002060"/>
                </a:solidFill>
              </a:rPr>
              <a:t>: 20-7-1968; 1-1-1970; 19-5-1970 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B741D1-AFF4-8BE0-C8BB-FADAAC0EC2DC}"/>
              </a:ext>
            </a:extLst>
          </p:cNvPr>
          <p:cNvSpPr txBox="1"/>
          <p:nvPr/>
        </p:nvSpPr>
        <p:spPr>
          <a:xfrm>
            <a:off x="384312" y="2274838"/>
            <a:ext cx="113438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Trần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thuật</a:t>
            </a:r>
            <a:r>
              <a:rPr lang="en-US" sz="4800" b="1" dirty="0">
                <a:solidFill>
                  <a:srgbClr val="002060"/>
                </a:solidFill>
              </a:rPr>
              <a:t>: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5DCCCB-C13B-2ED5-D023-4DF1839C193E}"/>
              </a:ext>
            </a:extLst>
          </p:cNvPr>
          <p:cNvSpPr txBox="1"/>
          <p:nvPr/>
        </p:nvSpPr>
        <p:spPr>
          <a:xfrm>
            <a:off x="384312" y="3227485"/>
            <a:ext cx="1134386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i="1" dirty="0">
                <a:solidFill>
                  <a:srgbClr val="002060"/>
                </a:solidFill>
              </a:rPr>
              <a:t>“</a:t>
            </a:r>
            <a:r>
              <a:rPr lang="en-US" sz="4800" b="1" i="1" dirty="0" err="1">
                <a:solidFill>
                  <a:srgbClr val="002060"/>
                </a:solidFill>
              </a:rPr>
              <a:t>Những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ngày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bận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rộn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công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tác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dồn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dập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thương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nặng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người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ít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mọi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người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trong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bệnh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xá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đều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hết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sức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vất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vả</a:t>
            </a:r>
            <a:r>
              <a:rPr lang="en-US" sz="4800" b="1" i="1" dirty="0">
                <a:solidFill>
                  <a:srgbClr val="002060"/>
                </a:solidFill>
              </a:rPr>
              <a:t>.”</a:t>
            </a:r>
            <a:endParaRPr lang="en-US" sz="4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04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712876-39DA-CC4F-B323-DCD8EFC6C507}"/>
              </a:ext>
            </a:extLst>
          </p:cNvPr>
          <p:cNvSpPr txBox="1"/>
          <p:nvPr/>
        </p:nvSpPr>
        <p:spPr>
          <a:xfrm>
            <a:off x="516835" y="557456"/>
            <a:ext cx="111185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- </a:t>
            </a:r>
            <a:r>
              <a:rPr lang="en-US" sz="5400" b="1" dirty="0" err="1">
                <a:solidFill>
                  <a:srgbClr val="002060"/>
                </a:solidFill>
              </a:rPr>
              <a:t>Miêu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tả</a:t>
            </a:r>
            <a:r>
              <a:rPr lang="en-US" sz="5400" b="1" dirty="0">
                <a:solidFill>
                  <a:srgbClr val="002060"/>
                </a:solidFill>
              </a:rPr>
              <a:t>: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BF9415-FAF7-666D-F44D-B63A43EFCC70}"/>
              </a:ext>
            </a:extLst>
          </p:cNvPr>
          <p:cNvSpPr txBox="1"/>
          <p:nvPr/>
        </p:nvSpPr>
        <p:spPr>
          <a:xfrm>
            <a:off x="516835" y="1680001"/>
            <a:ext cx="1115833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+</a:t>
            </a:r>
            <a:r>
              <a:rPr lang="en-US" sz="5400" b="1" i="1" dirty="0">
                <a:solidFill>
                  <a:srgbClr val="002060"/>
                </a:solidFill>
              </a:rPr>
              <a:t> “</a:t>
            </a:r>
            <a:r>
              <a:rPr lang="en-US" sz="5400" b="1" i="1" dirty="0" err="1">
                <a:solidFill>
                  <a:srgbClr val="002060"/>
                </a:solidFill>
              </a:rPr>
              <a:t>Đôi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mắt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người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thương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binh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hôm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nào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đau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nhức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tưởng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như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bỏ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hôm</a:t>
            </a:r>
            <a:r>
              <a:rPr lang="en-US" sz="5400" b="1" i="1" dirty="0">
                <a:solidFill>
                  <a:srgbClr val="002060"/>
                </a:solidFill>
              </a:rPr>
              <a:t> nay </a:t>
            </a:r>
            <a:r>
              <a:rPr lang="en-US" sz="5400" b="1" i="1" dirty="0" err="1">
                <a:solidFill>
                  <a:srgbClr val="002060"/>
                </a:solidFill>
              </a:rPr>
              <a:t>cũng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đã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sáng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lại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một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phần</a:t>
            </a:r>
            <a:r>
              <a:rPr lang="en-US" sz="5400" b="1" i="1" dirty="0">
                <a:solidFill>
                  <a:srgbClr val="002060"/>
                </a:solidFill>
              </a:rPr>
              <a:t>.”</a:t>
            </a:r>
            <a:endParaRPr lang="en-US" sz="5400" i="1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500578-2A45-7509-A5A9-F96DF7771AE5}"/>
              </a:ext>
            </a:extLst>
          </p:cNvPr>
          <p:cNvSpPr txBox="1"/>
          <p:nvPr/>
        </p:nvSpPr>
        <p:spPr>
          <a:xfrm>
            <a:off x="516835" y="4527774"/>
            <a:ext cx="1115833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+ </a:t>
            </a:r>
            <a:r>
              <a:rPr lang="en-US" sz="4800" b="1" i="1" dirty="0">
                <a:solidFill>
                  <a:srgbClr val="002060"/>
                </a:solidFill>
              </a:rPr>
              <a:t>“</a:t>
            </a:r>
            <a:r>
              <a:rPr lang="en-US" sz="4800" b="1" i="1" dirty="0" err="1">
                <a:solidFill>
                  <a:srgbClr val="002060"/>
                </a:solidFill>
              </a:rPr>
              <a:t>Cánh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tay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anh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bộ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đội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sưng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phù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đe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doạ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chảy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máu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bây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giờ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đã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lành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lặn</a:t>
            </a:r>
            <a:r>
              <a:rPr lang="en-US" sz="4800" b="1" i="1" dirty="0">
                <a:solidFill>
                  <a:srgbClr val="002060"/>
                </a:solidFill>
              </a:rPr>
              <a:t>.”</a:t>
            </a:r>
            <a:endParaRPr lang="en-US" sz="4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1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1463849-81A1-B7A1-64A0-D976E505213F}"/>
              </a:ext>
            </a:extLst>
          </p:cNvPr>
          <p:cNvSpPr txBox="1"/>
          <p:nvPr/>
        </p:nvSpPr>
        <p:spPr>
          <a:xfrm>
            <a:off x="530093" y="312938"/>
            <a:ext cx="111450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Nghị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luận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D9B5B9-3846-8BAA-5E78-0E0A7915515E}"/>
              </a:ext>
            </a:extLst>
          </p:cNvPr>
          <p:cNvSpPr txBox="1"/>
          <p:nvPr/>
        </p:nvSpPr>
        <p:spPr>
          <a:xfrm>
            <a:off x="530093" y="1082379"/>
            <a:ext cx="1130409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002060"/>
                </a:solidFill>
              </a:rPr>
              <a:t>+ “Ai </a:t>
            </a:r>
            <a:r>
              <a:rPr lang="en-US" sz="4400" b="1" i="1" dirty="0" err="1">
                <a:solidFill>
                  <a:srgbClr val="002060"/>
                </a:solidFill>
              </a:rPr>
              <a:t>lại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không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thiết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với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mùa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xuân</a:t>
            </a:r>
            <a:r>
              <a:rPr lang="en-US" sz="4400" b="1" i="1" dirty="0">
                <a:solidFill>
                  <a:srgbClr val="002060"/>
                </a:solidFill>
              </a:rPr>
              <a:t>, ai </a:t>
            </a:r>
            <a:r>
              <a:rPr lang="en-US" sz="4400" b="1" i="1" dirty="0" err="1">
                <a:solidFill>
                  <a:srgbClr val="002060"/>
                </a:solidFill>
              </a:rPr>
              <a:t>lại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không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muốn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cái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sáng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ngời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trong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đôi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mắt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và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trên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đôi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môi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căng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mọng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khi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cuộc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đời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còn</a:t>
            </a:r>
            <a:r>
              <a:rPr lang="en-US" sz="4400" b="1" i="1" dirty="0">
                <a:solidFill>
                  <a:srgbClr val="002060"/>
                </a:solidFill>
              </a:rPr>
              <a:t> ở </a:t>
            </a:r>
            <a:r>
              <a:rPr lang="en-US" sz="4400" b="1" i="1" dirty="0" err="1">
                <a:solidFill>
                  <a:srgbClr val="002060"/>
                </a:solidFill>
              </a:rPr>
              <a:t>tuổi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hai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mươi</a:t>
            </a:r>
            <a:r>
              <a:rPr lang="en-US" sz="4400" b="1" i="1" dirty="0">
                <a:solidFill>
                  <a:srgbClr val="002060"/>
                </a:solidFill>
              </a:rPr>
              <a:t>.”</a:t>
            </a:r>
            <a:endParaRPr lang="en-US" sz="4400" i="1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04AC71-4D3C-BF92-7837-1033473D0AC7}"/>
              </a:ext>
            </a:extLst>
          </p:cNvPr>
          <p:cNvSpPr txBox="1"/>
          <p:nvPr/>
        </p:nvSpPr>
        <p:spPr>
          <a:xfrm>
            <a:off x="530093" y="3883146"/>
            <a:ext cx="1130409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i="1" dirty="0">
                <a:solidFill>
                  <a:srgbClr val="002060"/>
                </a:solidFill>
              </a:rPr>
              <a:t>“</a:t>
            </a:r>
            <a:r>
              <a:rPr lang="en-US" sz="4400" b="1" i="1" dirty="0" err="1">
                <a:solidFill>
                  <a:srgbClr val="002060"/>
                </a:solidFill>
              </a:rPr>
              <a:t>Nhưng</a:t>
            </a:r>
            <a:r>
              <a:rPr lang="en-US" sz="4400" b="1" i="1" dirty="0">
                <a:solidFill>
                  <a:srgbClr val="002060"/>
                </a:solidFill>
              </a:rPr>
              <a:t>… </a:t>
            </a:r>
            <a:r>
              <a:rPr lang="en-US" sz="4400" b="1" i="1" dirty="0" err="1">
                <a:solidFill>
                  <a:srgbClr val="002060"/>
                </a:solidFill>
              </a:rPr>
              <a:t>tuổi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hai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mươi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của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thời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đại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này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đã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phải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dẹp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lại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những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ước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mơ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hạnh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phúc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mà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lẽ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ra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họ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phải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có</a:t>
            </a:r>
            <a:r>
              <a:rPr lang="en-US" sz="4400" b="1" i="1" dirty="0">
                <a:solidFill>
                  <a:srgbClr val="002060"/>
                </a:solidFill>
              </a:rPr>
              <a:t>…</a:t>
            </a:r>
            <a:r>
              <a:rPr lang="en-US" sz="4400" b="1" i="1" dirty="0" err="1">
                <a:solidFill>
                  <a:srgbClr val="002060"/>
                </a:solidFill>
              </a:rPr>
              <a:t>Ước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mơ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bây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giờ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là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đánh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đánh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thắng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giặc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Mỹ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là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Độc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lập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Tự</a:t>
            </a:r>
            <a:r>
              <a:rPr lang="en-US" sz="4400" b="1" i="1" dirty="0">
                <a:solidFill>
                  <a:srgbClr val="002060"/>
                </a:solidFill>
              </a:rPr>
              <a:t> do </a:t>
            </a:r>
            <a:r>
              <a:rPr lang="en-US" sz="4400" b="1" i="1" dirty="0" err="1">
                <a:solidFill>
                  <a:srgbClr val="002060"/>
                </a:solidFill>
              </a:rPr>
              <a:t>của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đất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nước</a:t>
            </a:r>
            <a:r>
              <a:rPr lang="en-US" sz="4400" b="1" i="1" dirty="0">
                <a:solidFill>
                  <a:srgbClr val="002060"/>
                </a:solidFill>
              </a:rPr>
              <a:t>.”</a:t>
            </a:r>
            <a:endParaRPr lang="en-US" sz="4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94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42E84C-744C-4EE3-6EB9-3F36A01EB590}"/>
              </a:ext>
            </a:extLst>
          </p:cNvPr>
          <p:cNvSpPr txBox="1"/>
          <p:nvPr/>
        </p:nvSpPr>
        <p:spPr>
          <a:xfrm>
            <a:off x="483708" y="323372"/>
            <a:ext cx="1122458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b. </a:t>
            </a:r>
            <a:r>
              <a:rPr lang="en-US" sz="4400" b="1" dirty="0" err="1">
                <a:solidFill>
                  <a:srgbClr val="0070C0"/>
                </a:solidFill>
              </a:rPr>
              <a:t>Đoạn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trích</a:t>
            </a:r>
            <a:r>
              <a:rPr lang="en-US" sz="4400" b="1" dirty="0">
                <a:solidFill>
                  <a:srgbClr val="0070C0"/>
                </a:solidFill>
              </a:rPr>
              <a:t> “</a:t>
            </a:r>
            <a:r>
              <a:rPr lang="en-US" sz="4400" b="1" dirty="0" err="1">
                <a:solidFill>
                  <a:srgbClr val="0070C0"/>
                </a:solidFill>
              </a:rPr>
              <a:t>Một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lít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nước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mắt</a:t>
            </a:r>
            <a:r>
              <a:rPr lang="en-US" sz="4400" b="1" dirty="0">
                <a:solidFill>
                  <a:srgbClr val="0070C0"/>
                </a:solidFill>
              </a:rPr>
              <a:t>”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8C2D8C-0B5F-DD14-3B1B-F77742855631}"/>
              </a:ext>
            </a:extLst>
          </p:cNvPr>
          <p:cNvSpPr txBox="1"/>
          <p:nvPr/>
        </p:nvSpPr>
        <p:spPr>
          <a:xfrm>
            <a:off x="483708" y="1070923"/>
            <a:ext cx="111782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Sự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kiện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813D54-95FB-0C30-D543-794CA57B40E3}"/>
              </a:ext>
            </a:extLst>
          </p:cNvPr>
          <p:cNvSpPr txBox="1"/>
          <p:nvPr/>
        </p:nvSpPr>
        <p:spPr>
          <a:xfrm>
            <a:off x="483708" y="3193479"/>
            <a:ext cx="111583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Trần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thuật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  <a:endParaRPr lang="en-US" sz="4400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673CC1-C0B5-D00E-DA2C-81051ECF7D5C}"/>
              </a:ext>
            </a:extLst>
          </p:cNvPr>
          <p:cNvSpPr txBox="1"/>
          <p:nvPr/>
        </p:nvSpPr>
        <p:spPr>
          <a:xfrm>
            <a:off x="516835" y="3846013"/>
            <a:ext cx="1115833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i="1" dirty="0">
                <a:solidFill>
                  <a:srgbClr val="002060"/>
                </a:solidFill>
              </a:rPr>
              <a:t>“ Khi </a:t>
            </a:r>
            <a:r>
              <a:rPr lang="en-US" sz="4400" b="1" i="1" dirty="0" err="1">
                <a:solidFill>
                  <a:srgbClr val="002060"/>
                </a:solidFill>
              </a:rPr>
              <a:t>thức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dậy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vào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buổi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sáng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mình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thấy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đáng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sợ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hơn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buổi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tối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khi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phải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ngủ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một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mình</a:t>
            </a:r>
            <a:r>
              <a:rPr lang="en-US" sz="4400" b="1" i="1" dirty="0">
                <a:solidFill>
                  <a:srgbClr val="002060"/>
                </a:solidFill>
              </a:rPr>
              <a:t>.”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024831-F1C4-FA61-938E-C3410B718B6B}"/>
              </a:ext>
            </a:extLst>
          </p:cNvPr>
          <p:cNvSpPr txBox="1"/>
          <p:nvPr/>
        </p:nvSpPr>
        <p:spPr>
          <a:xfrm>
            <a:off x="483708" y="5292563"/>
            <a:ext cx="1115833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i="1" dirty="0">
                <a:solidFill>
                  <a:srgbClr val="002060"/>
                </a:solidFill>
              </a:rPr>
              <a:t>“ Khi </a:t>
            </a:r>
            <a:r>
              <a:rPr lang="en-US" sz="4400" b="1" i="1" dirty="0" err="1">
                <a:solidFill>
                  <a:srgbClr val="002060"/>
                </a:solidFill>
              </a:rPr>
              <a:t>cơ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thể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cứng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đờ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vì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mệt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mỏi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mình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thậm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chí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còn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mất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nhiều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thời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gian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hơn</a:t>
            </a:r>
            <a:r>
              <a:rPr lang="en-US" sz="4400" b="1" i="1" dirty="0">
                <a:solidFill>
                  <a:srgbClr val="002060"/>
                </a:solidFill>
              </a:rPr>
              <a:t>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C6D839-2F07-59AA-7657-20E93FFB5A4E}"/>
              </a:ext>
            </a:extLst>
          </p:cNvPr>
          <p:cNvSpPr txBox="1"/>
          <p:nvPr/>
        </p:nvSpPr>
        <p:spPr>
          <a:xfrm>
            <a:off x="483708" y="1845519"/>
            <a:ext cx="1125109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 err="1">
                <a:solidFill>
                  <a:srgbClr val="002060"/>
                </a:solidFill>
              </a:rPr>
              <a:t>Năm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lớp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mười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hai</a:t>
            </a:r>
            <a:r>
              <a:rPr lang="en-US" sz="4400" b="1" i="1" dirty="0">
                <a:solidFill>
                  <a:srgbClr val="002060"/>
                </a:solidFill>
              </a:rPr>
              <a:t>, Ki-</a:t>
            </a:r>
            <a:r>
              <a:rPr lang="en-US" sz="4400" b="1" i="1" dirty="0" err="1">
                <a:solidFill>
                  <a:srgbClr val="002060"/>
                </a:solidFill>
              </a:rPr>
              <a:t>tô</a:t>
            </a:r>
            <a:r>
              <a:rPr lang="en-US" sz="4400" b="1" i="1" dirty="0">
                <a:solidFill>
                  <a:srgbClr val="002060"/>
                </a:solidFill>
              </a:rPr>
              <a:t> A-</a:t>
            </a:r>
            <a:r>
              <a:rPr lang="en-US" sz="4400" b="1" i="1" dirty="0" err="1">
                <a:solidFill>
                  <a:srgbClr val="002060"/>
                </a:solidFill>
              </a:rPr>
              <a:t>ya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phát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hiện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mình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không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thể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được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nữa</a:t>
            </a:r>
            <a:r>
              <a:rPr lang="en-US" sz="4400" b="1" i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336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4BFB42-3596-9A8C-E6B3-33127D6793E5}"/>
              </a:ext>
            </a:extLst>
          </p:cNvPr>
          <p:cNvSpPr txBox="1"/>
          <p:nvPr/>
        </p:nvSpPr>
        <p:spPr>
          <a:xfrm>
            <a:off x="596347" y="432209"/>
            <a:ext cx="1123784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Miêu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tả</a:t>
            </a:r>
            <a:r>
              <a:rPr lang="en-US" sz="48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1A7758-F297-FCD8-27FB-2F1E0EF1552E}"/>
              </a:ext>
            </a:extLst>
          </p:cNvPr>
          <p:cNvSpPr txBox="1"/>
          <p:nvPr/>
        </p:nvSpPr>
        <p:spPr>
          <a:xfrm>
            <a:off x="596347" y="1426723"/>
            <a:ext cx="1123784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+ </a:t>
            </a:r>
            <a:r>
              <a:rPr lang="en-US" sz="4800" b="1" i="1" dirty="0">
                <a:solidFill>
                  <a:srgbClr val="002060"/>
                </a:solidFill>
              </a:rPr>
              <a:t>“ </a:t>
            </a:r>
            <a:r>
              <a:rPr lang="en-US" sz="4800" b="1" i="1" dirty="0" err="1">
                <a:solidFill>
                  <a:srgbClr val="002060"/>
                </a:solidFill>
              </a:rPr>
              <a:t>Nhưng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sau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vài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ngày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thì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bắt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đầu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cảm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thấy</a:t>
            </a:r>
            <a:r>
              <a:rPr lang="en-US" sz="4800" b="1" i="1" dirty="0">
                <a:solidFill>
                  <a:srgbClr val="002060"/>
                </a:solidFill>
              </a:rPr>
              <a:t> ê </a:t>
            </a:r>
            <a:r>
              <a:rPr lang="en-US" sz="4800" b="1" i="1" dirty="0" err="1">
                <a:solidFill>
                  <a:srgbClr val="002060"/>
                </a:solidFill>
              </a:rPr>
              <a:t>ẩm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khắp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các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vết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trên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vai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và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cánh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tay</a:t>
            </a:r>
            <a:r>
              <a:rPr lang="en-US" sz="4800" b="1" i="1" dirty="0">
                <a:solidFill>
                  <a:srgbClr val="002060"/>
                </a:solidFill>
              </a:rPr>
              <a:t>.”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9FBEB6-64A2-8197-7F97-44BA84220CA0}"/>
              </a:ext>
            </a:extLst>
          </p:cNvPr>
          <p:cNvSpPr txBox="1"/>
          <p:nvPr/>
        </p:nvSpPr>
        <p:spPr>
          <a:xfrm>
            <a:off x="477078" y="3984727"/>
            <a:ext cx="1123784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+ </a:t>
            </a:r>
            <a:r>
              <a:rPr lang="en-US" sz="4800" b="1" i="1" dirty="0">
                <a:solidFill>
                  <a:srgbClr val="002060"/>
                </a:solidFill>
              </a:rPr>
              <a:t>“ </a:t>
            </a:r>
            <a:r>
              <a:rPr lang="en-US" sz="4800" b="1" i="1" dirty="0" err="1">
                <a:solidFill>
                  <a:srgbClr val="002060"/>
                </a:solidFill>
              </a:rPr>
              <a:t>Nếu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cứ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khóc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thì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những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nếp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nhăn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trên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mặt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và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trên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mắt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sẽ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khiến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khuôn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mặt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mình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xấu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xí</a:t>
            </a:r>
            <a:r>
              <a:rPr lang="en-US" sz="4800" b="1" i="1" dirty="0">
                <a:solidFill>
                  <a:srgbClr val="00206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95895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907ADF8-36FC-96C0-A198-BA5CDC43A170}"/>
              </a:ext>
            </a:extLst>
          </p:cNvPr>
          <p:cNvSpPr txBox="1"/>
          <p:nvPr/>
        </p:nvSpPr>
        <p:spPr>
          <a:xfrm>
            <a:off x="450573" y="379200"/>
            <a:ext cx="113836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Nghị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luận</a:t>
            </a:r>
            <a:r>
              <a:rPr lang="en-US" sz="48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141D29-8EEC-7417-F2C2-A47A5A171B94}"/>
              </a:ext>
            </a:extLst>
          </p:cNvPr>
          <p:cNvSpPr txBox="1"/>
          <p:nvPr/>
        </p:nvSpPr>
        <p:spPr>
          <a:xfrm>
            <a:off x="450573" y="1148641"/>
            <a:ext cx="1138361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+ </a:t>
            </a:r>
            <a:r>
              <a:rPr lang="en-US" sz="4800" b="1" i="1" dirty="0">
                <a:solidFill>
                  <a:srgbClr val="002060"/>
                </a:solidFill>
              </a:rPr>
              <a:t>“ </a:t>
            </a:r>
            <a:r>
              <a:rPr lang="en-US" sz="4800" b="1" i="1" dirty="0" err="1">
                <a:solidFill>
                  <a:srgbClr val="002060"/>
                </a:solidFill>
              </a:rPr>
              <a:t>Nhưng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kì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lạ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thật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mình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không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hề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có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cảm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giác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là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mình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sẽ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chết</a:t>
            </a:r>
            <a:r>
              <a:rPr lang="en-US" sz="4800" b="1" i="1" dirty="0">
                <a:solidFill>
                  <a:srgbClr val="002060"/>
                </a:solidFill>
              </a:rPr>
              <a:t>. </a:t>
            </a:r>
            <a:r>
              <a:rPr lang="en-US" sz="4800" b="1" i="1" dirty="0" err="1">
                <a:solidFill>
                  <a:srgbClr val="002060"/>
                </a:solidFill>
              </a:rPr>
              <a:t>Thay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vào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đó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mình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được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nhìn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thấy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một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thế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giới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trong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suốt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có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lẽ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thiên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đường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cũng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vậy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chăng</a:t>
            </a:r>
            <a:r>
              <a:rPr lang="en-US" sz="4800" b="1" i="1" dirty="0">
                <a:solidFill>
                  <a:srgbClr val="002060"/>
                </a:solidFill>
              </a:rPr>
              <a:t>?”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82F538-E1E4-307F-B1F5-3003AB0CC0C7}"/>
              </a:ext>
            </a:extLst>
          </p:cNvPr>
          <p:cNvSpPr txBox="1"/>
          <p:nvPr/>
        </p:nvSpPr>
        <p:spPr>
          <a:xfrm>
            <a:off x="404192" y="4333720"/>
            <a:ext cx="1138361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+ </a:t>
            </a:r>
            <a:r>
              <a:rPr lang="en-US" sz="4800" b="1" i="1" dirty="0">
                <a:solidFill>
                  <a:srgbClr val="002060"/>
                </a:solidFill>
              </a:rPr>
              <a:t>“ </a:t>
            </a:r>
            <a:r>
              <a:rPr lang="en-US" sz="4800" b="1" i="1" dirty="0" err="1">
                <a:solidFill>
                  <a:srgbClr val="002060"/>
                </a:solidFill>
              </a:rPr>
              <a:t>Mình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phải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hít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thở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và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tiếp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tục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sống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bởi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mình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không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thể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chết</a:t>
            </a:r>
            <a:r>
              <a:rPr lang="en-US" sz="4800" b="1" i="1" dirty="0">
                <a:solidFill>
                  <a:srgbClr val="002060"/>
                </a:solidFill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</a:rPr>
              <a:t>chẳng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có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cách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nào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khác</a:t>
            </a:r>
            <a:r>
              <a:rPr lang="en-US" sz="4800" b="1" i="1" dirty="0">
                <a:solidFill>
                  <a:srgbClr val="002060"/>
                </a:solidFill>
              </a:rPr>
              <a:t>. </a:t>
            </a:r>
            <a:r>
              <a:rPr lang="en-US" sz="4800" b="1" i="1" dirty="0" err="1">
                <a:solidFill>
                  <a:srgbClr val="002060"/>
                </a:solidFill>
              </a:rPr>
              <a:t>Thật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đáng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sợ</a:t>
            </a:r>
            <a:r>
              <a:rPr lang="en-US" sz="4800" b="1" i="1" dirty="0">
                <a:solidFill>
                  <a:srgbClr val="002060"/>
                </a:solidFill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28695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E46174-A172-41FD-40FC-A68DDC65FF5B}"/>
              </a:ext>
            </a:extLst>
          </p:cNvPr>
          <p:cNvSpPr txBox="1"/>
          <p:nvPr/>
        </p:nvSpPr>
        <p:spPr>
          <a:xfrm>
            <a:off x="516834" y="432209"/>
            <a:ext cx="113438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70C0"/>
                </a:solidFill>
              </a:rPr>
              <a:t>Bước</a:t>
            </a:r>
            <a:r>
              <a:rPr lang="en-US" sz="4800" b="1" dirty="0">
                <a:solidFill>
                  <a:srgbClr val="0070C0"/>
                </a:solidFill>
              </a:rPr>
              <a:t> 2: </a:t>
            </a:r>
            <a:r>
              <a:rPr lang="en-US" sz="4800" b="1" dirty="0" err="1">
                <a:solidFill>
                  <a:srgbClr val="0070C0"/>
                </a:solidFill>
              </a:rPr>
              <a:t>Tìm</a:t>
            </a:r>
            <a:r>
              <a:rPr lang="en-US" sz="4800" b="1" dirty="0">
                <a:solidFill>
                  <a:srgbClr val="0070C0"/>
                </a:solidFill>
              </a:rPr>
              <a:t> ý, </a:t>
            </a:r>
            <a:r>
              <a:rPr lang="en-US" sz="4800" b="1" dirty="0" err="1">
                <a:solidFill>
                  <a:srgbClr val="0070C0"/>
                </a:solidFill>
              </a:rPr>
              <a:t>lập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dàn</a:t>
            </a:r>
            <a:r>
              <a:rPr lang="en-US" sz="4800" b="1" dirty="0">
                <a:solidFill>
                  <a:srgbClr val="0070C0"/>
                </a:solidFill>
              </a:rPr>
              <a:t> 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CC3A4B-2748-A6DF-9DF5-8E22548B57DB}"/>
              </a:ext>
            </a:extLst>
          </p:cNvPr>
          <p:cNvSpPr txBox="1"/>
          <p:nvPr/>
        </p:nvSpPr>
        <p:spPr>
          <a:xfrm>
            <a:off x="622848" y="1382140"/>
            <a:ext cx="113438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70C0"/>
                </a:solidFill>
              </a:rPr>
              <a:t>a. </a:t>
            </a:r>
            <a:r>
              <a:rPr lang="en-US" sz="4800" b="1" dirty="0" err="1">
                <a:solidFill>
                  <a:srgbClr val="0070C0"/>
                </a:solidFill>
              </a:rPr>
              <a:t>Mở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bài</a:t>
            </a:r>
            <a:r>
              <a:rPr lang="en-US" sz="48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EEB7EA-1211-2C03-D274-CFB4C36E02BF}"/>
              </a:ext>
            </a:extLst>
          </p:cNvPr>
          <p:cNvSpPr txBox="1"/>
          <p:nvPr/>
        </p:nvSpPr>
        <p:spPr>
          <a:xfrm>
            <a:off x="424070" y="2332071"/>
            <a:ext cx="115426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Nêu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ngắn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gọn</a:t>
            </a:r>
            <a:r>
              <a:rPr lang="en-US" sz="4800" b="1" dirty="0">
                <a:solidFill>
                  <a:srgbClr val="002060"/>
                </a:solidFill>
              </a:rPr>
              <a:t> “</a:t>
            </a:r>
            <a:r>
              <a:rPr lang="en-US" sz="4800" b="1" dirty="0" err="1">
                <a:solidFill>
                  <a:srgbClr val="002060"/>
                </a:solidFill>
              </a:rPr>
              <a:t>Nhật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kí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Đặng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Trâm</a:t>
            </a:r>
            <a:r>
              <a:rPr lang="en-US" sz="4800" b="1" dirty="0">
                <a:solidFill>
                  <a:srgbClr val="002060"/>
                </a:solidFill>
              </a:rPr>
              <a:t>” (</a:t>
            </a:r>
            <a:r>
              <a:rPr lang="en-US" sz="4800" b="1" dirty="0" err="1">
                <a:solidFill>
                  <a:srgbClr val="002060"/>
                </a:solidFill>
              </a:rPr>
              <a:t>Đặng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Trâm</a:t>
            </a:r>
            <a:r>
              <a:rPr lang="en-US" sz="4800" b="1" dirty="0">
                <a:solidFill>
                  <a:srgbClr val="002060"/>
                </a:solidFill>
              </a:rPr>
              <a:t>) </a:t>
            </a:r>
            <a:r>
              <a:rPr lang="en-US" sz="4800" b="1" dirty="0" err="1">
                <a:solidFill>
                  <a:srgbClr val="002060"/>
                </a:solidFill>
              </a:rPr>
              <a:t>và</a:t>
            </a:r>
            <a:r>
              <a:rPr lang="en-US" sz="4800" b="1" dirty="0">
                <a:solidFill>
                  <a:srgbClr val="002060"/>
                </a:solidFill>
              </a:rPr>
              <a:t> “</a:t>
            </a:r>
            <a:r>
              <a:rPr lang="en-US" sz="4800" b="1" dirty="0" err="1">
                <a:solidFill>
                  <a:srgbClr val="002060"/>
                </a:solidFill>
              </a:rPr>
              <a:t>Một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nước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mắt</a:t>
            </a:r>
            <a:r>
              <a:rPr lang="en-US" sz="4800" b="1" dirty="0">
                <a:solidFill>
                  <a:srgbClr val="002060"/>
                </a:solidFill>
              </a:rPr>
              <a:t>) (Ki-</a:t>
            </a:r>
            <a:r>
              <a:rPr lang="en-US" sz="4800" b="1" dirty="0" err="1">
                <a:solidFill>
                  <a:srgbClr val="002060"/>
                </a:solidFill>
              </a:rPr>
              <a:t>tô</a:t>
            </a:r>
            <a:r>
              <a:rPr lang="en-US" sz="4800" b="1" dirty="0">
                <a:solidFill>
                  <a:srgbClr val="002060"/>
                </a:solidFill>
              </a:rPr>
              <a:t> A-</a:t>
            </a:r>
            <a:r>
              <a:rPr lang="en-US" sz="4800" b="1" dirty="0" err="1">
                <a:solidFill>
                  <a:srgbClr val="002060"/>
                </a:solidFill>
              </a:rPr>
              <a:t>ya</a:t>
            </a:r>
            <a:r>
              <a:rPr lang="en-US" sz="4800" b="1" dirty="0">
                <a:solidFill>
                  <a:srgbClr val="002060"/>
                </a:solidFill>
              </a:rPr>
              <a:t>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F36FA4-07BE-6676-A6EC-A4ABF375162F}"/>
              </a:ext>
            </a:extLst>
          </p:cNvPr>
          <p:cNvSpPr txBox="1"/>
          <p:nvPr/>
        </p:nvSpPr>
        <p:spPr>
          <a:xfrm>
            <a:off x="424069" y="4640395"/>
            <a:ext cx="113438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Nghệ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trần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những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điểm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tương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đồng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và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khác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biệt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0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A3BC87-B3AC-30C4-63E5-3ECC5D101575}"/>
              </a:ext>
            </a:extLst>
          </p:cNvPr>
          <p:cNvSpPr txBox="1"/>
          <p:nvPr/>
        </p:nvSpPr>
        <p:spPr>
          <a:xfrm>
            <a:off x="569842" y="557456"/>
            <a:ext cx="11145079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6000" b="1" dirty="0" err="1">
                <a:solidFill>
                  <a:srgbClr val="002060"/>
                </a:solidFill>
              </a:rPr>
              <a:t>VIẾT</a:t>
            </a:r>
            <a:endParaRPr lang="en-US" sz="6000" b="1" dirty="0">
              <a:solidFill>
                <a:srgbClr val="002060"/>
              </a:solidFill>
            </a:endParaRPr>
          </a:p>
          <a:p>
            <a:pPr algn="ctr"/>
            <a:endParaRPr lang="en-US" sz="6600" b="1" dirty="0">
              <a:solidFill>
                <a:srgbClr val="FF0000"/>
              </a:solidFill>
            </a:endParaRPr>
          </a:p>
          <a:p>
            <a:pPr algn="ctr"/>
            <a:r>
              <a:rPr lang="en-US" sz="6600" b="1" dirty="0" err="1">
                <a:solidFill>
                  <a:srgbClr val="FF0000"/>
                </a:solidFill>
              </a:rPr>
              <a:t>VIẾT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BÀI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NGHỊ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LUẬN</a:t>
            </a:r>
            <a:r>
              <a:rPr lang="en-US" sz="6600" b="1" dirty="0">
                <a:solidFill>
                  <a:srgbClr val="FF0000"/>
                </a:solidFill>
              </a:rPr>
              <a:t> SO </a:t>
            </a:r>
            <a:r>
              <a:rPr lang="en-US" sz="6600" b="1" dirty="0" err="1">
                <a:solidFill>
                  <a:srgbClr val="FF0000"/>
                </a:solidFill>
              </a:rPr>
              <a:t>SÁNH</a:t>
            </a:r>
            <a:r>
              <a:rPr lang="en-US" sz="6600" b="1" dirty="0">
                <a:solidFill>
                  <a:srgbClr val="FF0000"/>
                </a:solidFill>
              </a:rPr>
              <a:t>, </a:t>
            </a:r>
            <a:r>
              <a:rPr lang="en-US" sz="6600" b="1" dirty="0" err="1">
                <a:solidFill>
                  <a:srgbClr val="FF0000"/>
                </a:solidFill>
              </a:rPr>
              <a:t>ĐÁNH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GIÁ</a:t>
            </a:r>
            <a:r>
              <a:rPr lang="en-US" sz="6600" b="1" dirty="0">
                <a:solidFill>
                  <a:srgbClr val="FF0000"/>
                </a:solidFill>
              </a:rPr>
              <a:t> HAI </a:t>
            </a:r>
            <a:r>
              <a:rPr lang="en-US" sz="6600" b="1" dirty="0" err="1">
                <a:solidFill>
                  <a:srgbClr val="FF0000"/>
                </a:solidFill>
              </a:rPr>
              <a:t>TÁC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PHẨM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KÍ</a:t>
            </a:r>
            <a:endParaRPr lang="en-US" sz="6600" b="1" dirty="0">
              <a:solidFill>
                <a:srgbClr val="FF0000"/>
              </a:solidFill>
            </a:endParaRPr>
          </a:p>
          <a:p>
            <a:pPr algn="ctr"/>
            <a:r>
              <a:rPr lang="en-US" sz="6600" b="1" i="1" dirty="0">
                <a:solidFill>
                  <a:srgbClr val="0070C0"/>
                </a:solidFill>
              </a:rPr>
              <a:t>(</a:t>
            </a:r>
            <a:r>
              <a:rPr lang="en-US" sz="6600" b="1" i="1" dirty="0" err="1">
                <a:solidFill>
                  <a:srgbClr val="0070C0"/>
                </a:solidFill>
              </a:rPr>
              <a:t>Tiết</a:t>
            </a:r>
            <a:r>
              <a:rPr lang="en-US" sz="6600" b="1" i="1" dirty="0">
                <a:solidFill>
                  <a:srgbClr val="0070C0"/>
                </a:solidFill>
              </a:rPr>
              <a:t> 26, 27)</a:t>
            </a:r>
          </a:p>
          <a:p>
            <a:pPr algn="ctr"/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070D99-0185-E7DC-785D-E0261E4D9CC2}"/>
              </a:ext>
            </a:extLst>
          </p:cNvPr>
          <p:cNvSpPr txBox="1"/>
          <p:nvPr/>
        </p:nvSpPr>
        <p:spPr>
          <a:xfrm>
            <a:off x="503583" y="405704"/>
            <a:ext cx="11184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70C0"/>
                </a:solidFill>
              </a:rPr>
              <a:t>b. </a:t>
            </a:r>
            <a:r>
              <a:rPr lang="en-US" sz="4800" b="1" dirty="0" err="1">
                <a:solidFill>
                  <a:srgbClr val="0070C0"/>
                </a:solidFill>
              </a:rPr>
              <a:t>Thân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bài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30E3F2-78A8-0713-A03C-1F88B9188E5F}"/>
              </a:ext>
            </a:extLst>
          </p:cNvPr>
          <p:cNvSpPr txBox="1"/>
          <p:nvPr/>
        </p:nvSpPr>
        <p:spPr>
          <a:xfrm>
            <a:off x="503582" y="1434456"/>
            <a:ext cx="111848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Nêu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ngắn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gọn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nội</a:t>
            </a:r>
            <a:r>
              <a:rPr lang="en-US" sz="4800" b="1" dirty="0">
                <a:solidFill>
                  <a:srgbClr val="002060"/>
                </a:solidFill>
              </a:rPr>
              <a:t> dung </a:t>
            </a:r>
            <a:r>
              <a:rPr lang="en-US" sz="4800" b="1" dirty="0" err="1">
                <a:solidFill>
                  <a:srgbClr val="002060"/>
                </a:solidFill>
              </a:rPr>
              <a:t>hai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đoạn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trích</a:t>
            </a:r>
            <a:r>
              <a:rPr lang="en-US" sz="48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FEAA06-8925-C736-29E0-48BE766D3C1A}"/>
              </a:ext>
            </a:extLst>
          </p:cNvPr>
          <p:cNvSpPr txBox="1"/>
          <p:nvPr/>
        </p:nvSpPr>
        <p:spPr>
          <a:xfrm>
            <a:off x="503582" y="2744805"/>
            <a:ext cx="111848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+ </a:t>
            </a:r>
            <a:r>
              <a:rPr lang="en-US" sz="4800" b="1" dirty="0" err="1">
                <a:solidFill>
                  <a:srgbClr val="002060"/>
                </a:solidFill>
              </a:rPr>
              <a:t>Nhật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ký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Đặng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Trâm</a:t>
            </a:r>
            <a:r>
              <a:rPr lang="en-US" sz="48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237078-5933-F7CD-E509-B927EFB1160B}"/>
              </a:ext>
            </a:extLst>
          </p:cNvPr>
          <p:cNvSpPr txBox="1"/>
          <p:nvPr/>
        </p:nvSpPr>
        <p:spPr>
          <a:xfrm>
            <a:off x="503583" y="3773557"/>
            <a:ext cx="1118483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2060"/>
                </a:solidFill>
              </a:rPr>
              <a:t>Tâm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sự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của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nữ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bác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sĩ</a:t>
            </a:r>
            <a:r>
              <a:rPr lang="en-US" sz="4800" b="1" dirty="0">
                <a:solidFill>
                  <a:srgbClr val="002060"/>
                </a:solidFill>
              </a:rPr>
              <a:t> – </a:t>
            </a:r>
            <a:r>
              <a:rPr lang="en-US" sz="4800" b="1" dirty="0" err="1">
                <a:solidFill>
                  <a:srgbClr val="002060"/>
                </a:solidFill>
              </a:rPr>
              <a:t>chiến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sĩ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Đặng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Thuỳ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Trâm</a:t>
            </a:r>
            <a:r>
              <a:rPr lang="en-US" sz="4800" b="1" dirty="0">
                <a:solidFill>
                  <a:srgbClr val="002060"/>
                </a:solidFill>
              </a:rPr>
              <a:t> ở </a:t>
            </a:r>
            <a:r>
              <a:rPr lang="en-US" sz="4800" b="1" dirty="0" err="1">
                <a:solidFill>
                  <a:srgbClr val="002060"/>
                </a:solidFill>
              </a:rPr>
              <a:t>chiến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tuyến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trong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cuộc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kháng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chiến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chống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Mĩ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cứu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nước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939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EC90B99-14CA-ED0B-0FE7-3918135AD3EB}"/>
              </a:ext>
            </a:extLst>
          </p:cNvPr>
          <p:cNvSpPr txBox="1"/>
          <p:nvPr/>
        </p:nvSpPr>
        <p:spPr>
          <a:xfrm>
            <a:off x="523461" y="524974"/>
            <a:ext cx="111450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70C0"/>
                </a:solidFill>
              </a:rPr>
              <a:t>+ “ </a:t>
            </a:r>
            <a:r>
              <a:rPr lang="en-US" sz="5400" b="1" dirty="0" err="1">
                <a:solidFill>
                  <a:srgbClr val="0070C0"/>
                </a:solidFill>
              </a:rPr>
              <a:t>Một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lít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nước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mắt</a:t>
            </a:r>
            <a:r>
              <a:rPr lang="en-US" sz="5400" b="1" dirty="0">
                <a:solidFill>
                  <a:srgbClr val="0070C0"/>
                </a:solidFill>
              </a:rPr>
              <a:t>”: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43CB07-36D3-D625-FC78-1A25659BD125}"/>
              </a:ext>
            </a:extLst>
          </p:cNvPr>
          <p:cNvSpPr txBox="1"/>
          <p:nvPr/>
        </p:nvSpPr>
        <p:spPr>
          <a:xfrm>
            <a:off x="523461" y="1819797"/>
            <a:ext cx="1114507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 err="1">
                <a:solidFill>
                  <a:srgbClr val="002060"/>
                </a:solidFill>
              </a:rPr>
              <a:t>Tâm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sự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của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nữ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sinh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người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Nhật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Bản</a:t>
            </a:r>
            <a:r>
              <a:rPr lang="en-US" sz="5400" b="1" dirty="0">
                <a:solidFill>
                  <a:srgbClr val="002060"/>
                </a:solidFill>
              </a:rPr>
              <a:t> Ki-</a:t>
            </a:r>
            <a:r>
              <a:rPr lang="en-US" sz="5400" b="1" dirty="0" err="1">
                <a:solidFill>
                  <a:srgbClr val="002060"/>
                </a:solidFill>
              </a:rPr>
              <a:t>tô</a:t>
            </a:r>
            <a:r>
              <a:rPr lang="en-US" sz="5400" b="1" dirty="0">
                <a:solidFill>
                  <a:srgbClr val="002060"/>
                </a:solidFill>
              </a:rPr>
              <a:t> A-</a:t>
            </a:r>
            <a:r>
              <a:rPr lang="en-US" sz="5400" b="1" dirty="0" err="1">
                <a:solidFill>
                  <a:srgbClr val="002060"/>
                </a:solidFill>
              </a:rPr>
              <a:t>ya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khi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đối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mặt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với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căn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bệnh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bại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não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100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994093-1D30-1C08-AAE6-29071CA1CCEC}"/>
              </a:ext>
            </a:extLst>
          </p:cNvPr>
          <p:cNvSpPr txBox="1"/>
          <p:nvPr/>
        </p:nvSpPr>
        <p:spPr>
          <a:xfrm>
            <a:off x="583096" y="538226"/>
            <a:ext cx="1107881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dirty="0" err="1">
                <a:solidFill>
                  <a:srgbClr val="002060"/>
                </a:solidFill>
              </a:rPr>
              <a:t>Giống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nhau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ECC088-95BA-BCE5-6FFC-50DDBCC855FC}"/>
              </a:ext>
            </a:extLst>
          </p:cNvPr>
          <p:cNvSpPr txBox="1"/>
          <p:nvPr/>
        </p:nvSpPr>
        <p:spPr>
          <a:xfrm>
            <a:off x="583096" y="1307667"/>
            <a:ext cx="1121133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Họ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đều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những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cô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gái</a:t>
            </a:r>
            <a:r>
              <a:rPr lang="en-US" sz="4400" b="1" dirty="0">
                <a:solidFill>
                  <a:srgbClr val="002060"/>
                </a:solidFill>
              </a:rPr>
              <a:t> ở </a:t>
            </a:r>
            <a:r>
              <a:rPr lang="en-US" sz="4400" b="1" dirty="0" err="1">
                <a:solidFill>
                  <a:srgbClr val="002060"/>
                </a:solidFill>
              </a:rPr>
              <a:t>độ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tuổi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thanh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xuân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tràn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đầy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sức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sống</a:t>
            </a:r>
            <a:r>
              <a:rPr lang="en-US" sz="4400" b="1" dirty="0">
                <a:solidFill>
                  <a:srgbClr val="002060"/>
                </a:solidFill>
              </a:rPr>
              <a:t>; </a:t>
            </a:r>
            <a:r>
              <a:rPr lang="en-US" sz="4400" b="1" dirty="0" err="1">
                <a:solidFill>
                  <a:srgbClr val="002060"/>
                </a:solidFill>
              </a:rPr>
              <a:t>sống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trong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hoàn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vô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cùng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khó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khăn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có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đời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tình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giản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dị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gắn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bó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sâu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sắc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đình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CFC144-66E7-9C86-32D5-3806593AA695}"/>
              </a:ext>
            </a:extLst>
          </p:cNvPr>
          <p:cNvSpPr txBox="1"/>
          <p:nvPr/>
        </p:nvSpPr>
        <p:spPr>
          <a:xfrm>
            <a:off x="583096" y="4200766"/>
            <a:ext cx="1090653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dirty="0" err="1">
                <a:solidFill>
                  <a:srgbClr val="002060"/>
                </a:solidFill>
              </a:rPr>
              <a:t>Khác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nhau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E95D72-770A-DBF0-2252-03AA2BEAB1E8}"/>
              </a:ext>
            </a:extLst>
          </p:cNvPr>
          <p:cNvSpPr txBox="1"/>
          <p:nvPr/>
        </p:nvSpPr>
        <p:spPr>
          <a:xfrm>
            <a:off x="583094" y="5062539"/>
            <a:ext cx="1107881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Về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công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việc</a:t>
            </a:r>
            <a:r>
              <a:rPr lang="en-US" sz="4400" b="1" dirty="0">
                <a:solidFill>
                  <a:srgbClr val="002060"/>
                </a:solidFill>
              </a:rPr>
              <a:t>; </a:t>
            </a:r>
            <a:r>
              <a:rPr lang="en-US" sz="4400" b="1" dirty="0" err="1">
                <a:solidFill>
                  <a:srgbClr val="002060"/>
                </a:solidFill>
              </a:rPr>
              <a:t>Về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tâm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trạng</a:t>
            </a:r>
            <a:r>
              <a:rPr lang="en-US" sz="4400" b="1" dirty="0">
                <a:solidFill>
                  <a:srgbClr val="002060"/>
                </a:solidFill>
              </a:rPr>
              <a:t>; </a:t>
            </a:r>
            <a:r>
              <a:rPr lang="en-US" sz="4400" b="1" dirty="0" err="1">
                <a:solidFill>
                  <a:srgbClr val="002060"/>
                </a:solidFill>
              </a:rPr>
              <a:t>Về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ước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mơ</a:t>
            </a:r>
            <a:r>
              <a:rPr lang="en-US" sz="4400" b="1" dirty="0">
                <a:solidFill>
                  <a:srgbClr val="002060"/>
                </a:solidFill>
              </a:rPr>
              <a:t>; </a:t>
            </a:r>
            <a:r>
              <a:rPr lang="en-US" sz="4400" b="1" dirty="0" err="1">
                <a:solidFill>
                  <a:srgbClr val="002060"/>
                </a:solidFill>
              </a:rPr>
              <a:t>Về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lí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tưởng</a:t>
            </a:r>
            <a:r>
              <a:rPr lang="en-US" sz="4400" b="1" dirty="0">
                <a:solidFill>
                  <a:srgbClr val="00206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0516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CAC8320-F905-F8C9-1AD2-6AC719994235}"/>
              </a:ext>
            </a:extLst>
          </p:cNvPr>
          <p:cNvSpPr txBox="1"/>
          <p:nvPr/>
        </p:nvSpPr>
        <p:spPr>
          <a:xfrm>
            <a:off x="424070" y="398430"/>
            <a:ext cx="115028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70C0"/>
                </a:solidFill>
              </a:rPr>
              <a:t>* </a:t>
            </a:r>
            <a:r>
              <a:rPr lang="en-US" sz="4400" b="1" dirty="0" err="1">
                <a:solidFill>
                  <a:srgbClr val="0070C0"/>
                </a:solidFill>
              </a:rPr>
              <a:t>Công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việc</a:t>
            </a:r>
            <a:r>
              <a:rPr lang="en-US" sz="44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18D32A-0A75-E8E1-5D5F-C631DF9ED0DC}"/>
              </a:ext>
            </a:extLst>
          </p:cNvPr>
          <p:cNvSpPr txBox="1"/>
          <p:nvPr/>
        </p:nvSpPr>
        <p:spPr>
          <a:xfrm>
            <a:off x="424070" y="1167871"/>
            <a:ext cx="115028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002060"/>
                </a:solidFill>
              </a:rPr>
              <a:t>+ </a:t>
            </a:r>
            <a:r>
              <a:rPr lang="en-US" sz="4400" b="1" i="1" dirty="0" err="1">
                <a:solidFill>
                  <a:srgbClr val="002060"/>
                </a:solidFill>
              </a:rPr>
              <a:t>Đặng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Thuỳ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Trâm</a:t>
            </a:r>
            <a:r>
              <a:rPr lang="en-US" sz="4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2943D5-9297-14E6-3EFA-4F80509820C0}"/>
              </a:ext>
            </a:extLst>
          </p:cNvPr>
          <p:cNvSpPr txBox="1"/>
          <p:nvPr/>
        </p:nvSpPr>
        <p:spPr>
          <a:xfrm>
            <a:off x="424068" y="2129672"/>
            <a:ext cx="1138361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Bác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sĩ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nơi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tuyến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đầu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cách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mạng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công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việc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chữa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cho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chiến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sĩ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thương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giảng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dạy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lý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luận</a:t>
            </a:r>
            <a:r>
              <a:rPr lang="en-US" sz="4400" b="1" dirty="0">
                <a:solidFill>
                  <a:srgbClr val="002060"/>
                </a:solidFill>
              </a:rPr>
              <a:t> y </a:t>
            </a:r>
            <a:r>
              <a:rPr lang="en-US" sz="4400" b="1" dirty="0" err="1">
                <a:solidFill>
                  <a:srgbClr val="002060"/>
                </a:solidFill>
              </a:rPr>
              <a:t>học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cho</a:t>
            </a:r>
            <a:r>
              <a:rPr lang="en-US" sz="4400" b="1" dirty="0">
                <a:solidFill>
                  <a:srgbClr val="002060"/>
                </a:solidFill>
              </a:rPr>
              <a:t> y </a:t>
            </a:r>
            <a:r>
              <a:rPr lang="en-US" sz="4400" b="1" dirty="0" err="1">
                <a:solidFill>
                  <a:srgbClr val="002060"/>
                </a:solidFill>
              </a:rPr>
              <a:t>tá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xã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3FB62F-679B-2D0B-F664-0C1ED6459870}"/>
              </a:ext>
            </a:extLst>
          </p:cNvPr>
          <p:cNvSpPr txBox="1"/>
          <p:nvPr/>
        </p:nvSpPr>
        <p:spPr>
          <a:xfrm>
            <a:off x="424068" y="4445690"/>
            <a:ext cx="115028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002060"/>
                </a:solidFill>
              </a:rPr>
              <a:t>+ Ki-</a:t>
            </a:r>
            <a:r>
              <a:rPr lang="en-US" sz="4400" b="1" i="1" dirty="0" err="1">
                <a:solidFill>
                  <a:srgbClr val="002060"/>
                </a:solidFill>
              </a:rPr>
              <a:t>tô</a:t>
            </a:r>
            <a:r>
              <a:rPr lang="en-US" sz="4400" b="1" i="1" dirty="0">
                <a:solidFill>
                  <a:srgbClr val="002060"/>
                </a:solidFill>
              </a:rPr>
              <a:t> A-</a:t>
            </a:r>
            <a:r>
              <a:rPr lang="en-US" sz="4400" b="1" i="1" dirty="0" err="1">
                <a:solidFill>
                  <a:srgbClr val="002060"/>
                </a:solidFill>
              </a:rPr>
              <a:t>ya</a:t>
            </a:r>
            <a:r>
              <a:rPr lang="en-US" sz="4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BF660A-1F4A-FD6F-0117-33978CF027DD}"/>
              </a:ext>
            </a:extLst>
          </p:cNvPr>
          <p:cNvSpPr txBox="1"/>
          <p:nvPr/>
        </p:nvSpPr>
        <p:spPr>
          <a:xfrm>
            <a:off x="424069" y="5305408"/>
            <a:ext cx="1150288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Học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sinh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lớp</a:t>
            </a:r>
            <a:r>
              <a:rPr lang="en-US" sz="4400" b="1" dirty="0">
                <a:solidFill>
                  <a:srgbClr val="002060"/>
                </a:solidFill>
              </a:rPr>
              <a:t> 12</a:t>
            </a:r>
          </a:p>
        </p:txBody>
      </p:sp>
    </p:spTree>
    <p:extLst>
      <p:ext uri="{BB962C8B-B14F-4D97-AF65-F5344CB8AC3E}">
        <p14:creationId xmlns:p14="http://schemas.microsoft.com/office/powerpoint/2010/main" val="126127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675982-8816-0220-3F97-326AD460FE1F}"/>
              </a:ext>
            </a:extLst>
          </p:cNvPr>
          <p:cNvSpPr txBox="1"/>
          <p:nvPr/>
        </p:nvSpPr>
        <p:spPr>
          <a:xfrm>
            <a:off x="675861" y="555728"/>
            <a:ext cx="1106556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70C0"/>
                </a:solidFill>
              </a:rPr>
              <a:t>* </a:t>
            </a:r>
            <a:r>
              <a:rPr lang="en-US" sz="4400" b="1" dirty="0" err="1">
                <a:solidFill>
                  <a:srgbClr val="0070C0"/>
                </a:solidFill>
              </a:rPr>
              <a:t>Tâm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trạng</a:t>
            </a:r>
            <a:r>
              <a:rPr lang="en-US" sz="44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589B34-6155-4014-6ADD-9CFC0F6C2AE6}"/>
              </a:ext>
            </a:extLst>
          </p:cNvPr>
          <p:cNvSpPr txBox="1"/>
          <p:nvPr/>
        </p:nvSpPr>
        <p:spPr>
          <a:xfrm>
            <a:off x="675861" y="1325169"/>
            <a:ext cx="110655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002060"/>
                </a:solidFill>
              </a:rPr>
              <a:t>+ </a:t>
            </a:r>
            <a:r>
              <a:rPr lang="en-US" sz="4400" b="1" i="1" dirty="0" err="1">
                <a:solidFill>
                  <a:srgbClr val="002060"/>
                </a:solidFill>
              </a:rPr>
              <a:t>Đặng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Thuỳ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Trâm</a:t>
            </a:r>
            <a:r>
              <a:rPr lang="en-US" sz="4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4AE9CE-798A-1BF8-935F-C16A53E16524}"/>
              </a:ext>
            </a:extLst>
          </p:cNvPr>
          <p:cNvSpPr txBox="1"/>
          <p:nvPr/>
        </p:nvSpPr>
        <p:spPr>
          <a:xfrm>
            <a:off x="675860" y="2094610"/>
            <a:ext cx="1106556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Một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sĩ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nhiệt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huyết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lạc</a:t>
            </a:r>
            <a:r>
              <a:rPr lang="en-US" sz="4400" b="1" dirty="0">
                <a:solidFill>
                  <a:srgbClr val="002060"/>
                </a:solidFill>
              </a:rPr>
              <a:t>  </a:t>
            </a:r>
            <a:r>
              <a:rPr lang="en-US" sz="4400" b="1" dirty="0" err="1">
                <a:solidFill>
                  <a:srgbClr val="002060"/>
                </a:solidFill>
              </a:rPr>
              <a:t>quan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dũng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hết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mình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lí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tưởng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của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mình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586E1A-C765-B8EE-E6B3-243CA727CE56}"/>
              </a:ext>
            </a:extLst>
          </p:cNvPr>
          <p:cNvSpPr txBox="1"/>
          <p:nvPr/>
        </p:nvSpPr>
        <p:spPr>
          <a:xfrm>
            <a:off x="675859" y="3541160"/>
            <a:ext cx="110655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002060"/>
                </a:solidFill>
              </a:rPr>
              <a:t>+ Ki-</a:t>
            </a:r>
            <a:r>
              <a:rPr lang="en-US" sz="4400" b="1" i="1" dirty="0" err="1">
                <a:solidFill>
                  <a:srgbClr val="002060"/>
                </a:solidFill>
              </a:rPr>
              <a:t>tô</a:t>
            </a:r>
            <a:r>
              <a:rPr lang="en-US" sz="4400" b="1" i="1" dirty="0">
                <a:solidFill>
                  <a:srgbClr val="002060"/>
                </a:solidFill>
              </a:rPr>
              <a:t> A-</a:t>
            </a:r>
            <a:r>
              <a:rPr lang="en-US" sz="4400" b="1" i="1" dirty="0" err="1">
                <a:solidFill>
                  <a:srgbClr val="002060"/>
                </a:solidFill>
              </a:rPr>
              <a:t>ya</a:t>
            </a:r>
            <a:r>
              <a:rPr lang="en-US" sz="4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50576D-2CEF-8B09-3F24-D453EFC14D28}"/>
              </a:ext>
            </a:extLst>
          </p:cNvPr>
          <p:cNvSpPr txBox="1"/>
          <p:nvPr/>
        </p:nvSpPr>
        <p:spPr>
          <a:xfrm>
            <a:off x="675857" y="4310601"/>
            <a:ext cx="1106556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Đau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khổ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mệt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mỏi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phải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chọi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căn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bệnh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quái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ác</a:t>
            </a:r>
            <a:r>
              <a:rPr lang="en-US" sz="4400" b="1" dirty="0">
                <a:solidFill>
                  <a:srgbClr val="002060"/>
                </a:solidFill>
              </a:rPr>
              <a:t>. </a:t>
            </a:r>
            <a:r>
              <a:rPr lang="en-US" sz="4400" b="1" dirty="0" err="1">
                <a:solidFill>
                  <a:srgbClr val="002060"/>
                </a:solidFill>
              </a:rPr>
              <a:t>Nhưng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vẫn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mang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trong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mình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nghị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lực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mạnh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mẽ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111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8FAB65-2102-CCE7-DFAC-A46600A17E80}"/>
              </a:ext>
            </a:extLst>
          </p:cNvPr>
          <p:cNvSpPr txBox="1"/>
          <p:nvPr/>
        </p:nvSpPr>
        <p:spPr>
          <a:xfrm>
            <a:off x="569843" y="477943"/>
            <a:ext cx="1118483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* </a:t>
            </a:r>
            <a:r>
              <a:rPr lang="en-US" sz="4400" b="1" dirty="0" err="1">
                <a:solidFill>
                  <a:srgbClr val="002060"/>
                </a:solidFill>
              </a:rPr>
              <a:t>Ước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mơ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F3DDC3-A688-5E66-6AC7-6323ECB0A061}"/>
              </a:ext>
            </a:extLst>
          </p:cNvPr>
          <p:cNvSpPr txBox="1"/>
          <p:nvPr/>
        </p:nvSpPr>
        <p:spPr>
          <a:xfrm>
            <a:off x="569842" y="1459419"/>
            <a:ext cx="1118483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002060"/>
                </a:solidFill>
              </a:rPr>
              <a:t>+ </a:t>
            </a:r>
            <a:r>
              <a:rPr lang="en-US" sz="4400" b="1" i="1" dirty="0" err="1">
                <a:solidFill>
                  <a:srgbClr val="002060"/>
                </a:solidFill>
              </a:rPr>
              <a:t>Đặng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Thuỳ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Trâm</a:t>
            </a:r>
            <a:r>
              <a:rPr lang="en-US" sz="4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E0DA65-A192-C788-E0F2-4598A0189502}"/>
              </a:ext>
            </a:extLst>
          </p:cNvPr>
          <p:cNvSpPr txBox="1"/>
          <p:nvPr/>
        </p:nvSpPr>
        <p:spPr>
          <a:xfrm>
            <a:off x="536711" y="2440895"/>
            <a:ext cx="1118483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Mong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muốn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đánh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thắng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giặc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Mĩ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giành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độc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lập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tự</a:t>
            </a:r>
            <a:r>
              <a:rPr lang="en-US" sz="4400" b="1" dirty="0">
                <a:solidFill>
                  <a:srgbClr val="002060"/>
                </a:solidFill>
              </a:rPr>
              <a:t> do </a:t>
            </a:r>
            <a:r>
              <a:rPr lang="en-US" sz="4400" b="1" dirty="0" err="1">
                <a:solidFill>
                  <a:srgbClr val="002060"/>
                </a:solidFill>
              </a:rPr>
              <a:t>cho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Tổ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quốc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47E4F6-5866-1E59-51CA-4AE07516FCD6}"/>
              </a:ext>
            </a:extLst>
          </p:cNvPr>
          <p:cNvSpPr txBox="1"/>
          <p:nvPr/>
        </p:nvSpPr>
        <p:spPr>
          <a:xfrm>
            <a:off x="569842" y="4055170"/>
            <a:ext cx="1118483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>
                <a:solidFill>
                  <a:srgbClr val="002060"/>
                </a:solidFill>
              </a:rPr>
              <a:t>+ Ki-</a:t>
            </a:r>
            <a:r>
              <a:rPr lang="en-US" sz="4400" b="1" i="1" dirty="0" err="1">
                <a:solidFill>
                  <a:srgbClr val="002060"/>
                </a:solidFill>
              </a:rPr>
              <a:t>tô</a:t>
            </a:r>
            <a:r>
              <a:rPr lang="en-US" sz="4400" b="1" i="1" dirty="0">
                <a:solidFill>
                  <a:srgbClr val="002060"/>
                </a:solidFill>
              </a:rPr>
              <a:t> A-</a:t>
            </a:r>
            <a:r>
              <a:rPr lang="en-US" sz="4400" b="1" i="1" dirty="0" err="1">
                <a:solidFill>
                  <a:srgbClr val="002060"/>
                </a:solidFill>
              </a:rPr>
              <a:t>ya</a:t>
            </a:r>
            <a:r>
              <a:rPr lang="en-US" sz="4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91862A-DC2C-43CA-B2AA-08F640DECB4F}"/>
              </a:ext>
            </a:extLst>
          </p:cNvPr>
          <p:cNvSpPr txBox="1"/>
          <p:nvPr/>
        </p:nvSpPr>
        <p:spPr>
          <a:xfrm>
            <a:off x="536711" y="4841176"/>
            <a:ext cx="1111857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Mong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ước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được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cuộc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bình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thường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như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bào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học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sinh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khác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064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145F28-B9C2-BCF8-26E1-3E91085B2890}"/>
              </a:ext>
            </a:extLst>
          </p:cNvPr>
          <p:cNvSpPr txBox="1"/>
          <p:nvPr/>
        </p:nvSpPr>
        <p:spPr>
          <a:xfrm>
            <a:off x="530087" y="438186"/>
            <a:ext cx="111980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70C0"/>
                </a:solidFill>
              </a:rPr>
              <a:t>* </a:t>
            </a:r>
            <a:r>
              <a:rPr lang="en-US" sz="4800" b="1" dirty="0" err="1">
                <a:solidFill>
                  <a:srgbClr val="0070C0"/>
                </a:solidFill>
              </a:rPr>
              <a:t>Lí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tưởng</a:t>
            </a:r>
            <a:r>
              <a:rPr lang="en-US" sz="48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B946C2-AC48-2A97-5952-AAD667465F23}"/>
              </a:ext>
            </a:extLst>
          </p:cNvPr>
          <p:cNvSpPr txBox="1"/>
          <p:nvPr/>
        </p:nvSpPr>
        <p:spPr>
          <a:xfrm>
            <a:off x="530085" y="1355014"/>
            <a:ext cx="111980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i="1" dirty="0">
                <a:solidFill>
                  <a:srgbClr val="002060"/>
                </a:solidFill>
              </a:rPr>
              <a:t>+ </a:t>
            </a:r>
            <a:r>
              <a:rPr lang="en-US" sz="4800" b="1" i="1" dirty="0" err="1">
                <a:solidFill>
                  <a:srgbClr val="002060"/>
                </a:solidFill>
              </a:rPr>
              <a:t>Đặng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Thuỳ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Trâm</a:t>
            </a:r>
            <a:r>
              <a:rPr lang="en-US" sz="48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3BC61D-A17D-1851-BDE3-C0F0AC620986}"/>
              </a:ext>
            </a:extLst>
          </p:cNvPr>
          <p:cNvSpPr txBox="1"/>
          <p:nvPr/>
        </p:nvSpPr>
        <p:spPr>
          <a:xfrm>
            <a:off x="530085" y="2313684"/>
            <a:ext cx="111980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2060"/>
                </a:solidFill>
              </a:rPr>
              <a:t>Lẽ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sống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cao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đẹp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sẵn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sàng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cống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hiến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cho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đất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nước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Tổ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quốc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4DA847-7650-C23F-DCF1-B3820DCD04DC}"/>
              </a:ext>
            </a:extLst>
          </p:cNvPr>
          <p:cNvSpPr txBox="1"/>
          <p:nvPr/>
        </p:nvSpPr>
        <p:spPr>
          <a:xfrm>
            <a:off x="530085" y="4030731"/>
            <a:ext cx="111980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i="1" dirty="0">
                <a:solidFill>
                  <a:srgbClr val="002060"/>
                </a:solidFill>
              </a:rPr>
              <a:t>+ Ki-</a:t>
            </a:r>
            <a:r>
              <a:rPr lang="en-US" sz="4800" b="1" i="1" dirty="0" err="1">
                <a:solidFill>
                  <a:srgbClr val="002060"/>
                </a:solidFill>
              </a:rPr>
              <a:t>tô</a:t>
            </a:r>
            <a:r>
              <a:rPr lang="en-US" sz="4800" b="1" i="1" dirty="0">
                <a:solidFill>
                  <a:srgbClr val="002060"/>
                </a:solidFill>
              </a:rPr>
              <a:t> A-</a:t>
            </a:r>
            <a:r>
              <a:rPr lang="en-US" sz="4800" b="1" i="1" dirty="0" err="1">
                <a:solidFill>
                  <a:srgbClr val="002060"/>
                </a:solidFill>
              </a:rPr>
              <a:t>ya</a:t>
            </a:r>
            <a:r>
              <a:rPr lang="en-US" sz="48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A13C17-E270-807C-0B10-B20D7AA0E7EB}"/>
              </a:ext>
            </a:extLst>
          </p:cNvPr>
          <p:cNvSpPr txBox="1"/>
          <p:nvPr/>
        </p:nvSpPr>
        <p:spPr>
          <a:xfrm>
            <a:off x="530085" y="4989401"/>
            <a:ext cx="1119808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2060"/>
                </a:solidFill>
              </a:rPr>
              <a:t>Có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một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nghị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sống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mạnh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mẽ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chiến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đấu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chống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chọi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với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bệnh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tật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41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1DE063-D323-24E7-3414-AC7AC7A9FB41}"/>
              </a:ext>
            </a:extLst>
          </p:cNvPr>
          <p:cNvSpPr txBox="1"/>
          <p:nvPr/>
        </p:nvSpPr>
        <p:spPr>
          <a:xfrm>
            <a:off x="477077" y="405705"/>
            <a:ext cx="1118483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Phân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tích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thủ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pháp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trần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thuật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kết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hợp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giữa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kể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chuyện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miêu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tả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nghị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luận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trong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kí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của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hai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giả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D1D3AA-B12D-FD75-E3A6-9A617DD9E0FE}"/>
              </a:ext>
            </a:extLst>
          </p:cNvPr>
          <p:cNvSpPr txBox="1"/>
          <p:nvPr/>
        </p:nvSpPr>
        <p:spPr>
          <a:xfrm>
            <a:off x="477073" y="2540813"/>
            <a:ext cx="1118483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dirty="0" err="1">
                <a:solidFill>
                  <a:srgbClr val="002060"/>
                </a:solidFill>
              </a:rPr>
              <a:t>Biểu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hiện</a:t>
            </a:r>
            <a:r>
              <a:rPr lang="en-US" sz="4400" b="1" dirty="0">
                <a:solidFill>
                  <a:srgbClr val="002060"/>
                </a:solidFill>
              </a:rPr>
              <a:t>: </a:t>
            </a:r>
            <a:r>
              <a:rPr lang="en-US" sz="4400" b="1" i="1" dirty="0">
                <a:solidFill>
                  <a:srgbClr val="002060"/>
                </a:solidFill>
              </a:rPr>
              <a:t>(</a:t>
            </a:r>
            <a:r>
              <a:rPr lang="en-US" sz="4400" b="1" i="1" dirty="0" err="1">
                <a:solidFill>
                  <a:srgbClr val="002060"/>
                </a:solidFill>
              </a:rPr>
              <a:t>Trong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phần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chuẩn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bị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viết</a:t>
            </a:r>
            <a:r>
              <a:rPr lang="en-US" sz="4400" b="1" i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A66204-0105-763D-6FE1-C0EEA71AE39D}"/>
              </a:ext>
            </a:extLst>
          </p:cNvPr>
          <p:cNvSpPr txBox="1"/>
          <p:nvPr/>
        </p:nvSpPr>
        <p:spPr>
          <a:xfrm>
            <a:off x="477073" y="3429000"/>
            <a:ext cx="1118483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dirty="0" err="1">
                <a:solidFill>
                  <a:srgbClr val="002060"/>
                </a:solidFill>
              </a:rPr>
              <a:t>Giống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nhau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EDB4B48-6819-6FFE-EC52-CE4D227DA703}"/>
              </a:ext>
            </a:extLst>
          </p:cNvPr>
          <p:cNvSpPr txBox="1"/>
          <p:nvPr/>
        </p:nvSpPr>
        <p:spPr>
          <a:xfrm>
            <a:off x="477074" y="4360633"/>
            <a:ext cx="1118483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Cùng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sử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dụng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thủ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pháp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trần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thuật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kết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hợp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miêu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tả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nghị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luận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nhằm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làm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nổi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sự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trải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nghiệm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suy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nghĩ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tâm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trạng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của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mỗi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giả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946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E39CA36-47A6-FF74-8B1A-68D95241A041}"/>
              </a:ext>
            </a:extLst>
          </p:cNvPr>
          <p:cNvSpPr txBox="1"/>
          <p:nvPr/>
        </p:nvSpPr>
        <p:spPr>
          <a:xfrm>
            <a:off x="463825" y="459701"/>
            <a:ext cx="1131735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dirty="0" err="1">
                <a:solidFill>
                  <a:srgbClr val="002060"/>
                </a:solidFill>
              </a:rPr>
              <a:t>Khác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nhau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89B2E0-344A-BBBD-E74E-CDE961A5ABF4}"/>
              </a:ext>
            </a:extLst>
          </p:cNvPr>
          <p:cNvSpPr txBox="1"/>
          <p:nvPr/>
        </p:nvSpPr>
        <p:spPr>
          <a:xfrm>
            <a:off x="463825" y="1305342"/>
            <a:ext cx="1131735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++ “</a:t>
            </a:r>
            <a:r>
              <a:rPr lang="en-US" sz="4400" b="1" dirty="0" err="1">
                <a:solidFill>
                  <a:srgbClr val="002060"/>
                </a:solidFill>
              </a:rPr>
              <a:t>Nhật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kí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Đặng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Thuỳ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Trâm</a:t>
            </a:r>
            <a:r>
              <a:rPr lang="en-US" sz="4400" b="1" dirty="0">
                <a:solidFill>
                  <a:srgbClr val="002060"/>
                </a:solidFill>
              </a:rPr>
              <a:t>” </a:t>
            </a:r>
            <a:r>
              <a:rPr lang="en-US" sz="4400" b="1" dirty="0" err="1">
                <a:solidFill>
                  <a:srgbClr val="002060"/>
                </a:solidFill>
              </a:rPr>
              <a:t>thiên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về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quan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sát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bộc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lộ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ước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mơ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lí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tưởng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tình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của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người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sĩ</a:t>
            </a:r>
            <a:r>
              <a:rPr lang="en-US" sz="4400" b="1" dirty="0">
                <a:solidFill>
                  <a:srgbClr val="002060"/>
                </a:solidFill>
              </a:rPr>
              <a:t> – </a:t>
            </a:r>
            <a:r>
              <a:rPr lang="en-US" sz="4400" b="1" dirty="0" err="1">
                <a:solidFill>
                  <a:srgbClr val="002060"/>
                </a:solidFill>
              </a:rPr>
              <a:t>chiến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sĩ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trên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mặt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trận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184FC0-B79A-A2F6-03B5-C879500CBC91}"/>
              </a:ext>
            </a:extLst>
          </p:cNvPr>
          <p:cNvSpPr txBox="1"/>
          <p:nvPr/>
        </p:nvSpPr>
        <p:spPr>
          <a:xfrm>
            <a:off x="463825" y="3597532"/>
            <a:ext cx="11317357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++ “</a:t>
            </a:r>
            <a:r>
              <a:rPr lang="en-US" sz="4400" b="1" dirty="0" err="1">
                <a:solidFill>
                  <a:srgbClr val="002060"/>
                </a:solidFill>
              </a:rPr>
              <a:t>Một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nước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mắt</a:t>
            </a:r>
            <a:r>
              <a:rPr lang="en-US" sz="4400" b="1" dirty="0">
                <a:solidFill>
                  <a:srgbClr val="002060"/>
                </a:solidFill>
              </a:rPr>
              <a:t>” </a:t>
            </a:r>
            <a:r>
              <a:rPr lang="en-US" sz="4400" b="1" dirty="0" err="1">
                <a:solidFill>
                  <a:srgbClr val="002060"/>
                </a:solidFill>
              </a:rPr>
              <a:t>tập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trung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ghi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lại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những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trải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nghiệm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bệnh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tật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giải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thích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ngộ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bộc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lộ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nỗi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đau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tâm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trạng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cô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đơn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cảm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bất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lực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trước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căn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bệnh</a:t>
            </a:r>
            <a:r>
              <a:rPr lang="en-US" sz="4400" b="1" dirty="0">
                <a:solidFill>
                  <a:srgbClr val="002060"/>
                </a:solidFill>
              </a:rPr>
              <a:t> nan y.</a:t>
            </a:r>
          </a:p>
        </p:txBody>
      </p:sp>
    </p:spTree>
    <p:extLst>
      <p:ext uri="{BB962C8B-B14F-4D97-AF65-F5344CB8AC3E}">
        <p14:creationId xmlns:p14="http://schemas.microsoft.com/office/powerpoint/2010/main" val="403322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7372B7-037F-489C-9729-002C287435A1}"/>
              </a:ext>
            </a:extLst>
          </p:cNvPr>
          <p:cNvSpPr txBox="1"/>
          <p:nvPr/>
        </p:nvSpPr>
        <p:spPr>
          <a:xfrm>
            <a:off x="569842" y="326191"/>
            <a:ext cx="1115833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Nhận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xét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đánh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giá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về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lời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trần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thuật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hiệu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quả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của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thủ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pháp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nghệ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thuật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kết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hợp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trần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thuật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miêu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tả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nghị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luận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của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hai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giả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26ADEC-47E8-D04B-16F2-489199ACC101}"/>
              </a:ext>
            </a:extLst>
          </p:cNvPr>
          <p:cNvSpPr txBox="1"/>
          <p:nvPr/>
        </p:nvSpPr>
        <p:spPr>
          <a:xfrm>
            <a:off x="569842" y="2449849"/>
            <a:ext cx="111583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i="1" dirty="0">
                <a:solidFill>
                  <a:srgbClr val="002060"/>
                </a:solidFill>
              </a:rPr>
              <a:t>“</a:t>
            </a:r>
            <a:r>
              <a:rPr lang="en-US" sz="4400" b="1" i="1" dirty="0" err="1">
                <a:solidFill>
                  <a:srgbClr val="002060"/>
                </a:solidFill>
              </a:rPr>
              <a:t>Nhật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kí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Đặng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Thuỳ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Trâm</a:t>
            </a:r>
            <a:r>
              <a:rPr lang="en-US" sz="4400" b="1" i="1" dirty="0">
                <a:solidFill>
                  <a:srgbClr val="002060"/>
                </a:solidFill>
              </a:rPr>
              <a:t>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240955-46DC-F458-9CCC-436D90052F8C}"/>
              </a:ext>
            </a:extLst>
          </p:cNvPr>
          <p:cNvSpPr txBox="1"/>
          <p:nvPr/>
        </p:nvSpPr>
        <p:spPr>
          <a:xfrm>
            <a:off x="569843" y="3219290"/>
            <a:ext cx="1115832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2060"/>
                </a:solidFill>
              </a:rPr>
              <a:t>Giúp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việc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miêu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tả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sự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kiện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nhân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trong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nhật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kí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hiện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lên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sinh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động</a:t>
            </a:r>
            <a:r>
              <a:rPr lang="en-US" sz="4400" b="1" dirty="0">
                <a:solidFill>
                  <a:srgbClr val="002060"/>
                </a:solidFill>
              </a:rPr>
              <a:t>. </a:t>
            </a:r>
            <a:r>
              <a:rPr lang="en-US" sz="4400" b="1" dirty="0" err="1">
                <a:solidFill>
                  <a:srgbClr val="002060"/>
                </a:solidFill>
              </a:rPr>
              <a:t>Từ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đó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khắc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hoạ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khung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chiến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đấu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liệt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nơi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chiến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trường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với</a:t>
            </a:r>
            <a:r>
              <a:rPr lang="en-US" sz="4400" b="1" dirty="0">
                <a:solidFill>
                  <a:srgbClr val="002060"/>
                </a:solidFill>
              </a:rPr>
              <a:t> bao </a:t>
            </a:r>
            <a:r>
              <a:rPr lang="en-US" sz="4400" b="1" dirty="0" err="1">
                <a:solidFill>
                  <a:srgbClr val="002060"/>
                </a:solidFill>
              </a:rPr>
              <a:t>chiến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sĩ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đã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bị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thương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nặng</a:t>
            </a:r>
            <a:r>
              <a:rPr lang="en-US" sz="4400" b="1" dirty="0">
                <a:solidFill>
                  <a:srgbClr val="002060"/>
                </a:solidFill>
              </a:rPr>
              <a:t>. </a:t>
            </a:r>
            <a:r>
              <a:rPr lang="en-US" sz="4400" b="1" dirty="0" err="1">
                <a:solidFill>
                  <a:srgbClr val="002060"/>
                </a:solidFill>
              </a:rPr>
              <a:t>Đồng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thời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góp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phần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thể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hiện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tính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cách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nhân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vật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232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8791D4-01AA-F160-28A5-B2A8C5E8BAAB}"/>
              </a:ext>
            </a:extLst>
          </p:cNvPr>
          <p:cNvSpPr txBox="1"/>
          <p:nvPr/>
        </p:nvSpPr>
        <p:spPr>
          <a:xfrm>
            <a:off x="477078" y="329192"/>
            <a:ext cx="112378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I. </a:t>
            </a:r>
            <a:r>
              <a:rPr lang="en-US" sz="5400" b="1" dirty="0" err="1">
                <a:solidFill>
                  <a:srgbClr val="FF0000"/>
                </a:solidFill>
              </a:rPr>
              <a:t>Hình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thành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kiến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thức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và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kĩ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năng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87BD4C-51D7-5613-9CBD-8AA90DD1BA86}"/>
              </a:ext>
            </a:extLst>
          </p:cNvPr>
          <p:cNvSpPr txBox="1"/>
          <p:nvPr/>
        </p:nvSpPr>
        <p:spPr>
          <a:xfrm>
            <a:off x="569843" y="1054440"/>
            <a:ext cx="112378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1. </a:t>
            </a:r>
            <a:r>
              <a:rPr lang="en-US" sz="5400" b="1" dirty="0" err="1">
                <a:solidFill>
                  <a:srgbClr val="0070C0"/>
                </a:solidFill>
              </a:rPr>
              <a:t>Khái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niệm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10EA72-A1A8-7FF8-D724-3D76B19450E8}"/>
              </a:ext>
            </a:extLst>
          </p:cNvPr>
          <p:cNvSpPr txBox="1"/>
          <p:nvPr/>
        </p:nvSpPr>
        <p:spPr>
          <a:xfrm>
            <a:off x="477078" y="1779687"/>
            <a:ext cx="1123784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i="1">
                <a:solidFill>
                  <a:srgbClr val="002060"/>
                </a:solidFill>
              </a:rPr>
              <a:t>        Bài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nghị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luận</a:t>
            </a:r>
            <a:r>
              <a:rPr lang="en-US" sz="5400" b="1" i="1" dirty="0">
                <a:solidFill>
                  <a:srgbClr val="002060"/>
                </a:solidFill>
              </a:rPr>
              <a:t> so </a:t>
            </a:r>
            <a:r>
              <a:rPr lang="en-US" sz="5400" b="1" i="1" dirty="0" err="1">
                <a:solidFill>
                  <a:srgbClr val="002060"/>
                </a:solidFill>
              </a:rPr>
              <a:t>sánh</a:t>
            </a:r>
            <a:r>
              <a:rPr lang="en-US" sz="5400" b="1" i="1" dirty="0">
                <a:solidFill>
                  <a:srgbClr val="002060"/>
                </a:solidFill>
              </a:rPr>
              <a:t>, </a:t>
            </a:r>
            <a:r>
              <a:rPr lang="en-US" sz="5400" b="1" i="1" dirty="0" err="1">
                <a:solidFill>
                  <a:srgbClr val="002060"/>
                </a:solidFill>
              </a:rPr>
              <a:t>đánh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giá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hai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tác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phẩm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kí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là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phân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tích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những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điểm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tương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đồng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và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khác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biệt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về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nội</a:t>
            </a:r>
            <a:r>
              <a:rPr lang="en-US" sz="5400" b="1" i="1" dirty="0">
                <a:solidFill>
                  <a:srgbClr val="002060"/>
                </a:solidFill>
              </a:rPr>
              <a:t> dung </a:t>
            </a:r>
            <a:r>
              <a:rPr lang="en-US" sz="5400" b="1" i="1" dirty="0" err="1">
                <a:solidFill>
                  <a:srgbClr val="002060"/>
                </a:solidFill>
              </a:rPr>
              <a:t>và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nghệ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thuật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của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hai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tác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phẩm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kí</a:t>
            </a:r>
            <a:r>
              <a:rPr lang="en-US" sz="5400" b="1" i="1" dirty="0">
                <a:solidFill>
                  <a:srgbClr val="002060"/>
                </a:solidFill>
              </a:rPr>
              <a:t>. </a:t>
            </a:r>
            <a:r>
              <a:rPr lang="en-US" sz="5400" b="1" i="1" dirty="0" err="1">
                <a:solidFill>
                  <a:srgbClr val="002060"/>
                </a:solidFill>
              </a:rPr>
              <a:t>Từ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đó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nhận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xét</a:t>
            </a:r>
            <a:r>
              <a:rPr lang="en-US" sz="5400" b="1" i="1" dirty="0">
                <a:solidFill>
                  <a:srgbClr val="002060"/>
                </a:solidFill>
              </a:rPr>
              <a:t>, </a:t>
            </a:r>
            <a:r>
              <a:rPr lang="en-US" sz="5400" b="1" i="1" dirty="0" err="1">
                <a:solidFill>
                  <a:srgbClr val="002060"/>
                </a:solidFill>
              </a:rPr>
              <a:t>đánh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giá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giá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trị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đặc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sắc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của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mỗi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văn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bản</a:t>
            </a:r>
            <a:r>
              <a:rPr lang="en-US" sz="5400" b="1" i="1" dirty="0">
                <a:solidFill>
                  <a:srgbClr val="002060"/>
                </a:solidFill>
              </a:rPr>
              <a:t>.</a:t>
            </a:r>
            <a:endParaRPr lang="en-US" sz="5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98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661629-903E-CE5D-1175-331EAF1B5DAF}"/>
              </a:ext>
            </a:extLst>
          </p:cNvPr>
          <p:cNvSpPr txBox="1"/>
          <p:nvPr/>
        </p:nvSpPr>
        <p:spPr>
          <a:xfrm>
            <a:off x="523461" y="405705"/>
            <a:ext cx="111450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+ </a:t>
            </a:r>
            <a:r>
              <a:rPr lang="en-US" sz="4800" b="1" i="1" dirty="0">
                <a:solidFill>
                  <a:srgbClr val="002060"/>
                </a:solidFill>
              </a:rPr>
              <a:t>“ </a:t>
            </a:r>
            <a:r>
              <a:rPr lang="en-US" sz="4800" b="1" i="1" dirty="0" err="1">
                <a:solidFill>
                  <a:srgbClr val="002060"/>
                </a:solidFill>
              </a:rPr>
              <a:t>Một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lít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nước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mắt</a:t>
            </a:r>
            <a:r>
              <a:rPr lang="en-US" sz="4800" b="1" i="1" dirty="0">
                <a:solidFill>
                  <a:srgbClr val="002060"/>
                </a:solidFill>
              </a:rPr>
              <a:t>”: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549AAE-9D99-D459-7F70-6F9B4DFAB291}"/>
              </a:ext>
            </a:extLst>
          </p:cNvPr>
          <p:cNvSpPr txBox="1"/>
          <p:nvPr/>
        </p:nvSpPr>
        <p:spPr>
          <a:xfrm>
            <a:off x="523461" y="1497281"/>
            <a:ext cx="1114507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2060"/>
                </a:solidFill>
              </a:rPr>
              <a:t>Khắc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hoạ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đậm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nét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tâm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trạng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đau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khổ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tuyệt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vọng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của</a:t>
            </a:r>
            <a:r>
              <a:rPr lang="en-US" sz="4800" b="1" dirty="0">
                <a:solidFill>
                  <a:srgbClr val="002060"/>
                </a:solidFill>
              </a:rPr>
              <a:t> Ki-</a:t>
            </a:r>
            <a:r>
              <a:rPr lang="en-US" sz="4800" b="1" dirty="0" err="1">
                <a:solidFill>
                  <a:srgbClr val="002060"/>
                </a:solidFill>
              </a:rPr>
              <a:t>tô</a:t>
            </a:r>
            <a:r>
              <a:rPr lang="en-US" sz="4800" b="1" dirty="0">
                <a:solidFill>
                  <a:srgbClr val="002060"/>
                </a:solidFill>
              </a:rPr>
              <a:t> A-</a:t>
            </a:r>
            <a:r>
              <a:rPr lang="en-US" sz="4800" b="1" dirty="0" err="1">
                <a:solidFill>
                  <a:srgbClr val="002060"/>
                </a:solidFill>
              </a:rPr>
              <a:t>ya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trong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tình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huống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đầy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trớ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trêu</a:t>
            </a:r>
            <a:r>
              <a:rPr lang="en-US" sz="4800" b="1" dirty="0">
                <a:solidFill>
                  <a:srgbClr val="002060"/>
                </a:solidFill>
              </a:rPr>
              <a:t>. </a:t>
            </a:r>
            <a:r>
              <a:rPr lang="en-US" sz="4800" b="1" dirty="0" err="1">
                <a:solidFill>
                  <a:srgbClr val="002060"/>
                </a:solidFill>
              </a:rPr>
              <a:t>Từ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đó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thể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hiện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vẻ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đẹp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nhân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vật</a:t>
            </a:r>
            <a:r>
              <a:rPr lang="en-US" sz="4800" b="1" dirty="0">
                <a:solidFill>
                  <a:srgbClr val="002060"/>
                </a:solidFill>
              </a:rPr>
              <a:t>: </a:t>
            </a:r>
            <a:r>
              <a:rPr lang="en-US" sz="4800" b="1" dirty="0" err="1">
                <a:solidFill>
                  <a:srgbClr val="002060"/>
                </a:solidFill>
              </a:rPr>
              <a:t>Dù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đau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khổ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tuyệt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vọng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nhưng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cô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gái</a:t>
            </a:r>
            <a:r>
              <a:rPr lang="en-US" sz="4800" b="1" dirty="0">
                <a:solidFill>
                  <a:srgbClr val="002060"/>
                </a:solidFill>
              </a:rPr>
              <a:t> Ki-</a:t>
            </a:r>
            <a:r>
              <a:rPr lang="en-US" sz="4800" b="1" dirty="0" err="1">
                <a:solidFill>
                  <a:srgbClr val="002060"/>
                </a:solidFill>
              </a:rPr>
              <a:t>tô</a:t>
            </a:r>
            <a:r>
              <a:rPr lang="en-US" sz="4800" b="1" dirty="0">
                <a:solidFill>
                  <a:srgbClr val="002060"/>
                </a:solidFill>
              </a:rPr>
              <a:t> A-</a:t>
            </a:r>
            <a:r>
              <a:rPr lang="en-US" sz="4800" b="1" dirty="0" err="1">
                <a:solidFill>
                  <a:srgbClr val="002060"/>
                </a:solidFill>
              </a:rPr>
              <a:t>ya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vẫn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chưa</a:t>
            </a:r>
            <a:r>
              <a:rPr lang="en-US" sz="4800" b="1" dirty="0">
                <a:solidFill>
                  <a:srgbClr val="002060"/>
                </a:solidFill>
              </a:rPr>
              <a:t> bao </a:t>
            </a:r>
            <a:r>
              <a:rPr lang="en-US" sz="4800" b="1" dirty="0" err="1">
                <a:solidFill>
                  <a:srgbClr val="002060"/>
                </a:solidFill>
              </a:rPr>
              <a:t>giờ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từ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bỏ</a:t>
            </a:r>
            <a:r>
              <a:rPr lang="en-US" sz="4800" b="1" dirty="0">
                <a:solidFill>
                  <a:srgbClr val="002060"/>
                </a:solidFill>
              </a:rPr>
              <a:t>, </a:t>
            </a:r>
            <a:r>
              <a:rPr lang="en-US" sz="4800" b="1" dirty="0" err="1">
                <a:solidFill>
                  <a:srgbClr val="002060"/>
                </a:solidFill>
              </a:rPr>
              <a:t>vẫn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luôn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lạc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quan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và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nghị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lực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sống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mạnh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mẽ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337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310F914-D75E-D590-0188-49177FB609F5}"/>
              </a:ext>
            </a:extLst>
          </p:cNvPr>
          <p:cNvSpPr txBox="1"/>
          <p:nvPr/>
        </p:nvSpPr>
        <p:spPr>
          <a:xfrm>
            <a:off x="662608" y="221117"/>
            <a:ext cx="111318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70C0"/>
                </a:solidFill>
              </a:rPr>
              <a:t>c. </a:t>
            </a:r>
            <a:r>
              <a:rPr lang="en-US" sz="4400" b="1" dirty="0" err="1">
                <a:solidFill>
                  <a:srgbClr val="0070C0"/>
                </a:solidFill>
              </a:rPr>
              <a:t>Kết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bài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2D3ADA-7385-B8D7-08FE-FE5BA90360A0}"/>
              </a:ext>
            </a:extLst>
          </p:cNvPr>
          <p:cNvSpPr txBox="1"/>
          <p:nvPr/>
        </p:nvSpPr>
        <p:spPr>
          <a:xfrm>
            <a:off x="662607" y="1146760"/>
            <a:ext cx="1113182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Đánh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giá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khái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quát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F1E134-E7F7-15B5-3A17-0616F5A9E314}"/>
              </a:ext>
            </a:extLst>
          </p:cNvPr>
          <p:cNvSpPr txBox="1"/>
          <p:nvPr/>
        </p:nvSpPr>
        <p:spPr>
          <a:xfrm>
            <a:off x="662606" y="1916201"/>
            <a:ext cx="11131827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i="1" dirty="0" err="1">
                <a:solidFill>
                  <a:srgbClr val="002060"/>
                </a:solidFill>
              </a:rPr>
              <a:t>Nghệ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thuật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trần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thuật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kết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hợp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với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miêu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tả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nghị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luận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trữ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tình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góp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phần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thể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hiện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chân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thực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cuộc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sống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vẻ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đẹp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nội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tâm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của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hai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tác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giả</a:t>
            </a:r>
            <a:r>
              <a:rPr lang="en-US" sz="4400" b="1" i="1" dirty="0">
                <a:solidFill>
                  <a:srgbClr val="002060"/>
                </a:solidFill>
              </a:rPr>
              <a:t>, </a:t>
            </a:r>
            <a:r>
              <a:rPr lang="en-US" sz="4400" b="1" i="1" dirty="0" err="1">
                <a:solidFill>
                  <a:srgbClr val="002060"/>
                </a:solidFill>
              </a:rPr>
              <a:t>làm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nên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sức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lôi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cuốn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mãnh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liệt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của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hai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cuốn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nhật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kí</a:t>
            </a:r>
            <a:r>
              <a:rPr lang="en-US" sz="4400" b="1" i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ACD471-45C9-3290-CA97-58FC7F55C6A9}"/>
              </a:ext>
            </a:extLst>
          </p:cNvPr>
          <p:cNvSpPr txBox="1"/>
          <p:nvPr/>
        </p:nvSpPr>
        <p:spPr>
          <a:xfrm>
            <a:off x="596340" y="5394076"/>
            <a:ext cx="110258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Nêu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nghĩ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của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bản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thân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9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4ECD11-BD5B-588D-F479-C61944A51BFA}"/>
              </a:ext>
            </a:extLst>
          </p:cNvPr>
          <p:cNvSpPr txBox="1"/>
          <p:nvPr/>
        </p:nvSpPr>
        <p:spPr>
          <a:xfrm>
            <a:off x="596348" y="551478"/>
            <a:ext cx="109993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70C0"/>
                </a:solidFill>
              </a:rPr>
              <a:t>Bước</a:t>
            </a:r>
            <a:r>
              <a:rPr lang="en-US" sz="4800" b="1" dirty="0">
                <a:solidFill>
                  <a:srgbClr val="0070C0"/>
                </a:solidFill>
              </a:rPr>
              <a:t> 3: </a:t>
            </a:r>
            <a:r>
              <a:rPr lang="en-US" sz="4800" b="1" dirty="0" err="1">
                <a:solidFill>
                  <a:srgbClr val="0070C0"/>
                </a:solidFill>
              </a:rPr>
              <a:t>Viết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bài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D247B-09B6-41DF-1587-4F12A8C0D26D}"/>
              </a:ext>
            </a:extLst>
          </p:cNvPr>
          <p:cNvSpPr txBox="1"/>
          <p:nvPr/>
        </p:nvSpPr>
        <p:spPr>
          <a:xfrm>
            <a:off x="596348" y="1382475"/>
            <a:ext cx="109993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2060"/>
                </a:solidFill>
              </a:rPr>
              <a:t>Dựa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vào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dàn</a:t>
            </a:r>
            <a:r>
              <a:rPr lang="en-US" sz="4800" b="1" dirty="0">
                <a:solidFill>
                  <a:srgbClr val="002060"/>
                </a:solidFill>
              </a:rPr>
              <a:t> ý </a:t>
            </a:r>
            <a:r>
              <a:rPr lang="en-US" sz="4800" b="1" dirty="0" err="1">
                <a:solidFill>
                  <a:srgbClr val="002060"/>
                </a:solidFill>
              </a:rPr>
              <a:t>đã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chuẩn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bị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để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viết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một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bài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hoàn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chỉnh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cho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tiết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học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Nói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và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nghe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90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F9920C-A917-9894-0985-2BCA45F89CDB}"/>
              </a:ext>
            </a:extLst>
          </p:cNvPr>
          <p:cNvSpPr txBox="1"/>
          <p:nvPr/>
        </p:nvSpPr>
        <p:spPr>
          <a:xfrm>
            <a:off x="397572" y="173142"/>
            <a:ext cx="111715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70C0"/>
                </a:solidFill>
              </a:rPr>
              <a:t>* </a:t>
            </a:r>
            <a:r>
              <a:rPr lang="en-US" sz="4400" b="1" dirty="0" err="1">
                <a:solidFill>
                  <a:srgbClr val="0070C0"/>
                </a:solidFill>
              </a:rPr>
              <a:t>Lưu</a:t>
            </a:r>
            <a:r>
              <a:rPr lang="en-US" sz="4400" b="1" dirty="0">
                <a:solidFill>
                  <a:srgbClr val="0070C0"/>
                </a:solidFill>
              </a:rPr>
              <a:t> ý </a:t>
            </a:r>
            <a:r>
              <a:rPr lang="en-US" sz="4400" b="1" dirty="0" err="1">
                <a:solidFill>
                  <a:srgbClr val="0070C0"/>
                </a:solidFill>
              </a:rPr>
              <a:t>khi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viết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en-US" sz="4400" b="1" dirty="0" err="1">
                <a:solidFill>
                  <a:srgbClr val="0070C0"/>
                </a:solidFill>
              </a:rPr>
              <a:t>bài</a:t>
            </a:r>
            <a:r>
              <a:rPr lang="en-US" sz="4400" b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654B9C-B4FE-F9BC-8F50-1190F6B7A99E}"/>
              </a:ext>
            </a:extLst>
          </p:cNvPr>
          <p:cNvSpPr txBox="1"/>
          <p:nvPr/>
        </p:nvSpPr>
        <p:spPr>
          <a:xfrm>
            <a:off x="371065" y="845463"/>
            <a:ext cx="1094629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Làm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rõ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những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điểm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tương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đồng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và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biệt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giữa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hai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tác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phẩm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bằng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cách</a:t>
            </a:r>
            <a:r>
              <a:rPr lang="en-US" sz="4400" b="1" dirty="0">
                <a:solidFill>
                  <a:srgbClr val="002060"/>
                </a:solidFill>
              </a:rPr>
              <a:t> dung </a:t>
            </a:r>
            <a:r>
              <a:rPr lang="en-US" sz="4400" b="1" dirty="0" err="1">
                <a:solidFill>
                  <a:srgbClr val="002060"/>
                </a:solidFill>
              </a:rPr>
              <a:t>một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số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mẫu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câu</a:t>
            </a:r>
            <a:r>
              <a:rPr lang="en-US" sz="4400" b="1" dirty="0">
                <a:solidFill>
                  <a:srgbClr val="002060"/>
                </a:solidFill>
              </a:rPr>
              <a:t> so </a:t>
            </a:r>
            <a:r>
              <a:rPr lang="en-US" sz="4400" b="1" dirty="0" err="1">
                <a:solidFill>
                  <a:srgbClr val="002060"/>
                </a:solidFill>
              </a:rPr>
              <a:t>sánh</a:t>
            </a:r>
            <a:r>
              <a:rPr lang="en-US" sz="44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BAD3CA-5479-ADDD-4844-C5E32B9FD28E}"/>
              </a:ext>
            </a:extLst>
          </p:cNvPr>
          <p:cNvSpPr txBox="1"/>
          <p:nvPr/>
        </p:nvSpPr>
        <p:spPr>
          <a:xfrm>
            <a:off x="371065" y="2969121"/>
            <a:ext cx="111715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i="1" dirty="0">
                <a:solidFill>
                  <a:srgbClr val="002060"/>
                </a:solidFill>
              </a:rPr>
              <a:t>“</a:t>
            </a:r>
            <a:r>
              <a:rPr lang="en-US" sz="4400" b="1" i="1" dirty="0" err="1">
                <a:solidFill>
                  <a:srgbClr val="002060"/>
                </a:solidFill>
              </a:rPr>
              <a:t>Nếu</a:t>
            </a:r>
            <a:r>
              <a:rPr lang="en-US" sz="4400" b="1" i="1" dirty="0">
                <a:solidFill>
                  <a:srgbClr val="002060"/>
                </a:solidFill>
              </a:rPr>
              <a:t>…… </a:t>
            </a:r>
            <a:r>
              <a:rPr lang="en-US" sz="4400" b="1" i="1" dirty="0" err="1">
                <a:solidFill>
                  <a:srgbClr val="002060"/>
                </a:solidFill>
              </a:rPr>
              <a:t>thì</a:t>
            </a:r>
            <a:r>
              <a:rPr lang="en-US" sz="4400" b="1" i="1" dirty="0">
                <a:solidFill>
                  <a:srgbClr val="002060"/>
                </a:solidFill>
              </a:rPr>
              <a:t>……….”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B90CE1-7EC6-E10B-D0C3-9587AC0AEC5B}"/>
              </a:ext>
            </a:extLst>
          </p:cNvPr>
          <p:cNvSpPr txBox="1"/>
          <p:nvPr/>
        </p:nvSpPr>
        <p:spPr>
          <a:xfrm>
            <a:off x="344553" y="3738562"/>
            <a:ext cx="114101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i="1" dirty="0">
                <a:solidFill>
                  <a:srgbClr val="002060"/>
                </a:solidFill>
              </a:rPr>
              <a:t>“</a:t>
            </a:r>
            <a:r>
              <a:rPr lang="en-US" sz="4400" b="1" i="1" dirty="0" err="1">
                <a:solidFill>
                  <a:srgbClr val="002060"/>
                </a:solidFill>
              </a:rPr>
              <a:t>Tác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phẩm</a:t>
            </a:r>
            <a:r>
              <a:rPr lang="en-US" sz="4400" b="1" i="1" dirty="0">
                <a:solidFill>
                  <a:srgbClr val="002060"/>
                </a:solidFill>
              </a:rPr>
              <a:t> A </a:t>
            </a:r>
            <a:r>
              <a:rPr lang="en-US" sz="4400" b="1" i="1" dirty="0" err="1">
                <a:solidFill>
                  <a:srgbClr val="002060"/>
                </a:solidFill>
              </a:rPr>
              <a:t>cho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thấy</a:t>
            </a:r>
            <a:r>
              <a:rPr lang="en-US" sz="4400" b="1" i="1" dirty="0">
                <a:solidFill>
                  <a:srgbClr val="002060"/>
                </a:solidFill>
              </a:rPr>
              <a:t>…. </a:t>
            </a:r>
            <a:r>
              <a:rPr lang="en-US" sz="4400" b="1" i="1" dirty="0" err="1">
                <a:solidFill>
                  <a:srgbClr val="002060"/>
                </a:solidFill>
              </a:rPr>
              <a:t>Còn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tác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phẩm</a:t>
            </a:r>
            <a:r>
              <a:rPr lang="en-US" sz="4400" b="1" i="1" dirty="0">
                <a:solidFill>
                  <a:srgbClr val="002060"/>
                </a:solidFill>
              </a:rPr>
              <a:t> B………”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B88FBE-7066-62BA-EA0A-9847B64E29DC}"/>
              </a:ext>
            </a:extLst>
          </p:cNvPr>
          <p:cNvSpPr txBox="1"/>
          <p:nvPr/>
        </p:nvSpPr>
        <p:spPr>
          <a:xfrm>
            <a:off x="371062" y="4508003"/>
            <a:ext cx="111715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+ </a:t>
            </a:r>
            <a:r>
              <a:rPr lang="en-US" sz="4400" b="1" i="1" dirty="0">
                <a:solidFill>
                  <a:srgbClr val="002060"/>
                </a:solidFill>
              </a:rPr>
              <a:t>“</a:t>
            </a:r>
            <a:r>
              <a:rPr lang="en-US" sz="4400" b="1" i="1" dirty="0" err="1">
                <a:solidFill>
                  <a:srgbClr val="002060"/>
                </a:solidFill>
              </a:rPr>
              <a:t>Trong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khi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tác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phẩm</a:t>
            </a:r>
            <a:r>
              <a:rPr lang="en-US" sz="4400" b="1" i="1" dirty="0">
                <a:solidFill>
                  <a:srgbClr val="002060"/>
                </a:solidFill>
              </a:rPr>
              <a:t> A…. </a:t>
            </a:r>
            <a:r>
              <a:rPr lang="en-US" sz="4400" b="1" i="1" dirty="0" err="1">
                <a:solidFill>
                  <a:srgbClr val="002060"/>
                </a:solidFill>
              </a:rPr>
              <a:t>Còn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tác</a:t>
            </a:r>
            <a:r>
              <a:rPr lang="en-US" sz="4400" b="1" i="1" dirty="0">
                <a:solidFill>
                  <a:srgbClr val="002060"/>
                </a:solidFill>
              </a:rPr>
              <a:t> </a:t>
            </a:r>
            <a:r>
              <a:rPr lang="en-US" sz="4400" b="1" i="1" dirty="0" err="1">
                <a:solidFill>
                  <a:srgbClr val="002060"/>
                </a:solidFill>
              </a:rPr>
              <a:t>phẩm</a:t>
            </a:r>
            <a:r>
              <a:rPr lang="en-US" sz="4400" b="1" i="1" dirty="0">
                <a:solidFill>
                  <a:srgbClr val="002060"/>
                </a:solidFill>
              </a:rPr>
              <a:t> B……”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AA6EDA-18AB-5208-DD69-0D35201F03A5}"/>
              </a:ext>
            </a:extLst>
          </p:cNvPr>
          <p:cNvSpPr txBox="1"/>
          <p:nvPr/>
        </p:nvSpPr>
        <p:spPr>
          <a:xfrm>
            <a:off x="397572" y="5277444"/>
            <a:ext cx="1122459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>
                <a:solidFill>
                  <a:srgbClr val="002060"/>
                </a:solidFill>
              </a:rPr>
              <a:t>- </a:t>
            </a:r>
            <a:r>
              <a:rPr lang="en-US" sz="4400" b="1" dirty="0" err="1">
                <a:solidFill>
                  <a:srgbClr val="002060"/>
                </a:solidFill>
              </a:rPr>
              <a:t>Có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thái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độ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khách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quan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tránh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lỗi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diễn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đạt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cảm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tính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chủ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quan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trong</a:t>
            </a:r>
            <a:r>
              <a:rPr lang="en-US" sz="4400" b="1" dirty="0">
                <a:solidFill>
                  <a:srgbClr val="002060"/>
                </a:solidFill>
              </a:rPr>
              <a:t> so </a:t>
            </a:r>
            <a:r>
              <a:rPr lang="en-US" sz="4400" b="1" dirty="0" err="1">
                <a:solidFill>
                  <a:srgbClr val="002060"/>
                </a:solidFill>
              </a:rPr>
              <a:t>sánh</a:t>
            </a:r>
            <a:r>
              <a:rPr lang="en-US" sz="4400" b="1" dirty="0">
                <a:solidFill>
                  <a:srgbClr val="002060"/>
                </a:solidFill>
              </a:rPr>
              <a:t>, </a:t>
            </a:r>
            <a:r>
              <a:rPr lang="en-US" sz="4400" b="1" dirty="0" err="1">
                <a:solidFill>
                  <a:srgbClr val="002060"/>
                </a:solidFill>
              </a:rPr>
              <a:t>đánh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giá</a:t>
            </a:r>
            <a:r>
              <a:rPr lang="en-US" sz="44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320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C3AB93-0781-9886-B289-724432A3589E}"/>
              </a:ext>
            </a:extLst>
          </p:cNvPr>
          <p:cNvSpPr txBox="1"/>
          <p:nvPr/>
        </p:nvSpPr>
        <p:spPr>
          <a:xfrm>
            <a:off x="424070" y="591235"/>
            <a:ext cx="1143662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solidFill>
                  <a:srgbClr val="002060"/>
                </a:solidFill>
              </a:rPr>
              <a:t>TẬP</a:t>
            </a:r>
            <a:r>
              <a:rPr lang="en-US" sz="6000" b="1" dirty="0">
                <a:solidFill>
                  <a:srgbClr val="002060"/>
                </a:solidFill>
              </a:rPr>
              <a:t> </a:t>
            </a:r>
            <a:r>
              <a:rPr lang="en-US" sz="6000" b="1" dirty="0" err="1">
                <a:solidFill>
                  <a:srgbClr val="002060"/>
                </a:solidFill>
              </a:rPr>
              <a:t>THỂ</a:t>
            </a:r>
            <a:r>
              <a:rPr lang="en-US" sz="6000" b="1" dirty="0">
                <a:solidFill>
                  <a:srgbClr val="002060"/>
                </a:solidFill>
              </a:rPr>
              <a:t> 12 </a:t>
            </a:r>
            <a:r>
              <a:rPr lang="en-US" sz="6000" b="1" dirty="0" err="1">
                <a:solidFill>
                  <a:srgbClr val="002060"/>
                </a:solidFill>
              </a:rPr>
              <a:t>A6</a:t>
            </a:r>
            <a:endParaRPr lang="en-US" sz="6000" b="1" dirty="0">
              <a:solidFill>
                <a:srgbClr val="002060"/>
              </a:solidFill>
            </a:endParaRP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 err="1">
                <a:solidFill>
                  <a:srgbClr val="FF0000"/>
                </a:solidFill>
              </a:rPr>
              <a:t>KÍNH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CHÀO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TẠM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BIỆT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QUÝ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THẦY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CÔ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GIÁO</a:t>
            </a:r>
            <a:r>
              <a:rPr lang="en-US" sz="4800" b="1" dirty="0">
                <a:solidFill>
                  <a:srgbClr val="FF0000"/>
                </a:solidFill>
              </a:rPr>
              <a:t>!</a:t>
            </a:r>
          </a:p>
          <a:p>
            <a:pPr algn="ctr"/>
            <a:endParaRPr lang="en-US" sz="6000" b="1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 err="1">
                <a:solidFill>
                  <a:srgbClr val="0070C0"/>
                </a:solidFill>
              </a:rPr>
              <a:t>KÍNH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CHÚC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QUÝ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THẦY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CÔ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THẬT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NHIỀU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70C0"/>
                </a:solidFill>
              </a:rPr>
              <a:t>SỨC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KHOẺ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VÀ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HẠNH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PHÚC</a:t>
            </a:r>
            <a:r>
              <a:rPr lang="en-US" sz="4800" b="1" dirty="0">
                <a:solidFill>
                  <a:srgbClr val="0070C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804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3DD8BD1-7D15-696A-A6D1-E3E5C76A6CD2}"/>
              </a:ext>
            </a:extLst>
          </p:cNvPr>
          <p:cNvSpPr txBox="1"/>
          <p:nvPr/>
        </p:nvSpPr>
        <p:spPr>
          <a:xfrm>
            <a:off x="556589" y="164217"/>
            <a:ext cx="112775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2. </a:t>
            </a:r>
            <a:r>
              <a:rPr lang="en-US" sz="5400" b="1" dirty="0" err="1">
                <a:solidFill>
                  <a:srgbClr val="0070C0"/>
                </a:solidFill>
              </a:rPr>
              <a:t>Những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lưu</a:t>
            </a:r>
            <a:r>
              <a:rPr lang="en-US" sz="5400" b="1" dirty="0">
                <a:solidFill>
                  <a:srgbClr val="0070C0"/>
                </a:solidFill>
              </a:rPr>
              <a:t> ý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661866-9ADB-61F4-D1EB-7D1D4729E14F}"/>
              </a:ext>
            </a:extLst>
          </p:cNvPr>
          <p:cNvSpPr txBox="1"/>
          <p:nvPr/>
        </p:nvSpPr>
        <p:spPr>
          <a:xfrm>
            <a:off x="556589" y="1444463"/>
            <a:ext cx="112775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i="1" dirty="0">
                <a:solidFill>
                  <a:srgbClr val="002060"/>
                </a:solidFill>
              </a:rPr>
              <a:t>- </a:t>
            </a:r>
            <a:r>
              <a:rPr lang="en-US" sz="5400" b="1" i="1" dirty="0" err="1">
                <a:solidFill>
                  <a:srgbClr val="002060"/>
                </a:solidFill>
              </a:rPr>
              <a:t>Xác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định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mục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đích</a:t>
            </a:r>
            <a:r>
              <a:rPr lang="en-US" sz="5400" b="1" i="1" dirty="0">
                <a:solidFill>
                  <a:srgbClr val="002060"/>
                </a:solidFill>
              </a:rPr>
              <a:t> so </a:t>
            </a:r>
            <a:r>
              <a:rPr lang="en-US" sz="5400" b="1" i="1" dirty="0" err="1">
                <a:solidFill>
                  <a:srgbClr val="002060"/>
                </a:solidFill>
              </a:rPr>
              <a:t>sánh</a:t>
            </a:r>
            <a:r>
              <a:rPr lang="en-US" sz="5400" b="1" i="1" dirty="0">
                <a:solidFill>
                  <a:srgbClr val="002060"/>
                </a:solidFill>
              </a:rPr>
              <a:t>, </a:t>
            </a:r>
            <a:r>
              <a:rPr lang="en-US" sz="5400" b="1" i="1" dirty="0" err="1">
                <a:solidFill>
                  <a:srgbClr val="002060"/>
                </a:solidFill>
              </a:rPr>
              <a:t>đánh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giá</a:t>
            </a:r>
            <a:r>
              <a:rPr lang="en-US" sz="5400" b="1" i="1" dirty="0">
                <a:solidFill>
                  <a:srgbClr val="002060"/>
                </a:solidFill>
              </a:rPr>
              <a:t>.</a:t>
            </a:r>
            <a:endParaRPr lang="en-US" sz="2800" i="1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10A6A7-4BB3-F084-A7C2-27EE3319AD2A}"/>
              </a:ext>
            </a:extLst>
          </p:cNvPr>
          <p:cNvSpPr txBox="1"/>
          <p:nvPr/>
        </p:nvSpPr>
        <p:spPr>
          <a:xfrm>
            <a:off x="556589" y="2690958"/>
            <a:ext cx="112775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i="1" dirty="0">
                <a:solidFill>
                  <a:srgbClr val="002060"/>
                </a:solidFill>
              </a:rPr>
              <a:t>- </a:t>
            </a:r>
            <a:r>
              <a:rPr lang="en-US" sz="5400" b="1" i="1" dirty="0" err="1">
                <a:solidFill>
                  <a:srgbClr val="002060"/>
                </a:solidFill>
              </a:rPr>
              <a:t>Xác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định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nội</a:t>
            </a:r>
            <a:r>
              <a:rPr lang="en-US" sz="5400" b="1" i="1" dirty="0">
                <a:solidFill>
                  <a:srgbClr val="002060"/>
                </a:solidFill>
              </a:rPr>
              <a:t> dung, </a:t>
            </a:r>
            <a:r>
              <a:rPr lang="en-US" sz="5400" b="1" i="1" dirty="0" err="1">
                <a:solidFill>
                  <a:srgbClr val="002060"/>
                </a:solidFill>
              </a:rPr>
              <a:t>tiêu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chí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đánh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giá</a:t>
            </a:r>
            <a:r>
              <a:rPr lang="en-US" sz="5400" b="1" i="1" dirty="0">
                <a:solidFill>
                  <a:srgbClr val="002060"/>
                </a:solidFill>
              </a:rPr>
              <a:t>.</a:t>
            </a:r>
            <a:endParaRPr lang="en-US" sz="5400" i="1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8E21EE-2824-B2D3-476B-FBCBE57B2F6A}"/>
              </a:ext>
            </a:extLst>
          </p:cNvPr>
          <p:cNvSpPr txBox="1"/>
          <p:nvPr/>
        </p:nvSpPr>
        <p:spPr>
          <a:xfrm>
            <a:off x="556589" y="3790680"/>
            <a:ext cx="1127759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i="1" dirty="0">
                <a:solidFill>
                  <a:srgbClr val="002060"/>
                </a:solidFill>
              </a:rPr>
              <a:t>- </a:t>
            </a:r>
            <a:r>
              <a:rPr lang="en-US" sz="5400" b="1" i="1" dirty="0" err="1">
                <a:solidFill>
                  <a:srgbClr val="002060"/>
                </a:solidFill>
              </a:rPr>
              <a:t>Nắm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chắc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đặc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điểm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của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kí</a:t>
            </a:r>
            <a:r>
              <a:rPr lang="en-US" sz="5400" b="1" i="1" dirty="0">
                <a:solidFill>
                  <a:srgbClr val="002060"/>
                </a:solidFill>
              </a:rPr>
              <a:t>.</a:t>
            </a:r>
            <a:endParaRPr lang="en-US" sz="5400" i="1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537730-B07E-EB7B-1411-EDCBE7FC5982}"/>
              </a:ext>
            </a:extLst>
          </p:cNvPr>
          <p:cNvSpPr txBox="1"/>
          <p:nvPr/>
        </p:nvSpPr>
        <p:spPr>
          <a:xfrm>
            <a:off x="556589" y="4860783"/>
            <a:ext cx="1127759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i="1" dirty="0">
                <a:solidFill>
                  <a:srgbClr val="002060"/>
                </a:solidFill>
              </a:rPr>
              <a:t>- </a:t>
            </a:r>
            <a:r>
              <a:rPr lang="en-US" sz="5400" b="1" i="1" dirty="0" err="1">
                <a:solidFill>
                  <a:srgbClr val="002060"/>
                </a:solidFill>
              </a:rPr>
              <a:t>Kĩ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năng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viết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bài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văn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nghị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luận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văn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học</a:t>
            </a:r>
            <a:r>
              <a:rPr lang="en-US" sz="5400" b="1" i="1" dirty="0">
                <a:solidFill>
                  <a:srgbClr val="002060"/>
                </a:solidFill>
              </a:rPr>
              <a:t>.</a:t>
            </a:r>
            <a:endParaRPr lang="en-US" sz="5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0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22C977-B651-52A8-A401-47E9B9DEEDF1}"/>
              </a:ext>
            </a:extLst>
          </p:cNvPr>
          <p:cNvSpPr txBox="1"/>
          <p:nvPr/>
        </p:nvSpPr>
        <p:spPr>
          <a:xfrm>
            <a:off x="702363" y="260147"/>
            <a:ext cx="110125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3. </a:t>
            </a:r>
            <a:r>
              <a:rPr lang="en-US" sz="5400" b="1" dirty="0" err="1">
                <a:solidFill>
                  <a:srgbClr val="FF0000"/>
                </a:solidFill>
              </a:rPr>
              <a:t>Các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bước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làm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bài</a:t>
            </a:r>
            <a:endParaRPr lang="en-US" sz="5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E43B64-EB21-5129-B58E-BDDF19B79645}"/>
              </a:ext>
            </a:extLst>
          </p:cNvPr>
          <p:cNvSpPr txBox="1"/>
          <p:nvPr/>
        </p:nvSpPr>
        <p:spPr>
          <a:xfrm>
            <a:off x="702363" y="1211278"/>
            <a:ext cx="110125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rgbClr val="0070C0"/>
                </a:solidFill>
              </a:rPr>
              <a:t>Bước</a:t>
            </a:r>
            <a:r>
              <a:rPr lang="en-US" sz="5400" b="1" dirty="0">
                <a:solidFill>
                  <a:srgbClr val="0070C0"/>
                </a:solidFill>
              </a:rPr>
              <a:t> 1: </a:t>
            </a:r>
            <a:r>
              <a:rPr lang="en-US" sz="5400" b="1" dirty="0" err="1">
                <a:solidFill>
                  <a:srgbClr val="0070C0"/>
                </a:solidFill>
              </a:rPr>
              <a:t>Tìm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hiểu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đề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bài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D9A24B-20B8-D689-759F-0046D8A89690}"/>
              </a:ext>
            </a:extLst>
          </p:cNvPr>
          <p:cNvSpPr txBox="1"/>
          <p:nvPr/>
        </p:nvSpPr>
        <p:spPr>
          <a:xfrm>
            <a:off x="702363" y="2162409"/>
            <a:ext cx="1101255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- </a:t>
            </a:r>
            <a:r>
              <a:rPr lang="en-US" sz="5400" b="1" dirty="0" err="1">
                <a:solidFill>
                  <a:srgbClr val="002060"/>
                </a:solidFill>
              </a:rPr>
              <a:t>Xác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định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vấn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đề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đặt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ra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trong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đề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bài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93F490-9D98-0483-76D2-F09E03864DC1}"/>
              </a:ext>
            </a:extLst>
          </p:cNvPr>
          <p:cNvSpPr txBox="1"/>
          <p:nvPr/>
        </p:nvSpPr>
        <p:spPr>
          <a:xfrm>
            <a:off x="702362" y="3944536"/>
            <a:ext cx="11012557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- </a:t>
            </a:r>
            <a:r>
              <a:rPr lang="en-US" sz="5400" b="1" dirty="0" err="1">
                <a:solidFill>
                  <a:srgbClr val="002060"/>
                </a:solidFill>
              </a:rPr>
              <a:t>Đọc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kĩ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và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nắm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vững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nội</a:t>
            </a:r>
            <a:r>
              <a:rPr lang="en-US" sz="5400" b="1" dirty="0">
                <a:solidFill>
                  <a:srgbClr val="002060"/>
                </a:solidFill>
              </a:rPr>
              <a:t> dung, </a:t>
            </a:r>
            <a:r>
              <a:rPr lang="en-US" sz="5400" b="1" dirty="0" err="1">
                <a:solidFill>
                  <a:srgbClr val="002060"/>
                </a:solidFill>
              </a:rPr>
              <a:t>các</a:t>
            </a:r>
            <a:r>
              <a:rPr lang="en-US" sz="5400" b="1" dirty="0">
                <a:solidFill>
                  <a:srgbClr val="002060"/>
                </a:solidFill>
              </a:rPr>
              <a:t> chi </a:t>
            </a:r>
            <a:r>
              <a:rPr lang="en-US" sz="5400" b="1" dirty="0" err="1">
                <a:solidFill>
                  <a:srgbClr val="002060"/>
                </a:solidFill>
              </a:rPr>
              <a:t>tiết</a:t>
            </a:r>
            <a:r>
              <a:rPr lang="en-US" sz="5400" b="1" dirty="0">
                <a:solidFill>
                  <a:srgbClr val="002060"/>
                </a:solidFill>
              </a:rPr>
              <a:t>, </a:t>
            </a:r>
            <a:r>
              <a:rPr lang="en-US" sz="5400" b="1" dirty="0" err="1">
                <a:solidFill>
                  <a:srgbClr val="002060"/>
                </a:solidFill>
              </a:rPr>
              <a:t>nhân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vật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và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yếu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tố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nghệ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thuật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của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hai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phẩm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kí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24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399F97B-80CE-63EE-F3C6-C7BE33EFE127}"/>
              </a:ext>
            </a:extLst>
          </p:cNvPr>
          <p:cNvSpPr txBox="1"/>
          <p:nvPr/>
        </p:nvSpPr>
        <p:spPr>
          <a:xfrm>
            <a:off x="583095" y="504307"/>
            <a:ext cx="1102580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</a:rPr>
              <a:t>Bước</a:t>
            </a:r>
            <a:r>
              <a:rPr lang="en-US" sz="5400" b="1" dirty="0">
                <a:solidFill>
                  <a:srgbClr val="FF0000"/>
                </a:solidFill>
              </a:rPr>
              <a:t> 2: </a:t>
            </a:r>
            <a:r>
              <a:rPr lang="en-US" sz="5400" b="1" dirty="0" err="1">
                <a:solidFill>
                  <a:srgbClr val="FF0000"/>
                </a:solidFill>
              </a:rPr>
              <a:t>Lập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dàn</a:t>
            </a:r>
            <a:r>
              <a:rPr lang="en-US" sz="5400" b="1" dirty="0">
                <a:solidFill>
                  <a:srgbClr val="FF0000"/>
                </a:solidFill>
              </a:rPr>
              <a:t> ý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F7AFEF-9E71-9C09-71B5-3360CD0B7D4D}"/>
              </a:ext>
            </a:extLst>
          </p:cNvPr>
          <p:cNvSpPr txBox="1"/>
          <p:nvPr/>
        </p:nvSpPr>
        <p:spPr>
          <a:xfrm>
            <a:off x="583095" y="1560305"/>
            <a:ext cx="96210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a. </a:t>
            </a:r>
            <a:r>
              <a:rPr lang="en-US" sz="5400" b="1" dirty="0" err="1">
                <a:solidFill>
                  <a:srgbClr val="0070C0"/>
                </a:solidFill>
              </a:rPr>
              <a:t>Mở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bài</a:t>
            </a:r>
            <a:r>
              <a:rPr lang="en-US" sz="5400" b="1" dirty="0">
                <a:solidFill>
                  <a:srgbClr val="0070C0"/>
                </a:solidFill>
              </a:rPr>
              <a:t>: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602E17-181D-6A33-80A1-02E02B7307C6}"/>
              </a:ext>
            </a:extLst>
          </p:cNvPr>
          <p:cNvSpPr txBox="1"/>
          <p:nvPr/>
        </p:nvSpPr>
        <p:spPr>
          <a:xfrm>
            <a:off x="589722" y="2562137"/>
            <a:ext cx="1102580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- </a:t>
            </a:r>
            <a:r>
              <a:rPr lang="en-US" sz="5400" b="1" dirty="0" err="1">
                <a:solidFill>
                  <a:srgbClr val="002060"/>
                </a:solidFill>
              </a:rPr>
              <a:t>Giới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thiệu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ngắn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gọn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về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hai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phẩm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kí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FDDB57-DD06-D89D-73DD-1EADEAA0BEC0}"/>
              </a:ext>
            </a:extLst>
          </p:cNvPr>
          <p:cNvSpPr txBox="1"/>
          <p:nvPr/>
        </p:nvSpPr>
        <p:spPr>
          <a:xfrm>
            <a:off x="583095" y="4394965"/>
            <a:ext cx="1103243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- </a:t>
            </a:r>
            <a:r>
              <a:rPr lang="en-US" sz="5400" b="1" dirty="0" err="1">
                <a:solidFill>
                  <a:srgbClr val="002060"/>
                </a:solidFill>
              </a:rPr>
              <a:t>Nêu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nội</a:t>
            </a:r>
            <a:r>
              <a:rPr lang="en-US" sz="5400" b="1" dirty="0">
                <a:solidFill>
                  <a:srgbClr val="002060"/>
                </a:solidFill>
              </a:rPr>
              <a:t> dung </a:t>
            </a:r>
            <a:r>
              <a:rPr lang="en-US" sz="5400" b="1" dirty="0" err="1">
                <a:solidFill>
                  <a:srgbClr val="002060"/>
                </a:solidFill>
              </a:rPr>
              <a:t>vấn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đề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cần</a:t>
            </a:r>
            <a:r>
              <a:rPr lang="en-US" sz="5400" b="1" dirty="0">
                <a:solidFill>
                  <a:srgbClr val="002060"/>
                </a:solidFill>
              </a:rPr>
              <a:t> so </a:t>
            </a:r>
            <a:r>
              <a:rPr lang="en-US" sz="5400" b="1" dirty="0" err="1">
                <a:solidFill>
                  <a:srgbClr val="002060"/>
                </a:solidFill>
              </a:rPr>
              <a:t>sánh</a:t>
            </a:r>
            <a:r>
              <a:rPr lang="en-US" sz="5400" b="1" dirty="0">
                <a:solidFill>
                  <a:srgbClr val="002060"/>
                </a:solidFill>
              </a:rPr>
              <a:t>, </a:t>
            </a:r>
            <a:r>
              <a:rPr lang="en-US" sz="5400" b="1" dirty="0" err="1">
                <a:solidFill>
                  <a:srgbClr val="002060"/>
                </a:solidFill>
              </a:rPr>
              <a:t>đánh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giá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04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815B607-C3EE-2D1B-69EB-48FE3D097A06}"/>
              </a:ext>
            </a:extLst>
          </p:cNvPr>
          <p:cNvSpPr txBox="1"/>
          <p:nvPr/>
        </p:nvSpPr>
        <p:spPr>
          <a:xfrm>
            <a:off x="543339" y="650221"/>
            <a:ext cx="112510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b. </a:t>
            </a:r>
            <a:r>
              <a:rPr lang="en-US" sz="5400" b="1" dirty="0" err="1">
                <a:solidFill>
                  <a:srgbClr val="FF0000"/>
                </a:solidFill>
              </a:rPr>
              <a:t>Thân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bài</a:t>
            </a:r>
            <a:endParaRPr lang="en-US" sz="5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D10E32-7A4A-C5D3-0DED-D17AEA872886}"/>
              </a:ext>
            </a:extLst>
          </p:cNvPr>
          <p:cNvSpPr txBox="1"/>
          <p:nvPr/>
        </p:nvSpPr>
        <p:spPr>
          <a:xfrm>
            <a:off x="543339" y="1744389"/>
            <a:ext cx="1125109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- </a:t>
            </a:r>
            <a:r>
              <a:rPr lang="en-US" sz="5400" b="1" dirty="0" err="1">
                <a:solidFill>
                  <a:srgbClr val="002060"/>
                </a:solidFill>
              </a:rPr>
              <a:t>Nêu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ngắn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gọn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nội</a:t>
            </a:r>
            <a:r>
              <a:rPr lang="en-US" sz="5400" b="1" dirty="0">
                <a:solidFill>
                  <a:srgbClr val="002060"/>
                </a:solidFill>
              </a:rPr>
              <a:t> dung </a:t>
            </a:r>
            <a:r>
              <a:rPr lang="en-US" sz="5400" b="1" dirty="0" err="1">
                <a:solidFill>
                  <a:srgbClr val="002060"/>
                </a:solidFill>
              </a:rPr>
              <a:t>chính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của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mỗi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phẩm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kí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992D1F-D9FD-AFCF-1557-01CE4EAB53C8}"/>
              </a:ext>
            </a:extLst>
          </p:cNvPr>
          <p:cNvSpPr txBox="1"/>
          <p:nvPr/>
        </p:nvSpPr>
        <p:spPr>
          <a:xfrm>
            <a:off x="543339" y="3640815"/>
            <a:ext cx="1125109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002060"/>
                </a:solidFill>
              </a:rPr>
              <a:t>- So </a:t>
            </a:r>
            <a:r>
              <a:rPr lang="en-US" sz="5400" b="1" dirty="0" err="1">
                <a:solidFill>
                  <a:srgbClr val="002060"/>
                </a:solidFill>
              </a:rPr>
              <a:t>sánh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những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điểm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tương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đồng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và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khác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biệt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của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hai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tác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phẩm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kí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489E72-AA33-6B50-EF9E-EB542BD733DE}"/>
              </a:ext>
            </a:extLst>
          </p:cNvPr>
          <p:cNvSpPr txBox="1"/>
          <p:nvPr/>
        </p:nvSpPr>
        <p:spPr>
          <a:xfrm>
            <a:off x="543339" y="5537241"/>
            <a:ext cx="112510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- </a:t>
            </a:r>
            <a:r>
              <a:rPr lang="en-US" sz="5400" b="1" dirty="0" err="1">
                <a:solidFill>
                  <a:srgbClr val="002060"/>
                </a:solidFill>
              </a:rPr>
              <a:t>Đánh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giá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tổng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thể</a:t>
            </a:r>
            <a:r>
              <a:rPr lang="en-US" sz="5400" b="1" dirty="0">
                <a:solidFill>
                  <a:srgbClr val="002060"/>
                </a:solidFill>
              </a:rPr>
              <a:t>.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2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43D723-726B-9FDE-38A1-FC087509B260}"/>
              </a:ext>
            </a:extLst>
          </p:cNvPr>
          <p:cNvSpPr txBox="1"/>
          <p:nvPr/>
        </p:nvSpPr>
        <p:spPr>
          <a:xfrm>
            <a:off x="622852" y="358673"/>
            <a:ext cx="111318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c. </a:t>
            </a:r>
            <a:r>
              <a:rPr lang="en-US" sz="4800" b="1" dirty="0" err="1">
                <a:solidFill>
                  <a:srgbClr val="FF0000"/>
                </a:solidFill>
              </a:rPr>
              <a:t>Kết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bài</a:t>
            </a:r>
            <a:endParaRPr lang="en-US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572DDC-5C28-16C7-9198-CEF024A45D79}"/>
              </a:ext>
            </a:extLst>
          </p:cNvPr>
          <p:cNvSpPr txBox="1"/>
          <p:nvPr/>
        </p:nvSpPr>
        <p:spPr>
          <a:xfrm>
            <a:off x="622852" y="1282003"/>
            <a:ext cx="111318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Tóm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lược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những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điểm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chính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đã</a:t>
            </a:r>
            <a:r>
              <a:rPr lang="en-US" sz="4800" b="1" dirty="0">
                <a:solidFill>
                  <a:srgbClr val="002060"/>
                </a:solidFill>
              </a:rPr>
              <a:t> so </a:t>
            </a:r>
            <a:r>
              <a:rPr lang="en-US" sz="4800" b="1" dirty="0" err="1">
                <a:solidFill>
                  <a:srgbClr val="002060"/>
                </a:solidFill>
              </a:rPr>
              <a:t>sánh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D21C-6196-E3B0-DD9E-DFB122A6C44E}"/>
              </a:ext>
            </a:extLst>
          </p:cNvPr>
          <p:cNvSpPr txBox="1"/>
          <p:nvPr/>
        </p:nvSpPr>
        <p:spPr>
          <a:xfrm>
            <a:off x="622851" y="2113000"/>
            <a:ext cx="111318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i="1" dirty="0">
                <a:solidFill>
                  <a:srgbClr val="002060"/>
                </a:solidFill>
              </a:rPr>
              <a:t>(</a:t>
            </a:r>
            <a:r>
              <a:rPr lang="en-US" sz="4800" b="1" i="1" dirty="0" err="1">
                <a:solidFill>
                  <a:srgbClr val="002060"/>
                </a:solidFill>
              </a:rPr>
              <a:t>Khẳng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định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lại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đặc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điểm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mỗi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thể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loại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của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tác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phẩm</a:t>
            </a:r>
            <a:r>
              <a:rPr lang="en-US" sz="4800" b="1" i="1" dirty="0">
                <a:solidFill>
                  <a:srgbClr val="002060"/>
                </a:solidFill>
              </a:rPr>
              <a:t>)</a:t>
            </a:r>
            <a:endParaRPr lang="en-US" sz="4800" i="1" dirty="0">
              <a:solidFill>
                <a:srgbClr val="00206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7A9CCC-E4C5-884F-1B76-9858AA38376C}"/>
              </a:ext>
            </a:extLst>
          </p:cNvPr>
          <p:cNvSpPr txBox="1"/>
          <p:nvPr/>
        </p:nvSpPr>
        <p:spPr>
          <a:xfrm>
            <a:off x="622850" y="3682660"/>
            <a:ext cx="111318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>
                <a:solidFill>
                  <a:srgbClr val="002060"/>
                </a:solidFill>
              </a:rPr>
              <a:t>- </a:t>
            </a:r>
            <a:r>
              <a:rPr lang="en-US" sz="4800" b="1" dirty="0" err="1">
                <a:solidFill>
                  <a:srgbClr val="002060"/>
                </a:solidFill>
              </a:rPr>
              <a:t>Đưa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ra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nhận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định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cá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nhân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về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hai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tác</a:t>
            </a:r>
            <a:r>
              <a:rPr lang="en-US" sz="4800" b="1" dirty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phẩm</a:t>
            </a:r>
            <a:r>
              <a:rPr lang="en-US" sz="4800" b="1" dirty="0">
                <a:solidFill>
                  <a:srgbClr val="002060"/>
                </a:solidFill>
              </a:rPr>
              <a:t>.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7B94B2-F192-74AF-0CCB-4B6BFE22C3DD}"/>
              </a:ext>
            </a:extLst>
          </p:cNvPr>
          <p:cNvSpPr txBox="1"/>
          <p:nvPr/>
        </p:nvSpPr>
        <p:spPr>
          <a:xfrm>
            <a:off x="622849" y="5252320"/>
            <a:ext cx="111318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i="1" dirty="0">
                <a:solidFill>
                  <a:srgbClr val="002060"/>
                </a:solidFill>
              </a:rPr>
              <a:t>(</a:t>
            </a:r>
            <a:r>
              <a:rPr lang="en-US" sz="4800" b="1" i="1" dirty="0" err="1">
                <a:solidFill>
                  <a:srgbClr val="002060"/>
                </a:solidFill>
              </a:rPr>
              <a:t>Nêu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cảm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nghĩ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về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phong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cách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sáng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tác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của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mỗi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tác</a:t>
            </a:r>
            <a:r>
              <a:rPr lang="en-US" sz="4800" b="1" i="1" dirty="0">
                <a:solidFill>
                  <a:srgbClr val="002060"/>
                </a:solidFill>
              </a:rPr>
              <a:t> </a:t>
            </a:r>
            <a:r>
              <a:rPr lang="en-US" sz="4800" b="1" i="1" dirty="0" err="1">
                <a:solidFill>
                  <a:srgbClr val="002060"/>
                </a:solidFill>
              </a:rPr>
              <a:t>giả</a:t>
            </a:r>
            <a:r>
              <a:rPr lang="en-US" sz="4800" b="1" i="1" dirty="0">
                <a:solidFill>
                  <a:srgbClr val="002060"/>
                </a:solidFill>
              </a:rPr>
              <a:t>)</a:t>
            </a:r>
            <a:endParaRPr lang="en-US" sz="4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8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EDA9B3-4518-03CB-2490-475849990B90}"/>
              </a:ext>
            </a:extLst>
          </p:cNvPr>
          <p:cNvSpPr txBox="1"/>
          <p:nvPr/>
        </p:nvSpPr>
        <p:spPr>
          <a:xfrm>
            <a:off x="503581" y="638265"/>
            <a:ext cx="112908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II. </a:t>
            </a:r>
            <a:r>
              <a:rPr lang="en-US" sz="5400" b="1" dirty="0" err="1">
                <a:solidFill>
                  <a:srgbClr val="FF0000"/>
                </a:solidFill>
              </a:rPr>
              <a:t>Thực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hành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52E192-479E-104D-CD07-9E3AE045A7CC}"/>
              </a:ext>
            </a:extLst>
          </p:cNvPr>
          <p:cNvSpPr txBox="1"/>
          <p:nvPr/>
        </p:nvSpPr>
        <p:spPr>
          <a:xfrm>
            <a:off x="503582" y="1738196"/>
            <a:ext cx="1129085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5400" b="1" dirty="0" err="1">
                <a:solidFill>
                  <a:srgbClr val="002060"/>
                </a:solidFill>
              </a:rPr>
              <a:t>Bài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r>
              <a:rPr lang="en-US" sz="5400" b="1" dirty="0" err="1">
                <a:solidFill>
                  <a:srgbClr val="002060"/>
                </a:solidFill>
              </a:rPr>
              <a:t>tập</a:t>
            </a:r>
            <a:r>
              <a:rPr lang="en-US" sz="5400" b="1" dirty="0">
                <a:solidFill>
                  <a:srgbClr val="002060"/>
                </a:solidFill>
              </a:rPr>
              <a:t>: </a:t>
            </a:r>
          </a:p>
          <a:p>
            <a:pPr algn="just"/>
            <a:r>
              <a:rPr lang="en-US" sz="5400" b="1" i="1" dirty="0" err="1">
                <a:solidFill>
                  <a:srgbClr val="002060"/>
                </a:solidFill>
              </a:rPr>
              <a:t>Hãy</a:t>
            </a:r>
            <a:r>
              <a:rPr lang="en-US" sz="5400" b="1" i="1" dirty="0">
                <a:solidFill>
                  <a:srgbClr val="002060"/>
                </a:solidFill>
              </a:rPr>
              <a:t> so </a:t>
            </a:r>
            <a:r>
              <a:rPr lang="en-US" sz="5400" b="1" i="1" dirty="0" err="1">
                <a:solidFill>
                  <a:srgbClr val="002060"/>
                </a:solidFill>
              </a:rPr>
              <a:t>sánh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nghệ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thuật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trần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thuật</a:t>
            </a:r>
            <a:r>
              <a:rPr lang="en-US" sz="5400" b="1" i="1" dirty="0">
                <a:solidFill>
                  <a:srgbClr val="002060"/>
                </a:solidFill>
              </a:rPr>
              <a:t>  </a:t>
            </a:r>
            <a:r>
              <a:rPr lang="en-US" sz="5400" b="1" i="1" dirty="0" err="1">
                <a:solidFill>
                  <a:srgbClr val="002060"/>
                </a:solidFill>
              </a:rPr>
              <a:t>của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hai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tác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giả</a:t>
            </a:r>
            <a:r>
              <a:rPr lang="en-US" sz="5400" b="1" i="1" dirty="0">
                <a:solidFill>
                  <a:srgbClr val="002060"/>
                </a:solidFill>
              </a:rPr>
              <a:t> qua </a:t>
            </a:r>
            <a:r>
              <a:rPr lang="en-US" sz="5400" b="1" i="1" dirty="0" err="1">
                <a:solidFill>
                  <a:srgbClr val="002060"/>
                </a:solidFill>
              </a:rPr>
              <a:t>hai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đoạn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trích</a:t>
            </a:r>
            <a:r>
              <a:rPr lang="en-US" sz="5400" b="1" i="1" dirty="0">
                <a:solidFill>
                  <a:srgbClr val="002060"/>
                </a:solidFill>
              </a:rPr>
              <a:t> “</a:t>
            </a:r>
            <a:r>
              <a:rPr lang="en-US" sz="5400" b="1" i="1" dirty="0" err="1">
                <a:solidFill>
                  <a:srgbClr val="002060"/>
                </a:solidFill>
              </a:rPr>
              <a:t>Nhật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kí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Đặng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Thuỳ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Trâm</a:t>
            </a:r>
            <a:r>
              <a:rPr lang="en-US" sz="5400" b="1" i="1" dirty="0">
                <a:solidFill>
                  <a:srgbClr val="002060"/>
                </a:solidFill>
              </a:rPr>
              <a:t>” (</a:t>
            </a:r>
            <a:r>
              <a:rPr lang="en-US" sz="5400" b="1" i="1" dirty="0" err="1">
                <a:solidFill>
                  <a:srgbClr val="002060"/>
                </a:solidFill>
              </a:rPr>
              <a:t>Đặng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Thuỳ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Trâm</a:t>
            </a:r>
            <a:r>
              <a:rPr lang="en-US" sz="5400" b="1" i="1" dirty="0">
                <a:solidFill>
                  <a:srgbClr val="002060"/>
                </a:solidFill>
              </a:rPr>
              <a:t>) </a:t>
            </a:r>
            <a:r>
              <a:rPr lang="en-US" sz="5400" b="1" i="1" dirty="0" err="1">
                <a:solidFill>
                  <a:srgbClr val="002060"/>
                </a:solidFill>
              </a:rPr>
              <a:t>và</a:t>
            </a:r>
            <a:r>
              <a:rPr lang="en-US" sz="5400" b="1" i="1" dirty="0">
                <a:solidFill>
                  <a:srgbClr val="002060"/>
                </a:solidFill>
              </a:rPr>
              <a:t> “</a:t>
            </a:r>
            <a:r>
              <a:rPr lang="en-US" sz="5400" b="1" i="1" dirty="0" err="1">
                <a:solidFill>
                  <a:srgbClr val="002060"/>
                </a:solidFill>
              </a:rPr>
              <a:t>Một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lít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nước</a:t>
            </a:r>
            <a:r>
              <a:rPr lang="en-US" sz="5400" b="1" i="1" dirty="0">
                <a:solidFill>
                  <a:srgbClr val="002060"/>
                </a:solidFill>
              </a:rPr>
              <a:t> </a:t>
            </a:r>
            <a:r>
              <a:rPr lang="en-US" sz="5400" b="1" i="1" dirty="0" err="1">
                <a:solidFill>
                  <a:srgbClr val="002060"/>
                </a:solidFill>
              </a:rPr>
              <a:t>mắt</a:t>
            </a:r>
            <a:r>
              <a:rPr lang="en-US" sz="5400" b="1" i="1" dirty="0">
                <a:solidFill>
                  <a:srgbClr val="002060"/>
                </a:solidFill>
              </a:rPr>
              <a:t>” (Ki-</a:t>
            </a:r>
            <a:r>
              <a:rPr lang="en-US" sz="5400" b="1" i="1" dirty="0" err="1">
                <a:solidFill>
                  <a:srgbClr val="002060"/>
                </a:solidFill>
              </a:rPr>
              <a:t>tô</a:t>
            </a:r>
            <a:r>
              <a:rPr lang="en-US" sz="5400" b="1" i="1" dirty="0">
                <a:solidFill>
                  <a:srgbClr val="002060"/>
                </a:solidFill>
              </a:rPr>
              <a:t> A-</a:t>
            </a:r>
            <a:r>
              <a:rPr lang="en-US" sz="5400" b="1" i="1" dirty="0" err="1">
                <a:solidFill>
                  <a:srgbClr val="002060"/>
                </a:solidFill>
              </a:rPr>
              <a:t>ya</a:t>
            </a:r>
            <a:r>
              <a:rPr lang="en-US" sz="5400" b="1" i="1" dirty="0">
                <a:solidFill>
                  <a:srgbClr val="002060"/>
                </a:solidFill>
              </a:rPr>
              <a:t>)</a:t>
            </a:r>
            <a:endParaRPr lang="en-US" sz="5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57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1766</Words>
  <Application>Microsoft Office PowerPoint</Application>
  <PresentationFormat>Widescreen</PresentationFormat>
  <Paragraphs>133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I.Khái niệm</dc:title>
  <dc:creator>Administrator</dc:creator>
  <cp:lastModifiedBy>Administrator</cp:lastModifiedBy>
  <cp:revision>56</cp:revision>
  <dcterms:created xsi:type="dcterms:W3CDTF">2024-10-19T08:40:10Z</dcterms:created>
  <dcterms:modified xsi:type="dcterms:W3CDTF">2024-10-22T22:58:15Z</dcterms:modified>
</cp:coreProperties>
</file>