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6" r:id="rId1"/>
    <p:sldMasterId id="2147483677" r:id="rId2"/>
  </p:sldMasterIdLst>
  <p:notesMasterIdLst>
    <p:notesMasterId r:id="rId39"/>
  </p:notesMasterIdLst>
  <p:sldIdLst>
    <p:sldId id="272" r:id="rId3"/>
    <p:sldId id="259" r:id="rId4"/>
    <p:sldId id="262" r:id="rId5"/>
    <p:sldId id="280" r:id="rId6"/>
    <p:sldId id="309" r:id="rId7"/>
    <p:sldId id="311" r:id="rId8"/>
    <p:sldId id="312" r:id="rId9"/>
    <p:sldId id="316" r:id="rId10"/>
    <p:sldId id="317" r:id="rId11"/>
    <p:sldId id="318" r:id="rId12"/>
    <p:sldId id="319" r:id="rId13"/>
    <p:sldId id="322" r:id="rId14"/>
    <p:sldId id="323" r:id="rId15"/>
    <p:sldId id="324" r:id="rId16"/>
    <p:sldId id="325" r:id="rId17"/>
    <p:sldId id="310" r:id="rId18"/>
    <p:sldId id="326" r:id="rId19"/>
    <p:sldId id="327" r:id="rId20"/>
    <p:sldId id="286" r:id="rId21"/>
    <p:sldId id="288" r:id="rId22"/>
    <p:sldId id="289" r:id="rId23"/>
    <p:sldId id="290" r:id="rId24"/>
    <p:sldId id="291" r:id="rId25"/>
    <p:sldId id="292" r:id="rId26"/>
    <p:sldId id="293" r:id="rId27"/>
    <p:sldId id="294" r:id="rId28"/>
    <p:sldId id="295" r:id="rId29"/>
    <p:sldId id="296" r:id="rId30"/>
    <p:sldId id="297" r:id="rId31"/>
    <p:sldId id="298" r:id="rId32"/>
    <p:sldId id="278" r:id="rId33"/>
    <p:sldId id="313" r:id="rId34"/>
    <p:sldId id="314" r:id="rId35"/>
    <p:sldId id="315" r:id="rId36"/>
    <p:sldId id="284" r:id="rId37"/>
    <p:sldId id="285" r:id="rId38"/>
  </p:sldIdLst>
  <p:sldSz cx="9144000" cy="5143500" type="screen16x9"/>
  <p:notesSz cx="6858000" cy="9144000"/>
  <p:embeddedFontLst>
    <p:embeddedFont>
      <p:font typeface="Lato" panose="020F0502020204030203" pitchFamily="34" charset="0"/>
      <p:regular r:id="rId40"/>
      <p:bold r:id="rId41"/>
      <p:italic r:id="rId42"/>
      <p:boldItalic r:id="rId43"/>
    </p:embeddedFont>
    <p:embeddedFont>
      <p:font typeface="Montserrat" panose="00000500000000000000" pitchFamily="2" charset="0"/>
      <p:regular r:id="rId44"/>
      <p:bold r:id="rId45"/>
      <p:italic r:id="rId46"/>
      <p:boldItalic r:id="rId4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F797"/>
    <a:srgbClr val="CDCBF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3E13F09-E509-4103-94B8-22B58CF5A8BC}">
  <a:tblStyle styleId="{93E13F09-E509-4103-94B8-22B58CF5A8BC}"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953" autoAdjust="0"/>
    <p:restoredTop sz="94660"/>
  </p:normalViewPr>
  <p:slideViewPr>
    <p:cSldViewPr>
      <p:cViewPr varScale="1">
        <p:scale>
          <a:sx n="82" d="100"/>
          <a:sy n="82" d="100"/>
        </p:scale>
        <p:origin x="884" y="5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7.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font" Target="fonts/font1.fntdata"/><Relationship Id="rId45" Type="http://schemas.openxmlformats.org/officeDocument/2006/relationships/font" Target="fonts/font6.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5.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4.fntdata"/><Relationship Id="rId48"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65696516"/>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6"/>
        <p:cNvGrpSpPr/>
        <p:nvPr/>
      </p:nvGrpSpPr>
      <p:grpSpPr>
        <a:xfrm>
          <a:off x="0" y="0"/>
          <a:ext cx="0" cy="0"/>
          <a:chOff x="0" y="0"/>
          <a:chExt cx="0" cy="0"/>
        </a:xfrm>
      </p:grpSpPr>
      <p:sp>
        <p:nvSpPr>
          <p:cNvPr id="1407" name="Google Shape;1407;g6b5fdf5ce3_0_4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8" name="Google Shape;1408;g6b5fdf5ce3_0_4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noProof="1">
                <a:solidFill>
                  <a:schemeClr val="tx1"/>
                </a:solidFill>
                <a:latin typeface="Arial" panose="020B0604020202020204" pitchFamily="34" charset="0"/>
                <a:cs typeface="Arial" panose="020B0604020202020204" pitchFamily="34" charset="0"/>
              </a:rPr>
              <a:t>- Nhấn vào Mặt Trời để quay lại slide bảng câu hỏi (slide 4)</a:t>
            </a:r>
            <a:endParaRPr lang="en-US" dirty="0"/>
          </a:p>
          <a:p>
            <a:endParaRPr lang="en-US" dirty="0"/>
          </a:p>
        </p:txBody>
      </p:sp>
      <p:sp>
        <p:nvSpPr>
          <p:cNvPr id="4" name="Slide Number Placeholder 3"/>
          <p:cNvSpPr>
            <a:spLocks noGrp="1"/>
          </p:cNvSpPr>
          <p:nvPr>
            <p:ph type="sldNum" sz="quarter" idx="5"/>
          </p:nvPr>
        </p:nvSpPr>
        <p:spPr>
          <a:xfrm>
            <a:off x="3884613" y="8685213"/>
            <a:ext cx="2971800" cy="457200"/>
          </a:xfrm>
          <a:prstGeom prst="rect">
            <a:avLst/>
          </a:prstGeom>
        </p:spPr>
        <p:txBody>
          <a:bodyPr/>
          <a:lstStyle/>
          <a:p>
            <a:fld id="{2BD13384-C49F-472E-9AB5-7E31DBFCFCB0}" type="slidenum">
              <a:rPr lang="en-US" smtClean="0">
                <a:solidFill>
                  <a:prstClr val="black"/>
                </a:solidFill>
                <a:latin typeface="Calibri"/>
              </a:rPr>
              <a:pPr/>
              <a:t>26</a:t>
            </a:fld>
            <a:endParaRPr lang="en-US">
              <a:solidFill>
                <a:prstClr val="black"/>
              </a:solidFill>
              <a:latin typeface="Calibri"/>
            </a:endParaRPr>
          </a:p>
        </p:txBody>
      </p:sp>
    </p:spTree>
    <p:extLst>
      <p:ext uri="{BB962C8B-B14F-4D97-AF65-F5344CB8AC3E}">
        <p14:creationId xmlns:p14="http://schemas.microsoft.com/office/powerpoint/2010/main" val="38213392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noProof="1">
                <a:solidFill>
                  <a:schemeClr val="tx1"/>
                </a:solidFill>
                <a:latin typeface="Arial" panose="020B0604020202020204" pitchFamily="34" charset="0"/>
                <a:cs typeface="Arial" panose="020B0604020202020204" pitchFamily="34" charset="0"/>
              </a:rPr>
              <a:t>- Nhấn vào Mặt Trời để quay lại slide bảng câu hỏi (slide 4)</a:t>
            </a:r>
            <a:endParaRPr lang="en-US" dirty="0"/>
          </a:p>
          <a:p>
            <a:endParaRPr lang="en-US" dirty="0"/>
          </a:p>
        </p:txBody>
      </p:sp>
      <p:sp>
        <p:nvSpPr>
          <p:cNvPr id="4" name="Slide Number Placeholder 3"/>
          <p:cNvSpPr>
            <a:spLocks noGrp="1"/>
          </p:cNvSpPr>
          <p:nvPr>
            <p:ph type="sldNum" sz="quarter" idx="5"/>
          </p:nvPr>
        </p:nvSpPr>
        <p:spPr>
          <a:xfrm>
            <a:off x="3884613" y="8685213"/>
            <a:ext cx="2971800" cy="457200"/>
          </a:xfrm>
          <a:prstGeom prst="rect">
            <a:avLst/>
          </a:prstGeom>
        </p:spPr>
        <p:txBody>
          <a:bodyPr/>
          <a:lstStyle/>
          <a:p>
            <a:fld id="{2BD13384-C49F-472E-9AB5-7E31DBFCFCB0}" type="slidenum">
              <a:rPr lang="en-US" smtClean="0">
                <a:solidFill>
                  <a:prstClr val="black"/>
                </a:solidFill>
                <a:latin typeface="Calibri"/>
              </a:rPr>
              <a:pPr/>
              <a:t>27</a:t>
            </a:fld>
            <a:endParaRPr lang="en-US">
              <a:solidFill>
                <a:prstClr val="black"/>
              </a:solidFill>
              <a:latin typeface="Calibri"/>
            </a:endParaRPr>
          </a:p>
        </p:txBody>
      </p:sp>
    </p:spTree>
    <p:extLst>
      <p:ext uri="{BB962C8B-B14F-4D97-AF65-F5344CB8AC3E}">
        <p14:creationId xmlns:p14="http://schemas.microsoft.com/office/powerpoint/2010/main" val="42462952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noProof="1">
                <a:solidFill>
                  <a:schemeClr val="tx1"/>
                </a:solidFill>
                <a:latin typeface="Arial" panose="020B0604020202020204" pitchFamily="34" charset="0"/>
                <a:cs typeface="Arial" panose="020B0604020202020204" pitchFamily="34" charset="0"/>
              </a:rPr>
              <a:t>- Nhấn vào Mặt Trời để quay lại slide bảng câu hỏi (slide 4)</a:t>
            </a:r>
            <a:endParaRPr lang="en-US" dirty="0"/>
          </a:p>
          <a:p>
            <a:endParaRPr lang="en-US" dirty="0"/>
          </a:p>
        </p:txBody>
      </p:sp>
      <p:sp>
        <p:nvSpPr>
          <p:cNvPr id="4" name="Slide Number Placeholder 3"/>
          <p:cNvSpPr>
            <a:spLocks noGrp="1"/>
          </p:cNvSpPr>
          <p:nvPr>
            <p:ph type="sldNum" sz="quarter" idx="5"/>
          </p:nvPr>
        </p:nvSpPr>
        <p:spPr>
          <a:xfrm>
            <a:off x="3884613" y="8685213"/>
            <a:ext cx="2971800" cy="457200"/>
          </a:xfrm>
          <a:prstGeom prst="rect">
            <a:avLst/>
          </a:prstGeom>
        </p:spPr>
        <p:txBody>
          <a:bodyPr/>
          <a:lstStyle/>
          <a:p>
            <a:fld id="{2BD13384-C49F-472E-9AB5-7E31DBFCFCB0}" type="slidenum">
              <a:rPr lang="en-US" smtClean="0">
                <a:solidFill>
                  <a:prstClr val="black"/>
                </a:solidFill>
                <a:latin typeface="Calibri"/>
              </a:rPr>
              <a:pPr/>
              <a:t>28</a:t>
            </a:fld>
            <a:endParaRPr lang="en-US">
              <a:solidFill>
                <a:prstClr val="black"/>
              </a:solidFill>
              <a:latin typeface="Calibri"/>
            </a:endParaRPr>
          </a:p>
        </p:txBody>
      </p:sp>
    </p:spTree>
    <p:extLst>
      <p:ext uri="{BB962C8B-B14F-4D97-AF65-F5344CB8AC3E}">
        <p14:creationId xmlns:p14="http://schemas.microsoft.com/office/powerpoint/2010/main" val="1287409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noProof="1">
                <a:solidFill>
                  <a:schemeClr val="tx1"/>
                </a:solidFill>
                <a:latin typeface="Arial" panose="020B0604020202020204" pitchFamily="34" charset="0"/>
                <a:cs typeface="Arial" panose="020B0604020202020204" pitchFamily="34" charset="0"/>
              </a:rPr>
              <a:t>- Nhấn vào Mặt Trời để quay lại slide bảng câu hỏi (slide 4)</a:t>
            </a:r>
            <a:endParaRPr lang="en-US" dirty="0"/>
          </a:p>
          <a:p>
            <a:endParaRPr lang="en-US" dirty="0"/>
          </a:p>
        </p:txBody>
      </p:sp>
      <p:sp>
        <p:nvSpPr>
          <p:cNvPr id="4" name="Slide Number Placeholder 3"/>
          <p:cNvSpPr>
            <a:spLocks noGrp="1"/>
          </p:cNvSpPr>
          <p:nvPr>
            <p:ph type="sldNum" sz="quarter" idx="5"/>
          </p:nvPr>
        </p:nvSpPr>
        <p:spPr>
          <a:xfrm>
            <a:off x="3884613" y="8685213"/>
            <a:ext cx="2971800" cy="457200"/>
          </a:xfrm>
          <a:prstGeom prst="rect">
            <a:avLst/>
          </a:prstGeom>
        </p:spPr>
        <p:txBody>
          <a:bodyPr/>
          <a:lstStyle/>
          <a:p>
            <a:fld id="{2BD13384-C49F-472E-9AB5-7E31DBFCFCB0}" type="slidenum">
              <a:rPr lang="en-US" smtClean="0">
                <a:solidFill>
                  <a:prstClr val="black"/>
                </a:solidFill>
                <a:latin typeface="Calibri"/>
              </a:rPr>
              <a:pPr/>
              <a:t>29</a:t>
            </a:fld>
            <a:endParaRPr lang="en-US">
              <a:solidFill>
                <a:prstClr val="black"/>
              </a:solidFill>
              <a:latin typeface="Calibri"/>
            </a:endParaRPr>
          </a:p>
        </p:txBody>
      </p:sp>
    </p:spTree>
    <p:extLst>
      <p:ext uri="{BB962C8B-B14F-4D97-AF65-F5344CB8AC3E}">
        <p14:creationId xmlns:p14="http://schemas.microsoft.com/office/powerpoint/2010/main" val="27922471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2"/>
        <p:cNvGrpSpPr/>
        <p:nvPr/>
      </p:nvGrpSpPr>
      <p:grpSpPr>
        <a:xfrm>
          <a:off x="0" y="0"/>
          <a:ext cx="0" cy="0"/>
          <a:chOff x="0" y="0"/>
          <a:chExt cx="0" cy="0"/>
        </a:xfrm>
      </p:grpSpPr>
      <p:sp>
        <p:nvSpPr>
          <p:cNvPr id="803" name="Google Shape;803;g77703e89f1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4" name="Google Shape;804;g77703e89f1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7"/>
        <p:cNvGrpSpPr/>
        <p:nvPr/>
      </p:nvGrpSpPr>
      <p:grpSpPr>
        <a:xfrm>
          <a:off x="0" y="0"/>
          <a:ext cx="0" cy="0"/>
          <a:chOff x="0" y="0"/>
          <a:chExt cx="0" cy="0"/>
        </a:xfrm>
      </p:grpSpPr>
      <p:sp>
        <p:nvSpPr>
          <p:cNvPr id="1028" name="Google Shape;1028;g6b628f12ae_0_6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9" name="Google Shape;1029;g6b628f12ae_0_6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6"/>
        <p:cNvGrpSpPr/>
        <p:nvPr/>
      </p:nvGrpSpPr>
      <p:grpSpPr>
        <a:xfrm>
          <a:off x="0" y="0"/>
          <a:ext cx="0" cy="0"/>
          <a:chOff x="0" y="0"/>
          <a:chExt cx="0" cy="0"/>
        </a:xfrm>
      </p:grpSpPr>
      <p:sp>
        <p:nvSpPr>
          <p:cNvPr id="1797" name="Google Shape;1797;g6b5fdf5ce3_0_3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8" name="Google Shape;1798;g6b5fdf5ce3_0_3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2"/>
        <p:cNvGrpSpPr/>
        <p:nvPr/>
      </p:nvGrpSpPr>
      <p:grpSpPr>
        <a:xfrm>
          <a:off x="0" y="0"/>
          <a:ext cx="0" cy="0"/>
          <a:chOff x="0" y="0"/>
          <a:chExt cx="0" cy="0"/>
        </a:xfrm>
      </p:grpSpPr>
      <p:sp>
        <p:nvSpPr>
          <p:cNvPr id="673" name="Google Shape;673;g7309b6ffc7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4" name="Google Shape;674;g7309b6ffc7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4"/>
        <p:cNvGrpSpPr/>
        <p:nvPr/>
      </p:nvGrpSpPr>
      <p:grpSpPr>
        <a:xfrm>
          <a:off x="0" y="0"/>
          <a:ext cx="0" cy="0"/>
          <a:chOff x="0" y="0"/>
          <a:chExt cx="0" cy="0"/>
        </a:xfrm>
      </p:grpSpPr>
      <p:sp>
        <p:nvSpPr>
          <p:cNvPr id="955" name="Google Shape;955;g8834396141_6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6" name="Google Shape;956;g8834396141_6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2"/>
        <p:cNvGrpSpPr/>
        <p:nvPr/>
      </p:nvGrpSpPr>
      <p:grpSpPr>
        <a:xfrm>
          <a:off x="0" y="0"/>
          <a:ext cx="0" cy="0"/>
          <a:chOff x="0" y="0"/>
          <a:chExt cx="0" cy="0"/>
        </a:xfrm>
      </p:grpSpPr>
      <p:sp>
        <p:nvSpPr>
          <p:cNvPr id="803" name="Google Shape;803;g77703e89f1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4" name="Google Shape;804;g77703e89f1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buFontTx/>
              <a:buChar char="-"/>
            </a:pPr>
            <a:r>
              <a:rPr lang="en-US" sz="1200" noProof="1">
                <a:solidFill>
                  <a:schemeClr val="tx1"/>
                </a:solidFill>
                <a:latin typeface="Arial" panose="020B0604020202020204" pitchFamily="34" charset="0"/>
                <a:cs typeface="Arial" panose="020B0604020202020204" pitchFamily="34" charset="0"/>
              </a:rPr>
              <a:t>Nhấn lần 1 vào từng hành tinh để chuyển sang slide câu hỏi.</a:t>
            </a:r>
          </a:p>
          <a:p>
            <a:pPr marL="457200" indent="-457200">
              <a:buFontTx/>
              <a:buChar char="-"/>
            </a:pPr>
            <a:r>
              <a:rPr lang="en-US" sz="1200" noProof="1">
                <a:solidFill>
                  <a:schemeClr val="tx1"/>
                </a:solidFill>
                <a:latin typeface="Arial" panose="020B0604020202020204" pitchFamily="34" charset="0"/>
                <a:cs typeface="Arial" panose="020B0604020202020204" pitchFamily="34" charset="0"/>
              </a:rPr>
              <a:t>Sau khi quay trở lại:</a:t>
            </a:r>
          </a:p>
          <a:p>
            <a:pPr marL="457200" indent="-457200">
              <a:buFont typeface="Wingdings" panose="05000000000000000000" pitchFamily="2" charset="2"/>
              <a:buChar char="ü"/>
            </a:pPr>
            <a:r>
              <a:rPr lang="en-US" sz="1200" noProof="1">
                <a:solidFill>
                  <a:schemeClr val="tx1"/>
                </a:solidFill>
                <a:latin typeface="Arial" panose="020B0604020202020204" pitchFamily="34" charset="0"/>
                <a:cs typeface="Arial" panose="020B0604020202020204" pitchFamily="34" charset="0"/>
              </a:rPr>
              <a:t>Nếu học sinh trả lời đúng, nhấn lần 2 vào từng hành tinh để biến mất.</a:t>
            </a:r>
          </a:p>
          <a:p>
            <a:pPr marL="457200" indent="-457200">
              <a:buFont typeface="Wingdings" panose="05000000000000000000" pitchFamily="2" charset="2"/>
              <a:buChar char="ü"/>
            </a:pPr>
            <a:r>
              <a:rPr lang="en-US" sz="1200" noProof="1">
                <a:solidFill>
                  <a:schemeClr val="tx1"/>
                </a:solidFill>
                <a:latin typeface="Arial" panose="020B0604020202020204" pitchFamily="34" charset="0"/>
                <a:cs typeface="Arial" panose="020B0604020202020204" pitchFamily="34" charset="0"/>
              </a:rPr>
              <a:t>Nếu học sinh trả lời sai, không nhấn gì cả.</a:t>
            </a:r>
          </a:p>
          <a:p>
            <a:pPr marL="457200" indent="-457200">
              <a:buFont typeface="Wingdings" panose="05000000000000000000" pitchFamily="2" charset="2"/>
              <a:buChar char="ü"/>
            </a:pPr>
            <a:r>
              <a:rPr lang="en-US" sz="1200" noProof="1">
                <a:solidFill>
                  <a:schemeClr val="tx1"/>
                </a:solidFill>
                <a:latin typeface="Arial" panose="020B0604020202020204" pitchFamily="34" charset="0"/>
                <a:cs typeface="Arial" panose="020B0604020202020204" pitchFamily="34" charset="0"/>
              </a:rPr>
              <a:t>Thực hiện cho đến khi hết câu hỏi.</a:t>
            </a:r>
          </a:p>
          <a:p>
            <a:pPr marL="457200" indent="-457200">
              <a:buFontTx/>
              <a:buChar char="-"/>
            </a:pPr>
            <a:r>
              <a:rPr lang="en-US" sz="1200" noProof="1">
                <a:solidFill>
                  <a:schemeClr val="tx1"/>
                </a:solidFill>
                <a:latin typeface="Arial" panose="020B0604020202020204" pitchFamily="34" charset="0"/>
                <a:cs typeface="Arial" panose="020B0604020202020204" pitchFamily="34" charset="0"/>
              </a:rPr>
              <a:t>Nhấn vào nút nguồn màu vàng để chuyển sang slide 13.</a:t>
            </a:r>
          </a:p>
          <a:p>
            <a:endParaRPr lang="en-US" dirty="0"/>
          </a:p>
        </p:txBody>
      </p:sp>
      <p:sp>
        <p:nvSpPr>
          <p:cNvPr id="4" name="Slide Number Placeholder 3"/>
          <p:cNvSpPr>
            <a:spLocks noGrp="1"/>
          </p:cNvSpPr>
          <p:nvPr>
            <p:ph type="sldNum" sz="quarter" idx="5"/>
          </p:nvPr>
        </p:nvSpPr>
        <p:spPr>
          <a:xfrm>
            <a:off x="3884613" y="8685213"/>
            <a:ext cx="2971800" cy="457200"/>
          </a:xfrm>
          <a:prstGeom prst="rect">
            <a:avLst/>
          </a:prstGeom>
        </p:spPr>
        <p:txBody>
          <a:bodyPr/>
          <a:lstStyle/>
          <a:p>
            <a:fld id="{2BD13384-C49F-472E-9AB5-7E31DBFCFCB0}" type="slidenum">
              <a:rPr lang="en-US" smtClean="0">
                <a:solidFill>
                  <a:prstClr val="black"/>
                </a:solidFill>
                <a:latin typeface="Calibri"/>
              </a:rPr>
              <a:pPr/>
              <a:t>21</a:t>
            </a:fld>
            <a:endParaRPr lang="en-US">
              <a:solidFill>
                <a:prstClr val="black"/>
              </a:solidFill>
              <a:latin typeface="Calibri"/>
            </a:endParaRPr>
          </a:p>
        </p:txBody>
      </p:sp>
    </p:spTree>
    <p:extLst>
      <p:ext uri="{BB962C8B-B14F-4D97-AF65-F5344CB8AC3E}">
        <p14:creationId xmlns:p14="http://schemas.microsoft.com/office/powerpoint/2010/main" val="40150495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noProof="1">
                <a:solidFill>
                  <a:schemeClr val="tx1"/>
                </a:solidFill>
                <a:latin typeface="Arial" panose="020B0604020202020204" pitchFamily="34" charset="0"/>
                <a:cs typeface="Arial" panose="020B0604020202020204" pitchFamily="34" charset="0"/>
              </a:rPr>
              <a:t>- Nhấn vào Mặt Trời để quay lại slide bảng câu hỏi (slide 4)</a:t>
            </a:r>
            <a:endParaRPr lang="en-US" dirty="0"/>
          </a:p>
        </p:txBody>
      </p:sp>
      <p:sp>
        <p:nvSpPr>
          <p:cNvPr id="4" name="Slide Number Placeholder 3"/>
          <p:cNvSpPr>
            <a:spLocks noGrp="1"/>
          </p:cNvSpPr>
          <p:nvPr>
            <p:ph type="sldNum" sz="quarter" idx="5"/>
          </p:nvPr>
        </p:nvSpPr>
        <p:spPr>
          <a:xfrm>
            <a:off x="3884613" y="8685213"/>
            <a:ext cx="2971800" cy="457200"/>
          </a:xfrm>
          <a:prstGeom prst="rect">
            <a:avLst/>
          </a:prstGeom>
        </p:spPr>
        <p:txBody>
          <a:bodyPr/>
          <a:lstStyle/>
          <a:p>
            <a:fld id="{2BD13384-C49F-472E-9AB5-7E31DBFCFCB0}" type="slidenum">
              <a:rPr lang="en-US" smtClean="0">
                <a:solidFill>
                  <a:prstClr val="black"/>
                </a:solidFill>
                <a:latin typeface="Calibri"/>
              </a:rPr>
              <a:pPr/>
              <a:t>22</a:t>
            </a:fld>
            <a:endParaRPr lang="en-US">
              <a:solidFill>
                <a:prstClr val="black"/>
              </a:solidFill>
              <a:latin typeface="Calibri"/>
            </a:endParaRPr>
          </a:p>
        </p:txBody>
      </p:sp>
    </p:spTree>
    <p:extLst>
      <p:ext uri="{BB962C8B-B14F-4D97-AF65-F5344CB8AC3E}">
        <p14:creationId xmlns:p14="http://schemas.microsoft.com/office/powerpoint/2010/main" val="10988778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noProof="1">
                <a:solidFill>
                  <a:schemeClr val="tx1"/>
                </a:solidFill>
                <a:latin typeface="Arial" panose="020B0604020202020204" pitchFamily="34" charset="0"/>
                <a:cs typeface="Arial" panose="020B0604020202020204" pitchFamily="34" charset="0"/>
              </a:rPr>
              <a:t>- Nhấn vào Mặt Trời để quay lại slide bảng câu hỏi (slide 4)</a:t>
            </a:r>
            <a:endParaRPr lang="en-US" dirty="0"/>
          </a:p>
          <a:p>
            <a:endParaRPr lang="en-US" dirty="0"/>
          </a:p>
        </p:txBody>
      </p:sp>
      <p:sp>
        <p:nvSpPr>
          <p:cNvPr id="4" name="Slide Number Placeholder 3"/>
          <p:cNvSpPr>
            <a:spLocks noGrp="1"/>
          </p:cNvSpPr>
          <p:nvPr>
            <p:ph type="sldNum" sz="quarter" idx="5"/>
          </p:nvPr>
        </p:nvSpPr>
        <p:spPr>
          <a:xfrm>
            <a:off x="3884613" y="8685213"/>
            <a:ext cx="2971800" cy="457200"/>
          </a:xfrm>
          <a:prstGeom prst="rect">
            <a:avLst/>
          </a:prstGeom>
        </p:spPr>
        <p:txBody>
          <a:bodyPr/>
          <a:lstStyle/>
          <a:p>
            <a:fld id="{2BD13384-C49F-472E-9AB5-7E31DBFCFCB0}" type="slidenum">
              <a:rPr lang="en-US" smtClean="0">
                <a:solidFill>
                  <a:prstClr val="black"/>
                </a:solidFill>
                <a:latin typeface="Calibri"/>
              </a:rPr>
              <a:pPr/>
              <a:t>23</a:t>
            </a:fld>
            <a:endParaRPr lang="en-US">
              <a:solidFill>
                <a:prstClr val="black"/>
              </a:solidFill>
              <a:latin typeface="Calibri"/>
            </a:endParaRPr>
          </a:p>
        </p:txBody>
      </p:sp>
    </p:spTree>
    <p:extLst>
      <p:ext uri="{BB962C8B-B14F-4D97-AF65-F5344CB8AC3E}">
        <p14:creationId xmlns:p14="http://schemas.microsoft.com/office/powerpoint/2010/main" val="13949064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noProof="1">
                <a:solidFill>
                  <a:schemeClr val="tx1"/>
                </a:solidFill>
                <a:latin typeface="Arial" panose="020B0604020202020204" pitchFamily="34" charset="0"/>
                <a:cs typeface="Arial" panose="020B0604020202020204" pitchFamily="34" charset="0"/>
              </a:rPr>
              <a:t>- Nhấn vào Mặt Trời để quay lại slide bảng câu hỏi (slide 4)</a:t>
            </a:r>
            <a:endParaRPr lang="en-US" dirty="0"/>
          </a:p>
          <a:p>
            <a:endParaRPr lang="en-US" dirty="0"/>
          </a:p>
        </p:txBody>
      </p:sp>
      <p:sp>
        <p:nvSpPr>
          <p:cNvPr id="4" name="Slide Number Placeholder 3"/>
          <p:cNvSpPr>
            <a:spLocks noGrp="1"/>
          </p:cNvSpPr>
          <p:nvPr>
            <p:ph type="sldNum" sz="quarter" idx="5"/>
          </p:nvPr>
        </p:nvSpPr>
        <p:spPr>
          <a:xfrm>
            <a:off x="3884613" y="8685213"/>
            <a:ext cx="2971800" cy="457200"/>
          </a:xfrm>
          <a:prstGeom prst="rect">
            <a:avLst/>
          </a:prstGeom>
        </p:spPr>
        <p:txBody>
          <a:bodyPr/>
          <a:lstStyle/>
          <a:p>
            <a:fld id="{2BD13384-C49F-472E-9AB5-7E31DBFCFCB0}" type="slidenum">
              <a:rPr lang="en-US" smtClean="0">
                <a:solidFill>
                  <a:prstClr val="black"/>
                </a:solidFill>
                <a:latin typeface="Calibri"/>
              </a:rPr>
              <a:pPr/>
              <a:t>24</a:t>
            </a:fld>
            <a:endParaRPr lang="en-US">
              <a:solidFill>
                <a:prstClr val="black"/>
              </a:solidFill>
              <a:latin typeface="Calibri"/>
            </a:endParaRPr>
          </a:p>
        </p:txBody>
      </p:sp>
    </p:spTree>
    <p:extLst>
      <p:ext uri="{BB962C8B-B14F-4D97-AF65-F5344CB8AC3E}">
        <p14:creationId xmlns:p14="http://schemas.microsoft.com/office/powerpoint/2010/main" val="41246611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noProof="1">
                <a:solidFill>
                  <a:schemeClr val="tx1"/>
                </a:solidFill>
                <a:latin typeface="Arial" panose="020B0604020202020204" pitchFamily="34" charset="0"/>
                <a:cs typeface="Arial" panose="020B0604020202020204" pitchFamily="34" charset="0"/>
              </a:rPr>
              <a:t>- Nhấn vào Mặt Trời để quay lại slide bảng câu hỏi (slide 4)</a:t>
            </a:r>
            <a:endParaRPr lang="en-US" dirty="0"/>
          </a:p>
          <a:p>
            <a:endParaRPr lang="en-US" dirty="0"/>
          </a:p>
        </p:txBody>
      </p:sp>
      <p:sp>
        <p:nvSpPr>
          <p:cNvPr id="4" name="Slide Number Placeholder 3"/>
          <p:cNvSpPr>
            <a:spLocks noGrp="1"/>
          </p:cNvSpPr>
          <p:nvPr>
            <p:ph type="sldNum" sz="quarter" idx="5"/>
          </p:nvPr>
        </p:nvSpPr>
        <p:spPr>
          <a:xfrm>
            <a:off x="3884613" y="8685213"/>
            <a:ext cx="2971800" cy="457200"/>
          </a:xfrm>
          <a:prstGeom prst="rect">
            <a:avLst/>
          </a:prstGeom>
        </p:spPr>
        <p:txBody>
          <a:bodyPr/>
          <a:lstStyle/>
          <a:p>
            <a:fld id="{2BD13384-C49F-472E-9AB5-7E31DBFCFCB0}" type="slidenum">
              <a:rPr lang="en-US" smtClean="0">
                <a:solidFill>
                  <a:prstClr val="black"/>
                </a:solidFill>
                <a:latin typeface="Calibri"/>
              </a:rPr>
              <a:pPr/>
              <a:t>25</a:t>
            </a:fld>
            <a:endParaRPr lang="en-US">
              <a:solidFill>
                <a:prstClr val="black"/>
              </a:solidFill>
              <a:latin typeface="Calibri"/>
            </a:endParaRPr>
          </a:p>
        </p:txBody>
      </p:sp>
    </p:spTree>
    <p:extLst>
      <p:ext uri="{BB962C8B-B14F-4D97-AF65-F5344CB8AC3E}">
        <p14:creationId xmlns:p14="http://schemas.microsoft.com/office/powerpoint/2010/main" val="1679142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solidFill>
          <a:schemeClr val="lt1"/>
        </a:solidFill>
        <a:effectLst/>
      </p:bgPr>
    </p:bg>
    <p:spTree>
      <p:nvGrpSpPr>
        <p:cNvPr id="1" name="Shape 84"/>
        <p:cNvGrpSpPr/>
        <p:nvPr/>
      </p:nvGrpSpPr>
      <p:grpSpPr>
        <a:xfrm>
          <a:off x="0" y="0"/>
          <a:ext cx="0" cy="0"/>
          <a:chOff x="0" y="0"/>
          <a:chExt cx="0" cy="0"/>
        </a:xfrm>
      </p:grpSpPr>
      <p:sp>
        <p:nvSpPr>
          <p:cNvPr id="85" name="Google Shape;85;p6"/>
          <p:cNvSpPr txBox="1">
            <a:spLocks noGrp="1"/>
          </p:cNvSpPr>
          <p:nvPr>
            <p:ph type="title"/>
          </p:nvPr>
        </p:nvSpPr>
        <p:spPr>
          <a:xfrm>
            <a:off x="616250" y="616274"/>
            <a:ext cx="7906800" cy="5727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42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6" name="Google Shape;86;p6"/>
          <p:cNvSpPr/>
          <p:nvPr/>
        </p:nvSpPr>
        <p:spPr>
          <a:xfrm rot="-5539522">
            <a:off x="8213393" y="-301313"/>
            <a:ext cx="1405496" cy="1353387"/>
          </a:xfrm>
          <a:custGeom>
            <a:avLst/>
            <a:gdLst/>
            <a:ahLst/>
            <a:cxnLst/>
            <a:rect l="l" t="t" r="r" b="b"/>
            <a:pathLst>
              <a:path w="79758" h="80817" extrusionOk="0">
                <a:moveTo>
                  <a:pt x="48464" y="1"/>
                </a:moveTo>
                <a:cubicBezTo>
                  <a:pt x="44157" y="1"/>
                  <a:pt x="39941" y="1162"/>
                  <a:pt x="36560" y="3813"/>
                </a:cubicBezTo>
                <a:cubicBezTo>
                  <a:pt x="28721" y="9984"/>
                  <a:pt x="31490" y="18057"/>
                  <a:pt x="34125" y="25796"/>
                </a:cubicBezTo>
                <a:cubicBezTo>
                  <a:pt x="37127" y="34402"/>
                  <a:pt x="32891" y="39639"/>
                  <a:pt x="25219" y="44676"/>
                </a:cubicBezTo>
                <a:cubicBezTo>
                  <a:pt x="19215" y="48645"/>
                  <a:pt x="12343" y="51514"/>
                  <a:pt x="7373" y="56718"/>
                </a:cubicBezTo>
                <a:cubicBezTo>
                  <a:pt x="2436" y="61922"/>
                  <a:pt x="1" y="70661"/>
                  <a:pt x="4504" y="76265"/>
                </a:cubicBezTo>
                <a:cubicBezTo>
                  <a:pt x="7050" y="79412"/>
                  <a:pt x="11214" y="80817"/>
                  <a:pt x="15315" y="80817"/>
                </a:cubicBezTo>
                <a:cubicBezTo>
                  <a:pt x="15997" y="80817"/>
                  <a:pt x="16676" y="80778"/>
                  <a:pt x="17347" y="80702"/>
                </a:cubicBezTo>
                <a:cubicBezTo>
                  <a:pt x="22050" y="80168"/>
                  <a:pt x="26386" y="78066"/>
                  <a:pt x="30656" y="76032"/>
                </a:cubicBezTo>
                <a:cubicBezTo>
                  <a:pt x="37661" y="72663"/>
                  <a:pt x="44633" y="69260"/>
                  <a:pt x="51638" y="65891"/>
                </a:cubicBezTo>
                <a:cubicBezTo>
                  <a:pt x="57408" y="63089"/>
                  <a:pt x="63346" y="60220"/>
                  <a:pt x="68083" y="55817"/>
                </a:cubicBezTo>
                <a:cubicBezTo>
                  <a:pt x="75888" y="48545"/>
                  <a:pt x="79758" y="37337"/>
                  <a:pt x="78057" y="26830"/>
                </a:cubicBezTo>
                <a:cubicBezTo>
                  <a:pt x="76355" y="16322"/>
                  <a:pt x="69150" y="6849"/>
                  <a:pt x="59477" y="2446"/>
                </a:cubicBezTo>
                <a:cubicBezTo>
                  <a:pt x="56068" y="889"/>
                  <a:pt x="52231" y="1"/>
                  <a:pt x="484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6"/>
          <p:cNvSpPr/>
          <p:nvPr/>
        </p:nvSpPr>
        <p:spPr>
          <a:xfrm rot="10800000" flipH="1">
            <a:off x="-123928" y="-28207"/>
            <a:ext cx="1217929" cy="978465"/>
          </a:xfrm>
          <a:custGeom>
            <a:avLst/>
            <a:gdLst/>
            <a:ahLst/>
            <a:cxnLst/>
            <a:rect l="l" t="t" r="r" b="b"/>
            <a:pathLst>
              <a:path w="141702" h="132002" extrusionOk="0">
                <a:moveTo>
                  <a:pt x="0" y="0"/>
                </a:moveTo>
                <a:lnTo>
                  <a:pt x="3703" y="77556"/>
                </a:lnTo>
                <a:cubicBezTo>
                  <a:pt x="4710" y="77606"/>
                  <a:pt x="5720" y="77629"/>
                  <a:pt x="6733" y="77629"/>
                </a:cubicBezTo>
                <a:cubicBezTo>
                  <a:pt x="16734" y="77629"/>
                  <a:pt x="27003" y="75410"/>
                  <a:pt x="36813" y="75410"/>
                </a:cubicBezTo>
                <a:cubicBezTo>
                  <a:pt x="42537" y="75410"/>
                  <a:pt x="48104" y="76165"/>
                  <a:pt x="53372" y="78556"/>
                </a:cubicBezTo>
                <a:cubicBezTo>
                  <a:pt x="66147" y="84361"/>
                  <a:pt x="72986" y="98004"/>
                  <a:pt x="80558" y="109812"/>
                </a:cubicBezTo>
                <a:cubicBezTo>
                  <a:pt x="87705" y="120877"/>
                  <a:pt x="98445" y="132002"/>
                  <a:pt x="111257" y="132002"/>
                </a:cubicBezTo>
                <a:cubicBezTo>
                  <a:pt x="112079" y="132002"/>
                  <a:pt x="112909" y="131956"/>
                  <a:pt x="113748" y="131861"/>
                </a:cubicBezTo>
                <a:cubicBezTo>
                  <a:pt x="123522" y="130760"/>
                  <a:pt x="131561" y="122855"/>
                  <a:pt x="135097" y="113682"/>
                </a:cubicBezTo>
                <a:cubicBezTo>
                  <a:pt x="141701" y="96669"/>
                  <a:pt x="133062" y="75221"/>
                  <a:pt x="116517" y="67482"/>
                </a:cubicBezTo>
                <a:cubicBezTo>
                  <a:pt x="109879" y="64380"/>
                  <a:pt x="101806" y="62845"/>
                  <a:pt x="97903" y="56674"/>
                </a:cubicBezTo>
                <a:cubicBezTo>
                  <a:pt x="95068" y="52204"/>
                  <a:pt x="95402" y="46333"/>
                  <a:pt x="97470" y="41463"/>
                </a:cubicBezTo>
                <a:cubicBezTo>
                  <a:pt x="99505" y="36626"/>
                  <a:pt x="103074" y="32557"/>
                  <a:pt x="106743" y="28788"/>
                </a:cubicBezTo>
                <a:cubicBezTo>
                  <a:pt x="111580" y="23717"/>
                  <a:pt x="117084" y="16846"/>
                  <a:pt x="114082" y="10508"/>
                </a:cubicBezTo>
                <a:cubicBezTo>
                  <a:pt x="112032" y="6218"/>
                  <a:pt x="107007" y="4614"/>
                  <a:pt x="102102" y="4614"/>
                </a:cubicBezTo>
                <a:cubicBezTo>
                  <a:pt x="101019" y="4614"/>
                  <a:pt x="99942" y="4692"/>
                  <a:pt x="98904" y="4837"/>
                </a:cubicBezTo>
                <a:cubicBezTo>
                  <a:pt x="85695" y="6672"/>
                  <a:pt x="74553" y="15278"/>
                  <a:pt x="62978" y="21949"/>
                </a:cubicBezTo>
                <a:cubicBezTo>
                  <a:pt x="55038" y="26467"/>
                  <a:pt x="45740" y="30204"/>
                  <a:pt x="36835" y="30204"/>
                </a:cubicBezTo>
                <a:cubicBezTo>
                  <a:pt x="32721" y="30204"/>
                  <a:pt x="28691" y="29407"/>
                  <a:pt x="24918" y="27520"/>
                </a:cubicBezTo>
                <a:cubicBezTo>
                  <a:pt x="12909" y="21616"/>
                  <a:pt x="12242" y="3970"/>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6"/>
          <p:cNvSpPr/>
          <p:nvPr/>
        </p:nvSpPr>
        <p:spPr>
          <a:xfrm rot="-9279607">
            <a:off x="2806572" y="4484289"/>
            <a:ext cx="2868490" cy="1360275"/>
          </a:xfrm>
          <a:custGeom>
            <a:avLst/>
            <a:gdLst/>
            <a:ahLst/>
            <a:cxnLst/>
            <a:rect l="l" t="t" r="r" b="b"/>
            <a:pathLst>
              <a:path w="155846" h="123228" extrusionOk="0">
                <a:moveTo>
                  <a:pt x="143537" y="1"/>
                </a:moveTo>
                <a:lnTo>
                  <a:pt x="1" y="114182"/>
                </a:lnTo>
                <a:cubicBezTo>
                  <a:pt x="5901" y="119314"/>
                  <a:pt x="13518" y="123227"/>
                  <a:pt x="21197" y="123227"/>
                </a:cubicBezTo>
                <a:cubicBezTo>
                  <a:pt x="22851" y="123227"/>
                  <a:pt x="24509" y="123045"/>
                  <a:pt x="26153" y="122655"/>
                </a:cubicBezTo>
                <a:cubicBezTo>
                  <a:pt x="37494" y="119920"/>
                  <a:pt x="44333" y="108678"/>
                  <a:pt x="49803" y="98371"/>
                </a:cubicBezTo>
                <a:cubicBezTo>
                  <a:pt x="55240" y="88064"/>
                  <a:pt x="61745" y="76722"/>
                  <a:pt x="72986" y="73553"/>
                </a:cubicBezTo>
                <a:cubicBezTo>
                  <a:pt x="75163" y="72935"/>
                  <a:pt x="77361" y="72673"/>
                  <a:pt x="79569" y="72673"/>
                </a:cubicBezTo>
                <a:cubicBezTo>
                  <a:pt x="87002" y="72673"/>
                  <a:pt x="94547" y="75642"/>
                  <a:pt x="101774" y="77956"/>
                </a:cubicBezTo>
                <a:cubicBezTo>
                  <a:pt x="106502" y="79449"/>
                  <a:pt x="111703" y="80629"/>
                  <a:pt x="116672" y="80629"/>
                </a:cubicBezTo>
                <a:cubicBezTo>
                  <a:pt x="121588" y="80629"/>
                  <a:pt x="126278" y="79474"/>
                  <a:pt x="130060" y="76322"/>
                </a:cubicBezTo>
                <a:cubicBezTo>
                  <a:pt x="135765" y="71552"/>
                  <a:pt x="137566" y="63646"/>
                  <a:pt x="138133" y="56208"/>
                </a:cubicBezTo>
                <a:cubicBezTo>
                  <a:pt x="139234" y="41864"/>
                  <a:pt x="141435" y="33491"/>
                  <a:pt x="149408" y="21483"/>
                </a:cubicBezTo>
                <a:cubicBezTo>
                  <a:pt x="155846" y="11776"/>
                  <a:pt x="155178" y="5171"/>
                  <a:pt x="1435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9" name="Google Shape;89;p6"/>
          <p:cNvGrpSpPr/>
          <p:nvPr/>
        </p:nvGrpSpPr>
        <p:grpSpPr>
          <a:xfrm rot="-6805322">
            <a:off x="102666" y="552051"/>
            <a:ext cx="510978" cy="341214"/>
            <a:chOff x="105263" y="436585"/>
            <a:chExt cx="510979" cy="341215"/>
          </a:xfrm>
        </p:grpSpPr>
        <p:sp>
          <p:nvSpPr>
            <p:cNvPr id="90" name="Google Shape;90;p6"/>
            <p:cNvSpPr/>
            <p:nvPr/>
          </p:nvSpPr>
          <p:spPr>
            <a:xfrm rot="-8992409">
              <a:off x="389679" y="581922"/>
              <a:ext cx="200996" cy="155972"/>
            </a:xfrm>
            <a:custGeom>
              <a:avLst/>
              <a:gdLst/>
              <a:ahLst/>
              <a:cxnLst/>
              <a:rect l="l" t="t" r="r" b="b"/>
              <a:pathLst>
                <a:path w="8040" h="6239" extrusionOk="0">
                  <a:moveTo>
                    <a:pt x="4003" y="1"/>
                  </a:moveTo>
                  <a:cubicBezTo>
                    <a:pt x="0" y="1"/>
                    <a:pt x="0" y="6238"/>
                    <a:pt x="4003" y="6238"/>
                  </a:cubicBezTo>
                  <a:cubicBezTo>
                    <a:pt x="8039" y="6238"/>
                    <a:pt x="8039" y="1"/>
                    <a:pt x="400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6"/>
            <p:cNvSpPr/>
            <p:nvPr/>
          </p:nvSpPr>
          <p:spPr>
            <a:xfrm rot="10800000">
              <a:off x="105263" y="436585"/>
              <a:ext cx="66725" cy="51750"/>
            </a:xfrm>
            <a:custGeom>
              <a:avLst/>
              <a:gdLst/>
              <a:ahLst/>
              <a:cxnLst/>
              <a:rect l="l" t="t" r="r" b="b"/>
              <a:pathLst>
                <a:path w="2669" h="2070" extrusionOk="0">
                  <a:moveTo>
                    <a:pt x="1334" y="1"/>
                  </a:moveTo>
                  <a:cubicBezTo>
                    <a:pt x="0" y="1"/>
                    <a:pt x="0" y="2069"/>
                    <a:pt x="1334" y="2069"/>
                  </a:cubicBezTo>
                  <a:cubicBezTo>
                    <a:pt x="2669" y="2069"/>
                    <a:pt x="2669" y="1"/>
                    <a:pt x="133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 name="Google Shape;92;p6"/>
          <p:cNvGrpSpPr/>
          <p:nvPr/>
        </p:nvGrpSpPr>
        <p:grpSpPr>
          <a:xfrm>
            <a:off x="8316175" y="213323"/>
            <a:ext cx="448488" cy="546025"/>
            <a:chOff x="8316175" y="289523"/>
            <a:chExt cx="448488" cy="546025"/>
          </a:xfrm>
        </p:grpSpPr>
        <p:sp>
          <p:nvSpPr>
            <p:cNvPr id="93" name="Google Shape;93;p6"/>
            <p:cNvSpPr/>
            <p:nvPr/>
          </p:nvSpPr>
          <p:spPr>
            <a:xfrm rot="10800000">
              <a:off x="8316175" y="289523"/>
              <a:ext cx="133450" cy="104250"/>
            </a:xfrm>
            <a:custGeom>
              <a:avLst/>
              <a:gdLst/>
              <a:ahLst/>
              <a:cxnLst/>
              <a:rect l="l" t="t" r="r" b="b"/>
              <a:pathLst>
                <a:path w="5338" h="4170" extrusionOk="0">
                  <a:moveTo>
                    <a:pt x="2669" y="0"/>
                  </a:moveTo>
                  <a:cubicBezTo>
                    <a:pt x="0" y="0"/>
                    <a:pt x="0" y="4170"/>
                    <a:pt x="2669" y="4170"/>
                  </a:cubicBezTo>
                  <a:cubicBezTo>
                    <a:pt x="5337" y="4170"/>
                    <a:pt x="5337" y="0"/>
                    <a:pt x="266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6"/>
            <p:cNvSpPr/>
            <p:nvPr/>
          </p:nvSpPr>
          <p:spPr>
            <a:xfrm rot="10800000">
              <a:off x="8697938" y="783798"/>
              <a:ext cx="66725" cy="51750"/>
            </a:xfrm>
            <a:custGeom>
              <a:avLst/>
              <a:gdLst/>
              <a:ahLst/>
              <a:cxnLst/>
              <a:rect l="l" t="t" r="r" b="b"/>
              <a:pathLst>
                <a:path w="2669" h="2070" extrusionOk="0">
                  <a:moveTo>
                    <a:pt x="1334" y="1"/>
                  </a:moveTo>
                  <a:cubicBezTo>
                    <a:pt x="0" y="1"/>
                    <a:pt x="0" y="2069"/>
                    <a:pt x="1334" y="2069"/>
                  </a:cubicBezTo>
                  <a:cubicBezTo>
                    <a:pt x="2669" y="2069"/>
                    <a:pt x="2669" y="1"/>
                    <a:pt x="133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1">
  <p:cSld name="CUSTOM_12">
    <p:bg>
      <p:bgPr>
        <a:solidFill>
          <a:schemeClr val="accent5"/>
        </a:solidFill>
        <a:effectLst/>
      </p:bgPr>
    </p:bg>
    <p:spTree>
      <p:nvGrpSpPr>
        <p:cNvPr id="1" name="Shape 536"/>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11" indent="0" algn="ctr">
              <a:buNone/>
              <a:defRPr>
                <a:solidFill>
                  <a:schemeClr val="tx1">
                    <a:tint val="75000"/>
                  </a:schemeClr>
                </a:solidFill>
              </a:defRPr>
            </a:lvl2pPr>
            <a:lvl3pPr marL="457223" indent="0" algn="ctr">
              <a:buNone/>
              <a:defRPr>
                <a:solidFill>
                  <a:schemeClr val="tx1">
                    <a:tint val="75000"/>
                  </a:schemeClr>
                </a:solidFill>
              </a:defRPr>
            </a:lvl3pPr>
            <a:lvl4pPr marL="685835" indent="0" algn="ctr">
              <a:buNone/>
              <a:defRPr>
                <a:solidFill>
                  <a:schemeClr val="tx1">
                    <a:tint val="75000"/>
                  </a:schemeClr>
                </a:solidFill>
              </a:defRPr>
            </a:lvl4pPr>
            <a:lvl5pPr marL="914446" indent="0" algn="ctr">
              <a:buNone/>
              <a:defRPr>
                <a:solidFill>
                  <a:schemeClr val="tx1">
                    <a:tint val="75000"/>
                  </a:schemeClr>
                </a:solidFill>
              </a:defRPr>
            </a:lvl5pPr>
            <a:lvl6pPr marL="1143057" indent="0" algn="ctr">
              <a:buNone/>
              <a:defRPr>
                <a:solidFill>
                  <a:schemeClr val="tx1">
                    <a:tint val="75000"/>
                  </a:schemeClr>
                </a:solidFill>
              </a:defRPr>
            </a:lvl6pPr>
            <a:lvl7pPr marL="1371668" indent="0" algn="ctr">
              <a:buNone/>
              <a:defRPr>
                <a:solidFill>
                  <a:schemeClr val="tx1">
                    <a:tint val="75000"/>
                  </a:schemeClr>
                </a:solidFill>
              </a:defRPr>
            </a:lvl7pPr>
            <a:lvl8pPr marL="1600280" indent="0" algn="ctr">
              <a:buNone/>
              <a:defRPr>
                <a:solidFill>
                  <a:schemeClr val="tx1">
                    <a:tint val="75000"/>
                  </a:schemeClr>
                </a:solidFill>
              </a:defRPr>
            </a:lvl8pPr>
            <a:lvl9pPr marL="182889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27/12/2024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46691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27/12/2024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507298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11" indent="0">
              <a:buNone/>
              <a:defRPr sz="900">
                <a:solidFill>
                  <a:schemeClr val="tx1">
                    <a:tint val="75000"/>
                  </a:schemeClr>
                </a:solidFill>
              </a:defRPr>
            </a:lvl2pPr>
            <a:lvl3pPr marL="457223" indent="0">
              <a:buNone/>
              <a:defRPr sz="800">
                <a:solidFill>
                  <a:schemeClr val="tx1">
                    <a:tint val="75000"/>
                  </a:schemeClr>
                </a:solidFill>
              </a:defRPr>
            </a:lvl3pPr>
            <a:lvl4pPr marL="685835" indent="0">
              <a:buNone/>
              <a:defRPr sz="700">
                <a:solidFill>
                  <a:schemeClr val="tx1">
                    <a:tint val="75000"/>
                  </a:schemeClr>
                </a:solidFill>
              </a:defRPr>
            </a:lvl4pPr>
            <a:lvl5pPr marL="914446" indent="0">
              <a:buNone/>
              <a:defRPr sz="700">
                <a:solidFill>
                  <a:schemeClr val="tx1">
                    <a:tint val="75000"/>
                  </a:schemeClr>
                </a:solidFill>
              </a:defRPr>
            </a:lvl5pPr>
            <a:lvl6pPr marL="1143057" indent="0">
              <a:buNone/>
              <a:defRPr sz="700">
                <a:solidFill>
                  <a:schemeClr val="tx1">
                    <a:tint val="75000"/>
                  </a:schemeClr>
                </a:solidFill>
              </a:defRPr>
            </a:lvl6pPr>
            <a:lvl7pPr marL="1371668" indent="0">
              <a:buNone/>
              <a:defRPr sz="700">
                <a:solidFill>
                  <a:schemeClr val="tx1">
                    <a:tint val="75000"/>
                  </a:schemeClr>
                </a:solidFill>
              </a:defRPr>
            </a:lvl7pPr>
            <a:lvl8pPr marL="1600280" indent="0">
              <a:buNone/>
              <a:defRPr sz="700">
                <a:solidFill>
                  <a:schemeClr val="tx1">
                    <a:tint val="75000"/>
                  </a:schemeClr>
                </a:solidFill>
              </a:defRPr>
            </a:lvl8pPr>
            <a:lvl9pPr marL="1828892"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27/12/2024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25146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27/12/2024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03917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1" y="767557"/>
            <a:ext cx="2020094" cy="319881"/>
          </a:xfrm>
        </p:spPr>
        <p:txBody>
          <a:bodyPr anchor="b"/>
          <a:lstStyle>
            <a:lvl1pPr marL="0" indent="0">
              <a:buNone/>
              <a:defRPr sz="1200" b="1"/>
            </a:lvl1pPr>
            <a:lvl2pPr marL="228611" indent="0">
              <a:buNone/>
              <a:defRPr sz="1000" b="1"/>
            </a:lvl2pPr>
            <a:lvl3pPr marL="457223" indent="0">
              <a:buNone/>
              <a:defRPr sz="900" b="1"/>
            </a:lvl3pPr>
            <a:lvl4pPr marL="685835" indent="0">
              <a:buNone/>
              <a:defRPr sz="800" b="1"/>
            </a:lvl4pPr>
            <a:lvl5pPr marL="914446" indent="0">
              <a:buNone/>
              <a:defRPr sz="800" b="1"/>
            </a:lvl5pPr>
            <a:lvl6pPr marL="1143057" indent="0">
              <a:buNone/>
              <a:defRPr sz="800" b="1"/>
            </a:lvl6pPr>
            <a:lvl7pPr marL="1371668" indent="0">
              <a:buNone/>
              <a:defRPr sz="800" b="1"/>
            </a:lvl7pPr>
            <a:lvl8pPr marL="1600280" indent="0">
              <a:buNone/>
              <a:defRPr sz="800" b="1"/>
            </a:lvl8pPr>
            <a:lvl9pPr marL="1828892"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1"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7"/>
            <a:ext cx="2020888" cy="319881"/>
          </a:xfrm>
        </p:spPr>
        <p:txBody>
          <a:bodyPr anchor="b"/>
          <a:lstStyle>
            <a:lvl1pPr marL="0" indent="0">
              <a:buNone/>
              <a:defRPr sz="1200" b="1"/>
            </a:lvl1pPr>
            <a:lvl2pPr marL="228611" indent="0">
              <a:buNone/>
              <a:defRPr sz="1000" b="1"/>
            </a:lvl2pPr>
            <a:lvl3pPr marL="457223" indent="0">
              <a:buNone/>
              <a:defRPr sz="900" b="1"/>
            </a:lvl3pPr>
            <a:lvl4pPr marL="685835" indent="0">
              <a:buNone/>
              <a:defRPr sz="800" b="1"/>
            </a:lvl4pPr>
            <a:lvl5pPr marL="914446" indent="0">
              <a:buNone/>
              <a:defRPr sz="800" b="1"/>
            </a:lvl5pPr>
            <a:lvl6pPr marL="1143057" indent="0">
              <a:buNone/>
              <a:defRPr sz="800" b="1"/>
            </a:lvl6pPr>
            <a:lvl7pPr marL="1371668" indent="0">
              <a:buNone/>
              <a:defRPr sz="800" b="1"/>
            </a:lvl7pPr>
            <a:lvl8pPr marL="1600280" indent="0">
              <a:buNone/>
              <a:defRPr sz="800" b="1"/>
            </a:lvl8pPr>
            <a:lvl9pPr marL="1828892"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27/12/2024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731619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27/12/2024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087636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27/12/2024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42367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6" y="136526"/>
            <a:ext cx="2555875" cy="2926556"/>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1"/>
            <a:ext cx="1504157" cy="2345531"/>
          </a:xfrm>
        </p:spPr>
        <p:txBody>
          <a:bodyPr/>
          <a:lstStyle>
            <a:lvl1pPr marL="0" indent="0">
              <a:buNone/>
              <a:defRPr sz="700"/>
            </a:lvl1pPr>
            <a:lvl2pPr marL="228611" indent="0">
              <a:buNone/>
              <a:defRPr sz="600"/>
            </a:lvl2pPr>
            <a:lvl3pPr marL="457223" indent="0">
              <a:buNone/>
              <a:defRPr sz="500"/>
            </a:lvl3pPr>
            <a:lvl4pPr marL="685835" indent="0">
              <a:buNone/>
              <a:defRPr sz="500"/>
            </a:lvl4pPr>
            <a:lvl5pPr marL="914446" indent="0">
              <a:buNone/>
              <a:defRPr sz="500"/>
            </a:lvl5pPr>
            <a:lvl6pPr marL="1143057" indent="0">
              <a:buNone/>
              <a:defRPr sz="500"/>
            </a:lvl6pPr>
            <a:lvl7pPr marL="1371668" indent="0">
              <a:buNone/>
              <a:defRPr sz="500"/>
            </a:lvl7pPr>
            <a:lvl8pPr marL="1600280" indent="0">
              <a:buNone/>
              <a:defRPr sz="500"/>
            </a:lvl8pPr>
            <a:lvl9pPr marL="1828892" indent="0">
              <a:buNone/>
              <a:defRPr sz="5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27/12/2024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48638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11" indent="0">
              <a:buNone/>
              <a:defRPr sz="1400"/>
            </a:lvl2pPr>
            <a:lvl3pPr marL="457223" indent="0">
              <a:buNone/>
              <a:defRPr sz="1200"/>
            </a:lvl3pPr>
            <a:lvl4pPr marL="685835" indent="0">
              <a:buNone/>
              <a:defRPr sz="1000"/>
            </a:lvl4pPr>
            <a:lvl5pPr marL="914446" indent="0">
              <a:buNone/>
              <a:defRPr sz="1000"/>
            </a:lvl5pPr>
            <a:lvl6pPr marL="1143057" indent="0">
              <a:buNone/>
              <a:defRPr sz="1000"/>
            </a:lvl6pPr>
            <a:lvl7pPr marL="1371668" indent="0">
              <a:buNone/>
              <a:defRPr sz="1000"/>
            </a:lvl7pPr>
            <a:lvl8pPr marL="1600280" indent="0">
              <a:buNone/>
              <a:defRPr sz="1000"/>
            </a:lvl8pPr>
            <a:lvl9pPr marL="1828892"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11" indent="0">
              <a:buNone/>
              <a:defRPr sz="600"/>
            </a:lvl2pPr>
            <a:lvl3pPr marL="457223" indent="0">
              <a:buNone/>
              <a:defRPr sz="500"/>
            </a:lvl3pPr>
            <a:lvl4pPr marL="685835" indent="0">
              <a:buNone/>
              <a:defRPr sz="500"/>
            </a:lvl4pPr>
            <a:lvl5pPr marL="914446" indent="0">
              <a:buNone/>
              <a:defRPr sz="500"/>
            </a:lvl5pPr>
            <a:lvl6pPr marL="1143057" indent="0">
              <a:buNone/>
              <a:defRPr sz="500"/>
            </a:lvl6pPr>
            <a:lvl7pPr marL="1371668" indent="0">
              <a:buNone/>
              <a:defRPr sz="500"/>
            </a:lvl7pPr>
            <a:lvl8pPr marL="1600280" indent="0">
              <a:buNone/>
              <a:defRPr sz="500"/>
            </a:lvl8pPr>
            <a:lvl9pPr marL="1828892" indent="0">
              <a:buNone/>
              <a:defRPr sz="5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27/12/2024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46598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aption">
  <p:cSld name="CAPTION_ONLY">
    <p:bg>
      <p:bgPr>
        <a:solidFill>
          <a:schemeClr val="lt1"/>
        </a:solidFill>
        <a:effectLst/>
      </p:bgPr>
    </p:bg>
    <p:spTree>
      <p:nvGrpSpPr>
        <p:cNvPr id="1" name="Shape 219"/>
        <p:cNvGrpSpPr/>
        <p:nvPr/>
      </p:nvGrpSpPr>
      <p:grpSpPr>
        <a:xfrm>
          <a:off x="0" y="0"/>
          <a:ext cx="0" cy="0"/>
          <a:chOff x="0" y="0"/>
          <a:chExt cx="0" cy="0"/>
        </a:xfrm>
      </p:grpSpPr>
      <p:sp>
        <p:nvSpPr>
          <p:cNvPr id="220" name="Google Shape;220;p11"/>
          <p:cNvSpPr txBox="1">
            <a:spLocks noGrp="1"/>
          </p:cNvSpPr>
          <p:nvPr>
            <p:ph type="body" idx="1"/>
          </p:nvPr>
        </p:nvSpPr>
        <p:spPr>
          <a:xfrm>
            <a:off x="1571200" y="2248025"/>
            <a:ext cx="6001500" cy="647400"/>
          </a:xfrm>
          <a:prstGeom prst="rect">
            <a:avLst/>
          </a:prstGeom>
        </p:spPr>
        <p:txBody>
          <a:bodyPr spcFirstLastPara="1" wrap="square" lIns="91425" tIns="91425" rIns="91425" bIns="91425" anchor="ctr" anchorCtr="0">
            <a:noAutofit/>
          </a:bodyPr>
          <a:lstStyle>
            <a:lvl1pPr marL="457200" lvl="0" indent="-228600" algn="ctr">
              <a:lnSpc>
                <a:spcPct val="100000"/>
              </a:lnSpc>
              <a:spcBef>
                <a:spcPts val="0"/>
              </a:spcBef>
              <a:spcAft>
                <a:spcPts val="0"/>
              </a:spcAft>
              <a:buSzPts val="4000"/>
              <a:buFont typeface="Montserrat"/>
              <a:buNone/>
              <a:defRPr sz="4000" b="1">
                <a:latin typeface="Montserrat"/>
                <a:ea typeface="Montserrat"/>
                <a:cs typeface="Montserrat"/>
                <a:sym typeface="Montserrat"/>
              </a:defRPr>
            </a:lvl1pPr>
          </a:lstStyle>
          <a:p>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27/12/2024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511746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27/12/2024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17150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lt1"/>
        </a:solidFill>
        <a:effectLst/>
      </p:bgPr>
    </p:bg>
    <p:spTree>
      <p:nvGrpSpPr>
        <p:cNvPr id="1" name="Shape 221"/>
        <p:cNvGrpSpPr/>
        <p:nvPr/>
      </p:nvGrpSpPr>
      <p:grpSpPr>
        <a:xfrm>
          <a:off x="0" y="0"/>
          <a:ext cx="0" cy="0"/>
          <a:chOff x="0" y="0"/>
          <a:chExt cx="0" cy="0"/>
        </a:xfrm>
      </p:grpSpPr>
      <p:sp>
        <p:nvSpPr>
          <p:cNvPr id="222" name="Google Shape;222;p12"/>
          <p:cNvSpPr/>
          <p:nvPr/>
        </p:nvSpPr>
        <p:spPr>
          <a:xfrm rot="9711461">
            <a:off x="-7505105" y="1293616"/>
            <a:ext cx="21231754" cy="8714320"/>
          </a:xfrm>
          <a:custGeom>
            <a:avLst/>
            <a:gdLst/>
            <a:ahLst/>
            <a:cxnLst/>
            <a:rect l="l" t="t" r="r" b="b"/>
            <a:pathLst>
              <a:path w="141702" h="132002" extrusionOk="0">
                <a:moveTo>
                  <a:pt x="0" y="0"/>
                </a:moveTo>
                <a:lnTo>
                  <a:pt x="3703" y="77556"/>
                </a:lnTo>
                <a:cubicBezTo>
                  <a:pt x="4710" y="77606"/>
                  <a:pt x="5720" y="77629"/>
                  <a:pt x="6733" y="77629"/>
                </a:cubicBezTo>
                <a:cubicBezTo>
                  <a:pt x="16734" y="77629"/>
                  <a:pt x="27003" y="75410"/>
                  <a:pt x="36813" y="75410"/>
                </a:cubicBezTo>
                <a:cubicBezTo>
                  <a:pt x="42537" y="75410"/>
                  <a:pt x="48104" y="76165"/>
                  <a:pt x="53372" y="78556"/>
                </a:cubicBezTo>
                <a:cubicBezTo>
                  <a:pt x="66147" y="84361"/>
                  <a:pt x="72986" y="98004"/>
                  <a:pt x="80558" y="109812"/>
                </a:cubicBezTo>
                <a:cubicBezTo>
                  <a:pt x="87705" y="120877"/>
                  <a:pt x="98445" y="132002"/>
                  <a:pt x="111257" y="132002"/>
                </a:cubicBezTo>
                <a:cubicBezTo>
                  <a:pt x="112079" y="132002"/>
                  <a:pt x="112909" y="131956"/>
                  <a:pt x="113748" y="131861"/>
                </a:cubicBezTo>
                <a:cubicBezTo>
                  <a:pt x="123522" y="130760"/>
                  <a:pt x="131561" y="122855"/>
                  <a:pt x="135097" y="113682"/>
                </a:cubicBezTo>
                <a:cubicBezTo>
                  <a:pt x="141701" y="96669"/>
                  <a:pt x="133062" y="75221"/>
                  <a:pt x="116517" y="67482"/>
                </a:cubicBezTo>
                <a:cubicBezTo>
                  <a:pt x="109879" y="64380"/>
                  <a:pt x="101806" y="62845"/>
                  <a:pt x="97903" y="56674"/>
                </a:cubicBezTo>
                <a:cubicBezTo>
                  <a:pt x="95068" y="52204"/>
                  <a:pt x="95402" y="46333"/>
                  <a:pt x="97470" y="41463"/>
                </a:cubicBezTo>
                <a:cubicBezTo>
                  <a:pt x="99505" y="36626"/>
                  <a:pt x="103074" y="32557"/>
                  <a:pt x="106743" y="28788"/>
                </a:cubicBezTo>
                <a:cubicBezTo>
                  <a:pt x="111580" y="23717"/>
                  <a:pt x="117084" y="16846"/>
                  <a:pt x="114082" y="10508"/>
                </a:cubicBezTo>
                <a:cubicBezTo>
                  <a:pt x="112032" y="6218"/>
                  <a:pt x="107007" y="4614"/>
                  <a:pt x="102102" y="4614"/>
                </a:cubicBezTo>
                <a:cubicBezTo>
                  <a:pt x="101019" y="4614"/>
                  <a:pt x="99942" y="4692"/>
                  <a:pt x="98904" y="4837"/>
                </a:cubicBezTo>
                <a:cubicBezTo>
                  <a:pt x="85695" y="6672"/>
                  <a:pt x="74553" y="15278"/>
                  <a:pt x="62978" y="21949"/>
                </a:cubicBezTo>
                <a:cubicBezTo>
                  <a:pt x="55038" y="26467"/>
                  <a:pt x="45740" y="30204"/>
                  <a:pt x="36835" y="30204"/>
                </a:cubicBezTo>
                <a:cubicBezTo>
                  <a:pt x="32721" y="30204"/>
                  <a:pt x="28691" y="29407"/>
                  <a:pt x="24918" y="27520"/>
                </a:cubicBezTo>
                <a:cubicBezTo>
                  <a:pt x="12909" y="21616"/>
                  <a:pt x="12242" y="3970"/>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12"/>
          <p:cNvSpPr txBox="1">
            <a:spLocks noGrp="1"/>
          </p:cNvSpPr>
          <p:nvPr>
            <p:ph type="title" hasCustomPrompt="1"/>
          </p:nvPr>
        </p:nvSpPr>
        <p:spPr>
          <a:xfrm>
            <a:off x="613850" y="1713916"/>
            <a:ext cx="7916100" cy="13008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accent6"/>
              </a:buClr>
              <a:buSzPts val="7200"/>
              <a:buNone/>
              <a:defRPr sz="11000">
                <a:solidFill>
                  <a:schemeClr val="accent6"/>
                </a:solidFill>
              </a:defRPr>
            </a:lvl1pPr>
            <a:lvl2pPr lvl="1" algn="ctr">
              <a:spcBef>
                <a:spcPts val="0"/>
              </a:spcBef>
              <a:spcAft>
                <a:spcPts val="0"/>
              </a:spcAft>
              <a:buSzPts val="7200"/>
              <a:buNone/>
              <a:defRPr sz="7200"/>
            </a:lvl2pPr>
            <a:lvl3pPr lvl="2" algn="ctr">
              <a:spcBef>
                <a:spcPts val="0"/>
              </a:spcBef>
              <a:spcAft>
                <a:spcPts val="0"/>
              </a:spcAft>
              <a:buSzPts val="7200"/>
              <a:buNone/>
              <a:defRPr sz="7200"/>
            </a:lvl3pPr>
            <a:lvl4pPr lvl="3" algn="ctr">
              <a:spcBef>
                <a:spcPts val="0"/>
              </a:spcBef>
              <a:spcAft>
                <a:spcPts val="0"/>
              </a:spcAft>
              <a:buSzPts val="7200"/>
              <a:buNone/>
              <a:defRPr sz="7200"/>
            </a:lvl4pPr>
            <a:lvl5pPr lvl="4" algn="ctr">
              <a:spcBef>
                <a:spcPts val="0"/>
              </a:spcBef>
              <a:spcAft>
                <a:spcPts val="0"/>
              </a:spcAft>
              <a:buSzPts val="7200"/>
              <a:buNone/>
              <a:defRPr sz="7200"/>
            </a:lvl5pPr>
            <a:lvl6pPr lvl="5" algn="ctr">
              <a:spcBef>
                <a:spcPts val="0"/>
              </a:spcBef>
              <a:spcAft>
                <a:spcPts val="0"/>
              </a:spcAft>
              <a:buSzPts val="7200"/>
              <a:buNone/>
              <a:defRPr sz="7200"/>
            </a:lvl6pPr>
            <a:lvl7pPr lvl="6" algn="ctr">
              <a:spcBef>
                <a:spcPts val="0"/>
              </a:spcBef>
              <a:spcAft>
                <a:spcPts val="0"/>
              </a:spcAft>
              <a:buSzPts val="7200"/>
              <a:buNone/>
              <a:defRPr sz="7200"/>
            </a:lvl7pPr>
            <a:lvl8pPr lvl="7" algn="ctr">
              <a:spcBef>
                <a:spcPts val="0"/>
              </a:spcBef>
              <a:spcAft>
                <a:spcPts val="0"/>
              </a:spcAft>
              <a:buSzPts val="7200"/>
              <a:buNone/>
              <a:defRPr sz="7200"/>
            </a:lvl8pPr>
            <a:lvl9pPr lvl="8" algn="ctr">
              <a:spcBef>
                <a:spcPts val="0"/>
              </a:spcBef>
              <a:spcAft>
                <a:spcPts val="0"/>
              </a:spcAft>
              <a:buSzPts val="7200"/>
              <a:buNone/>
              <a:defRPr sz="7200"/>
            </a:lvl9pPr>
          </a:lstStyle>
          <a:p>
            <a:r>
              <a:t>xx%</a:t>
            </a:r>
          </a:p>
        </p:txBody>
      </p:sp>
      <p:sp>
        <p:nvSpPr>
          <p:cNvPr id="224" name="Google Shape;224;p12"/>
          <p:cNvSpPr txBox="1">
            <a:spLocks noGrp="1"/>
          </p:cNvSpPr>
          <p:nvPr>
            <p:ph type="subTitle" idx="1"/>
          </p:nvPr>
        </p:nvSpPr>
        <p:spPr>
          <a:xfrm>
            <a:off x="1084750" y="3077991"/>
            <a:ext cx="6708000" cy="449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grpSp>
        <p:nvGrpSpPr>
          <p:cNvPr id="225" name="Google Shape;225;p12"/>
          <p:cNvGrpSpPr/>
          <p:nvPr/>
        </p:nvGrpSpPr>
        <p:grpSpPr>
          <a:xfrm>
            <a:off x="552203" y="261498"/>
            <a:ext cx="8183122" cy="4186815"/>
            <a:chOff x="552203" y="337698"/>
            <a:chExt cx="8183122" cy="4186815"/>
          </a:xfrm>
        </p:grpSpPr>
        <p:sp>
          <p:nvSpPr>
            <p:cNvPr id="226" name="Google Shape;226;p12"/>
            <p:cNvSpPr/>
            <p:nvPr/>
          </p:nvSpPr>
          <p:spPr>
            <a:xfrm>
              <a:off x="8435738" y="2534400"/>
              <a:ext cx="133450" cy="104250"/>
            </a:xfrm>
            <a:custGeom>
              <a:avLst/>
              <a:gdLst/>
              <a:ahLst/>
              <a:cxnLst/>
              <a:rect l="l" t="t" r="r" b="b"/>
              <a:pathLst>
                <a:path w="5338" h="4170" extrusionOk="0">
                  <a:moveTo>
                    <a:pt x="2669" y="0"/>
                  </a:moveTo>
                  <a:cubicBezTo>
                    <a:pt x="0" y="0"/>
                    <a:pt x="0" y="4170"/>
                    <a:pt x="2669" y="4170"/>
                  </a:cubicBezTo>
                  <a:cubicBezTo>
                    <a:pt x="5337" y="4170"/>
                    <a:pt x="5337" y="0"/>
                    <a:pt x="266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12"/>
            <p:cNvSpPr/>
            <p:nvPr/>
          </p:nvSpPr>
          <p:spPr>
            <a:xfrm>
              <a:off x="8668600" y="378888"/>
              <a:ext cx="66725" cy="51750"/>
            </a:xfrm>
            <a:custGeom>
              <a:avLst/>
              <a:gdLst/>
              <a:ahLst/>
              <a:cxnLst/>
              <a:rect l="l" t="t" r="r" b="b"/>
              <a:pathLst>
                <a:path w="2669" h="2070" extrusionOk="0">
                  <a:moveTo>
                    <a:pt x="1334" y="1"/>
                  </a:moveTo>
                  <a:cubicBezTo>
                    <a:pt x="0" y="1"/>
                    <a:pt x="0" y="2069"/>
                    <a:pt x="1334" y="2069"/>
                  </a:cubicBezTo>
                  <a:cubicBezTo>
                    <a:pt x="2669" y="2069"/>
                    <a:pt x="2669" y="1"/>
                    <a:pt x="133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8" name="Google Shape;228;p12"/>
            <p:cNvGrpSpPr/>
            <p:nvPr/>
          </p:nvGrpSpPr>
          <p:grpSpPr>
            <a:xfrm>
              <a:off x="2436963" y="4312188"/>
              <a:ext cx="4660988" cy="212325"/>
              <a:chOff x="2436963" y="4312188"/>
              <a:chExt cx="4660988" cy="212325"/>
            </a:xfrm>
          </p:grpSpPr>
          <p:sp>
            <p:nvSpPr>
              <p:cNvPr id="229" name="Google Shape;229;p12"/>
              <p:cNvSpPr/>
              <p:nvPr/>
            </p:nvSpPr>
            <p:spPr>
              <a:xfrm>
                <a:off x="2436963" y="4394363"/>
                <a:ext cx="66725" cy="51750"/>
              </a:xfrm>
              <a:custGeom>
                <a:avLst/>
                <a:gdLst/>
                <a:ahLst/>
                <a:cxnLst/>
                <a:rect l="l" t="t" r="r" b="b"/>
                <a:pathLst>
                  <a:path w="2669" h="2070" extrusionOk="0">
                    <a:moveTo>
                      <a:pt x="1334" y="1"/>
                    </a:moveTo>
                    <a:cubicBezTo>
                      <a:pt x="0" y="1"/>
                      <a:pt x="0" y="2069"/>
                      <a:pt x="1334" y="2069"/>
                    </a:cubicBezTo>
                    <a:cubicBezTo>
                      <a:pt x="2669" y="2069"/>
                      <a:pt x="2669" y="1"/>
                      <a:pt x="133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12"/>
              <p:cNvSpPr/>
              <p:nvPr/>
            </p:nvSpPr>
            <p:spPr>
              <a:xfrm>
                <a:off x="3307875" y="4312188"/>
                <a:ext cx="66725" cy="51750"/>
              </a:xfrm>
              <a:custGeom>
                <a:avLst/>
                <a:gdLst/>
                <a:ahLst/>
                <a:cxnLst/>
                <a:rect l="l" t="t" r="r" b="b"/>
                <a:pathLst>
                  <a:path w="2669" h="2070" extrusionOk="0">
                    <a:moveTo>
                      <a:pt x="1334" y="1"/>
                    </a:moveTo>
                    <a:cubicBezTo>
                      <a:pt x="0" y="1"/>
                      <a:pt x="0" y="2069"/>
                      <a:pt x="1334" y="2069"/>
                    </a:cubicBezTo>
                    <a:cubicBezTo>
                      <a:pt x="2669" y="2069"/>
                      <a:pt x="2669" y="1"/>
                      <a:pt x="133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12"/>
              <p:cNvSpPr/>
              <p:nvPr/>
            </p:nvSpPr>
            <p:spPr>
              <a:xfrm>
                <a:off x="7031225" y="4472763"/>
                <a:ext cx="66725" cy="51750"/>
              </a:xfrm>
              <a:custGeom>
                <a:avLst/>
                <a:gdLst/>
                <a:ahLst/>
                <a:cxnLst/>
                <a:rect l="l" t="t" r="r" b="b"/>
                <a:pathLst>
                  <a:path w="2669" h="2070" extrusionOk="0">
                    <a:moveTo>
                      <a:pt x="1334" y="1"/>
                    </a:moveTo>
                    <a:cubicBezTo>
                      <a:pt x="0" y="1"/>
                      <a:pt x="0" y="2069"/>
                      <a:pt x="1334" y="2069"/>
                    </a:cubicBezTo>
                    <a:cubicBezTo>
                      <a:pt x="2669" y="2069"/>
                      <a:pt x="2669" y="1"/>
                      <a:pt x="133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2" name="Google Shape;232;p12"/>
            <p:cNvGrpSpPr/>
            <p:nvPr/>
          </p:nvGrpSpPr>
          <p:grpSpPr>
            <a:xfrm>
              <a:off x="552203" y="337698"/>
              <a:ext cx="602497" cy="841022"/>
              <a:chOff x="552203" y="337698"/>
              <a:chExt cx="602497" cy="841022"/>
            </a:xfrm>
          </p:grpSpPr>
          <p:sp>
            <p:nvSpPr>
              <p:cNvPr id="233" name="Google Shape;233;p12"/>
              <p:cNvSpPr/>
              <p:nvPr/>
            </p:nvSpPr>
            <p:spPr>
              <a:xfrm rot="1635107">
                <a:off x="794716" y="350102"/>
                <a:ext cx="66725" cy="51750"/>
              </a:xfrm>
              <a:custGeom>
                <a:avLst/>
                <a:gdLst/>
                <a:ahLst/>
                <a:cxnLst/>
                <a:rect l="l" t="t" r="r" b="b"/>
                <a:pathLst>
                  <a:path w="2669" h="2070" extrusionOk="0">
                    <a:moveTo>
                      <a:pt x="1334" y="1"/>
                    </a:moveTo>
                    <a:cubicBezTo>
                      <a:pt x="0" y="1"/>
                      <a:pt x="0" y="2069"/>
                      <a:pt x="1334" y="2069"/>
                    </a:cubicBezTo>
                    <a:cubicBezTo>
                      <a:pt x="2669" y="2069"/>
                      <a:pt x="2669" y="1"/>
                      <a:pt x="133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12"/>
              <p:cNvSpPr/>
              <p:nvPr/>
            </p:nvSpPr>
            <p:spPr>
              <a:xfrm>
                <a:off x="1087975" y="567888"/>
                <a:ext cx="66725" cy="51750"/>
              </a:xfrm>
              <a:custGeom>
                <a:avLst/>
                <a:gdLst/>
                <a:ahLst/>
                <a:cxnLst/>
                <a:rect l="l" t="t" r="r" b="b"/>
                <a:pathLst>
                  <a:path w="2669" h="2070" extrusionOk="0">
                    <a:moveTo>
                      <a:pt x="1334" y="1"/>
                    </a:moveTo>
                    <a:cubicBezTo>
                      <a:pt x="0" y="1"/>
                      <a:pt x="0" y="2069"/>
                      <a:pt x="1334" y="2069"/>
                    </a:cubicBezTo>
                    <a:cubicBezTo>
                      <a:pt x="2669" y="2069"/>
                      <a:pt x="2669" y="1"/>
                      <a:pt x="133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12"/>
              <p:cNvSpPr/>
              <p:nvPr/>
            </p:nvSpPr>
            <p:spPr>
              <a:xfrm rot="1635107">
                <a:off x="568664" y="1049702"/>
                <a:ext cx="133450" cy="104250"/>
              </a:xfrm>
              <a:custGeom>
                <a:avLst/>
                <a:gdLst/>
                <a:ahLst/>
                <a:cxnLst/>
                <a:rect l="l" t="t" r="r" b="b"/>
                <a:pathLst>
                  <a:path w="5338" h="4170" extrusionOk="0">
                    <a:moveTo>
                      <a:pt x="2669" y="0"/>
                    </a:moveTo>
                    <a:cubicBezTo>
                      <a:pt x="0" y="0"/>
                      <a:pt x="0" y="4170"/>
                      <a:pt x="2669" y="4170"/>
                    </a:cubicBezTo>
                    <a:cubicBezTo>
                      <a:pt x="5337" y="4170"/>
                      <a:pt x="5337" y="0"/>
                      <a:pt x="266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6" name="Google Shape;236;p12"/>
            <p:cNvGrpSpPr/>
            <p:nvPr/>
          </p:nvGrpSpPr>
          <p:grpSpPr>
            <a:xfrm>
              <a:off x="7764256" y="465177"/>
              <a:ext cx="567883" cy="368867"/>
              <a:chOff x="7764256" y="465177"/>
              <a:chExt cx="567883" cy="368867"/>
            </a:xfrm>
          </p:grpSpPr>
          <p:sp>
            <p:nvSpPr>
              <p:cNvPr id="237" name="Google Shape;237;p12"/>
              <p:cNvSpPr/>
              <p:nvPr/>
            </p:nvSpPr>
            <p:spPr>
              <a:xfrm rot="-560788">
                <a:off x="7771835" y="475322"/>
                <a:ext cx="133447" cy="104247"/>
              </a:xfrm>
              <a:custGeom>
                <a:avLst/>
                <a:gdLst/>
                <a:ahLst/>
                <a:cxnLst/>
                <a:rect l="l" t="t" r="r" b="b"/>
                <a:pathLst>
                  <a:path w="5338" h="4170" extrusionOk="0">
                    <a:moveTo>
                      <a:pt x="2669" y="0"/>
                    </a:moveTo>
                    <a:cubicBezTo>
                      <a:pt x="0" y="0"/>
                      <a:pt x="0" y="4170"/>
                      <a:pt x="2669" y="4170"/>
                    </a:cubicBezTo>
                    <a:cubicBezTo>
                      <a:pt x="5337" y="4170"/>
                      <a:pt x="5337" y="0"/>
                      <a:pt x="266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12"/>
              <p:cNvSpPr/>
              <p:nvPr/>
            </p:nvSpPr>
            <p:spPr>
              <a:xfrm rot="-560788">
                <a:off x="8261656" y="777222"/>
                <a:ext cx="66723" cy="51749"/>
              </a:xfrm>
              <a:custGeom>
                <a:avLst/>
                <a:gdLst/>
                <a:ahLst/>
                <a:cxnLst/>
                <a:rect l="l" t="t" r="r" b="b"/>
                <a:pathLst>
                  <a:path w="2669" h="2070" extrusionOk="0">
                    <a:moveTo>
                      <a:pt x="1334" y="1"/>
                    </a:moveTo>
                    <a:cubicBezTo>
                      <a:pt x="0" y="1"/>
                      <a:pt x="0" y="2069"/>
                      <a:pt x="1334" y="2069"/>
                    </a:cubicBezTo>
                    <a:cubicBezTo>
                      <a:pt x="2669" y="2069"/>
                      <a:pt x="2669" y="1"/>
                      <a:pt x="133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39" name="Google Shape;239;p12"/>
          <p:cNvSpPr/>
          <p:nvPr/>
        </p:nvSpPr>
        <p:spPr>
          <a:xfrm rot="-560788">
            <a:off x="3803795" y="525348"/>
            <a:ext cx="66723" cy="51749"/>
          </a:xfrm>
          <a:custGeom>
            <a:avLst/>
            <a:gdLst/>
            <a:ahLst/>
            <a:cxnLst/>
            <a:rect l="l" t="t" r="r" b="b"/>
            <a:pathLst>
              <a:path w="2669" h="2070" extrusionOk="0">
                <a:moveTo>
                  <a:pt x="1334" y="1"/>
                </a:moveTo>
                <a:cubicBezTo>
                  <a:pt x="0" y="1"/>
                  <a:pt x="0" y="2069"/>
                  <a:pt x="1334" y="2069"/>
                </a:cubicBezTo>
                <a:cubicBezTo>
                  <a:pt x="2669" y="2069"/>
                  <a:pt x="2669" y="1"/>
                  <a:pt x="133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lumns 1">
  <p:cSld name="TITLE_AND_BODY_1">
    <p:bg>
      <p:bgPr>
        <a:solidFill>
          <a:schemeClr val="lt1"/>
        </a:solidFill>
        <a:effectLst/>
      </p:bgPr>
    </p:bg>
    <p:spTree>
      <p:nvGrpSpPr>
        <p:cNvPr id="1" name="Shape 333"/>
        <p:cNvGrpSpPr/>
        <p:nvPr/>
      </p:nvGrpSpPr>
      <p:grpSpPr>
        <a:xfrm>
          <a:off x="0" y="0"/>
          <a:ext cx="0" cy="0"/>
          <a:chOff x="0" y="0"/>
          <a:chExt cx="0" cy="0"/>
        </a:xfrm>
      </p:grpSpPr>
      <p:sp>
        <p:nvSpPr>
          <p:cNvPr id="334" name="Google Shape;334;p15"/>
          <p:cNvSpPr/>
          <p:nvPr/>
        </p:nvSpPr>
        <p:spPr>
          <a:xfrm rot="-6254229">
            <a:off x="-3283857" y="1683914"/>
            <a:ext cx="4704463" cy="4030417"/>
          </a:xfrm>
          <a:custGeom>
            <a:avLst/>
            <a:gdLst/>
            <a:ahLst/>
            <a:cxnLst/>
            <a:rect l="l" t="t" r="r" b="b"/>
            <a:pathLst>
              <a:path w="141702" h="132002" extrusionOk="0">
                <a:moveTo>
                  <a:pt x="0" y="0"/>
                </a:moveTo>
                <a:lnTo>
                  <a:pt x="3703" y="77556"/>
                </a:lnTo>
                <a:cubicBezTo>
                  <a:pt x="4710" y="77606"/>
                  <a:pt x="5720" y="77629"/>
                  <a:pt x="6733" y="77629"/>
                </a:cubicBezTo>
                <a:cubicBezTo>
                  <a:pt x="16734" y="77629"/>
                  <a:pt x="27003" y="75410"/>
                  <a:pt x="36813" y="75410"/>
                </a:cubicBezTo>
                <a:cubicBezTo>
                  <a:pt x="42537" y="75410"/>
                  <a:pt x="48104" y="76165"/>
                  <a:pt x="53372" y="78556"/>
                </a:cubicBezTo>
                <a:cubicBezTo>
                  <a:pt x="66147" y="84361"/>
                  <a:pt x="72986" y="98004"/>
                  <a:pt x="80558" y="109812"/>
                </a:cubicBezTo>
                <a:cubicBezTo>
                  <a:pt x="87705" y="120877"/>
                  <a:pt x="98445" y="132002"/>
                  <a:pt x="111257" y="132002"/>
                </a:cubicBezTo>
                <a:cubicBezTo>
                  <a:pt x="112079" y="132002"/>
                  <a:pt x="112909" y="131956"/>
                  <a:pt x="113748" y="131861"/>
                </a:cubicBezTo>
                <a:cubicBezTo>
                  <a:pt x="123522" y="130760"/>
                  <a:pt x="131561" y="122855"/>
                  <a:pt x="135097" y="113682"/>
                </a:cubicBezTo>
                <a:cubicBezTo>
                  <a:pt x="141701" y="96669"/>
                  <a:pt x="133062" y="75221"/>
                  <a:pt x="116517" y="67482"/>
                </a:cubicBezTo>
                <a:cubicBezTo>
                  <a:pt x="109879" y="64380"/>
                  <a:pt x="101806" y="62845"/>
                  <a:pt x="97903" y="56674"/>
                </a:cubicBezTo>
                <a:cubicBezTo>
                  <a:pt x="95068" y="52204"/>
                  <a:pt x="95402" y="46333"/>
                  <a:pt x="97470" y="41463"/>
                </a:cubicBezTo>
                <a:cubicBezTo>
                  <a:pt x="99505" y="36626"/>
                  <a:pt x="103074" y="32557"/>
                  <a:pt x="106743" y="28788"/>
                </a:cubicBezTo>
                <a:cubicBezTo>
                  <a:pt x="111580" y="23717"/>
                  <a:pt x="117084" y="16846"/>
                  <a:pt x="114082" y="10508"/>
                </a:cubicBezTo>
                <a:cubicBezTo>
                  <a:pt x="112032" y="6218"/>
                  <a:pt x="107007" y="4614"/>
                  <a:pt x="102102" y="4614"/>
                </a:cubicBezTo>
                <a:cubicBezTo>
                  <a:pt x="101019" y="4614"/>
                  <a:pt x="99942" y="4692"/>
                  <a:pt x="98904" y="4837"/>
                </a:cubicBezTo>
                <a:cubicBezTo>
                  <a:pt x="85695" y="6672"/>
                  <a:pt x="74553" y="15278"/>
                  <a:pt x="62978" y="21949"/>
                </a:cubicBezTo>
                <a:cubicBezTo>
                  <a:pt x="55038" y="26467"/>
                  <a:pt x="45740" y="30204"/>
                  <a:pt x="36835" y="30204"/>
                </a:cubicBezTo>
                <a:cubicBezTo>
                  <a:pt x="32721" y="30204"/>
                  <a:pt x="28691" y="29407"/>
                  <a:pt x="24918" y="27520"/>
                </a:cubicBezTo>
                <a:cubicBezTo>
                  <a:pt x="12909" y="21616"/>
                  <a:pt x="12242" y="3970"/>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c</a:t>
            </a:r>
            <a:endParaRPr/>
          </a:p>
        </p:txBody>
      </p:sp>
      <p:sp>
        <p:nvSpPr>
          <p:cNvPr id="335" name="Google Shape;335;p15"/>
          <p:cNvSpPr/>
          <p:nvPr/>
        </p:nvSpPr>
        <p:spPr>
          <a:xfrm rot="-3609998" flipH="1">
            <a:off x="7011468" y="-1767128"/>
            <a:ext cx="4040457" cy="3461304"/>
          </a:xfrm>
          <a:custGeom>
            <a:avLst/>
            <a:gdLst/>
            <a:ahLst/>
            <a:cxnLst/>
            <a:rect l="l" t="t" r="r" b="b"/>
            <a:pathLst>
              <a:path w="141702" h="132002" extrusionOk="0">
                <a:moveTo>
                  <a:pt x="0" y="0"/>
                </a:moveTo>
                <a:lnTo>
                  <a:pt x="3703" y="77556"/>
                </a:lnTo>
                <a:cubicBezTo>
                  <a:pt x="4710" y="77606"/>
                  <a:pt x="5720" y="77629"/>
                  <a:pt x="6733" y="77629"/>
                </a:cubicBezTo>
                <a:cubicBezTo>
                  <a:pt x="16734" y="77629"/>
                  <a:pt x="27003" y="75410"/>
                  <a:pt x="36813" y="75410"/>
                </a:cubicBezTo>
                <a:cubicBezTo>
                  <a:pt x="42537" y="75410"/>
                  <a:pt x="48104" y="76165"/>
                  <a:pt x="53372" y="78556"/>
                </a:cubicBezTo>
                <a:cubicBezTo>
                  <a:pt x="66147" y="84361"/>
                  <a:pt x="72986" y="98004"/>
                  <a:pt x="80558" y="109812"/>
                </a:cubicBezTo>
                <a:cubicBezTo>
                  <a:pt x="87705" y="120877"/>
                  <a:pt x="98445" y="132002"/>
                  <a:pt x="111257" y="132002"/>
                </a:cubicBezTo>
                <a:cubicBezTo>
                  <a:pt x="112079" y="132002"/>
                  <a:pt x="112909" y="131956"/>
                  <a:pt x="113748" y="131861"/>
                </a:cubicBezTo>
                <a:cubicBezTo>
                  <a:pt x="123522" y="130760"/>
                  <a:pt x="131561" y="122855"/>
                  <a:pt x="135097" y="113682"/>
                </a:cubicBezTo>
                <a:cubicBezTo>
                  <a:pt x="141701" y="96669"/>
                  <a:pt x="133062" y="75221"/>
                  <a:pt x="116517" y="67482"/>
                </a:cubicBezTo>
                <a:cubicBezTo>
                  <a:pt x="109879" y="64380"/>
                  <a:pt x="101806" y="62845"/>
                  <a:pt x="97903" y="56674"/>
                </a:cubicBezTo>
                <a:cubicBezTo>
                  <a:pt x="95068" y="52204"/>
                  <a:pt x="95402" y="46333"/>
                  <a:pt x="97470" y="41463"/>
                </a:cubicBezTo>
                <a:cubicBezTo>
                  <a:pt x="99505" y="36626"/>
                  <a:pt x="103074" y="32557"/>
                  <a:pt x="106743" y="28788"/>
                </a:cubicBezTo>
                <a:cubicBezTo>
                  <a:pt x="111580" y="23717"/>
                  <a:pt x="117084" y="16846"/>
                  <a:pt x="114082" y="10508"/>
                </a:cubicBezTo>
                <a:cubicBezTo>
                  <a:pt x="112032" y="6218"/>
                  <a:pt x="107007" y="4614"/>
                  <a:pt x="102102" y="4614"/>
                </a:cubicBezTo>
                <a:cubicBezTo>
                  <a:pt x="101019" y="4614"/>
                  <a:pt x="99942" y="4692"/>
                  <a:pt x="98904" y="4837"/>
                </a:cubicBezTo>
                <a:cubicBezTo>
                  <a:pt x="85695" y="6672"/>
                  <a:pt x="74553" y="15278"/>
                  <a:pt x="62978" y="21949"/>
                </a:cubicBezTo>
                <a:cubicBezTo>
                  <a:pt x="55038" y="26467"/>
                  <a:pt x="45740" y="30204"/>
                  <a:pt x="36835" y="30204"/>
                </a:cubicBezTo>
                <a:cubicBezTo>
                  <a:pt x="32721" y="30204"/>
                  <a:pt x="28691" y="29407"/>
                  <a:pt x="24918" y="27520"/>
                </a:cubicBezTo>
                <a:cubicBezTo>
                  <a:pt x="12909" y="21616"/>
                  <a:pt x="12242" y="3970"/>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15"/>
          <p:cNvSpPr txBox="1">
            <a:spLocks noGrp="1"/>
          </p:cNvSpPr>
          <p:nvPr>
            <p:ph type="title"/>
          </p:nvPr>
        </p:nvSpPr>
        <p:spPr>
          <a:xfrm>
            <a:off x="1716875" y="3045221"/>
            <a:ext cx="2345700" cy="5727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rgbClr val="FFFFFF"/>
              </a:buClr>
              <a:buSzPts val="4200"/>
              <a:buNone/>
              <a:defRPr sz="3300">
                <a:solidFill>
                  <a:schemeClr val="accent4"/>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37" name="Google Shape;337;p15"/>
          <p:cNvSpPr txBox="1">
            <a:spLocks noGrp="1"/>
          </p:cNvSpPr>
          <p:nvPr>
            <p:ph type="body" idx="1"/>
          </p:nvPr>
        </p:nvSpPr>
        <p:spPr>
          <a:xfrm>
            <a:off x="1566275" y="3541731"/>
            <a:ext cx="2646900" cy="794700"/>
          </a:xfrm>
          <a:prstGeom prst="rect">
            <a:avLst/>
          </a:prstGeom>
        </p:spPr>
        <p:txBody>
          <a:bodyPr spcFirstLastPara="1" wrap="square" lIns="91425" tIns="91425" rIns="91425" bIns="91425" anchor="t" anchorCtr="0">
            <a:noAutofit/>
          </a:bodyPr>
          <a:lstStyle>
            <a:lvl1pPr marL="457200" lvl="0" indent="-317500" algn="ctr" rtl="0">
              <a:spcBef>
                <a:spcPts val="0"/>
              </a:spcBef>
              <a:spcAft>
                <a:spcPts val="0"/>
              </a:spcAft>
              <a:buSzPts val="1400"/>
              <a:buChar char="●"/>
              <a:defRPr/>
            </a:lvl1pPr>
            <a:lvl2pPr marL="914400" lvl="1" indent="-342900" rtl="0">
              <a:spcBef>
                <a:spcPts val="1600"/>
              </a:spcBef>
              <a:spcAft>
                <a:spcPts val="0"/>
              </a:spcAft>
              <a:buSzPts val="1800"/>
              <a:buChar char="○"/>
              <a:defRPr sz="1800"/>
            </a:lvl2pPr>
            <a:lvl3pPr marL="1371600" lvl="2" indent="-342900" rtl="0">
              <a:spcBef>
                <a:spcPts val="1600"/>
              </a:spcBef>
              <a:spcAft>
                <a:spcPts val="0"/>
              </a:spcAft>
              <a:buSzPts val="1800"/>
              <a:buChar char="■"/>
              <a:defRPr sz="1800"/>
            </a:lvl3pPr>
            <a:lvl4pPr marL="1828800" lvl="3" indent="-342900" rtl="0">
              <a:spcBef>
                <a:spcPts val="1600"/>
              </a:spcBef>
              <a:spcAft>
                <a:spcPts val="0"/>
              </a:spcAft>
              <a:buSzPts val="1800"/>
              <a:buChar char="●"/>
              <a:defRPr sz="1800"/>
            </a:lvl4pPr>
            <a:lvl5pPr marL="2286000" lvl="4" indent="-342900" rtl="0">
              <a:spcBef>
                <a:spcPts val="1600"/>
              </a:spcBef>
              <a:spcAft>
                <a:spcPts val="0"/>
              </a:spcAft>
              <a:buSzPts val="1800"/>
              <a:buChar char="○"/>
              <a:defRPr sz="1800"/>
            </a:lvl5pPr>
            <a:lvl6pPr marL="2743200" lvl="5" indent="-342900" rtl="0">
              <a:spcBef>
                <a:spcPts val="1600"/>
              </a:spcBef>
              <a:spcAft>
                <a:spcPts val="0"/>
              </a:spcAft>
              <a:buSzPts val="1800"/>
              <a:buChar char="■"/>
              <a:defRPr sz="1800"/>
            </a:lvl6pPr>
            <a:lvl7pPr marL="3200400" lvl="6" indent="-342900" rtl="0">
              <a:spcBef>
                <a:spcPts val="1600"/>
              </a:spcBef>
              <a:spcAft>
                <a:spcPts val="0"/>
              </a:spcAft>
              <a:buSzPts val="1800"/>
              <a:buChar char="●"/>
              <a:defRPr sz="1800"/>
            </a:lvl7pPr>
            <a:lvl8pPr marL="3657600" lvl="7" indent="-342900" rtl="0">
              <a:spcBef>
                <a:spcPts val="1600"/>
              </a:spcBef>
              <a:spcAft>
                <a:spcPts val="0"/>
              </a:spcAft>
              <a:buSzPts val="1800"/>
              <a:buChar char="○"/>
              <a:defRPr sz="1800"/>
            </a:lvl8pPr>
            <a:lvl9pPr marL="4114800" lvl="8" indent="-342900" rtl="0">
              <a:spcBef>
                <a:spcPts val="1600"/>
              </a:spcBef>
              <a:spcAft>
                <a:spcPts val="1600"/>
              </a:spcAft>
              <a:buSzPts val="1800"/>
              <a:buChar char="■"/>
              <a:defRPr sz="1800"/>
            </a:lvl9pPr>
          </a:lstStyle>
          <a:p>
            <a:endParaRPr/>
          </a:p>
        </p:txBody>
      </p:sp>
      <p:sp>
        <p:nvSpPr>
          <p:cNvPr id="338" name="Google Shape;338;p15"/>
          <p:cNvSpPr txBox="1">
            <a:spLocks noGrp="1"/>
          </p:cNvSpPr>
          <p:nvPr>
            <p:ph type="body" idx="2"/>
          </p:nvPr>
        </p:nvSpPr>
        <p:spPr>
          <a:xfrm>
            <a:off x="4778575" y="3541731"/>
            <a:ext cx="2646900" cy="794700"/>
          </a:xfrm>
          <a:prstGeom prst="rect">
            <a:avLst/>
          </a:prstGeom>
        </p:spPr>
        <p:txBody>
          <a:bodyPr spcFirstLastPara="1" wrap="square" lIns="91425" tIns="91425" rIns="91425" bIns="91425" anchor="t" anchorCtr="0">
            <a:noAutofit/>
          </a:bodyPr>
          <a:lstStyle>
            <a:lvl1pPr marL="457200" lvl="0" indent="-317500" algn="ctr" rtl="0">
              <a:spcBef>
                <a:spcPts val="0"/>
              </a:spcBef>
              <a:spcAft>
                <a:spcPts val="0"/>
              </a:spcAft>
              <a:buClr>
                <a:schemeClr val="dk1"/>
              </a:buClr>
              <a:buSzPts val="1400"/>
              <a:buChar char="●"/>
              <a:defRPr>
                <a:solidFill>
                  <a:schemeClr val="dk1"/>
                </a:solidFill>
              </a:defRPr>
            </a:lvl1pPr>
            <a:lvl2pPr marL="914400" lvl="1" indent="-342900" algn="r" rtl="0">
              <a:spcBef>
                <a:spcPts val="1600"/>
              </a:spcBef>
              <a:spcAft>
                <a:spcPts val="0"/>
              </a:spcAft>
              <a:buClr>
                <a:schemeClr val="dk1"/>
              </a:buClr>
              <a:buSzPts val="1800"/>
              <a:buChar char="○"/>
              <a:defRPr sz="1800">
                <a:solidFill>
                  <a:schemeClr val="dk1"/>
                </a:solidFill>
              </a:defRPr>
            </a:lvl2pPr>
            <a:lvl3pPr marL="1371600" lvl="2" indent="-342900" algn="r" rtl="0">
              <a:spcBef>
                <a:spcPts val="1600"/>
              </a:spcBef>
              <a:spcAft>
                <a:spcPts val="0"/>
              </a:spcAft>
              <a:buClr>
                <a:schemeClr val="dk1"/>
              </a:buClr>
              <a:buSzPts val="1800"/>
              <a:buChar char="■"/>
              <a:defRPr sz="1800">
                <a:solidFill>
                  <a:schemeClr val="dk1"/>
                </a:solidFill>
              </a:defRPr>
            </a:lvl3pPr>
            <a:lvl4pPr marL="1828800" lvl="3" indent="-342900" algn="r" rtl="0">
              <a:spcBef>
                <a:spcPts val="1600"/>
              </a:spcBef>
              <a:spcAft>
                <a:spcPts val="0"/>
              </a:spcAft>
              <a:buClr>
                <a:schemeClr val="dk1"/>
              </a:buClr>
              <a:buSzPts val="1800"/>
              <a:buChar char="●"/>
              <a:defRPr sz="1800">
                <a:solidFill>
                  <a:schemeClr val="dk1"/>
                </a:solidFill>
              </a:defRPr>
            </a:lvl4pPr>
            <a:lvl5pPr marL="2286000" lvl="4" indent="-342900" algn="r" rtl="0">
              <a:spcBef>
                <a:spcPts val="1600"/>
              </a:spcBef>
              <a:spcAft>
                <a:spcPts val="0"/>
              </a:spcAft>
              <a:buClr>
                <a:schemeClr val="dk1"/>
              </a:buClr>
              <a:buSzPts val="1800"/>
              <a:buChar char="○"/>
              <a:defRPr sz="1800">
                <a:solidFill>
                  <a:schemeClr val="dk1"/>
                </a:solidFill>
              </a:defRPr>
            </a:lvl5pPr>
            <a:lvl6pPr marL="2743200" lvl="5" indent="-342900" algn="r" rtl="0">
              <a:spcBef>
                <a:spcPts val="1600"/>
              </a:spcBef>
              <a:spcAft>
                <a:spcPts val="0"/>
              </a:spcAft>
              <a:buClr>
                <a:schemeClr val="dk1"/>
              </a:buClr>
              <a:buSzPts val="1800"/>
              <a:buChar char="■"/>
              <a:defRPr sz="1800">
                <a:solidFill>
                  <a:schemeClr val="dk1"/>
                </a:solidFill>
              </a:defRPr>
            </a:lvl6pPr>
            <a:lvl7pPr marL="3200400" lvl="6" indent="-342900" algn="r" rtl="0">
              <a:spcBef>
                <a:spcPts val="1600"/>
              </a:spcBef>
              <a:spcAft>
                <a:spcPts val="0"/>
              </a:spcAft>
              <a:buClr>
                <a:schemeClr val="dk1"/>
              </a:buClr>
              <a:buSzPts val="1800"/>
              <a:buChar char="●"/>
              <a:defRPr sz="1800">
                <a:solidFill>
                  <a:schemeClr val="dk1"/>
                </a:solidFill>
              </a:defRPr>
            </a:lvl7pPr>
            <a:lvl8pPr marL="3657600" lvl="7" indent="-342900" algn="r" rtl="0">
              <a:spcBef>
                <a:spcPts val="1600"/>
              </a:spcBef>
              <a:spcAft>
                <a:spcPts val="0"/>
              </a:spcAft>
              <a:buClr>
                <a:schemeClr val="dk1"/>
              </a:buClr>
              <a:buSzPts val="1800"/>
              <a:buChar char="○"/>
              <a:defRPr sz="1800">
                <a:solidFill>
                  <a:schemeClr val="dk1"/>
                </a:solidFill>
              </a:defRPr>
            </a:lvl8pPr>
            <a:lvl9pPr marL="4114800" lvl="8" indent="-342900" algn="r" rtl="0">
              <a:spcBef>
                <a:spcPts val="1600"/>
              </a:spcBef>
              <a:spcAft>
                <a:spcPts val="1600"/>
              </a:spcAft>
              <a:buClr>
                <a:schemeClr val="dk1"/>
              </a:buClr>
              <a:buSzPts val="1800"/>
              <a:buChar char="■"/>
              <a:defRPr sz="1800">
                <a:solidFill>
                  <a:schemeClr val="dk1"/>
                </a:solidFill>
              </a:defRPr>
            </a:lvl9pPr>
          </a:lstStyle>
          <a:p>
            <a:endParaRPr/>
          </a:p>
        </p:txBody>
      </p:sp>
      <p:sp>
        <p:nvSpPr>
          <p:cNvPr id="339" name="Google Shape;339;p15"/>
          <p:cNvSpPr txBox="1">
            <a:spLocks noGrp="1"/>
          </p:cNvSpPr>
          <p:nvPr>
            <p:ph type="title" idx="3"/>
          </p:nvPr>
        </p:nvSpPr>
        <p:spPr>
          <a:xfrm>
            <a:off x="4929175" y="3045221"/>
            <a:ext cx="2345700" cy="5727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accent5"/>
              </a:buClr>
              <a:buSzPts val="4200"/>
              <a:buNone/>
              <a:defRPr sz="3300">
                <a:solidFill>
                  <a:schemeClr val="accent4"/>
                </a:solidFill>
              </a:defRPr>
            </a:lvl1pPr>
            <a:lvl2pPr lvl="1" algn="r" rtl="0">
              <a:spcBef>
                <a:spcPts val="0"/>
              </a:spcBef>
              <a:spcAft>
                <a:spcPts val="0"/>
              </a:spcAft>
              <a:buClr>
                <a:schemeClr val="accent5"/>
              </a:buClr>
              <a:buSzPts val="2800"/>
              <a:buNone/>
              <a:defRPr>
                <a:solidFill>
                  <a:schemeClr val="accent5"/>
                </a:solidFill>
              </a:defRPr>
            </a:lvl2pPr>
            <a:lvl3pPr lvl="2" algn="r" rtl="0">
              <a:spcBef>
                <a:spcPts val="0"/>
              </a:spcBef>
              <a:spcAft>
                <a:spcPts val="0"/>
              </a:spcAft>
              <a:buClr>
                <a:schemeClr val="accent5"/>
              </a:buClr>
              <a:buSzPts val="2800"/>
              <a:buNone/>
              <a:defRPr>
                <a:solidFill>
                  <a:schemeClr val="accent5"/>
                </a:solidFill>
              </a:defRPr>
            </a:lvl3pPr>
            <a:lvl4pPr lvl="3" algn="r" rtl="0">
              <a:spcBef>
                <a:spcPts val="0"/>
              </a:spcBef>
              <a:spcAft>
                <a:spcPts val="0"/>
              </a:spcAft>
              <a:buClr>
                <a:schemeClr val="accent5"/>
              </a:buClr>
              <a:buSzPts val="2800"/>
              <a:buNone/>
              <a:defRPr>
                <a:solidFill>
                  <a:schemeClr val="accent5"/>
                </a:solidFill>
              </a:defRPr>
            </a:lvl4pPr>
            <a:lvl5pPr lvl="4" algn="r" rtl="0">
              <a:spcBef>
                <a:spcPts val="0"/>
              </a:spcBef>
              <a:spcAft>
                <a:spcPts val="0"/>
              </a:spcAft>
              <a:buClr>
                <a:schemeClr val="accent5"/>
              </a:buClr>
              <a:buSzPts val="2800"/>
              <a:buNone/>
              <a:defRPr>
                <a:solidFill>
                  <a:schemeClr val="accent5"/>
                </a:solidFill>
              </a:defRPr>
            </a:lvl5pPr>
            <a:lvl6pPr lvl="5" algn="r" rtl="0">
              <a:spcBef>
                <a:spcPts val="0"/>
              </a:spcBef>
              <a:spcAft>
                <a:spcPts val="0"/>
              </a:spcAft>
              <a:buClr>
                <a:schemeClr val="accent5"/>
              </a:buClr>
              <a:buSzPts val="2800"/>
              <a:buNone/>
              <a:defRPr>
                <a:solidFill>
                  <a:schemeClr val="accent5"/>
                </a:solidFill>
              </a:defRPr>
            </a:lvl6pPr>
            <a:lvl7pPr lvl="6" algn="r" rtl="0">
              <a:spcBef>
                <a:spcPts val="0"/>
              </a:spcBef>
              <a:spcAft>
                <a:spcPts val="0"/>
              </a:spcAft>
              <a:buClr>
                <a:schemeClr val="accent5"/>
              </a:buClr>
              <a:buSzPts val="2800"/>
              <a:buNone/>
              <a:defRPr>
                <a:solidFill>
                  <a:schemeClr val="accent5"/>
                </a:solidFill>
              </a:defRPr>
            </a:lvl7pPr>
            <a:lvl8pPr lvl="7" algn="r" rtl="0">
              <a:spcBef>
                <a:spcPts val="0"/>
              </a:spcBef>
              <a:spcAft>
                <a:spcPts val="0"/>
              </a:spcAft>
              <a:buClr>
                <a:schemeClr val="accent5"/>
              </a:buClr>
              <a:buSzPts val="2800"/>
              <a:buNone/>
              <a:defRPr>
                <a:solidFill>
                  <a:schemeClr val="accent5"/>
                </a:solidFill>
              </a:defRPr>
            </a:lvl8pPr>
            <a:lvl9pPr lvl="8" algn="r" rtl="0">
              <a:spcBef>
                <a:spcPts val="0"/>
              </a:spcBef>
              <a:spcAft>
                <a:spcPts val="0"/>
              </a:spcAft>
              <a:buClr>
                <a:schemeClr val="accent5"/>
              </a:buClr>
              <a:buSzPts val="2800"/>
              <a:buNone/>
              <a:defRPr>
                <a:solidFill>
                  <a:schemeClr val="accent5"/>
                </a:solidFill>
              </a:defRPr>
            </a:lvl9pPr>
          </a:lstStyle>
          <a:p>
            <a:endParaRPr/>
          </a:p>
        </p:txBody>
      </p:sp>
      <p:sp>
        <p:nvSpPr>
          <p:cNvPr id="340" name="Google Shape;340;p15"/>
          <p:cNvSpPr txBox="1">
            <a:spLocks noGrp="1"/>
          </p:cNvSpPr>
          <p:nvPr>
            <p:ph type="title" idx="4"/>
          </p:nvPr>
        </p:nvSpPr>
        <p:spPr>
          <a:xfrm>
            <a:off x="606525" y="618676"/>
            <a:ext cx="7941300" cy="5727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42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341" name="Google Shape;341;p15"/>
          <p:cNvGrpSpPr/>
          <p:nvPr/>
        </p:nvGrpSpPr>
        <p:grpSpPr>
          <a:xfrm>
            <a:off x="515825" y="510388"/>
            <a:ext cx="8427413" cy="4265825"/>
            <a:chOff x="515825" y="510388"/>
            <a:chExt cx="8427413" cy="4265825"/>
          </a:xfrm>
        </p:grpSpPr>
        <p:grpSp>
          <p:nvGrpSpPr>
            <p:cNvPr id="342" name="Google Shape;342;p15"/>
            <p:cNvGrpSpPr/>
            <p:nvPr/>
          </p:nvGrpSpPr>
          <p:grpSpPr>
            <a:xfrm>
              <a:off x="515825" y="4420250"/>
              <a:ext cx="580375" cy="355963"/>
              <a:chOff x="646900" y="4420250"/>
              <a:chExt cx="580375" cy="355963"/>
            </a:xfrm>
          </p:grpSpPr>
          <p:sp>
            <p:nvSpPr>
              <p:cNvPr id="343" name="Google Shape;343;p15"/>
              <p:cNvSpPr/>
              <p:nvPr/>
            </p:nvSpPr>
            <p:spPr>
              <a:xfrm>
                <a:off x="952200" y="4724463"/>
                <a:ext cx="66725" cy="51750"/>
              </a:xfrm>
              <a:custGeom>
                <a:avLst/>
                <a:gdLst/>
                <a:ahLst/>
                <a:cxnLst/>
                <a:rect l="l" t="t" r="r" b="b"/>
                <a:pathLst>
                  <a:path w="2669" h="2070" extrusionOk="0">
                    <a:moveTo>
                      <a:pt x="1334" y="1"/>
                    </a:moveTo>
                    <a:cubicBezTo>
                      <a:pt x="0" y="1"/>
                      <a:pt x="0" y="2069"/>
                      <a:pt x="1334" y="2069"/>
                    </a:cubicBezTo>
                    <a:cubicBezTo>
                      <a:pt x="2669" y="2069"/>
                      <a:pt x="2669" y="1"/>
                      <a:pt x="1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15"/>
              <p:cNvSpPr/>
              <p:nvPr/>
            </p:nvSpPr>
            <p:spPr>
              <a:xfrm>
                <a:off x="646900" y="4420250"/>
                <a:ext cx="201000" cy="155975"/>
              </a:xfrm>
              <a:custGeom>
                <a:avLst/>
                <a:gdLst/>
                <a:ahLst/>
                <a:cxnLst/>
                <a:rect l="l" t="t" r="r" b="b"/>
                <a:pathLst>
                  <a:path w="8040" h="6239" extrusionOk="0">
                    <a:moveTo>
                      <a:pt x="4003" y="1"/>
                    </a:moveTo>
                    <a:cubicBezTo>
                      <a:pt x="0" y="1"/>
                      <a:pt x="0" y="6238"/>
                      <a:pt x="4003" y="6238"/>
                    </a:cubicBezTo>
                    <a:cubicBezTo>
                      <a:pt x="8039" y="6238"/>
                      <a:pt x="8039" y="1"/>
                      <a:pt x="40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15"/>
              <p:cNvSpPr/>
              <p:nvPr/>
            </p:nvSpPr>
            <p:spPr>
              <a:xfrm>
                <a:off x="1160550" y="4568488"/>
                <a:ext cx="66725" cy="51750"/>
              </a:xfrm>
              <a:custGeom>
                <a:avLst/>
                <a:gdLst/>
                <a:ahLst/>
                <a:cxnLst/>
                <a:rect l="l" t="t" r="r" b="b"/>
                <a:pathLst>
                  <a:path w="2669" h="2070" extrusionOk="0">
                    <a:moveTo>
                      <a:pt x="1334" y="1"/>
                    </a:moveTo>
                    <a:cubicBezTo>
                      <a:pt x="0" y="1"/>
                      <a:pt x="0" y="2069"/>
                      <a:pt x="1334" y="2069"/>
                    </a:cubicBezTo>
                    <a:cubicBezTo>
                      <a:pt x="2669" y="2069"/>
                      <a:pt x="2669" y="1"/>
                      <a:pt x="1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6" name="Google Shape;346;p15"/>
            <p:cNvGrpSpPr/>
            <p:nvPr/>
          </p:nvGrpSpPr>
          <p:grpSpPr>
            <a:xfrm>
              <a:off x="8216875" y="4141488"/>
              <a:ext cx="464388" cy="582988"/>
              <a:chOff x="8216875" y="4141488"/>
              <a:chExt cx="464388" cy="582988"/>
            </a:xfrm>
          </p:grpSpPr>
          <p:sp>
            <p:nvSpPr>
              <p:cNvPr id="347" name="Google Shape;347;p15"/>
              <p:cNvSpPr/>
              <p:nvPr/>
            </p:nvSpPr>
            <p:spPr>
              <a:xfrm>
                <a:off x="8216875" y="4568500"/>
                <a:ext cx="201000" cy="155975"/>
              </a:xfrm>
              <a:custGeom>
                <a:avLst/>
                <a:gdLst/>
                <a:ahLst/>
                <a:cxnLst/>
                <a:rect l="l" t="t" r="r" b="b"/>
                <a:pathLst>
                  <a:path w="8040" h="6239" extrusionOk="0">
                    <a:moveTo>
                      <a:pt x="4003" y="1"/>
                    </a:moveTo>
                    <a:cubicBezTo>
                      <a:pt x="0" y="1"/>
                      <a:pt x="0" y="6238"/>
                      <a:pt x="4003" y="6238"/>
                    </a:cubicBezTo>
                    <a:cubicBezTo>
                      <a:pt x="8039" y="6238"/>
                      <a:pt x="8039" y="1"/>
                      <a:pt x="40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15"/>
              <p:cNvSpPr/>
              <p:nvPr/>
            </p:nvSpPr>
            <p:spPr>
              <a:xfrm>
                <a:off x="8547825" y="4141488"/>
                <a:ext cx="66725" cy="51750"/>
              </a:xfrm>
              <a:custGeom>
                <a:avLst/>
                <a:gdLst/>
                <a:ahLst/>
                <a:cxnLst/>
                <a:rect l="l" t="t" r="r" b="b"/>
                <a:pathLst>
                  <a:path w="2669" h="2070" extrusionOk="0">
                    <a:moveTo>
                      <a:pt x="1334" y="1"/>
                    </a:moveTo>
                    <a:cubicBezTo>
                      <a:pt x="0" y="1"/>
                      <a:pt x="0" y="2069"/>
                      <a:pt x="1334" y="2069"/>
                    </a:cubicBezTo>
                    <a:cubicBezTo>
                      <a:pt x="2669" y="2069"/>
                      <a:pt x="2669" y="1"/>
                      <a:pt x="1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15"/>
              <p:cNvSpPr/>
              <p:nvPr/>
            </p:nvSpPr>
            <p:spPr>
              <a:xfrm>
                <a:off x="8547813" y="4471963"/>
                <a:ext cx="133450" cy="104250"/>
              </a:xfrm>
              <a:custGeom>
                <a:avLst/>
                <a:gdLst/>
                <a:ahLst/>
                <a:cxnLst/>
                <a:rect l="l" t="t" r="r" b="b"/>
                <a:pathLst>
                  <a:path w="5338" h="4170" extrusionOk="0">
                    <a:moveTo>
                      <a:pt x="2669" y="0"/>
                    </a:moveTo>
                    <a:cubicBezTo>
                      <a:pt x="0" y="0"/>
                      <a:pt x="0" y="4170"/>
                      <a:pt x="2669" y="4170"/>
                    </a:cubicBezTo>
                    <a:cubicBezTo>
                      <a:pt x="5337" y="4170"/>
                      <a:pt x="5337" y="0"/>
                      <a:pt x="26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0" name="Google Shape;350;p15"/>
            <p:cNvGrpSpPr/>
            <p:nvPr/>
          </p:nvGrpSpPr>
          <p:grpSpPr>
            <a:xfrm>
              <a:off x="8681275" y="614638"/>
              <a:ext cx="261963" cy="316250"/>
              <a:chOff x="8681275" y="614638"/>
              <a:chExt cx="261963" cy="316250"/>
            </a:xfrm>
          </p:grpSpPr>
          <p:sp>
            <p:nvSpPr>
              <p:cNvPr id="351" name="Google Shape;351;p15"/>
              <p:cNvSpPr/>
              <p:nvPr/>
            </p:nvSpPr>
            <p:spPr>
              <a:xfrm>
                <a:off x="8809788" y="614638"/>
                <a:ext cx="133450" cy="104250"/>
              </a:xfrm>
              <a:custGeom>
                <a:avLst/>
                <a:gdLst/>
                <a:ahLst/>
                <a:cxnLst/>
                <a:rect l="l" t="t" r="r" b="b"/>
                <a:pathLst>
                  <a:path w="5338" h="4170" extrusionOk="0">
                    <a:moveTo>
                      <a:pt x="2669" y="0"/>
                    </a:moveTo>
                    <a:cubicBezTo>
                      <a:pt x="0" y="0"/>
                      <a:pt x="0" y="4170"/>
                      <a:pt x="2669" y="4170"/>
                    </a:cubicBezTo>
                    <a:cubicBezTo>
                      <a:pt x="5337" y="4170"/>
                      <a:pt x="5337" y="0"/>
                      <a:pt x="26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15"/>
              <p:cNvSpPr/>
              <p:nvPr/>
            </p:nvSpPr>
            <p:spPr>
              <a:xfrm>
                <a:off x="8681275" y="879138"/>
                <a:ext cx="66725" cy="51750"/>
              </a:xfrm>
              <a:custGeom>
                <a:avLst/>
                <a:gdLst/>
                <a:ahLst/>
                <a:cxnLst/>
                <a:rect l="l" t="t" r="r" b="b"/>
                <a:pathLst>
                  <a:path w="2669" h="2070" extrusionOk="0">
                    <a:moveTo>
                      <a:pt x="1334" y="1"/>
                    </a:moveTo>
                    <a:cubicBezTo>
                      <a:pt x="0" y="1"/>
                      <a:pt x="0" y="2069"/>
                      <a:pt x="1334" y="2069"/>
                    </a:cubicBezTo>
                    <a:cubicBezTo>
                      <a:pt x="2669" y="2069"/>
                      <a:pt x="2669" y="1"/>
                      <a:pt x="1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3" name="Google Shape;353;p15"/>
            <p:cNvSpPr/>
            <p:nvPr/>
          </p:nvSpPr>
          <p:spPr>
            <a:xfrm>
              <a:off x="760238" y="510388"/>
              <a:ext cx="133450" cy="104250"/>
            </a:xfrm>
            <a:custGeom>
              <a:avLst/>
              <a:gdLst/>
              <a:ahLst/>
              <a:cxnLst/>
              <a:rect l="l" t="t" r="r" b="b"/>
              <a:pathLst>
                <a:path w="5338" h="4170" extrusionOk="0">
                  <a:moveTo>
                    <a:pt x="2669" y="0"/>
                  </a:moveTo>
                  <a:cubicBezTo>
                    <a:pt x="0" y="0"/>
                    <a:pt x="0" y="4170"/>
                    <a:pt x="2669" y="4170"/>
                  </a:cubicBezTo>
                  <a:cubicBezTo>
                    <a:pt x="5337" y="4170"/>
                    <a:pt x="5337" y="0"/>
                    <a:pt x="26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Quote">
  <p:cSld name="CUSTOM_3">
    <p:bg>
      <p:bgPr>
        <a:solidFill>
          <a:schemeClr val="lt1"/>
        </a:solidFill>
        <a:effectLst/>
      </p:bgPr>
    </p:bg>
    <p:spTree>
      <p:nvGrpSpPr>
        <p:cNvPr id="1" name="Shape 354"/>
        <p:cNvGrpSpPr/>
        <p:nvPr/>
      </p:nvGrpSpPr>
      <p:grpSpPr>
        <a:xfrm>
          <a:off x="0" y="0"/>
          <a:ext cx="0" cy="0"/>
          <a:chOff x="0" y="0"/>
          <a:chExt cx="0" cy="0"/>
        </a:xfrm>
      </p:grpSpPr>
      <p:sp>
        <p:nvSpPr>
          <p:cNvPr id="355" name="Google Shape;355;p16"/>
          <p:cNvSpPr/>
          <p:nvPr/>
        </p:nvSpPr>
        <p:spPr>
          <a:xfrm rot="-2700000">
            <a:off x="-1244212" y="-1141481"/>
            <a:ext cx="10430157" cy="8380021"/>
          </a:xfrm>
          <a:custGeom>
            <a:avLst/>
            <a:gdLst/>
            <a:ahLst/>
            <a:cxnLst/>
            <a:rect l="l" t="t" r="r" b="b"/>
            <a:pathLst>
              <a:path w="141702" h="132002" extrusionOk="0">
                <a:moveTo>
                  <a:pt x="0" y="0"/>
                </a:moveTo>
                <a:lnTo>
                  <a:pt x="3703" y="77556"/>
                </a:lnTo>
                <a:cubicBezTo>
                  <a:pt x="4710" y="77606"/>
                  <a:pt x="5720" y="77629"/>
                  <a:pt x="6733" y="77629"/>
                </a:cubicBezTo>
                <a:cubicBezTo>
                  <a:pt x="16734" y="77629"/>
                  <a:pt x="27003" y="75410"/>
                  <a:pt x="36813" y="75410"/>
                </a:cubicBezTo>
                <a:cubicBezTo>
                  <a:pt x="42537" y="75410"/>
                  <a:pt x="48104" y="76165"/>
                  <a:pt x="53372" y="78556"/>
                </a:cubicBezTo>
                <a:cubicBezTo>
                  <a:pt x="66147" y="84361"/>
                  <a:pt x="72986" y="98004"/>
                  <a:pt x="80558" y="109812"/>
                </a:cubicBezTo>
                <a:cubicBezTo>
                  <a:pt x="87705" y="120877"/>
                  <a:pt x="98445" y="132002"/>
                  <a:pt x="111257" y="132002"/>
                </a:cubicBezTo>
                <a:cubicBezTo>
                  <a:pt x="112079" y="132002"/>
                  <a:pt x="112909" y="131956"/>
                  <a:pt x="113748" y="131861"/>
                </a:cubicBezTo>
                <a:cubicBezTo>
                  <a:pt x="123522" y="130760"/>
                  <a:pt x="131561" y="122855"/>
                  <a:pt x="135097" y="113682"/>
                </a:cubicBezTo>
                <a:cubicBezTo>
                  <a:pt x="141701" y="96669"/>
                  <a:pt x="133062" y="75221"/>
                  <a:pt x="116517" y="67482"/>
                </a:cubicBezTo>
                <a:cubicBezTo>
                  <a:pt x="109879" y="64380"/>
                  <a:pt x="101806" y="62845"/>
                  <a:pt x="97903" y="56674"/>
                </a:cubicBezTo>
                <a:cubicBezTo>
                  <a:pt x="95068" y="52204"/>
                  <a:pt x="95402" y="46333"/>
                  <a:pt x="97470" y="41463"/>
                </a:cubicBezTo>
                <a:cubicBezTo>
                  <a:pt x="99505" y="36626"/>
                  <a:pt x="103074" y="32557"/>
                  <a:pt x="106743" y="28788"/>
                </a:cubicBezTo>
                <a:cubicBezTo>
                  <a:pt x="111580" y="23717"/>
                  <a:pt x="117084" y="16846"/>
                  <a:pt x="114082" y="10508"/>
                </a:cubicBezTo>
                <a:cubicBezTo>
                  <a:pt x="112032" y="6218"/>
                  <a:pt x="107007" y="4614"/>
                  <a:pt x="102102" y="4614"/>
                </a:cubicBezTo>
                <a:cubicBezTo>
                  <a:pt x="101019" y="4614"/>
                  <a:pt x="99942" y="4692"/>
                  <a:pt x="98904" y="4837"/>
                </a:cubicBezTo>
                <a:cubicBezTo>
                  <a:pt x="85695" y="6672"/>
                  <a:pt x="74553" y="15278"/>
                  <a:pt x="62978" y="21949"/>
                </a:cubicBezTo>
                <a:cubicBezTo>
                  <a:pt x="55038" y="26467"/>
                  <a:pt x="45740" y="30204"/>
                  <a:pt x="36835" y="30204"/>
                </a:cubicBezTo>
                <a:cubicBezTo>
                  <a:pt x="32721" y="30204"/>
                  <a:pt x="28691" y="29407"/>
                  <a:pt x="24918" y="27520"/>
                </a:cubicBezTo>
                <a:cubicBezTo>
                  <a:pt x="12909" y="21616"/>
                  <a:pt x="12242" y="3970"/>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16"/>
          <p:cNvSpPr txBox="1">
            <a:spLocks noGrp="1"/>
          </p:cNvSpPr>
          <p:nvPr>
            <p:ph type="title"/>
          </p:nvPr>
        </p:nvSpPr>
        <p:spPr>
          <a:xfrm>
            <a:off x="2880743" y="3213418"/>
            <a:ext cx="3382500" cy="5037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a:solidFill>
                  <a:schemeClr val="dk2"/>
                </a:solidFill>
              </a:defRPr>
            </a:lvl2pPr>
            <a:lvl3pPr lvl="2" rtl="0">
              <a:spcBef>
                <a:spcPts val="0"/>
              </a:spcBef>
              <a:spcAft>
                <a:spcPts val="0"/>
              </a:spcAft>
              <a:buNone/>
              <a:defRPr>
                <a:solidFill>
                  <a:schemeClr val="dk2"/>
                </a:solidFill>
              </a:defRPr>
            </a:lvl3pPr>
            <a:lvl4pPr lvl="3" rtl="0">
              <a:spcBef>
                <a:spcPts val="0"/>
              </a:spcBef>
              <a:spcAft>
                <a:spcPts val="0"/>
              </a:spcAft>
              <a:buNone/>
              <a:defRPr>
                <a:solidFill>
                  <a:schemeClr val="dk2"/>
                </a:solidFill>
              </a:defRPr>
            </a:lvl4pPr>
            <a:lvl5pPr lvl="4" rtl="0">
              <a:spcBef>
                <a:spcPts val="0"/>
              </a:spcBef>
              <a:spcAft>
                <a:spcPts val="0"/>
              </a:spcAft>
              <a:buNone/>
              <a:defRPr>
                <a:solidFill>
                  <a:schemeClr val="dk2"/>
                </a:solidFill>
              </a:defRPr>
            </a:lvl5pPr>
            <a:lvl6pPr lvl="5" rtl="0">
              <a:spcBef>
                <a:spcPts val="0"/>
              </a:spcBef>
              <a:spcAft>
                <a:spcPts val="0"/>
              </a:spcAft>
              <a:buNone/>
              <a:defRPr>
                <a:solidFill>
                  <a:schemeClr val="dk2"/>
                </a:solidFill>
              </a:defRPr>
            </a:lvl6pPr>
            <a:lvl7pPr lvl="6" rtl="0">
              <a:spcBef>
                <a:spcPts val="0"/>
              </a:spcBef>
              <a:spcAft>
                <a:spcPts val="0"/>
              </a:spcAft>
              <a:buNone/>
              <a:defRPr>
                <a:solidFill>
                  <a:schemeClr val="dk2"/>
                </a:solidFill>
              </a:defRPr>
            </a:lvl7pPr>
            <a:lvl8pPr lvl="7" rtl="0">
              <a:spcBef>
                <a:spcPts val="0"/>
              </a:spcBef>
              <a:spcAft>
                <a:spcPts val="0"/>
              </a:spcAft>
              <a:buNone/>
              <a:defRPr>
                <a:solidFill>
                  <a:schemeClr val="dk2"/>
                </a:solidFill>
              </a:defRPr>
            </a:lvl8pPr>
            <a:lvl9pPr lvl="8" rtl="0">
              <a:spcBef>
                <a:spcPts val="0"/>
              </a:spcBef>
              <a:spcAft>
                <a:spcPts val="0"/>
              </a:spcAft>
              <a:buNone/>
              <a:defRPr>
                <a:solidFill>
                  <a:schemeClr val="dk2"/>
                </a:solidFill>
              </a:defRPr>
            </a:lvl9pPr>
          </a:lstStyle>
          <a:p>
            <a:endParaRPr/>
          </a:p>
        </p:txBody>
      </p:sp>
      <p:sp>
        <p:nvSpPr>
          <p:cNvPr id="357" name="Google Shape;357;p16"/>
          <p:cNvSpPr txBox="1">
            <a:spLocks noGrp="1"/>
          </p:cNvSpPr>
          <p:nvPr>
            <p:ph type="subTitle" idx="1"/>
          </p:nvPr>
        </p:nvSpPr>
        <p:spPr>
          <a:xfrm>
            <a:off x="1676538" y="1721343"/>
            <a:ext cx="5790900" cy="1534200"/>
          </a:xfrm>
          <a:prstGeom prst="rect">
            <a:avLst/>
          </a:prstGeom>
          <a:noFill/>
        </p:spPr>
        <p:txBody>
          <a:bodyPr spcFirstLastPara="1" wrap="square" lIns="91425" tIns="91425" rIns="91425" bIns="91425" anchor="ctr" anchorCtr="0">
            <a:noAutofit/>
          </a:bodyPr>
          <a:lstStyle>
            <a:lvl1pPr marR="228600" lvl="0" algn="ctr" rtl="0">
              <a:lnSpc>
                <a:spcPct val="100000"/>
              </a:lnSpc>
              <a:spcBef>
                <a:spcPts val="1000"/>
              </a:spcBef>
              <a:spcAft>
                <a:spcPts val="0"/>
              </a:spcAft>
              <a:buClr>
                <a:schemeClr val="dk1"/>
              </a:buClr>
              <a:buSzPts val="1400"/>
              <a:buNone/>
              <a:defRPr sz="2500">
                <a:solidFill>
                  <a:schemeClr val="accent6"/>
                </a:solidFill>
                <a:latin typeface="Lato"/>
                <a:ea typeface="Lato"/>
                <a:cs typeface="Lato"/>
                <a:sym typeface="La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58" name="Google Shape;358;p16"/>
          <p:cNvSpPr/>
          <p:nvPr/>
        </p:nvSpPr>
        <p:spPr>
          <a:xfrm>
            <a:off x="8232913" y="2366513"/>
            <a:ext cx="66725" cy="51725"/>
          </a:xfrm>
          <a:custGeom>
            <a:avLst/>
            <a:gdLst/>
            <a:ahLst/>
            <a:cxnLst/>
            <a:rect l="l" t="t" r="r" b="b"/>
            <a:pathLst>
              <a:path w="2669" h="2069" extrusionOk="0">
                <a:moveTo>
                  <a:pt x="1334" y="0"/>
                </a:moveTo>
                <a:cubicBezTo>
                  <a:pt x="0" y="0"/>
                  <a:pt x="0" y="2069"/>
                  <a:pt x="1334" y="2069"/>
                </a:cubicBezTo>
                <a:cubicBezTo>
                  <a:pt x="2669" y="2069"/>
                  <a:pt x="2669" y="0"/>
                  <a:pt x="13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16"/>
          <p:cNvSpPr/>
          <p:nvPr/>
        </p:nvSpPr>
        <p:spPr>
          <a:xfrm>
            <a:off x="8087013" y="2623213"/>
            <a:ext cx="66725" cy="51725"/>
          </a:xfrm>
          <a:custGeom>
            <a:avLst/>
            <a:gdLst/>
            <a:ahLst/>
            <a:cxnLst/>
            <a:rect l="l" t="t" r="r" b="b"/>
            <a:pathLst>
              <a:path w="2669" h="2069" extrusionOk="0">
                <a:moveTo>
                  <a:pt x="1334" y="0"/>
                </a:moveTo>
                <a:cubicBezTo>
                  <a:pt x="0" y="0"/>
                  <a:pt x="0" y="2069"/>
                  <a:pt x="1334" y="2069"/>
                </a:cubicBezTo>
                <a:cubicBezTo>
                  <a:pt x="2669" y="2069"/>
                  <a:pt x="2669" y="0"/>
                  <a:pt x="13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16"/>
          <p:cNvSpPr/>
          <p:nvPr/>
        </p:nvSpPr>
        <p:spPr>
          <a:xfrm>
            <a:off x="942938" y="975913"/>
            <a:ext cx="66725" cy="51725"/>
          </a:xfrm>
          <a:custGeom>
            <a:avLst/>
            <a:gdLst/>
            <a:ahLst/>
            <a:cxnLst/>
            <a:rect l="l" t="t" r="r" b="b"/>
            <a:pathLst>
              <a:path w="2669" h="2069" extrusionOk="0">
                <a:moveTo>
                  <a:pt x="1334" y="0"/>
                </a:moveTo>
                <a:cubicBezTo>
                  <a:pt x="0" y="0"/>
                  <a:pt x="0" y="2069"/>
                  <a:pt x="1334" y="2069"/>
                </a:cubicBezTo>
                <a:cubicBezTo>
                  <a:pt x="2669" y="2069"/>
                  <a:pt x="2669" y="0"/>
                  <a:pt x="13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16"/>
          <p:cNvSpPr/>
          <p:nvPr/>
        </p:nvSpPr>
        <p:spPr>
          <a:xfrm>
            <a:off x="533538" y="1284150"/>
            <a:ext cx="66725" cy="51725"/>
          </a:xfrm>
          <a:custGeom>
            <a:avLst/>
            <a:gdLst/>
            <a:ahLst/>
            <a:cxnLst/>
            <a:rect l="l" t="t" r="r" b="b"/>
            <a:pathLst>
              <a:path w="2669" h="2069" extrusionOk="0">
                <a:moveTo>
                  <a:pt x="1334" y="0"/>
                </a:moveTo>
                <a:cubicBezTo>
                  <a:pt x="0" y="0"/>
                  <a:pt x="0" y="2069"/>
                  <a:pt x="1334" y="2069"/>
                </a:cubicBezTo>
                <a:cubicBezTo>
                  <a:pt x="2669" y="2069"/>
                  <a:pt x="2669" y="0"/>
                  <a:pt x="13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hree Columns">
  <p:cSld name="TITLE_ONLY_1_1">
    <p:bg>
      <p:bgPr>
        <a:solidFill>
          <a:schemeClr val="lt1"/>
        </a:solidFill>
        <a:effectLst/>
      </p:bgPr>
    </p:bg>
    <p:spTree>
      <p:nvGrpSpPr>
        <p:cNvPr id="1" name="Shape 362"/>
        <p:cNvGrpSpPr/>
        <p:nvPr/>
      </p:nvGrpSpPr>
      <p:grpSpPr>
        <a:xfrm>
          <a:off x="0" y="0"/>
          <a:ext cx="0" cy="0"/>
          <a:chOff x="0" y="0"/>
          <a:chExt cx="0" cy="0"/>
        </a:xfrm>
      </p:grpSpPr>
      <p:sp>
        <p:nvSpPr>
          <p:cNvPr id="363" name="Google Shape;363;p17"/>
          <p:cNvSpPr/>
          <p:nvPr/>
        </p:nvSpPr>
        <p:spPr>
          <a:xfrm rot="-1780123">
            <a:off x="-2695066" y="-1234054"/>
            <a:ext cx="4018641" cy="3250448"/>
          </a:xfrm>
          <a:custGeom>
            <a:avLst/>
            <a:gdLst/>
            <a:ahLst/>
            <a:cxnLst/>
            <a:rect l="l" t="t" r="r" b="b"/>
            <a:pathLst>
              <a:path w="79758" h="80817" extrusionOk="0">
                <a:moveTo>
                  <a:pt x="48464" y="1"/>
                </a:moveTo>
                <a:cubicBezTo>
                  <a:pt x="44157" y="1"/>
                  <a:pt x="39941" y="1162"/>
                  <a:pt x="36560" y="3813"/>
                </a:cubicBezTo>
                <a:cubicBezTo>
                  <a:pt x="28721" y="9984"/>
                  <a:pt x="31490" y="18057"/>
                  <a:pt x="34125" y="25796"/>
                </a:cubicBezTo>
                <a:cubicBezTo>
                  <a:pt x="37127" y="34402"/>
                  <a:pt x="32891" y="39639"/>
                  <a:pt x="25219" y="44676"/>
                </a:cubicBezTo>
                <a:cubicBezTo>
                  <a:pt x="19215" y="48645"/>
                  <a:pt x="12343" y="51514"/>
                  <a:pt x="7373" y="56718"/>
                </a:cubicBezTo>
                <a:cubicBezTo>
                  <a:pt x="2436" y="61922"/>
                  <a:pt x="1" y="70661"/>
                  <a:pt x="4504" y="76265"/>
                </a:cubicBezTo>
                <a:cubicBezTo>
                  <a:pt x="7050" y="79412"/>
                  <a:pt x="11214" y="80817"/>
                  <a:pt x="15315" y="80817"/>
                </a:cubicBezTo>
                <a:cubicBezTo>
                  <a:pt x="15997" y="80817"/>
                  <a:pt x="16676" y="80778"/>
                  <a:pt x="17347" y="80702"/>
                </a:cubicBezTo>
                <a:cubicBezTo>
                  <a:pt x="22050" y="80168"/>
                  <a:pt x="26386" y="78066"/>
                  <a:pt x="30656" y="76032"/>
                </a:cubicBezTo>
                <a:cubicBezTo>
                  <a:pt x="37661" y="72663"/>
                  <a:pt x="44633" y="69260"/>
                  <a:pt x="51638" y="65891"/>
                </a:cubicBezTo>
                <a:cubicBezTo>
                  <a:pt x="57408" y="63089"/>
                  <a:pt x="63346" y="60220"/>
                  <a:pt x="68083" y="55817"/>
                </a:cubicBezTo>
                <a:cubicBezTo>
                  <a:pt x="75888" y="48545"/>
                  <a:pt x="79758" y="37337"/>
                  <a:pt x="78057" y="26830"/>
                </a:cubicBezTo>
                <a:cubicBezTo>
                  <a:pt x="76355" y="16322"/>
                  <a:pt x="69150" y="6849"/>
                  <a:pt x="59477" y="2446"/>
                </a:cubicBezTo>
                <a:cubicBezTo>
                  <a:pt x="56068" y="889"/>
                  <a:pt x="52231" y="1"/>
                  <a:pt x="484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17"/>
          <p:cNvSpPr/>
          <p:nvPr/>
        </p:nvSpPr>
        <p:spPr>
          <a:xfrm rot="1153459">
            <a:off x="4620512" y="-2929508"/>
            <a:ext cx="8115012" cy="4961812"/>
          </a:xfrm>
          <a:custGeom>
            <a:avLst/>
            <a:gdLst/>
            <a:ahLst/>
            <a:cxnLst/>
            <a:rect l="l" t="t" r="r" b="b"/>
            <a:pathLst>
              <a:path w="65048" h="49825" extrusionOk="0">
                <a:moveTo>
                  <a:pt x="15431" y="0"/>
                </a:moveTo>
                <a:cubicBezTo>
                  <a:pt x="11768" y="0"/>
                  <a:pt x="8152" y="957"/>
                  <a:pt x="5305" y="3204"/>
                </a:cubicBezTo>
                <a:cubicBezTo>
                  <a:pt x="1969" y="5873"/>
                  <a:pt x="1" y="10209"/>
                  <a:pt x="234" y="14446"/>
                </a:cubicBezTo>
                <a:cubicBezTo>
                  <a:pt x="434" y="18716"/>
                  <a:pt x="2803" y="22818"/>
                  <a:pt x="6405" y="25153"/>
                </a:cubicBezTo>
                <a:cubicBezTo>
                  <a:pt x="13811" y="29957"/>
                  <a:pt x="24718" y="26921"/>
                  <a:pt x="31423" y="32625"/>
                </a:cubicBezTo>
                <a:cubicBezTo>
                  <a:pt x="36393" y="36828"/>
                  <a:pt x="37461" y="44734"/>
                  <a:pt x="42965" y="48237"/>
                </a:cubicBezTo>
                <a:cubicBezTo>
                  <a:pt x="44700" y="49319"/>
                  <a:pt x="46725" y="49825"/>
                  <a:pt x="48773" y="49825"/>
                </a:cubicBezTo>
                <a:cubicBezTo>
                  <a:pt x="51016" y="49825"/>
                  <a:pt x="53288" y="49219"/>
                  <a:pt x="55240" y="48103"/>
                </a:cubicBezTo>
                <a:cubicBezTo>
                  <a:pt x="58943" y="45968"/>
                  <a:pt x="61578" y="42232"/>
                  <a:pt x="62979" y="38129"/>
                </a:cubicBezTo>
                <a:cubicBezTo>
                  <a:pt x="65047" y="32259"/>
                  <a:pt x="64680" y="25320"/>
                  <a:pt x="61178" y="20150"/>
                </a:cubicBezTo>
                <a:cubicBezTo>
                  <a:pt x="58676" y="16447"/>
                  <a:pt x="54340" y="13745"/>
                  <a:pt x="49836" y="13312"/>
                </a:cubicBezTo>
                <a:cubicBezTo>
                  <a:pt x="49680" y="13298"/>
                  <a:pt x="49522" y="13291"/>
                  <a:pt x="49362" y="13291"/>
                </a:cubicBezTo>
                <a:cubicBezTo>
                  <a:pt x="48002" y="13291"/>
                  <a:pt x="46532" y="13744"/>
                  <a:pt x="45170" y="13744"/>
                </a:cubicBezTo>
                <a:cubicBezTo>
                  <a:pt x="44780" y="13744"/>
                  <a:pt x="44399" y="13707"/>
                  <a:pt x="44032" y="13612"/>
                </a:cubicBezTo>
                <a:cubicBezTo>
                  <a:pt x="41597" y="12978"/>
                  <a:pt x="38628" y="10076"/>
                  <a:pt x="36494" y="8675"/>
                </a:cubicBezTo>
                <a:cubicBezTo>
                  <a:pt x="31790" y="5539"/>
                  <a:pt x="26953" y="2370"/>
                  <a:pt x="21483" y="836"/>
                </a:cubicBezTo>
                <a:cubicBezTo>
                  <a:pt x="19535" y="298"/>
                  <a:pt x="17476" y="0"/>
                  <a:pt x="1543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17"/>
          <p:cNvSpPr txBox="1">
            <a:spLocks noGrp="1"/>
          </p:cNvSpPr>
          <p:nvPr>
            <p:ph type="title"/>
          </p:nvPr>
        </p:nvSpPr>
        <p:spPr>
          <a:xfrm>
            <a:off x="620725" y="555275"/>
            <a:ext cx="7905300" cy="5727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accent5"/>
              </a:buClr>
              <a:buSzPts val="42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66" name="Google Shape;366;p17"/>
          <p:cNvSpPr txBox="1">
            <a:spLocks noGrp="1"/>
          </p:cNvSpPr>
          <p:nvPr>
            <p:ph type="title" idx="2"/>
          </p:nvPr>
        </p:nvSpPr>
        <p:spPr>
          <a:xfrm>
            <a:off x="710950" y="3215465"/>
            <a:ext cx="23208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sz="2500">
                <a:solidFill>
                  <a:schemeClr val="accent6"/>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367" name="Google Shape;367;p17"/>
          <p:cNvSpPr txBox="1">
            <a:spLocks noGrp="1"/>
          </p:cNvSpPr>
          <p:nvPr>
            <p:ph type="subTitle" idx="1"/>
          </p:nvPr>
        </p:nvSpPr>
        <p:spPr>
          <a:xfrm>
            <a:off x="776200" y="3740700"/>
            <a:ext cx="2190300" cy="828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68" name="Google Shape;368;p17"/>
          <p:cNvSpPr txBox="1">
            <a:spLocks noGrp="1"/>
          </p:cNvSpPr>
          <p:nvPr>
            <p:ph type="title" idx="3"/>
          </p:nvPr>
        </p:nvSpPr>
        <p:spPr>
          <a:xfrm>
            <a:off x="6114989" y="3215458"/>
            <a:ext cx="23208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sz="2500">
                <a:solidFill>
                  <a:schemeClr val="accent1"/>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369" name="Google Shape;369;p17"/>
          <p:cNvSpPr txBox="1">
            <a:spLocks noGrp="1"/>
          </p:cNvSpPr>
          <p:nvPr>
            <p:ph type="subTitle" idx="4"/>
          </p:nvPr>
        </p:nvSpPr>
        <p:spPr>
          <a:xfrm>
            <a:off x="6180250" y="3740700"/>
            <a:ext cx="2190300" cy="828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70" name="Google Shape;370;p17"/>
          <p:cNvSpPr txBox="1">
            <a:spLocks noGrp="1"/>
          </p:cNvSpPr>
          <p:nvPr>
            <p:ph type="title" idx="5"/>
          </p:nvPr>
        </p:nvSpPr>
        <p:spPr>
          <a:xfrm>
            <a:off x="3412658" y="3215475"/>
            <a:ext cx="23208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sz="2500">
                <a:solidFill>
                  <a:schemeClr val="accent4"/>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371" name="Google Shape;371;p17"/>
          <p:cNvSpPr txBox="1">
            <a:spLocks noGrp="1"/>
          </p:cNvSpPr>
          <p:nvPr>
            <p:ph type="subTitle" idx="6"/>
          </p:nvPr>
        </p:nvSpPr>
        <p:spPr>
          <a:xfrm>
            <a:off x="3476316" y="3740700"/>
            <a:ext cx="2190300" cy="828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372" name="Google Shape;372;p17"/>
          <p:cNvGrpSpPr/>
          <p:nvPr/>
        </p:nvGrpSpPr>
        <p:grpSpPr>
          <a:xfrm>
            <a:off x="356934" y="341425"/>
            <a:ext cx="8601504" cy="1000375"/>
            <a:chOff x="356934" y="350238"/>
            <a:chExt cx="8601504" cy="1000375"/>
          </a:xfrm>
        </p:grpSpPr>
        <p:sp>
          <p:nvSpPr>
            <p:cNvPr id="373" name="Google Shape;373;p17"/>
            <p:cNvSpPr/>
            <p:nvPr/>
          </p:nvSpPr>
          <p:spPr>
            <a:xfrm rot="-1312193">
              <a:off x="8685193" y="694482"/>
              <a:ext cx="60578" cy="48024"/>
            </a:xfrm>
            <a:custGeom>
              <a:avLst/>
              <a:gdLst/>
              <a:ahLst/>
              <a:cxnLst/>
              <a:rect l="l" t="t" r="r" b="b"/>
              <a:pathLst>
                <a:path w="2736" h="2169" extrusionOk="0">
                  <a:moveTo>
                    <a:pt x="1368" y="1"/>
                  </a:moveTo>
                  <a:cubicBezTo>
                    <a:pt x="1" y="1"/>
                    <a:pt x="1" y="2169"/>
                    <a:pt x="1368" y="2169"/>
                  </a:cubicBezTo>
                  <a:cubicBezTo>
                    <a:pt x="2736" y="2169"/>
                    <a:pt x="2736" y="1"/>
                    <a:pt x="136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17"/>
            <p:cNvSpPr/>
            <p:nvPr/>
          </p:nvSpPr>
          <p:spPr>
            <a:xfrm>
              <a:off x="8824988" y="1246363"/>
              <a:ext cx="133450" cy="104250"/>
            </a:xfrm>
            <a:custGeom>
              <a:avLst/>
              <a:gdLst/>
              <a:ahLst/>
              <a:cxnLst/>
              <a:rect l="l" t="t" r="r" b="b"/>
              <a:pathLst>
                <a:path w="5338" h="4170" extrusionOk="0">
                  <a:moveTo>
                    <a:pt x="2669" y="0"/>
                  </a:moveTo>
                  <a:cubicBezTo>
                    <a:pt x="0" y="0"/>
                    <a:pt x="0" y="4170"/>
                    <a:pt x="2669" y="4170"/>
                  </a:cubicBezTo>
                  <a:cubicBezTo>
                    <a:pt x="5337" y="4170"/>
                    <a:pt x="5337" y="0"/>
                    <a:pt x="266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17"/>
            <p:cNvSpPr/>
            <p:nvPr/>
          </p:nvSpPr>
          <p:spPr>
            <a:xfrm>
              <a:off x="475113" y="350238"/>
              <a:ext cx="66725" cy="51750"/>
            </a:xfrm>
            <a:custGeom>
              <a:avLst/>
              <a:gdLst/>
              <a:ahLst/>
              <a:cxnLst/>
              <a:rect l="l" t="t" r="r" b="b"/>
              <a:pathLst>
                <a:path w="2669" h="2070" extrusionOk="0">
                  <a:moveTo>
                    <a:pt x="1334" y="1"/>
                  </a:moveTo>
                  <a:cubicBezTo>
                    <a:pt x="0" y="1"/>
                    <a:pt x="0" y="2069"/>
                    <a:pt x="1334" y="2069"/>
                  </a:cubicBezTo>
                  <a:cubicBezTo>
                    <a:pt x="2669" y="2069"/>
                    <a:pt x="2669" y="1"/>
                    <a:pt x="133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17"/>
            <p:cNvSpPr/>
            <p:nvPr/>
          </p:nvSpPr>
          <p:spPr>
            <a:xfrm>
              <a:off x="356934" y="516777"/>
              <a:ext cx="66725" cy="51750"/>
            </a:xfrm>
            <a:custGeom>
              <a:avLst/>
              <a:gdLst/>
              <a:ahLst/>
              <a:cxnLst/>
              <a:rect l="l" t="t" r="r" b="b"/>
              <a:pathLst>
                <a:path w="2669" h="2070" extrusionOk="0">
                  <a:moveTo>
                    <a:pt x="1334" y="1"/>
                  </a:moveTo>
                  <a:cubicBezTo>
                    <a:pt x="0" y="1"/>
                    <a:pt x="0" y="2069"/>
                    <a:pt x="1334" y="2069"/>
                  </a:cubicBezTo>
                  <a:cubicBezTo>
                    <a:pt x="2669" y="2069"/>
                    <a:pt x="2669" y="1"/>
                    <a:pt x="133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17"/>
            <p:cNvSpPr/>
            <p:nvPr/>
          </p:nvSpPr>
          <p:spPr>
            <a:xfrm>
              <a:off x="1147025" y="798488"/>
              <a:ext cx="66725" cy="51750"/>
            </a:xfrm>
            <a:custGeom>
              <a:avLst/>
              <a:gdLst/>
              <a:ahLst/>
              <a:cxnLst/>
              <a:rect l="l" t="t" r="r" b="b"/>
              <a:pathLst>
                <a:path w="2669" h="2070" extrusionOk="0">
                  <a:moveTo>
                    <a:pt x="1334" y="1"/>
                  </a:moveTo>
                  <a:cubicBezTo>
                    <a:pt x="0" y="1"/>
                    <a:pt x="0" y="2069"/>
                    <a:pt x="1334" y="2069"/>
                  </a:cubicBezTo>
                  <a:cubicBezTo>
                    <a:pt x="2669" y="2069"/>
                    <a:pt x="2669" y="1"/>
                    <a:pt x="133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17"/>
            <p:cNvSpPr/>
            <p:nvPr/>
          </p:nvSpPr>
          <p:spPr>
            <a:xfrm>
              <a:off x="620725" y="986275"/>
              <a:ext cx="201000" cy="155975"/>
            </a:xfrm>
            <a:custGeom>
              <a:avLst/>
              <a:gdLst/>
              <a:ahLst/>
              <a:cxnLst/>
              <a:rect l="l" t="t" r="r" b="b"/>
              <a:pathLst>
                <a:path w="8040" h="6239" extrusionOk="0">
                  <a:moveTo>
                    <a:pt x="4003" y="1"/>
                  </a:moveTo>
                  <a:cubicBezTo>
                    <a:pt x="0" y="1"/>
                    <a:pt x="0" y="6238"/>
                    <a:pt x="4003" y="6238"/>
                  </a:cubicBezTo>
                  <a:cubicBezTo>
                    <a:pt x="8039" y="6238"/>
                    <a:pt x="8039" y="1"/>
                    <a:pt x="400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17"/>
            <p:cNvSpPr/>
            <p:nvPr/>
          </p:nvSpPr>
          <p:spPr>
            <a:xfrm>
              <a:off x="8321950" y="830313"/>
              <a:ext cx="201000" cy="155975"/>
            </a:xfrm>
            <a:custGeom>
              <a:avLst/>
              <a:gdLst/>
              <a:ahLst/>
              <a:cxnLst/>
              <a:rect l="l" t="t" r="r" b="b"/>
              <a:pathLst>
                <a:path w="8040" h="6239" extrusionOk="0">
                  <a:moveTo>
                    <a:pt x="4003" y="1"/>
                  </a:moveTo>
                  <a:cubicBezTo>
                    <a:pt x="0" y="1"/>
                    <a:pt x="0" y="6238"/>
                    <a:pt x="4003" y="6238"/>
                  </a:cubicBezTo>
                  <a:cubicBezTo>
                    <a:pt x="8039" y="6238"/>
                    <a:pt x="8039" y="1"/>
                    <a:pt x="400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Four Columns 1">
  <p:cSld name="CUSTOM_9">
    <p:bg>
      <p:bgPr>
        <a:solidFill>
          <a:schemeClr val="lt1"/>
        </a:solidFill>
        <a:effectLst/>
      </p:bgPr>
    </p:bg>
    <p:spTree>
      <p:nvGrpSpPr>
        <p:cNvPr id="1" name="Shape 405"/>
        <p:cNvGrpSpPr/>
        <p:nvPr/>
      </p:nvGrpSpPr>
      <p:grpSpPr>
        <a:xfrm>
          <a:off x="0" y="0"/>
          <a:ext cx="0" cy="0"/>
          <a:chOff x="0" y="0"/>
          <a:chExt cx="0" cy="0"/>
        </a:xfrm>
      </p:grpSpPr>
      <p:sp>
        <p:nvSpPr>
          <p:cNvPr id="406" name="Google Shape;406;p19"/>
          <p:cNvSpPr/>
          <p:nvPr/>
        </p:nvSpPr>
        <p:spPr>
          <a:xfrm rot="8100000">
            <a:off x="-2783873" y="1704565"/>
            <a:ext cx="5424586" cy="5618048"/>
          </a:xfrm>
          <a:custGeom>
            <a:avLst/>
            <a:gdLst/>
            <a:ahLst/>
            <a:cxnLst/>
            <a:rect l="l" t="t" r="r" b="b"/>
            <a:pathLst>
              <a:path w="79758" h="80817" extrusionOk="0">
                <a:moveTo>
                  <a:pt x="48464" y="1"/>
                </a:moveTo>
                <a:cubicBezTo>
                  <a:pt x="44157" y="1"/>
                  <a:pt x="39941" y="1162"/>
                  <a:pt x="36560" y="3813"/>
                </a:cubicBezTo>
                <a:cubicBezTo>
                  <a:pt x="28721" y="9984"/>
                  <a:pt x="31490" y="18057"/>
                  <a:pt x="34125" y="25796"/>
                </a:cubicBezTo>
                <a:cubicBezTo>
                  <a:pt x="37127" y="34402"/>
                  <a:pt x="32891" y="39639"/>
                  <a:pt x="25219" y="44676"/>
                </a:cubicBezTo>
                <a:cubicBezTo>
                  <a:pt x="19215" y="48645"/>
                  <a:pt x="12343" y="51514"/>
                  <a:pt x="7373" y="56718"/>
                </a:cubicBezTo>
                <a:cubicBezTo>
                  <a:pt x="2436" y="61922"/>
                  <a:pt x="1" y="70661"/>
                  <a:pt x="4504" y="76265"/>
                </a:cubicBezTo>
                <a:cubicBezTo>
                  <a:pt x="7050" y="79412"/>
                  <a:pt x="11214" y="80817"/>
                  <a:pt x="15315" y="80817"/>
                </a:cubicBezTo>
                <a:cubicBezTo>
                  <a:pt x="15997" y="80817"/>
                  <a:pt x="16676" y="80778"/>
                  <a:pt x="17347" y="80702"/>
                </a:cubicBezTo>
                <a:cubicBezTo>
                  <a:pt x="22050" y="80168"/>
                  <a:pt x="26386" y="78066"/>
                  <a:pt x="30656" y="76032"/>
                </a:cubicBezTo>
                <a:cubicBezTo>
                  <a:pt x="37661" y="72663"/>
                  <a:pt x="44633" y="69260"/>
                  <a:pt x="51638" y="65891"/>
                </a:cubicBezTo>
                <a:cubicBezTo>
                  <a:pt x="57408" y="63089"/>
                  <a:pt x="63346" y="60220"/>
                  <a:pt x="68083" y="55817"/>
                </a:cubicBezTo>
                <a:cubicBezTo>
                  <a:pt x="75888" y="48545"/>
                  <a:pt x="79758" y="37337"/>
                  <a:pt x="78057" y="26830"/>
                </a:cubicBezTo>
                <a:cubicBezTo>
                  <a:pt x="76355" y="16322"/>
                  <a:pt x="69150" y="6849"/>
                  <a:pt x="59477" y="2446"/>
                </a:cubicBezTo>
                <a:cubicBezTo>
                  <a:pt x="56068" y="889"/>
                  <a:pt x="52231" y="1"/>
                  <a:pt x="484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19"/>
          <p:cNvSpPr/>
          <p:nvPr/>
        </p:nvSpPr>
        <p:spPr>
          <a:xfrm rot="-3852933">
            <a:off x="6322451" y="-2007986"/>
            <a:ext cx="4529385" cy="4690827"/>
          </a:xfrm>
          <a:custGeom>
            <a:avLst/>
            <a:gdLst/>
            <a:ahLst/>
            <a:cxnLst/>
            <a:rect l="l" t="t" r="r" b="b"/>
            <a:pathLst>
              <a:path w="79758" h="80817" extrusionOk="0">
                <a:moveTo>
                  <a:pt x="48464" y="1"/>
                </a:moveTo>
                <a:cubicBezTo>
                  <a:pt x="44157" y="1"/>
                  <a:pt x="39941" y="1162"/>
                  <a:pt x="36560" y="3813"/>
                </a:cubicBezTo>
                <a:cubicBezTo>
                  <a:pt x="28721" y="9984"/>
                  <a:pt x="31490" y="18057"/>
                  <a:pt x="34125" y="25796"/>
                </a:cubicBezTo>
                <a:cubicBezTo>
                  <a:pt x="37127" y="34402"/>
                  <a:pt x="32891" y="39639"/>
                  <a:pt x="25219" y="44676"/>
                </a:cubicBezTo>
                <a:cubicBezTo>
                  <a:pt x="19215" y="48645"/>
                  <a:pt x="12343" y="51514"/>
                  <a:pt x="7373" y="56718"/>
                </a:cubicBezTo>
                <a:cubicBezTo>
                  <a:pt x="2436" y="61922"/>
                  <a:pt x="1" y="70661"/>
                  <a:pt x="4504" y="76265"/>
                </a:cubicBezTo>
                <a:cubicBezTo>
                  <a:pt x="7050" y="79412"/>
                  <a:pt x="11214" y="80817"/>
                  <a:pt x="15315" y="80817"/>
                </a:cubicBezTo>
                <a:cubicBezTo>
                  <a:pt x="15997" y="80817"/>
                  <a:pt x="16676" y="80778"/>
                  <a:pt x="17347" y="80702"/>
                </a:cubicBezTo>
                <a:cubicBezTo>
                  <a:pt x="22050" y="80168"/>
                  <a:pt x="26386" y="78066"/>
                  <a:pt x="30656" y="76032"/>
                </a:cubicBezTo>
                <a:cubicBezTo>
                  <a:pt x="37661" y="72663"/>
                  <a:pt x="44633" y="69260"/>
                  <a:pt x="51638" y="65891"/>
                </a:cubicBezTo>
                <a:cubicBezTo>
                  <a:pt x="57408" y="63089"/>
                  <a:pt x="63346" y="60220"/>
                  <a:pt x="68083" y="55817"/>
                </a:cubicBezTo>
                <a:cubicBezTo>
                  <a:pt x="75888" y="48545"/>
                  <a:pt x="79758" y="37337"/>
                  <a:pt x="78057" y="26830"/>
                </a:cubicBezTo>
                <a:cubicBezTo>
                  <a:pt x="76355" y="16322"/>
                  <a:pt x="69150" y="6849"/>
                  <a:pt x="59477" y="2446"/>
                </a:cubicBezTo>
                <a:cubicBezTo>
                  <a:pt x="56068" y="889"/>
                  <a:pt x="52231" y="1"/>
                  <a:pt x="484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19"/>
          <p:cNvSpPr txBox="1">
            <a:spLocks noGrp="1"/>
          </p:cNvSpPr>
          <p:nvPr>
            <p:ph type="title"/>
          </p:nvPr>
        </p:nvSpPr>
        <p:spPr>
          <a:xfrm>
            <a:off x="2175637" y="1971825"/>
            <a:ext cx="2206800" cy="431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1800"/>
              <a:buNone/>
              <a:defRPr sz="2500">
                <a:solidFill>
                  <a:schemeClr val="accen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09" name="Google Shape;409;p19"/>
          <p:cNvSpPr txBox="1">
            <a:spLocks noGrp="1"/>
          </p:cNvSpPr>
          <p:nvPr>
            <p:ph type="subTitle" idx="1"/>
          </p:nvPr>
        </p:nvSpPr>
        <p:spPr>
          <a:xfrm>
            <a:off x="2175638" y="2359910"/>
            <a:ext cx="2206800" cy="538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10" name="Google Shape;410;p19"/>
          <p:cNvSpPr txBox="1">
            <a:spLocks noGrp="1"/>
          </p:cNvSpPr>
          <p:nvPr>
            <p:ph type="title" idx="2"/>
          </p:nvPr>
        </p:nvSpPr>
        <p:spPr>
          <a:xfrm>
            <a:off x="2175763" y="3561031"/>
            <a:ext cx="2206800" cy="431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1800"/>
              <a:buNone/>
              <a:defRPr sz="2500">
                <a:solidFill>
                  <a:schemeClr val="accen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11" name="Google Shape;411;p19"/>
          <p:cNvSpPr txBox="1">
            <a:spLocks noGrp="1"/>
          </p:cNvSpPr>
          <p:nvPr>
            <p:ph type="subTitle" idx="3"/>
          </p:nvPr>
        </p:nvSpPr>
        <p:spPr>
          <a:xfrm>
            <a:off x="2175638" y="3949100"/>
            <a:ext cx="2206800" cy="538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12" name="Google Shape;412;p19"/>
          <p:cNvSpPr txBox="1">
            <a:spLocks noGrp="1"/>
          </p:cNvSpPr>
          <p:nvPr>
            <p:ph type="title" idx="4"/>
          </p:nvPr>
        </p:nvSpPr>
        <p:spPr>
          <a:xfrm>
            <a:off x="5811604" y="1971825"/>
            <a:ext cx="2206800" cy="431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1800"/>
              <a:buNone/>
              <a:defRPr sz="2500">
                <a:solidFill>
                  <a:schemeClr val="accen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13" name="Google Shape;413;p19"/>
          <p:cNvSpPr txBox="1">
            <a:spLocks noGrp="1"/>
          </p:cNvSpPr>
          <p:nvPr>
            <p:ph type="subTitle" idx="5"/>
          </p:nvPr>
        </p:nvSpPr>
        <p:spPr>
          <a:xfrm>
            <a:off x="5811605" y="2359910"/>
            <a:ext cx="2206800" cy="538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14" name="Google Shape;414;p19"/>
          <p:cNvSpPr txBox="1">
            <a:spLocks noGrp="1"/>
          </p:cNvSpPr>
          <p:nvPr>
            <p:ph type="title" idx="6"/>
          </p:nvPr>
        </p:nvSpPr>
        <p:spPr>
          <a:xfrm>
            <a:off x="5811604" y="3561031"/>
            <a:ext cx="2206800" cy="431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1800"/>
              <a:buNone/>
              <a:defRPr sz="2500">
                <a:solidFill>
                  <a:schemeClr val="accen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15" name="Google Shape;415;p19"/>
          <p:cNvSpPr txBox="1">
            <a:spLocks noGrp="1"/>
          </p:cNvSpPr>
          <p:nvPr>
            <p:ph type="subTitle" idx="7"/>
          </p:nvPr>
        </p:nvSpPr>
        <p:spPr>
          <a:xfrm>
            <a:off x="5811605" y="3949100"/>
            <a:ext cx="2206800" cy="538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16" name="Google Shape;416;p19"/>
          <p:cNvSpPr txBox="1">
            <a:spLocks noGrp="1"/>
          </p:cNvSpPr>
          <p:nvPr>
            <p:ph type="title" idx="8"/>
          </p:nvPr>
        </p:nvSpPr>
        <p:spPr>
          <a:xfrm>
            <a:off x="620725" y="611974"/>
            <a:ext cx="7905300" cy="5727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accent5"/>
              </a:buClr>
              <a:buSzPts val="42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417" name="Google Shape;417;p19"/>
          <p:cNvGrpSpPr/>
          <p:nvPr/>
        </p:nvGrpSpPr>
        <p:grpSpPr>
          <a:xfrm>
            <a:off x="83650" y="723013"/>
            <a:ext cx="8790763" cy="4098700"/>
            <a:chOff x="83650" y="723013"/>
            <a:chExt cx="8790763" cy="4098700"/>
          </a:xfrm>
        </p:grpSpPr>
        <p:sp>
          <p:nvSpPr>
            <p:cNvPr id="418" name="Google Shape;418;p19"/>
            <p:cNvSpPr/>
            <p:nvPr/>
          </p:nvSpPr>
          <p:spPr>
            <a:xfrm>
              <a:off x="7942188" y="874463"/>
              <a:ext cx="133450" cy="104250"/>
            </a:xfrm>
            <a:custGeom>
              <a:avLst/>
              <a:gdLst/>
              <a:ahLst/>
              <a:cxnLst/>
              <a:rect l="l" t="t" r="r" b="b"/>
              <a:pathLst>
                <a:path w="5338" h="4170" extrusionOk="0">
                  <a:moveTo>
                    <a:pt x="2669" y="0"/>
                  </a:moveTo>
                  <a:cubicBezTo>
                    <a:pt x="0" y="0"/>
                    <a:pt x="0" y="4170"/>
                    <a:pt x="2669" y="4170"/>
                  </a:cubicBezTo>
                  <a:cubicBezTo>
                    <a:pt x="5337" y="4170"/>
                    <a:pt x="5337" y="0"/>
                    <a:pt x="26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19"/>
            <p:cNvSpPr/>
            <p:nvPr/>
          </p:nvSpPr>
          <p:spPr>
            <a:xfrm>
              <a:off x="8807688" y="1333338"/>
              <a:ext cx="66725" cy="51750"/>
            </a:xfrm>
            <a:custGeom>
              <a:avLst/>
              <a:gdLst/>
              <a:ahLst/>
              <a:cxnLst/>
              <a:rect l="l" t="t" r="r" b="b"/>
              <a:pathLst>
                <a:path w="2669" h="2070" extrusionOk="0">
                  <a:moveTo>
                    <a:pt x="1334" y="1"/>
                  </a:moveTo>
                  <a:cubicBezTo>
                    <a:pt x="0" y="1"/>
                    <a:pt x="0" y="2069"/>
                    <a:pt x="1334" y="2069"/>
                  </a:cubicBezTo>
                  <a:cubicBezTo>
                    <a:pt x="2669" y="2069"/>
                    <a:pt x="2669" y="1"/>
                    <a:pt x="1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19"/>
            <p:cNvSpPr/>
            <p:nvPr/>
          </p:nvSpPr>
          <p:spPr>
            <a:xfrm>
              <a:off x="83650" y="4533363"/>
              <a:ext cx="66725" cy="51750"/>
            </a:xfrm>
            <a:custGeom>
              <a:avLst/>
              <a:gdLst/>
              <a:ahLst/>
              <a:cxnLst/>
              <a:rect l="l" t="t" r="r" b="b"/>
              <a:pathLst>
                <a:path w="2669" h="2070" extrusionOk="0">
                  <a:moveTo>
                    <a:pt x="1334" y="1"/>
                  </a:moveTo>
                  <a:cubicBezTo>
                    <a:pt x="0" y="1"/>
                    <a:pt x="0" y="2069"/>
                    <a:pt x="1334" y="2069"/>
                  </a:cubicBezTo>
                  <a:cubicBezTo>
                    <a:pt x="2669" y="2069"/>
                    <a:pt x="2669" y="1"/>
                    <a:pt x="1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19"/>
            <p:cNvSpPr/>
            <p:nvPr/>
          </p:nvSpPr>
          <p:spPr>
            <a:xfrm>
              <a:off x="258663" y="4717463"/>
              <a:ext cx="133450" cy="104250"/>
            </a:xfrm>
            <a:custGeom>
              <a:avLst/>
              <a:gdLst/>
              <a:ahLst/>
              <a:cxnLst/>
              <a:rect l="l" t="t" r="r" b="b"/>
              <a:pathLst>
                <a:path w="5338" h="4170" extrusionOk="0">
                  <a:moveTo>
                    <a:pt x="2669" y="0"/>
                  </a:moveTo>
                  <a:cubicBezTo>
                    <a:pt x="0" y="0"/>
                    <a:pt x="0" y="4170"/>
                    <a:pt x="2669" y="4170"/>
                  </a:cubicBezTo>
                  <a:cubicBezTo>
                    <a:pt x="5337" y="4170"/>
                    <a:pt x="5337" y="0"/>
                    <a:pt x="26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19"/>
            <p:cNvSpPr/>
            <p:nvPr/>
          </p:nvSpPr>
          <p:spPr>
            <a:xfrm>
              <a:off x="215838" y="4025888"/>
              <a:ext cx="66725" cy="51750"/>
            </a:xfrm>
            <a:custGeom>
              <a:avLst/>
              <a:gdLst/>
              <a:ahLst/>
              <a:cxnLst/>
              <a:rect l="l" t="t" r="r" b="b"/>
              <a:pathLst>
                <a:path w="2669" h="2070" extrusionOk="0">
                  <a:moveTo>
                    <a:pt x="1334" y="1"/>
                  </a:moveTo>
                  <a:cubicBezTo>
                    <a:pt x="0" y="1"/>
                    <a:pt x="0" y="2069"/>
                    <a:pt x="1334" y="2069"/>
                  </a:cubicBezTo>
                  <a:cubicBezTo>
                    <a:pt x="2669" y="2069"/>
                    <a:pt x="2669" y="1"/>
                    <a:pt x="1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19"/>
            <p:cNvSpPr/>
            <p:nvPr/>
          </p:nvSpPr>
          <p:spPr>
            <a:xfrm>
              <a:off x="7585925" y="723013"/>
              <a:ext cx="66725" cy="51750"/>
            </a:xfrm>
            <a:custGeom>
              <a:avLst/>
              <a:gdLst/>
              <a:ahLst/>
              <a:cxnLst/>
              <a:rect l="l" t="t" r="r" b="b"/>
              <a:pathLst>
                <a:path w="2669" h="2070" extrusionOk="0">
                  <a:moveTo>
                    <a:pt x="1334" y="1"/>
                  </a:moveTo>
                  <a:cubicBezTo>
                    <a:pt x="0" y="1"/>
                    <a:pt x="0" y="2069"/>
                    <a:pt x="1334" y="2069"/>
                  </a:cubicBezTo>
                  <a:cubicBezTo>
                    <a:pt x="2669" y="2069"/>
                    <a:pt x="2669" y="1"/>
                    <a:pt x="1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4" name="Google Shape;424;p19"/>
          <p:cNvGrpSpPr/>
          <p:nvPr/>
        </p:nvGrpSpPr>
        <p:grpSpPr>
          <a:xfrm>
            <a:off x="8493444" y="318964"/>
            <a:ext cx="494226" cy="477791"/>
            <a:chOff x="-2793175" y="9329950"/>
            <a:chExt cx="1175050" cy="1135975"/>
          </a:xfrm>
        </p:grpSpPr>
        <p:sp>
          <p:nvSpPr>
            <p:cNvPr id="425" name="Google Shape;425;p19"/>
            <p:cNvSpPr/>
            <p:nvPr/>
          </p:nvSpPr>
          <p:spPr>
            <a:xfrm>
              <a:off x="-2515475" y="9370250"/>
              <a:ext cx="125125" cy="229075"/>
            </a:xfrm>
            <a:custGeom>
              <a:avLst/>
              <a:gdLst/>
              <a:ahLst/>
              <a:cxnLst/>
              <a:rect l="l" t="t" r="r" b="b"/>
              <a:pathLst>
                <a:path w="5005" h="9163" extrusionOk="0">
                  <a:moveTo>
                    <a:pt x="639" y="1"/>
                  </a:moveTo>
                  <a:cubicBezTo>
                    <a:pt x="458" y="1"/>
                    <a:pt x="263" y="146"/>
                    <a:pt x="234" y="316"/>
                  </a:cubicBezTo>
                  <a:cubicBezTo>
                    <a:pt x="34" y="1050"/>
                    <a:pt x="1" y="1817"/>
                    <a:pt x="34" y="2551"/>
                  </a:cubicBezTo>
                  <a:cubicBezTo>
                    <a:pt x="67" y="3318"/>
                    <a:pt x="168" y="4052"/>
                    <a:pt x="401" y="4819"/>
                  </a:cubicBezTo>
                  <a:cubicBezTo>
                    <a:pt x="668" y="5553"/>
                    <a:pt x="935" y="6287"/>
                    <a:pt x="1368" y="6954"/>
                  </a:cubicBezTo>
                  <a:cubicBezTo>
                    <a:pt x="1569" y="7287"/>
                    <a:pt x="1835" y="7554"/>
                    <a:pt x="2036" y="7888"/>
                  </a:cubicBezTo>
                  <a:cubicBezTo>
                    <a:pt x="2236" y="8188"/>
                    <a:pt x="2536" y="8488"/>
                    <a:pt x="2769" y="8788"/>
                  </a:cubicBezTo>
                  <a:lnTo>
                    <a:pt x="2903" y="8888"/>
                  </a:lnTo>
                  <a:cubicBezTo>
                    <a:pt x="3118" y="9075"/>
                    <a:pt x="3382" y="9162"/>
                    <a:pt x="3645" y="9162"/>
                  </a:cubicBezTo>
                  <a:cubicBezTo>
                    <a:pt x="3994" y="9162"/>
                    <a:pt x="4342" y="9007"/>
                    <a:pt x="4571" y="8722"/>
                  </a:cubicBezTo>
                  <a:cubicBezTo>
                    <a:pt x="5004" y="8221"/>
                    <a:pt x="4904" y="7487"/>
                    <a:pt x="4404" y="7054"/>
                  </a:cubicBezTo>
                  <a:lnTo>
                    <a:pt x="4337" y="6987"/>
                  </a:lnTo>
                  <a:cubicBezTo>
                    <a:pt x="4104" y="6787"/>
                    <a:pt x="3837" y="6620"/>
                    <a:pt x="3603" y="6387"/>
                  </a:cubicBezTo>
                  <a:cubicBezTo>
                    <a:pt x="3370" y="6187"/>
                    <a:pt x="3170" y="5986"/>
                    <a:pt x="2970" y="5720"/>
                  </a:cubicBezTo>
                  <a:cubicBezTo>
                    <a:pt x="2503" y="5253"/>
                    <a:pt x="2169" y="4719"/>
                    <a:pt x="1869" y="4185"/>
                  </a:cubicBezTo>
                  <a:cubicBezTo>
                    <a:pt x="1569" y="3651"/>
                    <a:pt x="1368" y="3018"/>
                    <a:pt x="1202" y="2384"/>
                  </a:cubicBezTo>
                  <a:cubicBezTo>
                    <a:pt x="1068" y="1783"/>
                    <a:pt x="1001" y="1116"/>
                    <a:pt x="1035" y="482"/>
                  </a:cubicBezTo>
                  <a:lnTo>
                    <a:pt x="1068" y="449"/>
                  </a:lnTo>
                  <a:cubicBezTo>
                    <a:pt x="1068" y="282"/>
                    <a:pt x="935" y="49"/>
                    <a:pt x="735" y="15"/>
                  </a:cubicBezTo>
                  <a:cubicBezTo>
                    <a:pt x="704" y="5"/>
                    <a:pt x="672" y="1"/>
                    <a:pt x="6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19"/>
            <p:cNvSpPr/>
            <p:nvPr/>
          </p:nvSpPr>
          <p:spPr>
            <a:xfrm>
              <a:off x="-2369525" y="9329950"/>
              <a:ext cx="76750" cy="245250"/>
            </a:xfrm>
            <a:custGeom>
              <a:avLst/>
              <a:gdLst/>
              <a:ahLst/>
              <a:cxnLst/>
              <a:rect l="l" t="t" r="r" b="b"/>
              <a:pathLst>
                <a:path w="3070" h="9810" extrusionOk="0">
                  <a:moveTo>
                    <a:pt x="1110" y="0"/>
                  </a:moveTo>
                  <a:cubicBezTo>
                    <a:pt x="1035" y="0"/>
                    <a:pt x="961" y="36"/>
                    <a:pt x="901" y="126"/>
                  </a:cubicBezTo>
                  <a:cubicBezTo>
                    <a:pt x="701" y="226"/>
                    <a:pt x="634" y="460"/>
                    <a:pt x="701" y="660"/>
                  </a:cubicBezTo>
                  <a:lnTo>
                    <a:pt x="701" y="727"/>
                  </a:lnTo>
                  <a:cubicBezTo>
                    <a:pt x="934" y="1261"/>
                    <a:pt x="1168" y="1928"/>
                    <a:pt x="1301" y="2561"/>
                  </a:cubicBezTo>
                  <a:cubicBezTo>
                    <a:pt x="1401" y="3162"/>
                    <a:pt x="1468" y="3829"/>
                    <a:pt x="1401" y="4463"/>
                  </a:cubicBezTo>
                  <a:cubicBezTo>
                    <a:pt x="1335" y="5097"/>
                    <a:pt x="1234" y="5730"/>
                    <a:pt x="1034" y="6297"/>
                  </a:cubicBezTo>
                  <a:cubicBezTo>
                    <a:pt x="934" y="6598"/>
                    <a:pt x="834" y="6865"/>
                    <a:pt x="701" y="7165"/>
                  </a:cubicBezTo>
                  <a:cubicBezTo>
                    <a:pt x="567" y="7465"/>
                    <a:pt x="401" y="7698"/>
                    <a:pt x="267" y="7999"/>
                  </a:cubicBezTo>
                  <a:lnTo>
                    <a:pt x="234" y="8132"/>
                  </a:lnTo>
                  <a:cubicBezTo>
                    <a:pt x="200" y="8165"/>
                    <a:pt x="167" y="8266"/>
                    <a:pt x="167" y="8299"/>
                  </a:cubicBezTo>
                  <a:cubicBezTo>
                    <a:pt x="0" y="8933"/>
                    <a:pt x="334" y="9566"/>
                    <a:pt x="968" y="9767"/>
                  </a:cubicBezTo>
                  <a:cubicBezTo>
                    <a:pt x="1071" y="9795"/>
                    <a:pt x="1176" y="9809"/>
                    <a:pt x="1279" y="9809"/>
                  </a:cubicBezTo>
                  <a:cubicBezTo>
                    <a:pt x="1774" y="9809"/>
                    <a:pt x="2236" y="9490"/>
                    <a:pt x="2402" y="8966"/>
                  </a:cubicBezTo>
                  <a:cubicBezTo>
                    <a:pt x="2502" y="8599"/>
                    <a:pt x="2669" y="8232"/>
                    <a:pt x="2736" y="7832"/>
                  </a:cubicBezTo>
                  <a:cubicBezTo>
                    <a:pt x="2836" y="7432"/>
                    <a:pt x="2902" y="7065"/>
                    <a:pt x="2969" y="6664"/>
                  </a:cubicBezTo>
                  <a:cubicBezTo>
                    <a:pt x="3069" y="5897"/>
                    <a:pt x="3069" y="5097"/>
                    <a:pt x="3002" y="4329"/>
                  </a:cubicBezTo>
                  <a:cubicBezTo>
                    <a:pt x="2902" y="3596"/>
                    <a:pt x="2702" y="2828"/>
                    <a:pt x="2469" y="2128"/>
                  </a:cubicBezTo>
                  <a:cubicBezTo>
                    <a:pt x="2168" y="1427"/>
                    <a:pt x="1835" y="760"/>
                    <a:pt x="1368" y="126"/>
                  </a:cubicBezTo>
                  <a:cubicBezTo>
                    <a:pt x="1295" y="53"/>
                    <a:pt x="1201" y="0"/>
                    <a:pt x="11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19"/>
            <p:cNvSpPr/>
            <p:nvPr/>
          </p:nvSpPr>
          <p:spPr>
            <a:xfrm>
              <a:off x="-2201075" y="9330675"/>
              <a:ext cx="80075" cy="243400"/>
            </a:xfrm>
            <a:custGeom>
              <a:avLst/>
              <a:gdLst/>
              <a:ahLst/>
              <a:cxnLst/>
              <a:rect l="l" t="t" r="r" b="b"/>
              <a:pathLst>
                <a:path w="3203" h="9736" extrusionOk="0">
                  <a:moveTo>
                    <a:pt x="1919" y="1"/>
                  </a:moveTo>
                  <a:cubicBezTo>
                    <a:pt x="1796" y="1"/>
                    <a:pt x="1681" y="65"/>
                    <a:pt x="1602" y="164"/>
                  </a:cubicBezTo>
                  <a:cubicBezTo>
                    <a:pt x="1135" y="798"/>
                    <a:pt x="801" y="1465"/>
                    <a:pt x="567" y="2166"/>
                  </a:cubicBezTo>
                  <a:cubicBezTo>
                    <a:pt x="301" y="2899"/>
                    <a:pt x="100" y="3633"/>
                    <a:pt x="67" y="4400"/>
                  </a:cubicBezTo>
                  <a:cubicBezTo>
                    <a:pt x="0" y="5134"/>
                    <a:pt x="0" y="5935"/>
                    <a:pt x="134" y="6669"/>
                  </a:cubicBezTo>
                  <a:cubicBezTo>
                    <a:pt x="167" y="7069"/>
                    <a:pt x="301" y="7436"/>
                    <a:pt x="401" y="7803"/>
                  </a:cubicBezTo>
                  <a:lnTo>
                    <a:pt x="768" y="8937"/>
                  </a:lnTo>
                  <a:cubicBezTo>
                    <a:pt x="801" y="8970"/>
                    <a:pt x="801" y="9070"/>
                    <a:pt x="834" y="9104"/>
                  </a:cubicBezTo>
                  <a:cubicBezTo>
                    <a:pt x="1045" y="9502"/>
                    <a:pt x="1453" y="9736"/>
                    <a:pt x="1885" y="9736"/>
                  </a:cubicBezTo>
                  <a:cubicBezTo>
                    <a:pt x="2069" y="9736"/>
                    <a:pt x="2257" y="9694"/>
                    <a:pt x="2435" y="9604"/>
                  </a:cubicBezTo>
                  <a:cubicBezTo>
                    <a:pt x="3003" y="9304"/>
                    <a:pt x="3203" y="8603"/>
                    <a:pt x="2936" y="8003"/>
                  </a:cubicBezTo>
                  <a:lnTo>
                    <a:pt x="2902" y="7903"/>
                  </a:lnTo>
                  <a:cubicBezTo>
                    <a:pt x="2702" y="7603"/>
                    <a:pt x="2569" y="7369"/>
                    <a:pt x="2435" y="7069"/>
                  </a:cubicBezTo>
                  <a:cubicBezTo>
                    <a:pt x="2302" y="6769"/>
                    <a:pt x="2135" y="6469"/>
                    <a:pt x="2069" y="6202"/>
                  </a:cubicBezTo>
                  <a:cubicBezTo>
                    <a:pt x="1802" y="5601"/>
                    <a:pt x="1702" y="4968"/>
                    <a:pt x="1635" y="4334"/>
                  </a:cubicBezTo>
                  <a:cubicBezTo>
                    <a:pt x="1602" y="3733"/>
                    <a:pt x="1635" y="3066"/>
                    <a:pt x="1702" y="2432"/>
                  </a:cubicBezTo>
                  <a:cubicBezTo>
                    <a:pt x="1802" y="1765"/>
                    <a:pt x="2002" y="1098"/>
                    <a:pt x="2269" y="564"/>
                  </a:cubicBezTo>
                  <a:cubicBezTo>
                    <a:pt x="2402" y="364"/>
                    <a:pt x="2302" y="97"/>
                    <a:pt x="2169" y="97"/>
                  </a:cubicBezTo>
                  <a:cubicBezTo>
                    <a:pt x="2088" y="30"/>
                    <a:pt x="2002" y="1"/>
                    <a:pt x="19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19"/>
            <p:cNvSpPr/>
            <p:nvPr/>
          </p:nvSpPr>
          <p:spPr>
            <a:xfrm>
              <a:off x="-2098500" y="9351425"/>
              <a:ext cx="121775" cy="231225"/>
            </a:xfrm>
            <a:custGeom>
              <a:avLst/>
              <a:gdLst/>
              <a:ahLst/>
              <a:cxnLst/>
              <a:rect l="l" t="t" r="r" b="b"/>
              <a:pathLst>
                <a:path w="4871" h="9249" extrusionOk="0">
                  <a:moveTo>
                    <a:pt x="4279" y="1"/>
                  </a:moveTo>
                  <a:cubicBezTo>
                    <a:pt x="4224" y="1"/>
                    <a:pt x="4166" y="11"/>
                    <a:pt x="4103" y="35"/>
                  </a:cubicBezTo>
                  <a:cubicBezTo>
                    <a:pt x="3903" y="68"/>
                    <a:pt x="3736" y="268"/>
                    <a:pt x="3736" y="468"/>
                  </a:cubicBezTo>
                  <a:lnTo>
                    <a:pt x="3736" y="535"/>
                  </a:lnTo>
                  <a:cubicBezTo>
                    <a:pt x="3836" y="1102"/>
                    <a:pt x="3736" y="1803"/>
                    <a:pt x="3603" y="2436"/>
                  </a:cubicBezTo>
                  <a:cubicBezTo>
                    <a:pt x="3503" y="3103"/>
                    <a:pt x="3269" y="3704"/>
                    <a:pt x="3002" y="4271"/>
                  </a:cubicBezTo>
                  <a:cubicBezTo>
                    <a:pt x="2702" y="4871"/>
                    <a:pt x="2369" y="5405"/>
                    <a:pt x="1935" y="5872"/>
                  </a:cubicBezTo>
                  <a:cubicBezTo>
                    <a:pt x="1768" y="6106"/>
                    <a:pt x="1535" y="6306"/>
                    <a:pt x="1335" y="6539"/>
                  </a:cubicBezTo>
                  <a:cubicBezTo>
                    <a:pt x="1101" y="6739"/>
                    <a:pt x="868" y="6906"/>
                    <a:pt x="601" y="7106"/>
                  </a:cubicBezTo>
                  <a:lnTo>
                    <a:pt x="534" y="7206"/>
                  </a:lnTo>
                  <a:lnTo>
                    <a:pt x="401" y="7306"/>
                  </a:lnTo>
                  <a:cubicBezTo>
                    <a:pt x="0" y="7807"/>
                    <a:pt x="67" y="8574"/>
                    <a:pt x="567" y="8974"/>
                  </a:cubicBezTo>
                  <a:cubicBezTo>
                    <a:pt x="782" y="9160"/>
                    <a:pt x="1046" y="9248"/>
                    <a:pt x="1309" y="9248"/>
                  </a:cubicBezTo>
                  <a:cubicBezTo>
                    <a:pt x="1659" y="9248"/>
                    <a:pt x="2007" y="9093"/>
                    <a:pt x="2235" y="8808"/>
                  </a:cubicBezTo>
                  <a:cubicBezTo>
                    <a:pt x="2502" y="8474"/>
                    <a:pt x="2736" y="8240"/>
                    <a:pt x="3002" y="7907"/>
                  </a:cubicBezTo>
                  <a:cubicBezTo>
                    <a:pt x="3203" y="7573"/>
                    <a:pt x="3436" y="7240"/>
                    <a:pt x="3603" y="6906"/>
                  </a:cubicBezTo>
                  <a:cubicBezTo>
                    <a:pt x="4037" y="6239"/>
                    <a:pt x="4337" y="5539"/>
                    <a:pt x="4537" y="4771"/>
                  </a:cubicBezTo>
                  <a:cubicBezTo>
                    <a:pt x="4737" y="4037"/>
                    <a:pt x="4870" y="3270"/>
                    <a:pt x="4870" y="2536"/>
                  </a:cubicBezTo>
                  <a:cubicBezTo>
                    <a:pt x="4870" y="1769"/>
                    <a:pt x="4837" y="1035"/>
                    <a:pt x="4637" y="268"/>
                  </a:cubicBezTo>
                  <a:cubicBezTo>
                    <a:pt x="4586" y="115"/>
                    <a:pt x="4456" y="1"/>
                    <a:pt x="42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19"/>
            <p:cNvSpPr/>
            <p:nvPr/>
          </p:nvSpPr>
          <p:spPr>
            <a:xfrm>
              <a:off x="-1992600" y="9456150"/>
              <a:ext cx="198500" cy="172975"/>
            </a:xfrm>
            <a:custGeom>
              <a:avLst/>
              <a:gdLst/>
              <a:ahLst/>
              <a:cxnLst/>
              <a:rect l="l" t="t" r="r" b="b"/>
              <a:pathLst>
                <a:path w="7940" h="6919" extrusionOk="0">
                  <a:moveTo>
                    <a:pt x="7564" y="1"/>
                  </a:moveTo>
                  <a:cubicBezTo>
                    <a:pt x="7533" y="1"/>
                    <a:pt x="7503" y="5"/>
                    <a:pt x="7473" y="15"/>
                  </a:cubicBezTo>
                  <a:cubicBezTo>
                    <a:pt x="6739" y="82"/>
                    <a:pt x="6005" y="249"/>
                    <a:pt x="5304" y="549"/>
                  </a:cubicBezTo>
                  <a:cubicBezTo>
                    <a:pt x="4604" y="782"/>
                    <a:pt x="3937" y="1183"/>
                    <a:pt x="3303" y="1616"/>
                  </a:cubicBezTo>
                  <a:cubicBezTo>
                    <a:pt x="2736" y="2083"/>
                    <a:pt x="2136" y="2584"/>
                    <a:pt x="1635" y="3218"/>
                  </a:cubicBezTo>
                  <a:cubicBezTo>
                    <a:pt x="1335" y="3484"/>
                    <a:pt x="1135" y="3818"/>
                    <a:pt x="935" y="4152"/>
                  </a:cubicBezTo>
                  <a:cubicBezTo>
                    <a:pt x="735" y="4518"/>
                    <a:pt x="568" y="4852"/>
                    <a:pt x="334" y="5152"/>
                  </a:cubicBezTo>
                  <a:cubicBezTo>
                    <a:pt x="301" y="5219"/>
                    <a:pt x="301" y="5286"/>
                    <a:pt x="268" y="5352"/>
                  </a:cubicBezTo>
                  <a:cubicBezTo>
                    <a:pt x="1" y="5919"/>
                    <a:pt x="301" y="6620"/>
                    <a:pt x="935" y="6820"/>
                  </a:cubicBezTo>
                  <a:cubicBezTo>
                    <a:pt x="1076" y="6887"/>
                    <a:pt x="1229" y="6918"/>
                    <a:pt x="1380" y="6918"/>
                  </a:cubicBezTo>
                  <a:cubicBezTo>
                    <a:pt x="1835" y="6918"/>
                    <a:pt x="2286" y="6637"/>
                    <a:pt x="2436" y="6186"/>
                  </a:cubicBezTo>
                  <a:lnTo>
                    <a:pt x="2469" y="6053"/>
                  </a:lnTo>
                  <a:cubicBezTo>
                    <a:pt x="2603" y="5753"/>
                    <a:pt x="2669" y="5452"/>
                    <a:pt x="2803" y="5186"/>
                  </a:cubicBezTo>
                  <a:cubicBezTo>
                    <a:pt x="2936" y="4885"/>
                    <a:pt x="3070" y="4585"/>
                    <a:pt x="3236" y="4352"/>
                  </a:cubicBezTo>
                  <a:cubicBezTo>
                    <a:pt x="3503" y="3785"/>
                    <a:pt x="3937" y="3284"/>
                    <a:pt x="4337" y="2851"/>
                  </a:cubicBezTo>
                  <a:cubicBezTo>
                    <a:pt x="4804" y="2384"/>
                    <a:pt x="5304" y="1950"/>
                    <a:pt x="5838" y="1616"/>
                  </a:cubicBezTo>
                  <a:cubicBezTo>
                    <a:pt x="6405" y="1283"/>
                    <a:pt x="7006" y="1016"/>
                    <a:pt x="7606" y="849"/>
                  </a:cubicBezTo>
                  <a:lnTo>
                    <a:pt x="7639" y="849"/>
                  </a:lnTo>
                  <a:cubicBezTo>
                    <a:pt x="7806" y="749"/>
                    <a:pt x="7940" y="582"/>
                    <a:pt x="7940" y="382"/>
                  </a:cubicBezTo>
                  <a:cubicBezTo>
                    <a:pt x="7911" y="155"/>
                    <a:pt x="7738" y="1"/>
                    <a:pt x="7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19"/>
            <p:cNvSpPr/>
            <p:nvPr/>
          </p:nvSpPr>
          <p:spPr>
            <a:xfrm>
              <a:off x="-1947575" y="9565975"/>
              <a:ext cx="233525" cy="112425"/>
            </a:xfrm>
            <a:custGeom>
              <a:avLst/>
              <a:gdLst/>
              <a:ahLst/>
              <a:cxnLst/>
              <a:rect l="l" t="t" r="r" b="b"/>
              <a:pathLst>
                <a:path w="9341" h="4497" extrusionOk="0">
                  <a:moveTo>
                    <a:pt x="8874" y="0"/>
                  </a:moveTo>
                  <a:cubicBezTo>
                    <a:pt x="8766" y="0"/>
                    <a:pt x="8657" y="42"/>
                    <a:pt x="8574" y="125"/>
                  </a:cubicBezTo>
                  <a:lnTo>
                    <a:pt x="8540" y="159"/>
                  </a:lnTo>
                  <a:cubicBezTo>
                    <a:pt x="8140" y="559"/>
                    <a:pt x="7540" y="993"/>
                    <a:pt x="7006" y="1326"/>
                  </a:cubicBezTo>
                  <a:cubicBezTo>
                    <a:pt x="6406" y="1660"/>
                    <a:pt x="5838" y="1893"/>
                    <a:pt x="5205" y="2060"/>
                  </a:cubicBezTo>
                  <a:cubicBezTo>
                    <a:pt x="4571" y="2194"/>
                    <a:pt x="3970" y="2327"/>
                    <a:pt x="3337" y="2327"/>
                  </a:cubicBezTo>
                  <a:cubicBezTo>
                    <a:pt x="3036" y="2327"/>
                    <a:pt x="2703" y="2294"/>
                    <a:pt x="2403" y="2294"/>
                  </a:cubicBezTo>
                  <a:cubicBezTo>
                    <a:pt x="2136" y="2294"/>
                    <a:pt x="1802" y="2194"/>
                    <a:pt x="1502" y="2160"/>
                  </a:cubicBezTo>
                  <a:lnTo>
                    <a:pt x="1168" y="2160"/>
                  </a:lnTo>
                  <a:cubicBezTo>
                    <a:pt x="535" y="2160"/>
                    <a:pt x="1" y="2694"/>
                    <a:pt x="34" y="3361"/>
                  </a:cubicBezTo>
                  <a:cubicBezTo>
                    <a:pt x="34" y="3976"/>
                    <a:pt x="537" y="4497"/>
                    <a:pt x="1176" y="4497"/>
                  </a:cubicBezTo>
                  <a:cubicBezTo>
                    <a:pt x="1196" y="4497"/>
                    <a:pt x="1215" y="4496"/>
                    <a:pt x="1235" y="4495"/>
                  </a:cubicBezTo>
                  <a:cubicBezTo>
                    <a:pt x="1635" y="4495"/>
                    <a:pt x="2036" y="4495"/>
                    <a:pt x="2403" y="4462"/>
                  </a:cubicBezTo>
                  <a:cubicBezTo>
                    <a:pt x="2836" y="4395"/>
                    <a:pt x="3203" y="4362"/>
                    <a:pt x="3604" y="4295"/>
                  </a:cubicBezTo>
                  <a:cubicBezTo>
                    <a:pt x="4371" y="4128"/>
                    <a:pt x="5105" y="3861"/>
                    <a:pt x="5805" y="3528"/>
                  </a:cubicBezTo>
                  <a:cubicBezTo>
                    <a:pt x="6506" y="3228"/>
                    <a:pt x="7139" y="2827"/>
                    <a:pt x="7706" y="2327"/>
                  </a:cubicBezTo>
                  <a:cubicBezTo>
                    <a:pt x="8307" y="1827"/>
                    <a:pt x="8807" y="1326"/>
                    <a:pt x="9241" y="659"/>
                  </a:cubicBezTo>
                  <a:cubicBezTo>
                    <a:pt x="9341" y="492"/>
                    <a:pt x="9341" y="292"/>
                    <a:pt x="9174" y="125"/>
                  </a:cubicBezTo>
                  <a:cubicBezTo>
                    <a:pt x="9091" y="42"/>
                    <a:pt x="8982" y="0"/>
                    <a:pt x="88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19"/>
            <p:cNvSpPr/>
            <p:nvPr/>
          </p:nvSpPr>
          <p:spPr>
            <a:xfrm>
              <a:off x="-1888350" y="9738375"/>
              <a:ext cx="236850" cy="113700"/>
            </a:xfrm>
            <a:custGeom>
              <a:avLst/>
              <a:gdLst/>
              <a:ahLst/>
              <a:cxnLst/>
              <a:rect l="l" t="t" r="r" b="b"/>
              <a:pathLst>
                <a:path w="9474" h="4548" extrusionOk="0">
                  <a:moveTo>
                    <a:pt x="6905" y="1"/>
                  </a:moveTo>
                  <a:cubicBezTo>
                    <a:pt x="6138" y="1"/>
                    <a:pt x="5404" y="101"/>
                    <a:pt x="4637" y="301"/>
                  </a:cubicBezTo>
                  <a:cubicBezTo>
                    <a:pt x="3903" y="501"/>
                    <a:pt x="3136" y="768"/>
                    <a:pt x="2469" y="1135"/>
                  </a:cubicBezTo>
                  <a:cubicBezTo>
                    <a:pt x="2102" y="1335"/>
                    <a:pt x="1802" y="1569"/>
                    <a:pt x="1468" y="1769"/>
                  </a:cubicBezTo>
                  <a:cubicBezTo>
                    <a:pt x="1168" y="1969"/>
                    <a:pt x="834" y="2236"/>
                    <a:pt x="567" y="2469"/>
                  </a:cubicBezTo>
                  <a:lnTo>
                    <a:pt x="434" y="2603"/>
                  </a:lnTo>
                  <a:cubicBezTo>
                    <a:pt x="0" y="3103"/>
                    <a:pt x="67" y="3804"/>
                    <a:pt x="501" y="4271"/>
                  </a:cubicBezTo>
                  <a:cubicBezTo>
                    <a:pt x="732" y="4455"/>
                    <a:pt x="1012" y="4548"/>
                    <a:pt x="1290" y="4548"/>
                  </a:cubicBezTo>
                  <a:cubicBezTo>
                    <a:pt x="1615" y="4548"/>
                    <a:pt x="1935" y="4422"/>
                    <a:pt x="2169" y="4171"/>
                  </a:cubicBezTo>
                  <a:lnTo>
                    <a:pt x="2269" y="4104"/>
                  </a:lnTo>
                  <a:cubicBezTo>
                    <a:pt x="2469" y="3837"/>
                    <a:pt x="2669" y="3604"/>
                    <a:pt x="2902" y="3403"/>
                  </a:cubicBezTo>
                  <a:cubicBezTo>
                    <a:pt x="3136" y="3170"/>
                    <a:pt x="3336" y="2936"/>
                    <a:pt x="3603" y="2770"/>
                  </a:cubicBezTo>
                  <a:cubicBezTo>
                    <a:pt x="4103" y="2336"/>
                    <a:pt x="4637" y="2002"/>
                    <a:pt x="5204" y="1769"/>
                  </a:cubicBezTo>
                  <a:cubicBezTo>
                    <a:pt x="5804" y="1469"/>
                    <a:pt x="6438" y="1302"/>
                    <a:pt x="7072" y="1168"/>
                  </a:cubicBezTo>
                  <a:cubicBezTo>
                    <a:pt x="7463" y="1103"/>
                    <a:pt x="7883" y="1052"/>
                    <a:pt x="8303" y="1052"/>
                  </a:cubicBezTo>
                  <a:cubicBezTo>
                    <a:pt x="8527" y="1052"/>
                    <a:pt x="8752" y="1067"/>
                    <a:pt x="8973" y="1102"/>
                  </a:cubicBezTo>
                  <a:lnTo>
                    <a:pt x="8973" y="1135"/>
                  </a:lnTo>
                  <a:cubicBezTo>
                    <a:pt x="8998" y="1139"/>
                    <a:pt x="9024" y="1141"/>
                    <a:pt x="9050" y="1141"/>
                  </a:cubicBezTo>
                  <a:cubicBezTo>
                    <a:pt x="9229" y="1141"/>
                    <a:pt x="9411" y="1039"/>
                    <a:pt x="9440" y="835"/>
                  </a:cubicBezTo>
                  <a:cubicBezTo>
                    <a:pt x="9474" y="635"/>
                    <a:pt x="9340" y="435"/>
                    <a:pt x="9140" y="335"/>
                  </a:cubicBezTo>
                  <a:cubicBezTo>
                    <a:pt x="8340" y="101"/>
                    <a:pt x="7639" y="1"/>
                    <a:pt x="69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19"/>
            <p:cNvSpPr/>
            <p:nvPr/>
          </p:nvSpPr>
          <p:spPr>
            <a:xfrm>
              <a:off x="-1865850" y="9878600"/>
              <a:ext cx="247725" cy="79425"/>
            </a:xfrm>
            <a:custGeom>
              <a:avLst/>
              <a:gdLst/>
              <a:ahLst/>
              <a:cxnLst/>
              <a:rect l="l" t="t" r="r" b="b"/>
              <a:pathLst>
                <a:path w="9909" h="3177" extrusionOk="0">
                  <a:moveTo>
                    <a:pt x="1319" y="1"/>
                  </a:moveTo>
                  <a:cubicBezTo>
                    <a:pt x="831" y="1"/>
                    <a:pt x="360" y="288"/>
                    <a:pt x="201" y="763"/>
                  </a:cubicBezTo>
                  <a:cubicBezTo>
                    <a:pt x="1" y="1364"/>
                    <a:pt x="268" y="2064"/>
                    <a:pt x="902" y="2264"/>
                  </a:cubicBezTo>
                  <a:cubicBezTo>
                    <a:pt x="1235" y="2431"/>
                    <a:pt x="1602" y="2564"/>
                    <a:pt x="2002" y="2698"/>
                  </a:cubicBezTo>
                  <a:cubicBezTo>
                    <a:pt x="2369" y="2831"/>
                    <a:pt x="2736" y="2965"/>
                    <a:pt x="3103" y="2998"/>
                  </a:cubicBezTo>
                  <a:cubicBezTo>
                    <a:pt x="3698" y="3127"/>
                    <a:pt x="4293" y="3177"/>
                    <a:pt x="4888" y="3177"/>
                  </a:cubicBezTo>
                  <a:cubicBezTo>
                    <a:pt x="5060" y="3177"/>
                    <a:pt x="5232" y="3172"/>
                    <a:pt x="5405" y="3165"/>
                  </a:cubicBezTo>
                  <a:cubicBezTo>
                    <a:pt x="6205" y="3132"/>
                    <a:pt x="6939" y="2965"/>
                    <a:pt x="7640" y="2731"/>
                  </a:cubicBezTo>
                  <a:cubicBezTo>
                    <a:pt x="8374" y="2531"/>
                    <a:pt x="9041" y="2231"/>
                    <a:pt x="9708" y="1797"/>
                  </a:cubicBezTo>
                  <a:cubicBezTo>
                    <a:pt x="9875" y="1664"/>
                    <a:pt x="9908" y="1464"/>
                    <a:pt x="9841" y="1230"/>
                  </a:cubicBezTo>
                  <a:cubicBezTo>
                    <a:pt x="9768" y="1084"/>
                    <a:pt x="9623" y="991"/>
                    <a:pt x="9459" y="991"/>
                  </a:cubicBezTo>
                  <a:cubicBezTo>
                    <a:pt x="9399" y="991"/>
                    <a:pt x="9337" y="1003"/>
                    <a:pt x="9274" y="1030"/>
                  </a:cubicBezTo>
                  <a:lnTo>
                    <a:pt x="9241" y="1030"/>
                  </a:lnTo>
                  <a:cubicBezTo>
                    <a:pt x="8674" y="1297"/>
                    <a:pt x="8007" y="1430"/>
                    <a:pt x="7373" y="1530"/>
                  </a:cubicBezTo>
                  <a:cubicBezTo>
                    <a:pt x="7056" y="1564"/>
                    <a:pt x="6731" y="1580"/>
                    <a:pt x="6406" y="1580"/>
                  </a:cubicBezTo>
                  <a:cubicBezTo>
                    <a:pt x="6080" y="1580"/>
                    <a:pt x="5755" y="1564"/>
                    <a:pt x="5438" y="1530"/>
                  </a:cubicBezTo>
                  <a:cubicBezTo>
                    <a:pt x="4838" y="1464"/>
                    <a:pt x="4204" y="1330"/>
                    <a:pt x="3604" y="1063"/>
                  </a:cubicBezTo>
                  <a:cubicBezTo>
                    <a:pt x="3337" y="997"/>
                    <a:pt x="3070" y="830"/>
                    <a:pt x="2770" y="696"/>
                  </a:cubicBezTo>
                  <a:cubicBezTo>
                    <a:pt x="2536" y="563"/>
                    <a:pt x="2236" y="396"/>
                    <a:pt x="2002" y="229"/>
                  </a:cubicBezTo>
                  <a:lnTo>
                    <a:pt x="1869" y="163"/>
                  </a:lnTo>
                  <a:cubicBezTo>
                    <a:pt x="1836" y="96"/>
                    <a:pt x="1736" y="96"/>
                    <a:pt x="1702" y="63"/>
                  </a:cubicBezTo>
                  <a:cubicBezTo>
                    <a:pt x="1577" y="21"/>
                    <a:pt x="1447" y="1"/>
                    <a:pt x="13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19"/>
            <p:cNvSpPr/>
            <p:nvPr/>
          </p:nvSpPr>
          <p:spPr>
            <a:xfrm>
              <a:off x="-1885850" y="9966975"/>
              <a:ext cx="206825" cy="163375"/>
            </a:xfrm>
            <a:custGeom>
              <a:avLst/>
              <a:gdLst/>
              <a:ahLst/>
              <a:cxnLst/>
              <a:rect l="l" t="t" r="r" b="b"/>
              <a:pathLst>
                <a:path w="8273" h="6535" extrusionOk="0">
                  <a:moveTo>
                    <a:pt x="1328" y="0"/>
                  </a:moveTo>
                  <a:cubicBezTo>
                    <a:pt x="1112" y="0"/>
                    <a:pt x="895" y="63"/>
                    <a:pt x="701" y="197"/>
                  </a:cubicBezTo>
                  <a:cubicBezTo>
                    <a:pt x="167" y="597"/>
                    <a:pt x="0" y="1298"/>
                    <a:pt x="367" y="1831"/>
                  </a:cubicBezTo>
                  <a:cubicBezTo>
                    <a:pt x="601" y="2165"/>
                    <a:pt x="768" y="2499"/>
                    <a:pt x="1034" y="2799"/>
                  </a:cubicBezTo>
                  <a:cubicBezTo>
                    <a:pt x="1268" y="3099"/>
                    <a:pt x="1501" y="3366"/>
                    <a:pt x="1768" y="3666"/>
                  </a:cubicBezTo>
                  <a:cubicBezTo>
                    <a:pt x="2335" y="4267"/>
                    <a:pt x="2936" y="4767"/>
                    <a:pt x="3570" y="5167"/>
                  </a:cubicBezTo>
                  <a:cubicBezTo>
                    <a:pt x="4203" y="5601"/>
                    <a:pt x="4904" y="5868"/>
                    <a:pt x="5604" y="6135"/>
                  </a:cubicBezTo>
                  <a:cubicBezTo>
                    <a:pt x="6338" y="6368"/>
                    <a:pt x="7039" y="6502"/>
                    <a:pt x="7839" y="6535"/>
                  </a:cubicBezTo>
                  <a:cubicBezTo>
                    <a:pt x="8039" y="6535"/>
                    <a:pt x="8206" y="6435"/>
                    <a:pt x="8240" y="6301"/>
                  </a:cubicBezTo>
                  <a:cubicBezTo>
                    <a:pt x="8273" y="6101"/>
                    <a:pt x="8106" y="5834"/>
                    <a:pt x="7906" y="5801"/>
                  </a:cubicBezTo>
                  <a:lnTo>
                    <a:pt x="7873" y="5801"/>
                  </a:lnTo>
                  <a:cubicBezTo>
                    <a:pt x="7272" y="5668"/>
                    <a:pt x="6672" y="5367"/>
                    <a:pt x="6071" y="5101"/>
                  </a:cubicBezTo>
                  <a:cubicBezTo>
                    <a:pt x="5504" y="4767"/>
                    <a:pt x="4937" y="4433"/>
                    <a:pt x="4504" y="3966"/>
                  </a:cubicBezTo>
                  <a:cubicBezTo>
                    <a:pt x="4037" y="3499"/>
                    <a:pt x="3603" y="3032"/>
                    <a:pt x="3269" y="2499"/>
                  </a:cubicBezTo>
                  <a:cubicBezTo>
                    <a:pt x="3103" y="2265"/>
                    <a:pt x="3003" y="1965"/>
                    <a:pt x="2836" y="1698"/>
                  </a:cubicBezTo>
                  <a:lnTo>
                    <a:pt x="2435" y="831"/>
                  </a:lnTo>
                  <a:lnTo>
                    <a:pt x="2402" y="697"/>
                  </a:lnTo>
                  <a:cubicBezTo>
                    <a:pt x="2402" y="664"/>
                    <a:pt x="2369" y="597"/>
                    <a:pt x="2335" y="531"/>
                  </a:cubicBezTo>
                  <a:cubicBezTo>
                    <a:pt x="2081" y="191"/>
                    <a:pt x="1705" y="0"/>
                    <a:pt x="1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19"/>
            <p:cNvSpPr/>
            <p:nvPr/>
          </p:nvSpPr>
          <p:spPr>
            <a:xfrm>
              <a:off x="-1940050" y="10064050"/>
              <a:ext cx="149300" cy="216525"/>
            </a:xfrm>
            <a:custGeom>
              <a:avLst/>
              <a:gdLst/>
              <a:ahLst/>
              <a:cxnLst/>
              <a:rect l="l" t="t" r="r" b="b"/>
              <a:pathLst>
                <a:path w="5972" h="8661" extrusionOk="0">
                  <a:moveTo>
                    <a:pt x="1208" y="0"/>
                  </a:moveTo>
                  <a:cubicBezTo>
                    <a:pt x="1140" y="0"/>
                    <a:pt x="1070" y="6"/>
                    <a:pt x="1001" y="17"/>
                  </a:cubicBezTo>
                  <a:cubicBezTo>
                    <a:pt x="367" y="183"/>
                    <a:pt x="0" y="817"/>
                    <a:pt x="134" y="1451"/>
                  </a:cubicBezTo>
                  <a:cubicBezTo>
                    <a:pt x="200" y="1818"/>
                    <a:pt x="234" y="2185"/>
                    <a:pt x="367" y="2585"/>
                  </a:cubicBezTo>
                  <a:cubicBezTo>
                    <a:pt x="501" y="2952"/>
                    <a:pt x="567" y="3319"/>
                    <a:pt x="734" y="3686"/>
                  </a:cubicBezTo>
                  <a:cubicBezTo>
                    <a:pt x="1034" y="4453"/>
                    <a:pt x="1401" y="5120"/>
                    <a:pt x="1868" y="5754"/>
                  </a:cubicBezTo>
                  <a:cubicBezTo>
                    <a:pt x="2302" y="6388"/>
                    <a:pt x="2836" y="6955"/>
                    <a:pt x="3403" y="7422"/>
                  </a:cubicBezTo>
                  <a:cubicBezTo>
                    <a:pt x="4003" y="7922"/>
                    <a:pt x="4637" y="8289"/>
                    <a:pt x="5337" y="8623"/>
                  </a:cubicBezTo>
                  <a:cubicBezTo>
                    <a:pt x="5380" y="8648"/>
                    <a:pt x="5427" y="8661"/>
                    <a:pt x="5475" y="8661"/>
                  </a:cubicBezTo>
                  <a:cubicBezTo>
                    <a:pt x="5615" y="8661"/>
                    <a:pt x="5763" y="8555"/>
                    <a:pt x="5838" y="8356"/>
                  </a:cubicBezTo>
                  <a:cubicBezTo>
                    <a:pt x="5971" y="8156"/>
                    <a:pt x="5904" y="7922"/>
                    <a:pt x="5704" y="7789"/>
                  </a:cubicBezTo>
                  <a:lnTo>
                    <a:pt x="5671" y="7756"/>
                  </a:lnTo>
                  <a:cubicBezTo>
                    <a:pt x="5171" y="7422"/>
                    <a:pt x="4670" y="6955"/>
                    <a:pt x="4237" y="6455"/>
                  </a:cubicBezTo>
                  <a:cubicBezTo>
                    <a:pt x="3836" y="5954"/>
                    <a:pt x="3469" y="5421"/>
                    <a:pt x="3202" y="4820"/>
                  </a:cubicBezTo>
                  <a:cubicBezTo>
                    <a:pt x="2969" y="4253"/>
                    <a:pt x="2735" y="3653"/>
                    <a:pt x="2635" y="3019"/>
                  </a:cubicBezTo>
                  <a:cubicBezTo>
                    <a:pt x="2535" y="2752"/>
                    <a:pt x="2535" y="2418"/>
                    <a:pt x="2502" y="2118"/>
                  </a:cubicBezTo>
                  <a:cubicBezTo>
                    <a:pt x="2469" y="1818"/>
                    <a:pt x="2469" y="1484"/>
                    <a:pt x="2469" y="1184"/>
                  </a:cubicBezTo>
                  <a:lnTo>
                    <a:pt x="2469" y="1084"/>
                  </a:lnTo>
                  <a:cubicBezTo>
                    <a:pt x="2469" y="1017"/>
                    <a:pt x="2402" y="984"/>
                    <a:pt x="2402" y="917"/>
                  </a:cubicBezTo>
                  <a:cubicBezTo>
                    <a:pt x="2253" y="353"/>
                    <a:pt x="1761" y="0"/>
                    <a:pt x="12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19"/>
            <p:cNvSpPr/>
            <p:nvPr/>
          </p:nvSpPr>
          <p:spPr>
            <a:xfrm>
              <a:off x="-2078500" y="10187375"/>
              <a:ext cx="150150" cy="217425"/>
            </a:xfrm>
            <a:custGeom>
              <a:avLst/>
              <a:gdLst/>
              <a:ahLst/>
              <a:cxnLst/>
              <a:rect l="l" t="t" r="r" b="b"/>
              <a:pathLst>
                <a:path w="6006" h="8697" extrusionOk="0">
                  <a:moveTo>
                    <a:pt x="1358" y="0"/>
                  </a:moveTo>
                  <a:cubicBezTo>
                    <a:pt x="958" y="0"/>
                    <a:pt x="585" y="207"/>
                    <a:pt x="368" y="554"/>
                  </a:cubicBezTo>
                  <a:cubicBezTo>
                    <a:pt x="1" y="1155"/>
                    <a:pt x="201" y="1855"/>
                    <a:pt x="735" y="2189"/>
                  </a:cubicBezTo>
                  <a:lnTo>
                    <a:pt x="835" y="2289"/>
                  </a:lnTo>
                  <a:cubicBezTo>
                    <a:pt x="1068" y="2389"/>
                    <a:pt x="1369" y="2556"/>
                    <a:pt x="1602" y="2722"/>
                  </a:cubicBezTo>
                  <a:cubicBezTo>
                    <a:pt x="1869" y="2889"/>
                    <a:pt x="2169" y="3056"/>
                    <a:pt x="2369" y="3290"/>
                  </a:cubicBezTo>
                  <a:cubicBezTo>
                    <a:pt x="2870" y="3656"/>
                    <a:pt x="3270" y="4157"/>
                    <a:pt x="3670" y="4657"/>
                  </a:cubicBezTo>
                  <a:cubicBezTo>
                    <a:pt x="4037" y="5191"/>
                    <a:pt x="4337" y="5725"/>
                    <a:pt x="4571" y="6358"/>
                  </a:cubicBezTo>
                  <a:cubicBezTo>
                    <a:pt x="4838" y="6959"/>
                    <a:pt x="5004" y="7626"/>
                    <a:pt x="5038" y="8226"/>
                  </a:cubicBezTo>
                  <a:lnTo>
                    <a:pt x="5071" y="8326"/>
                  </a:lnTo>
                  <a:cubicBezTo>
                    <a:pt x="5071" y="8527"/>
                    <a:pt x="5238" y="8693"/>
                    <a:pt x="5438" y="8693"/>
                  </a:cubicBezTo>
                  <a:cubicBezTo>
                    <a:pt x="5458" y="8696"/>
                    <a:pt x="5477" y="8697"/>
                    <a:pt x="5496" y="8697"/>
                  </a:cubicBezTo>
                  <a:cubicBezTo>
                    <a:pt x="5734" y="8697"/>
                    <a:pt x="5905" y="8512"/>
                    <a:pt x="5905" y="8326"/>
                  </a:cubicBezTo>
                  <a:cubicBezTo>
                    <a:pt x="6005" y="7526"/>
                    <a:pt x="5905" y="6825"/>
                    <a:pt x="5772" y="6058"/>
                  </a:cubicBezTo>
                  <a:cubicBezTo>
                    <a:pt x="5672" y="5324"/>
                    <a:pt x="5405" y="4624"/>
                    <a:pt x="5071" y="3890"/>
                  </a:cubicBezTo>
                  <a:cubicBezTo>
                    <a:pt x="4738" y="3189"/>
                    <a:pt x="4337" y="2522"/>
                    <a:pt x="3837" y="1955"/>
                  </a:cubicBezTo>
                  <a:cubicBezTo>
                    <a:pt x="3570" y="1622"/>
                    <a:pt x="3337" y="1355"/>
                    <a:pt x="3036" y="1055"/>
                  </a:cubicBezTo>
                  <a:cubicBezTo>
                    <a:pt x="2770" y="821"/>
                    <a:pt x="2436" y="554"/>
                    <a:pt x="2169" y="321"/>
                  </a:cubicBezTo>
                  <a:cubicBezTo>
                    <a:pt x="2102" y="287"/>
                    <a:pt x="2036" y="221"/>
                    <a:pt x="2002" y="187"/>
                  </a:cubicBezTo>
                  <a:cubicBezTo>
                    <a:pt x="1793" y="59"/>
                    <a:pt x="1572" y="0"/>
                    <a:pt x="13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19"/>
            <p:cNvSpPr/>
            <p:nvPr/>
          </p:nvSpPr>
          <p:spPr>
            <a:xfrm>
              <a:off x="-2161050" y="10224225"/>
              <a:ext cx="83425" cy="241700"/>
            </a:xfrm>
            <a:custGeom>
              <a:avLst/>
              <a:gdLst/>
              <a:ahLst/>
              <a:cxnLst/>
              <a:rect l="l" t="t" r="r" b="b"/>
              <a:pathLst>
                <a:path w="3337" h="9668" extrusionOk="0">
                  <a:moveTo>
                    <a:pt x="1404" y="1"/>
                  </a:moveTo>
                  <a:cubicBezTo>
                    <a:pt x="857" y="1"/>
                    <a:pt x="325" y="439"/>
                    <a:pt x="234" y="1015"/>
                  </a:cubicBezTo>
                  <a:cubicBezTo>
                    <a:pt x="201" y="1415"/>
                    <a:pt x="134" y="1816"/>
                    <a:pt x="67" y="2182"/>
                  </a:cubicBezTo>
                  <a:cubicBezTo>
                    <a:pt x="67" y="2549"/>
                    <a:pt x="1" y="2983"/>
                    <a:pt x="34" y="3350"/>
                  </a:cubicBezTo>
                  <a:cubicBezTo>
                    <a:pt x="1" y="4151"/>
                    <a:pt x="167" y="4884"/>
                    <a:pt x="334" y="5652"/>
                  </a:cubicBezTo>
                  <a:cubicBezTo>
                    <a:pt x="501" y="6385"/>
                    <a:pt x="801" y="7086"/>
                    <a:pt x="1168" y="7753"/>
                  </a:cubicBezTo>
                  <a:cubicBezTo>
                    <a:pt x="1502" y="8420"/>
                    <a:pt x="1935" y="9021"/>
                    <a:pt x="2502" y="9554"/>
                  </a:cubicBezTo>
                  <a:cubicBezTo>
                    <a:pt x="2590" y="9625"/>
                    <a:pt x="2688" y="9667"/>
                    <a:pt x="2799" y="9667"/>
                  </a:cubicBezTo>
                  <a:cubicBezTo>
                    <a:pt x="2899" y="9667"/>
                    <a:pt x="3010" y="9633"/>
                    <a:pt x="3136" y="9554"/>
                  </a:cubicBezTo>
                  <a:cubicBezTo>
                    <a:pt x="3303" y="9421"/>
                    <a:pt x="3336" y="9187"/>
                    <a:pt x="3203" y="8987"/>
                  </a:cubicBezTo>
                  <a:lnTo>
                    <a:pt x="3169" y="8921"/>
                  </a:lnTo>
                  <a:cubicBezTo>
                    <a:pt x="2803" y="8420"/>
                    <a:pt x="2502" y="7820"/>
                    <a:pt x="2302" y="7186"/>
                  </a:cubicBezTo>
                  <a:cubicBezTo>
                    <a:pt x="2069" y="6552"/>
                    <a:pt x="1969" y="5918"/>
                    <a:pt x="1902" y="5318"/>
                  </a:cubicBezTo>
                  <a:cubicBezTo>
                    <a:pt x="1869" y="4684"/>
                    <a:pt x="1869" y="4050"/>
                    <a:pt x="2002" y="3417"/>
                  </a:cubicBezTo>
                  <a:cubicBezTo>
                    <a:pt x="2035" y="3083"/>
                    <a:pt x="2135" y="2816"/>
                    <a:pt x="2202" y="2516"/>
                  </a:cubicBezTo>
                  <a:cubicBezTo>
                    <a:pt x="2302" y="2216"/>
                    <a:pt x="2402" y="1916"/>
                    <a:pt x="2502" y="1649"/>
                  </a:cubicBezTo>
                  <a:lnTo>
                    <a:pt x="2536" y="1515"/>
                  </a:lnTo>
                  <a:cubicBezTo>
                    <a:pt x="2536" y="1482"/>
                    <a:pt x="2569" y="1415"/>
                    <a:pt x="2569" y="1349"/>
                  </a:cubicBezTo>
                  <a:cubicBezTo>
                    <a:pt x="2669" y="715"/>
                    <a:pt x="2202" y="81"/>
                    <a:pt x="1568" y="14"/>
                  </a:cubicBezTo>
                  <a:cubicBezTo>
                    <a:pt x="1514" y="5"/>
                    <a:pt x="1459" y="1"/>
                    <a:pt x="14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19"/>
            <p:cNvSpPr/>
            <p:nvPr/>
          </p:nvSpPr>
          <p:spPr>
            <a:xfrm>
              <a:off x="-2317825" y="10224150"/>
              <a:ext cx="135125" cy="224050"/>
            </a:xfrm>
            <a:custGeom>
              <a:avLst/>
              <a:gdLst/>
              <a:ahLst/>
              <a:cxnLst/>
              <a:rect l="l" t="t" r="r" b="b"/>
              <a:pathLst>
                <a:path w="5405" h="8962" extrusionOk="0">
                  <a:moveTo>
                    <a:pt x="4103" y="1"/>
                  </a:moveTo>
                  <a:cubicBezTo>
                    <a:pt x="3803" y="1"/>
                    <a:pt x="3503" y="117"/>
                    <a:pt x="3269" y="351"/>
                  </a:cubicBezTo>
                  <a:cubicBezTo>
                    <a:pt x="2969" y="618"/>
                    <a:pt x="2669" y="885"/>
                    <a:pt x="2435" y="1185"/>
                  </a:cubicBezTo>
                  <a:cubicBezTo>
                    <a:pt x="2169" y="1452"/>
                    <a:pt x="1935" y="1752"/>
                    <a:pt x="1735" y="2085"/>
                  </a:cubicBezTo>
                  <a:cubicBezTo>
                    <a:pt x="1268" y="2719"/>
                    <a:pt x="934" y="3420"/>
                    <a:pt x="634" y="4154"/>
                  </a:cubicBezTo>
                  <a:cubicBezTo>
                    <a:pt x="334" y="4854"/>
                    <a:pt x="167" y="5588"/>
                    <a:pt x="100" y="6355"/>
                  </a:cubicBezTo>
                  <a:cubicBezTo>
                    <a:pt x="0" y="7089"/>
                    <a:pt x="0" y="7789"/>
                    <a:pt x="134" y="8590"/>
                  </a:cubicBezTo>
                  <a:cubicBezTo>
                    <a:pt x="134" y="8804"/>
                    <a:pt x="273" y="8961"/>
                    <a:pt x="476" y="8961"/>
                  </a:cubicBezTo>
                  <a:cubicBezTo>
                    <a:pt x="495" y="8961"/>
                    <a:pt x="514" y="8960"/>
                    <a:pt x="534" y="8957"/>
                  </a:cubicBezTo>
                  <a:cubicBezTo>
                    <a:pt x="768" y="8957"/>
                    <a:pt x="968" y="8790"/>
                    <a:pt x="968" y="8557"/>
                  </a:cubicBezTo>
                  <a:lnTo>
                    <a:pt x="968" y="8523"/>
                  </a:lnTo>
                  <a:cubicBezTo>
                    <a:pt x="968" y="7890"/>
                    <a:pt x="1101" y="7222"/>
                    <a:pt x="1301" y="6589"/>
                  </a:cubicBezTo>
                  <a:cubicBezTo>
                    <a:pt x="1501" y="5955"/>
                    <a:pt x="1768" y="5388"/>
                    <a:pt x="2102" y="4854"/>
                  </a:cubicBezTo>
                  <a:cubicBezTo>
                    <a:pt x="2435" y="4287"/>
                    <a:pt x="2802" y="3787"/>
                    <a:pt x="3269" y="3386"/>
                  </a:cubicBezTo>
                  <a:cubicBezTo>
                    <a:pt x="3470" y="3119"/>
                    <a:pt x="3736" y="2953"/>
                    <a:pt x="3970" y="2753"/>
                  </a:cubicBezTo>
                  <a:cubicBezTo>
                    <a:pt x="4170" y="2552"/>
                    <a:pt x="4470" y="2386"/>
                    <a:pt x="4737" y="2219"/>
                  </a:cubicBezTo>
                  <a:lnTo>
                    <a:pt x="4804" y="2119"/>
                  </a:lnTo>
                  <a:lnTo>
                    <a:pt x="4937" y="2019"/>
                  </a:lnTo>
                  <a:cubicBezTo>
                    <a:pt x="5404" y="1552"/>
                    <a:pt x="5404" y="784"/>
                    <a:pt x="4937" y="351"/>
                  </a:cubicBezTo>
                  <a:cubicBezTo>
                    <a:pt x="4704" y="117"/>
                    <a:pt x="4404" y="1"/>
                    <a:pt x="41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19"/>
            <p:cNvSpPr/>
            <p:nvPr/>
          </p:nvSpPr>
          <p:spPr>
            <a:xfrm>
              <a:off x="-2480450" y="10208550"/>
              <a:ext cx="154300" cy="213675"/>
            </a:xfrm>
            <a:custGeom>
              <a:avLst/>
              <a:gdLst/>
              <a:ahLst/>
              <a:cxnLst/>
              <a:rect l="l" t="t" r="r" b="b"/>
              <a:pathLst>
                <a:path w="6172" h="8547" extrusionOk="0">
                  <a:moveTo>
                    <a:pt x="4835" y="0"/>
                  </a:moveTo>
                  <a:cubicBezTo>
                    <a:pt x="4576" y="0"/>
                    <a:pt x="4318" y="88"/>
                    <a:pt x="4104" y="274"/>
                  </a:cubicBezTo>
                  <a:cubicBezTo>
                    <a:pt x="3770" y="508"/>
                    <a:pt x="3470" y="775"/>
                    <a:pt x="3170" y="1008"/>
                  </a:cubicBezTo>
                  <a:cubicBezTo>
                    <a:pt x="2903" y="1308"/>
                    <a:pt x="2603" y="1542"/>
                    <a:pt x="2336" y="1842"/>
                  </a:cubicBezTo>
                  <a:cubicBezTo>
                    <a:pt x="1835" y="2443"/>
                    <a:pt x="1435" y="3110"/>
                    <a:pt x="1068" y="3777"/>
                  </a:cubicBezTo>
                  <a:cubicBezTo>
                    <a:pt x="668" y="4444"/>
                    <a:pt x="434" y="5144"/>
                    <a:pt x="268" y="5878"/>
                  </a:cubicBezTo>
                  <a:cubicBezTo>
                    <a:pt x="101" y="6646"/>
                    <a:pt x="1" y="7346"/>
                    <a:pt x="67" y="8147"/>
                  </a:cubicBezTo>
                  <a:cubicBezTo>
                    <a:pt x="67" y="8313"/>
                    <a:pt x="234" y="8480"/>
                    <a:pt x="434" y="8547"/>
                  </a:cubicBezTo>
                  <a:cubicBezTo>
                    <a:pt x="635" y="8547"/>
                    <a:pt x="835" y="8380"/>
                    <a:pt x="868" y="8180"/>
                  </a:cubicBezTo>
                  <a:lnTo>
                    <a:pt x="868" y="8147"/>
                  </a:lnTo>
                  <a:cubicBezTo>
                    <a:pt x="968" y="7513"/>
                    <a:pt x="1168" y="6846"/>
                    <a:pt x="1435" y="6279"/>
                  </a:cubicBezTo>
                  <a:cubicBezTo>
                    <a:pt x="1669" y="5678"/>
                    <a:pt x="2002" y="5111"/>
                    <a:pt x="2369" y="4611"/>
                  </a:cubicBezTo>
                  <a:cubicBezTo>
                    <a:pt x="2803" y="4110"/>
                    <a:pt x="3203" y="3643"/>
                    <a:pt x="3703" y="3276"/>
                  </a:cubicBezTo>
                  <a:cubicBezTo>
                    <a:pt x="3937" y="3043"/>
                    <a:pt x="4204" y="2876"/>
                    <a:pt x="4471" y="2709"/>
                  </a:cubicBezTo>
                  <a:cubicBezTo>
                    <a:pt x="4771" y="2543"/>
                    <a:pt x="5038" y="2443"/>
                    <a:pt x="5305" y="2276"/>
                  </a:cubicBezTo>
                  <a:lnTo>
                    <a:pt x="5438" y="2209"/>
                  </a:lnTo>
                  <a:cubicBezTo>
                    <a:pt x="5505" y="2176"/>
                    <a:pt x="5538" y="2142"/>
                    <a:pt x="5605" y="2109"/>
                  </a:cubicBezTo>
                  <a:cubicBezTo>
                    <a:pt x="6105" y="1675"/>
                    <a:pt x="6172" y="941"/>
                    <a:pt x="5772" y="441"/>
                  </a:cubicBezTo>
                  <a:cubicBezTo>
                    <a:pt x="5524" y="156"/>
                    <a:pt x="5179" y="0"/>
                    <a:pt x="48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19"/>
            <p:cNvSpPr/>
            <p:nvPr/>
          </p:nvSpPr>
          <p:spPr>
            <a:xfrm>
              <a:off x="-2647225" y="10167750"/>
              <a:ext cx="206000" cy="161925"/>
            </a:xfrm>
            <a:custGeom>
              <a:avLst/>
              <a:gdLst/>
              <a:ahLst/>
              <a:cxnLst/>
              <a:rect l="l" t="t" r="r" b="b"/>
              <a:pathLst>
                <a:path w="8240" h="6477" extrusionOk="0">
                  <a:moveTo>
                    <a:pt x="6916" y="1"/>
                  </a:moveTo>
                  <a:cubicBezTo>
                    <a:pt x="6464" y="1"/>
                    <a:pt x="6034" y="256"/>
                    <a:pt x="5838" y="672"/>
                  </a:cubicBezTo>
                  <a:lnTo>
                    <a:pt x="5804" y="806"/>
                  </a:lnTo>
                  <a:cubicBezTo>
                    <a:pt x="5671" y="1039"/>
                    <a:pt x="5571" y="1339"/>
                    <a:pt x="5438" y="1639"/>
                  </a:cubicBezTo>
                  <a:cubicBezTo>
                    <a:pt x="5304" y="1906"/>
                    <a:pt x="5137" y="2173"/>
                    <a:pt x="4971" y="2440"/>
                  </a:cubicBezTo>
                  <a:cubicBezTo>
                    <a:pt x="4637" y="2974"/>
                    <a:pt x="4237" y="3474"/>
                    <a:pt x="3770" y="3908"/>
                  </a:cubicBezTo>
                  <a:cubicBezTo>
                    <a:pt x="3303" y="4341"/>
                    <a:pt x="2769" y="4742"/>
                    <a:pt x="2169" y="5009"/>
                  </a:cubicBezTo>
                  <a:cubicBezTo>
                    <a:pt x="1601" y="5342"/>
                    <a:pt x="934" y="5609"/>
                    <a:pt x="334" y="5742"/>
                  </a:cubicBezTo>
                  <a:lnTo>
                    <a:pt x="334" y="5642"/>
                  </a:lnTo>
                  <a:cubicBezTo>
                    <a:pt x="134" y="5676"/>
                    <a:pt x="0" y="5842"/>
                    <a:pt x="0" y="6043"/>
                  </a:cubicBezTo>
                  <a:cubicBezTo>
                    <a:pt x="0" y="6309"/>
                    <a:pt x="167" y="6476"/>
                    <a:pt x="434" y="6476"/>
                  </a:cubicBezTo>
                  <a:cubicBezTo>
                    <a:pt x="1201" y="6443"/>
                    <a:pt x="1935" y="6309"/>
                    <a:pt x="2636" y="6043"/>
                  </a:cubicBezTo>
                  <a:cubicBezTo>
                    <a:pt x="3336" y="5842"/>
                    <a:pt x="4070" y="5509"/>
                    <a:pt x="4670" y="5109"/>
                  </a:cubicBezTo>
                  <a:cubicBezTo>
                    <a:pt x="5337" y="4675"/>
                    <a:pt x="5938" y="4208"/>
                    <a:pt x="6472" y="3641"/>
                  </a:cubicBezTo>
                  <a:cubicBezTo>
                    <a:pt x="6772" y="3374"/>
                    <a:pt x="6972" y="3074"/>
                    <a:pt x="7239" y="2774"/>
                  </a:cubicBezTo>
                  <a:cubicBezTo>
                    <a:pt x="7472" y="2473"/>
                    <a:pt x="7672" y="2140"/>
                    <a:pt x="7906" y="1806"/>
                  </a:cubicBezTo>
                  <a:cubicBezTo>
                    <a:pt x="7939" y="1773"/>
                    <a:pt x="7939" y="1673"/>
                    <a:pt x="7973" y="1639"/>
                  </a:cubicBezTo>
                  <a:cubicBezTo>
                    <a:pt x="8240" y="1039"/>
                    <a:pt x="7973" y="339"/>
                    <a:pt x="7406" y="105"/>
                  </a:cubicBezTo>
                  <a:cubicBezTo>
                    <a:pt x="7246" y="34"/>
                    <a:pt x="7080" y="1"/>
                    <a:pt x="69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19"/>
            <p:cNvSpPr/>
            <p:nvPr/>
          </p:nvSpPr>
          <p:spPr>
            <a:xfrm>
              <a:off x="-2719775" y="10117000"/>
              <a:ext cx="237675" cy="98650"/>
            </a:xfrm>
            <a:custGeom>
              <a:avLst/>
              <a:gdLst/>
              <a:ahLst/>
              <a:cxnLst/>
              <a:rect l="l" t="t" r="r" b="b"/>
              <a:pathLst>
                <a:path w="9507" h="3946" extrusionOk="0">
                  <a:moveTo>
                    <a:pt x="7172" y="0"/>
                  </a:moveTo>
                  <a:cubicBezTo>
                    <a:pt x="6805" y="0"/>
                    <a:pt x="6371" y="0"/>
                    <a:pt x="6005" y="100"/>
                  </a:cubicBezTo>
                  <a:cubicBezTo>
                    <a:pt x="5204" y="167"/>
                    <a:pt x="4470" y="367"/>
                    <a:pt x="3736" y="667"/>
                  </a:cubicBezTo>
                  <a:cubicBezTo>
                    <a:pt x="3036" y="934"/>
                    <a:pt x="2369" y="1301"/>
                    <a:pt x="1735" y="1768"/>
                  </a:cubicBezTo>
                  <a:cubicBezTo>
                    <a:pt x="1134" y="2168"/>
                    <a:pt x="601" y="2669"/>
                    <a:pt x="100" y="3303"/>
                  </a:cubicBezTo>
                  <a:cubicBezTo>
                    <a:pt x="0" y="3469"/>
                    <a:pt x="0" y="3669"/>
                    <a:pt x="134" y="3803"/>
                  </a:cubicBezTo>
                  <a:cubicBezTo>
                    <a:pt x="225" y="3895"/>
                    <a:pt x="337" y="3946"/>
                    <a:pt x="447" y="3946"/>
                  </a:cubicBezTo>
                  <a:cubicBezTo>
                    <a:pt x="537" y="3946"/>
                    <a:pt x="626" y="3911"/>
                    <a:pt x="701" y="3836"/>
                  </a:cubicBezTo>
                  <a:lnTo>
                    <a:pt x="734" y="3803"/>
                  </a:lnTo>
                  <a:cubicBezTo>
                    <a:pt x="1201" y="3436"/>
                    <a:pt x="1802" y="3036"/>
                    <a:pt x="2369" y="2769"/>
                  </a:cubicBezTo>
                  <a:cubicBezTo>
                    <a:pt x="2969" y="2469"/>
                    <a:pt x="3569" y="2268"/>
                    <a:pt x="4203" y="2135"/>
                  </a:cubicBezTo>
                  <a:cubicBezTo>
                    <a:pt x="4725" y="2053"/>
                    <a:pt x="5246" y="1993"/>
                    <a:pt x="5749" y="1993"/>
                  </a:cubicBezTo>
                  <a:cubicBezTo>
                    <a:pt x="5858" y="1993"/>
                    <a:pt x="5965" y="1996"/>
                    <a:pt x="6071" y="2002"/>
                  </a:cubicBezTo>
                  <a:cubicBezTo>
                    <a:pt x="6371" y="2002"/>
                    <a:pt x="6705" y="2035"/>
                    <a:pt x="7005" y="2102"/>
                  </a:cubicBezTo>
                  <a:cubicBezTo>
                    <a:pt x="7339" y="2135"/>
                    <a:pt x="7639" y="2268"/>
                    <a:pt x="7906" y="2302"/>
                  </a:cubicBezTo>
                  <a:lnTo>
                    <a:pt x="8039" y="2335"/>
                  </a:lnTo>
                  <a:cubicBezTo>
                    <a:pt x="8139" y="2369"/>
                    <a:pt x="8173" y="2369"/>
                    <a:pt x="8239" y="2369"/>
                  </a:cubicBezTo>
                  <a:cubicBezTo>
                    <a:pt x="8260" y="2370"/>
                    <a:pt x="8279" y="2370"/>
                    <a:pt x="8299" y="2370"/>
                  </a:cubicBezTo>
                  <a:cubicBezTo>
                    <a:pt x="8907" y="2370"/>
                    <a:pt x="9409" y="1880"/>
                    <a:pt x="9474" y="1234"/>
                  </a:cubicBezTo>
                  <a:cubicBezTo>
                    <a:pt x="9507" y="634"/>
                    <a:pt x="9007" y="67"/>
                    <a:pt x="8340" y="34"/>
                  </a:cubicBezTo>
                  <a:cubicBezTo>
                    <a:pt x="7973" y="34"/>
                    <a:pt x="7539"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19"/>
            <p:cNvSpPr/>
            <p:nvPr/>
          </p:nvSpPr>
          <p:spPr>
            <a:xfrm>
              <a:off x="-2771475" y="9939225"/>
              <a:ext cx="241850" cy="105075"/>
            </a:xfrm>
            <a:custGeom>
              <a:avLst/>
              <a:gdLst/>
              <a:ahLst/>
              <a:cxnLst/>
              <a:rect l="l" t="t" r="r" b="b"/>
              <a:pathLst>
                <a:path w="9674" h="4203" extrusionOk="0">
                  <a:moveTo>
                    <a:pt x="8343" y="1"/>
                  </a:moveTo>
                  <a:cubicBezTo>
                    <a:pt x="8056" y="1"/>
                    <a:pt x="7777" y="101"/>
                    <a:pt x="7572" y="306"/>
                  </a:cubicBezTo>
                  <a:lnTo>
                    <a:pt x="7472" y="406"/>
                  </a:lnTo>
                  <a:cubicBezTo>
                    <a:pt x="7272" y="640"/>
                    <a:pt x="7072" y="873"/>
                    <a:pt x="6805" y="1073"/>
                  </a:cubicBezTo>
                  <a:cubicBezTo>
                    <a:pt x="6571" y="1274"/>
                    <a:pt x="6305" y="1474"/>
                    <a:pt x="6071" y="1641"/>
                  </a:cubicBezTo>
                  <a:cubicBezTo>
                    <a:pt x="5571" y="2041"/>
                    <a:pt x="4970" y="2274"/>
                    <a:pt x="4403" y="2541"/>
                  </a:cubicBezTo>
                  <a:cubicBezTo>
                    <a:pt x="3803" y="2775"/>
                    <a:pt x="3202" y="2908"/>
                    <a:pt x="2535" y="2975"/>
                  </a:cubicBezTo>
                  <a:cubicBezTo>
                    <a:pt x="2226" y="3021"/>
                    <a:pt x="1916" y="3046"/>
                    <a:pt x="1610" y="3046"/>
                  </a:cubicBezTo>
                  <a:cubicBezTo>
                    <a:pt x="1256" y="3046"/>
                    <a:pt x="907" y="3013"/>
                    <a:pt x="567" y="2941"/>
                  </a:cubicBezTo>
                  <a:cubicBezTo>
                    <a:pt x="530" y="2936"/>
                    <a:pt x="495" y="2933"/>
                    <a:pt x="461" y="2933"/>
                  </a:cubicBezTo>
                  <a:cubicBezTo>
                    <a:pt x="283" y="2933"/>
                    <a:pt x="156" y="3012"/>
                    <a:pt x="100" y="3208"/>
                  </a:cubicBezTo>
                  <a:cubicBezTo>
                    <a:pt x="0" y="3408"/>
                    <a:pt x="134" y="3642"/>
                    <a:pt x="334" y="3742"/>
                  </a:cubicBezTo>
                  <a:cubicBezTo>
                    <a:pt x="1101" y="3976"/>
                    <a:pt x="1801" y="4142"/>
                    <a:pt x="2569" y="4176"/>
                  </a:cubicBezTo>
                  <a:cubicBezTo>
                    <a:pt x="2774" y="4194"/>
                    <a:pt x="2981" y="4203"/>
                    <a:pt x="3190" y="4203"/>
                  </a:cubicBezTo>
                  <a:cubicBezTo>
                    <a:pt x="3728" y="4203"/>
                    <a:pt x="4275" y="4148"/>
                    <a:pt x="4804" y="4076"/>
                  </a:cubicBezTo>
                  <a:cubicBezTo>
                    <a:pt x="5571" y="3909"/>
                    <a:pt x="6305" y="3675"/>
                    <a:pt x="7005" y="3342"/>
                  </a:cubicBezTo>
                  <a:cubicBezTo>
                    <a:pt x="7405" y="3208"/>
                    <a:pt x="7739" y="3042"/>
                    <a:pt x="8073" y="2808"/>
                  </a:cubicBezTo>
                  <a:cubicBezTo>
                    <a:pt x="8406" y="2608"/>
                    <a:pt x="8673" y="2374"/>
                    <a:pt x="9040" y="2141"/>
                  </a:cubicBezTo>
                  <a:cubicBezTo>
                    <a:pt x="9107" y="2108"/>
                    <a:pt x="9140" y="2074"/>
                    <a:pt x="9207" y="2041"/>
                  </a:cubicBezTo>
                  <a:cubicBezTo>
                    <a:pt x="9640" y="1574"/>
                    <a:pt x="9674" y="807"/>
                    <a:pt x="9240" y="373"/>
                  </a:cubicBezTo>
                  <a:cubicBezTo>
                    <a:pt x="8994" y="127"/>
                    <a:pt x="8664" y="1"/>
                    <a:pt x="83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19"/>
            <p:cNvSpPr/>
            <p:nvPr/>
          </p:nvSpPr>
          <p:spPr>
            <a:xfrm>
              <a:off x="-2793175" y="9825825"/>
              <a:ext cx="249375" cy="84825"/>
            </a:xfrm>
            <a:custGeom>
              <a:avLst/>
              <a:gdLst/>
              <a:ahLst/>
              <a:cxnLst/>
              <a:rect l="l" t="t" r="r" b="b"/>
              <a:pathLst>
                <a:path w="9975" h="3393" extrusionOk="0">
                  <a:moveTo>
                    <a:pt x="4363" y="0"/>
                  </a:moveTo>
                  <a:cubicBezTo>
                    <a:pt x="3671" y="0"/>
                    <a:pt x="2963" y="123"/>
                    <a:pt x="2336" y="272"/>
                  </a:cubicBezTo>
                  <a:cubicBezTo>
                    <a:pt x="1635" y="472"/>
                    <a:pt x="935" y="739"/>
                    <a:pt x="268" y="1106"/>
                  </a:cubicBezTo>
                  <a:cubicBezTo>
                    <a:pt x="101" y="1240"/>
                    <a:pt x="1" y="1440"/>
                    <a:pt x="34" y="1507"/>
                  </a:cubicBezTo>
                  <a:cubicBezTo>
                    <a:pt x="114" y="1692"/>
                    <a:pt x="278" y="1794"/>
                    <a:pt x="459" y="1794"/>
                  </a:cubicBezTo>
                  <a:cubicBezTo>
                    <a:pt x="506" y="1794"/>
                    <a:pt x="554" y="1787"/>
                    <a:pt x="601" y="1773"/>
                  </a:cubicBezTo>
                  <a:lnTo>
                    <a:pt x="635" y="1773"/>
                  </a:lnTo>
                  <a:cubicBezTo>
                    <a:pt x="1202" y="1573"/>
                    <a:pt x="1936" y="1440"/>
                    <a:pt x="2536" y="1406"/>
                  </a:cubicBezTo>
                  <a:cubicBezTo>
                    <a:pt x="2713" y="1388"/>
                    <a:pt x="2893" y="1380"/>
                    <a:pt x="3073" y="1380"/>
                  </a:cubicBezTo>
                  <a:cubicBezTo>
                    <a:pt x="3540" y="1380"/>
                    <a:pt x="4014" y="1434"/>
                    <a:pt x="4471" y="1507"/>
                  </a:cubicBezTo>
                  <a:cubicBezTo>
                    <a:pt x="5104" y="1640"/>
                    <a:pt x="5705" y="1807"/>
                    <a:pt x="6272" y="2107"/>
                  </a:cubicBezTo>
                  <a:cubicBezTo>
                    <a:pt x="6539" y="2240"/>
                    <a:pt x="6839" y="2407"/>
                    <a:pt x="7106" y="2574"/>
                  </a:cubicBezTo>
                  <a:cubicBezTo>
                    <a:pt x="7339" y="2741"/>
                    <a:pt x="7606" y="2941"/>
                    <a:pt x="7840" y="3108"/>
                  </a:cubicBezTo>
                  <a:lnTo>
                    <a:pt x="7973" y="3174"/>
                  </a:lnTo>
                  <a:cubicBezTo>
                    <a:pt x="8007" y="3241"/>
                    <a:pt x="8107" y="3241"/>
                    <a:pt x="8140" y="3274"/>
                  </a:cubicBezTo>
                  <a:cubicBezTo>
                    <a:pt x="8292" y="3355"/>
                    <a:pt x="8456" y="3392"/>
                    <a:pt x="8619" y="3392"/>
                  </a:cubicBezTo>
                  <a:cubicBezTo>
                    <a:pt x="9064" y="3392"/>
                    <a:pt x="9503" y="3114"/>
                    <a:pt x="9674" y="2674"/>
                  </a:cubicBezTo>
                  <a:cubicBezTo>
                    <a:pt x="9975" y="2107"/>
                    <a:pt x="9674" y="1406"/>
                    <a:pt x="9107" y="1140"/>
                  </a:cubicBezTo>
                  <a:cubicBezTo>
                    <a:pt x="8707" y="1006"/>
                    <a:pt x="8407" y="806"/>
                    <a:pt x="8007" y="673"/>
                  </a:cubicBezTo>
                  <a:cubicBezTo>
                    <a:pt x="7640" y="506"/>
                    <a:pt x="7273" y="406"/>
                    <a:pt x="6906" y="306"/>
                  </a:cubicBezTo>
                  <a:cubicBezTo>
                    <a:pt x="6139" y="106"/>
                    <a:pt x="5338" y="5"/>
                    <a:pt x="4604" y="5"/>
                  </a:cubicBezTo>
                  <a:cubicBezTo>
                    <a:pt x="4524" y="2"/>
                    <a:pt x="4444" y="0"/>
                    <a:pt x="43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19"/>
            <p:cNvSpPr/>
            <p:nvPr/>
          </p:nvSpPr>
          <p:spPr>
            <a:xfrm>
              <a:off x="-2745625" y="9623300"/>
              <a:ext cx="206825" cy="162300"/>
            </a:xfrm>
            <a:custGeom>
              <a:avLst/>
              <a:gdLst/>
              <a:ahLst/>
              <a:cxnLst/>
              <a:rect l="l" t="t" r="r" b="b"/>
              <a:pathLst>
                <a:path w="8273" h="6492" extrusionOk="0">
                  <a:moveTo>
                    <a:pt x="434" y="1"/>
                  </a:moveTo>
                  <a:cubicBezTo>
                    <a:pt x="234" y="1"/>
                    <a:pt x="67" y="101"/>
                    <a:pt x="34" y="234"/>
                  </a:cubicBezTo>
                  <a:cubicBezTo>
                    <a:pt x="0" y="434"/>
                    <a:pt x="167" y="701"/>
                    <a:pt x="367" y="735"/>
                  </a:cubicBezTo>
                  <a:lnTo>
                    <a:pt x="400" y="735"/>
                  </a:lnTo>
                  <a:cubicBezTo>
                    <a:pt x="1001" y="901"/>
                    <a:pt x="1601" y="1135"/>
                    <a:pt x="2202" y="1435"/>
                  </a:cubicBezTo>
                  <a:cubicBezTo>
                    <a:pt x="2769" y="1769"/>
                    <a:pt x="3336" y="2102"/>
                    <a:pt x="3770" y="2569"/>
                  </a:cubicBezTo>
                  <a:cubicBezTo>
                    <a:pt x="4237" y="3036"/>
                    <a:pt x="4670" y="3470"/>
                    <a:pt x="5004" y="4037"/>
                  </a:cubicBezTo>
                  <a:cubicBezTo>
                    <a:pt x="5171" y="4270"/>
                    <a:pt x="5271" y="4571"/>
                    <a:pt x="5437" y="4837"/>
                  </a:cubicBezTo>
                  <a:cubicBezTo>
                    <a:pt x="5571" y="5071"/>
                    <a:pt x="5704" y="5371"/>
                    <a:pt x="5838" y="5671"/>
                  </a:cubicBezTo>
                  <a:lnTo>
                    <a:pt x="5871" y="5771"/>
                  </a:lnTo>
                  <a:cubicBezTo>
                    <a:pt x="5871" y="5838"/>
                    <a:pt x="5904" y="5905"/>
                    <a:pt x="5938" y="5938"/>
                  </a:cubicBezTo>
                  <a:cubicBezTo>
                    <a:pt x="6189" y="6294"/>
                    <a:pt x="6557" y="6492"/>
                    <a:pt x="6929" y="6492"/>
                  </a:cubicBezTo>
                  <a:cubicBezTo>
                    <a:pt x="7150" y="6492"/>
                    <a:pt x="7373" y="6421"/>
                    <a:pt x="7572" y="6272"/>
                  </a:cubicBezTo>
                  <a:cubicBezTo>
                    <a:pt x="8106" y="5905"/>
                    <a:pt x="8273" y="5204"/>
                    <a:pt x="7906" y="4637"/>
                  </a:cubicBezTo>
                  <a:cubicBezTo>
                    <a:pt x="7672" y="4304"/>
                    <a:pt x="7506" y="4004"/>
                    <a:pt x="7239" y="3703"/>
                  </a:cubicBezTo>
                  <a:cubicBezTo>
                    <a:pt x="7005" y="3403"/>
                    <a:pt x="6772" y="3103"/>
                    <a:pt x="6505" y="2836"/>
                  </a:cubicBezTo>
                  <a:cubicBezTo>
                    <a:pt x="5938" y="2269"/>
                    <a:pt x="5337" y="1769"/>
                    <a:pt x="4704" y="1368"/>
                  </a:cubicBezTo>
                  <a:cubicBezTo>
                    <a:pt x="4070" y="935"/>
                    <a:pt x="3369" y="668"/>
                    <a:pt x="2669" y="401"/>
                  </a:cubicBezTo>
                  <a:cubicBezTo>
                    <a:pt x="1935" y="167"/>
                    <a:pt x="1234" y="34"/>
                    <a:pt x="4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19"/>
            <p:cNvSpPr/>
            <p:nvPr/>
          </p:nvSpPr>
          <p:spPr>
            <a:xfrm>
              <a:off x="-2640550" y="9463075"/>
              <a:ext cx="153450" cy="213125"/>
            </a:xfrm>
            <a:custGeom>
              <a:avLst/>
              <a:gdLst/>
              <a:ahLst/>
              <a:cxnLst/>
              <a:rect l="l" t="t" r="r" b="b"/>
              <a:pathLst>
                <a:path w="6138" h="8525" extrusionOk="0">
                  <a:moveTo>
                    <a:pt x="434" y="1"/>
                  </a:moveTo>
                  <a:cubicBezTo>
                    <a:pt x="201" y="1"/>
                    <a:pt x="34" y="161"/>
                    <a:pt x="34" y="405"/>
                  </a:cubicBezTo>
                  <a:cubicBezTo>
                    <a:pt x="0" y="1173"/>
                    <a:pt x="67" y="1906"/>
                    <a:pt x="234" y="2640"/>
                  </a:cubicBezTo>
                  <a:cubicBezTo>
                    <a:pt x="400" y="3341"/>
                    <a:pt x="667" y="4108"/>
                    <a:pt x="1034" y="4775"/>
                  </a:cubicBezTo>
                  <a:cubicBezTo>
                    <a:pt x="1368" y="5442"/>
                    <a:pt x="1801" y="6109"/>
                    <a:pt x="2335" y="6677"/>
                  </a:cubicBezTo>
                  <a:cubicBezTo>
                    <a:pt x="2569" y="6977"/>
                    <a:pt x="2869" y="7210"/>
                    <a:pt x="3169" y="7510"/>
                  </a:cubicBezTo>
                  <a:cubicBezTo>
                    <a:pt x="3469" y="7811"/>
                    <a:pt x="3803" y="8011"/>
                    <a:pt x="4070" y="8278"/>
                  </a:cubicBezTo>
                  <a:cubicBezTo>
                    <a:pt x="4136" y="8311"/>
                    <a:pt x="4203" y="8344"/>
                    <a:pt x="4237" y="8378"/>
                  </a:cubicBezTo>
                  <a:cubicBezTo>
                    <a:pt x="4423" y="8477"/>
                    <a:pt x="4624" y="8525"/>
                    <a:pt x="4822" y="8525"/>
                  </a:cubicBezTo>
                  <a:cubicBezTo>
                    <a:pt x="5225" y="8525"/>
                    <a:pt x="5614" y="8325"/>
                    <a:pt x="5838" y="7944"/>
                  </a:cubicBezTo>
                  <a:cubicBezTo>
                    <a:pt x="6138" y="7377"/>
                    <a:pt x="5971" y="6677"/>
                    <a:pt x="5371" y="6343"/>
                  </a:cubicBezTo>
                  <a:lnTo>
                    <a:pt x="5237" y="6310"/>
                  </a:lnTo>
                  <a:cubicBezTo>
                    <a:pt x="4970" y="6143"/>
                    <a:pt x="4670" y="6009"/>
                    <a:pt x="4403" y="5843"/>
                  </a:cubicBezTo>
                  <a:cubicBezTo>
                    <a:pt x="4170" y="5676"/>
                    <a:pt x="3903" y="5509"/>
                    <a:pt x="3669" y="5309"/>
                  </a:cubicBezTo>
                  <a:cubicBezTo>
                    <a:pt x="3169" y="4942"/>
                    <a:pt x="2702" y="4475"/>
                    <a:pt x="2335" y="3975"/>
                  </a:cubicBezTo>
                  <a:cubicBezTo>
                    <a:pt x="1968" y="3474"/>
                    <a:pt x="1635" y="2907"/>
                    <a:pt x="1368" y="2307"/>
                  </a:cubicBezTo>
                  <a:cubicBezTo>
                    <a:pt x="1068" y="1740"/>
                    <a:pt x="901" y="1073"/>
                    <a:pt x="834" y="439"/>
                  </a:cubicBezTo>
                  <a:lnTo>
                    <a:pt x="867" y="405"/>
                  </a:lnTo>
                  <a:cubicBezTo>
                    <a:pt x="867" y="172"/>
                    <a:pt x="701" y="5"/>
                    <a:pt x="501" y="5"/>
                  </a:cubicBezTo>
                  <a:cubicBezTo>
                    <a:pt x="478" y="2"/>
                    <a:pt x="456" y="1"/>
                    <a:pt x="4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19"/>
            <p:cNvSpPr/>
            <p:nvPr/>
          </p:nvSpPr>
          <p:spPr>
            <a:xfrm>
              <a:off x="-2708100" y="9397300"/>
              <a:ext cx="969050" cy="969900"/>
            </a:xfrm>
            <a:custGeom>
              <a:avLst/>
              <a:gdLst/>
              <a:ahLst/>
              <a:cxnLst/>
              <a:rect l="l" t="t" r="r" b="b"/>
              <a:pathLst>
                <a:path w="38762" h="38796" extrusionOk="0">
                  <a:moveTo>
                    <a:pt x="19381" y="1"/>
                  </a:moveTo>
                  <a:cubicBezTo>
                    <a:pt x="8673" y="1"/>
                    <a:pt x="0" y="8707"/>
                    <a:pt x="0" y="19415"/>
                  </a:cubicBezTo>
                  <a:cubicBezTo>
                    <a:pt x="0" y="30122"/>
                    <a:pt x="8673" y="38795"/>
                    <a:pt x="19381" y="38795"/>
                  </a:cubicBezTo>
                  <a:cubicBezTo>
                    <a:pt x="30088" y="38795"/>
                    <a:pt x="38761" y="30122"/>
                    <a:pt x="38761" y="19415"/>
                  </a:cubicBezTo>
                  <a:cubicBezTo>
                    <a:pt x="38761" y="8707"/>
                    <a:pt x="30088" y="1"/>
                    <a:pt x="193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19"/>
            <p:cNvSpPr/>
            <p:nvPr/>
          </p:nvSpPr>
          <p:spPr>
            <a:xfrm>
              <a:off x="-2584675" y="9504050"/>
              <a:ext cx="863125" cy="878150"/>
            </a:xfrm>
            <a:custGeom>
              <a:avLst/>
              <a:gdLst/>
              <a:ahLst/>
              <a:cxnLst/>
              <a:rect l="l" t="t" r="r" b="b"/>
              <a:pathLst>
                <a:path w="34525" h="35126" extrusionOk="0">
                  <a:moveTo>
                    <a:pt x="26853" y="1"/>
                  </a:moveTo>
                  <a:cubicBezTo>
                    <a:pt x="29755" y="3436"/>
                    <a:pt x="31456" y="7806"/>
                    <a:pt x="31456" y="12610"/>
                  </a:cubicBezTo>
                  <a:cubicBezTo>
                    <a:pt x="31456" y="23384"/>
                    <a:pt x="22683" y="32157"/>
                    <a:pt x="11909" y="32157"/>
                  </a:cubicBezTo>
                  <a:cubicBezTo>
                    <a:pt x="7439" y="32157"/>
                    <a:pt x="3302" y="30656"/>
                    <a:pt x="0" y="28154"/>
                  </a:cubicBezTo>
                  <a:lnTo>
                    <a:pt x="0" y="28154"/>
                  </a:lnTo>
                  <a:cubicBezTo>
                    <a:pt x="3603" y="32390"/>
                    <a:pt x="8973" y="35126"/>
                    <a:pt x="14977" y="35126"/>
                  </a:cubicBezTo>
                  <a:cubicBezTo>
                    <a:pt x="25785" y="35126"/>
                    <a:pt x="34525" y="26353"/>
                    <a:pt x="34525" y="15545"/>
                  </a:cubicBezTo>
                  <a:cubicBezTo>
                    <a:pt x="34525" y="9207"/>
                    <a:pt x="31523" y="3603"/>
                    <a:pt x="26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19"/>
            <p:cNvSpPr/>
            <p:nvPr/>
          </p:nvSpPr>
          <p:spPr>
            <a:xfrm>
              <a:off x="-2551325" y="10092800"/>
              <a:ext cx="79250" cy="79250"/>
            </a:xfrm>
            <a:custGeom>
              <a:avLst/>
              <a:gdLst/>
              <a:ahLst/>
              <a:cxnLst/>
              <a:rect l="l" t="t" r="r" b="b"/>
              <a:pathLst>
                <a:path w="3170" h="3170" extrusionOk="0">
                  <a:moveTo>
                    <a:pt x="1602" y="1"/>
                  </a:moveTo>
                  <a:cubicBezTo>
                    <a:pt x="701" y="1"/>
                    <a:pt x="0" y="735"/>
                    <a:pt x="0" y="1602"/>
                  </a:cubicBezTo>
                  <a:cubicBezTo>
                    <a:pt x="0" y="2469"/>
                    <a:pt x="701" y="3170"/>
                    <a:pt x="1602" y="3170"/>
                  </a:cubicBezTo>
                  <a:cubicBezTo>
                    <a:pt x="2469" y="3170"/>
                    <a:pt x="3169" y="2469"/>
                    <a:pt x="3169" y="1602"/>
                  </a:cubicBezTo>
                  <a:cubicBezTo>
                    <a:pt x="3169" y="735"/>
                    <a:pt x="2469" y="1"/>
                    <a:pt x="16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19"/>
            <p:cNvSpPr/>
            <p:nvPr/>
          </p:nvSpPr>
          <p:spPr>
            <a:xfrm>
              <a:off x="-2540475" y="9985975"/>
              <a:ext cx="79225" cy="79325"/>
            </a:xfrm>
            <a:custGeom>
              <a:avLst/>
              <a:gdLst/>
              <a:ahLst/>
              <a:cxnLst/>
              <a:rect l="l" t="t" r="r" b="b"/>
              <a:pathLst>
                <a:path w="3169" h="3173" extrusionOk="0">
                  <a:moveTo>
                    <a:pt x="1677" y="0"/>
                  </a:moveTo>
                  <a:cubicBezTo>
                    <a:pt x="1641" y="0"/>
                    <a:pt x="1605" y="1"/>
                    <a:pt x="1568" y="4"/>
                  </a:cubicBezTo>
                  <a:cubicBezTo>
                    <a:pt x="701" y="4"/>
                    <a:pt x="0" y="705"/>
                    <a:pt x="0" y="1572"/>
                  </a:cubicBezTo>
                  <a:cubicBezTo>
                    <a:pt x="0" y="2439"/>
                    <a:pt x="701" y="3173"/>
                    <a:pt x="1568" y="3173"/>
                  </a:cubicBezTo>
                  <a:cubicBezTo>
                    <a:pt x="2468" y="3173"/>
                    <a:pt x="3169" y="2439"/>
                    <a:pt x="3169" y="1572"/>
                  </a:cubicBezTo>
                  <a:cubicBezTo>
                    <a:pt x="3169" y="740"/>
                    <a:pt x="2524" y="0"/>
                    <a:pt x="167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19"/>
            <p:cNvSpPr/>
            <p:nvPr/>
          </p:nvSpPr>
          <p:spPr>
            <a:xfrm>
              <a:off x="-2618875" y="9444050"/>
              <a:ext cx="738050" cy="341650"/>
            </a:xfrm>
            <a:custGeom>
              <a:avLst/>
              <a:gdLst/>
              <a:ahLst/>
              <a:cxnLst/>
              <a:rect l="l" t="t" r="r" b="b"/>
              <a:pathLst>
                <a:path w="29522" h="13666" extrusionOk="0">
                  <a:moveTo>
                    <a:pt x="15991" y="0"/>
                  </a:moveTo>
                  <a:cubicBezTo>
                    <a:pt x="14477" y="0"/>
                    <a:pt x="12946" y="174"/>
                    <a:pt x="11475" y="533"/>
                  </a:cubicBezTo>
                  <a:cubicBezTo>
                    <a:pt x="4670" y="2234"/>
                    <a:pt x="0" y="7237"/>
                    <a:pt x="1135" y="11741"/>
                  </a:cubicBezTo>
                  <a:cubicBezTo>
                    <a:pt x="1491" y="13157"/>
                    <a:pt x="2188" y="13666"/>
                    <a:pt x="3192" y="13666"/>
                  </a:cubicBezTo>
                  <a:cubicBezTo>
                    <a:pt x="5381" y="13666"/>
                    <a:pt x="9031" y="11249"/>
                    <a:pt x="13810" y="10540"/>
                  </a:cubicBezTo>
                  <a:cubicBezTo>
                    <a:pt x="21149" y="9406"/>
                    <a:pt x="29522" y="10773"/>
                    <a:pt x="28121" y="6370"/>
                  </a:cubicBezTo>
                  <a:cubicBezTo>
                    <a:pt x="26811" y="2312"/>
                    <a:pt x="21515" y="0"/>
                    <a:pt x="1599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19"/>
            <p:cNvSpPr/>
            <p:nvPr/>
          </p:nvSpPr>
          <p:spPr>
            <a:xfrm>
              <a:off x="-2542150" y="9492375"/>
              <a:ext cx="427000" cy="227625"/>
            </a:xfrm>
            <a:custGeom>
              <a:avLst/>
              <a:gdLst/>
              <a:ahLst/>
              <a:cxnLst/>
              <a:rect l="l" t="t" r="r" b="b"/>
              <a:pathLst>
                <a:path w="17080" h="9105" extrusionOk="0">
                  <a:moveTo>
                    <a:pt x="10608" y="1"/>
                  </a:moveTo>
                  <a:cubicBezTo>
                    <a:pt x="9974" y="1"/>
                    <a:pt x="9374" y="1"/>
                    <a:pt x="8707" y="101"/>
                  </a:cubicBezTo>
                  <a:cubicBezTo>
                    <a:pt x="8406" y="134"/>
                    <a:pt x="8073" y="167"/>
                    <a:pt x="7739" y="267"/>
                  </a:cubicBezTo>
                  <a:cubicBezTo>
                    <a:pt x="7439" y="334"/>
                    <a:pt x="7105" y="401"/>
                    <a:pt x="6772" y="501"/>
                  </a:cubicBezTo>
                  <a:cubicBezTo>
                    <a:pt x="6438" y="634"/>
                    <a:pt x="6138" y="734"/>
                    <a:pt x="5804" y="835"/>
                  </a:cubicBezTo>
                  <a:cubicBezTo>
                    <a:pt x="5604" y="935"/>
                    <a:pt x="5237" y="1101"/>
                    <a:pt x="4937" y="1268"/>
                  </a:cubicBezTo>
                  <a:cubicBezTo>
                    <a:pt x="4370" y="1568"/>
                    <a:pt x="3803" y="1935"/>
                    <a:pt x="3303" y="2302"/>
                  </a:cubicBezTo>
                  <a:cubicBezTo>
                    <a:pt x="2369" y="3103"/>
                    <a:pt x="1601" y="3970"/>
                    <a:pt x="1101" y="4804"/>
                  </a:cubicBezTo>
                  <a:cubicBezTo>
                    <a:pt x="868" y="5238"/>
                    <a:pt x="701" y="5605"/>
                    <a:pt x="501" y="5972"/>
                  </a:cubicBezTo>
                  <a:cubicBezTo>
                    <a:pt x="334" y="6338"/>
                    <a:pt x="267" y="6672"/>
                    <a:pt x="167" y="6939"/>
                  </a:cubicBezTo>
                  <a:cubicBezTo>
                    <a:pt x="134" y="7172"/>
                    <a:pt x="100" y="7439"/>
                    <a:pt x="67" y="7573"/>
                  </a:cubicBezTo>
                  <a:cubicBezTo>
                    <a:pt x="0" y="7673"/>
                    <a:pt x="0" y="7773"/>
                    <a:pt x="0" y="7773"/>
                  </a:cubicBezTo>
                  <a:cubicBezTo>
                    <a:pt x="0" y="7973"/>
                    <a:pt x="0" y="8140"/>
                    <a:pt x="100" y="8340"/>
                  </a:cubicBezTo>
                  <a:cubicBezTo>
                    <a:pt x="276" y="8817"/>
                    <a:pt x="735" y="9105"/>
                    <a:pt x="1207" y="9105"/>
                  </a:cubicBezTo>
                  <a:cubicBezTo>
                    <a:pt x="1362" y="9105"/>
                    <a:pt x="1519" y="9073"/>
                    <a:pt x="1668" y="9007"/>
                  </a:cubicBezTo>
                  <a:lnTo>
                    <a:pt x="1768" y="8974"/>
                  </a:lnTo>
                  <a:cubicBezTo>
                    <a:pt x="1768" y="8974"/>
                    <a:pt x="1835" y="8940"/>
                    <a:pt x="1968" y="8907"/>
                  </a:cubicBezTo>
                  <a:cubicBezTo>
                    <a:pt x="2102" y="8840"/>
                    <a:pt x="2269" y="8774"/>
                    <a:pt x="2469" y="8640"/>
                  </a:cubicBezTo>
                  <a:cubicBezTo>
                    <a:pt x="2836" y="8440"/>
                    <a:pt x="3436" y="8106"/>
                    <a:pt x="4103" y="7739"/>
                  </a:cubicBezTo>
                  <a:cubicBezTo>
                    <a:pt x="4737" y="7339"/>
                    <a:pt x="5438" y="6972"/>
                    <a:pt x="6171" y="6639"/>
                  </a:cubicBezTo>
                  <a:lnTo>
                    <a:pt x="7306" y="6138"/>
                  </a:lnTo>
                  <a:cubicBezTo>
                    <a:pt x="7506" y="6072"/>
                    <a:pt x="7672" y="5972"/>
                    <a:pt x="7906" y="5905"/>
                  </a:cubicBezTo>
                  <a:cubicBezTo>
                    <a:pt x="8073" y="5805"/>
                    <a:pt x="8273" y="5771"/>
                    <a:pt x="8473" y="5671"/>
                  </a:cubicBezTo>
                  <a:cubicBezTo>
                    <a:pt x="8640" y="5605"/>
                    <a:pt x="8840" y="5571"/>
                    <a:pt x="9073" y="5471"/>
                  </a:cubicBezTo>
                  <a:cubicBezTo>
                    <a:pt x="9274" y="5404"/>
                    <a:pt x="9474" y="5338"/>
                    <a:pt x="9674" y="5304"/>
                  </a:cubicBezTo>
                  <a:cubicBezTo>
                    <a:pt x="9907" y="5238"/>
                    <a:pt x="10108" y="5171"/>
                    <a:pt x="10308" y="5138"/>
                  </a:cubicBezTo>
                  <a:lnTo>
                    <a:pt x="10941" y="5004"/>
                  </a:lnTo>
                  <a:cubicBezTo>
                    <a:pt x="11342" y="4937"/>
                    <a:pt x="11742" y="4904"/>
                    <a:pt x="12142" y="4804"/>
                  </a:cubicBezTo>
                  <a:cubicBezTo>
                    <a:pt x="12576" y="4737"/>
                    <a:pt x="12943" y="4671"/>
                    <a:pt x="13310" y="4637"/>
                  </a:cubicBezTo>
                  <a:cubicBezTo>
                    <a:pt x="14077" y="4537"/>
                    <a:pt x="14677" y="4470"/>
                    <a:pt x="15144" y="4437"/>
                  </a:cubicBezTo>
                  <a:cubicBezTo>
                    <a:pt x="15411" y="4437"/>
                    <a:pt x="15578" y="4404"/>
                    <a:pt x="15712" y="4404"/>
                  </a:cubicBezTo>
                  <a:cubicBezTo>
                    <a:pt x="15745" y="4337"/>
                    <a:pt x="15778" y="4337"/>
                    <a:pt x="15812" y="4337"/>
                  </a:cubicBezTo>
                  <a:lnTo>
                    <a:pt x="15878" y="4337"/>
                  </a:lnTo>
                  <a:cubicBezTo>
                    <a:pt x="16112" y="4304"/>
                    <a:pt x="16412" y="4237"/>
                    <a:pt x="16579" y="3937"/>
                  </a:cubicBezTo>
                  <a:cubicBezTo>
                    <a:pt x="17046" y="3503"/>
                    <a:pt x="17079" y="2769"/>
                    <a:pt x="16612" y="2302"/>
                  </a:cubicBezTo>
                  <a:lnTo>
                    <a:pt x="16579" y="2269"/>
                  </a:lnTo>
                  <a:cubicBezTo>
                    <a:pt x="16545" y="2236"/>
                    <a:pt x="16479" y="2169"/>
                    <a:pt x="16412" y="2135"/>
                  </a:cubicBezTo>
                  <a:cubicBezTo>
                    <a:pt x="16279" y="2002"/>
                    <a:pt x="16112" y="1902"/>
                    <a:pt x="15878" y="1735"/>
                  </a:cubicBezTo>
                  <a:cubicBezTo>
                    <a:pt x="15411" y="1435"/>
                    <a:pt x="14711" y="1001"/>
                    <a:pt x="13810" y="668"/>
                  </a:cubicBezTo>
                  <a:cubicBezTo>
                    <a:pt x="13610" y="568"/>
                    <a:pt x="13377" y="501"/>
                    <a:pt x="13110" y="434"/>
                  </a:cubicBezTo>
                  <a:cubicBezTo>
                    <a:pt x="12876" y="334"/>
                    <a:pt x="12576" y="267"/>
                    <a:pt x="12309" y="234"/>
                  </a:cubicBezTo>
                  <a:cubicBezTo>
                    <a:pt x="12076" y="167"/>
                    <a:pt x="11775" y="134"/>
                    <a:pt x="11475" y="101"/>
                  </a:cubicBezTo>
                  <a:cubicBezTo>
                    <a:pt x="11242" y="67"/>
                    <a:pt x="10908" y="1"/>
                    <a:pt x="106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hanks + Credits">
  <p:cSld name="SECTION_HEADER_1_1_1_2">
    <p:bg>
      <p:bgPr>
        <a:solidFill>
          <a:schemeClr val="lt1"/>
        </a:solidFill>
        <a:effectLst/>
      </p:bgPr>
    </p:bg>
    <p:spTree>
      <p:nvGrpSpPr>
        <p:cNvPr id="1" name="Shape 451"/>
        <p:cNvGrpSpPr/>
        <p:nvPr/>
      </p:nvGrpSpPr>
      <p:grpSpPr>
        <a:xfrm>
          <a:off x="0" y="0"/>
          <a:ext cx="0" cy="0"/>
          <a:chOff x="0" y="0"/>
          <a:chExt cx="0" cy="0"/>
        </a:xfrm>
      </p:grpSpPr>
      <p:sp>
        <p:nvSpPr>
          <p:cNvPr id="452" name="Google Shape;452;p20"/>
          <p:cNvSpPr/>
          <p:nvPr/>
        </p:nvSpPr>
        <p:spPr>
          <a:xfrm rot="7726685">
            <a:off x="7644923" y="-3462545"/>
            <a:ext cx="3607761" cy="7843678"/>
          </a:xfrm>
          <a:custGeom>
            <a:avLst/>
            <a:gdLst/>
            <a:ahLst/>
            <a:cxnLst/>
            <a:rect l="l" t="t" r="r" b="b"/>
            <a:pathLst>
              <a:path w="192672" h="208517" extrusionOk="0">
                <a:moveTo>
                  <a:pt x="0" y="1"/>
                </a:moveTo>
                <a:lnTo>
                  <a:pt x="0" y="188035"/>
                </a:lnTo>
                <a:cubicBezTo>
                  <a:pt x="14638" y="187669"/>
                  <a:pt x="29317" y="181548"/>
                  <a:pt x="43603" y="181548"/>
                </a:cubicBezTo>
                <a:cubicBezTo>
                  <a:pt x="47548" y="181548"/>
                  <a:pt x="51464" y="182015"/>
                  <a:pt x="55340" y="183198"/>
                </a:cubicBezTo>
                <a:cubicBezTo>
                  <a:pt x="68850" y="187335"/>
                  <a:pt x="78090" y="199110"/>
                  <a:pt x="88897" y="208517"/>
                </a:cubicBezTo>
                <a:lnTo>
                  <a:pt x="148974" y="208517"/>
                </a:lnTo>
                <a:cubicBezTo>
                  <a:pt x="149074" y="208417"/>
                  <a:pt x="149140" y="208350"/>
                  <a:pt x="149174" y="208250"/>
                </a:cubicBezTo>
                <a:cubicBezTo>
                  <a:pt x="160582" y="195674"/>
                  <a:pt x="162617" y="175526"/>
                  <a:pt x="154010" y="160883"/>
                </a:cubicBezTo>
                <a:cubicBezTo>
                  <a:pt x="149807" y="153777"/>
                  <a:pt x="143570" y="148140"/>
                  <a:pt x="138800" y="141369"/>
                </a:cubicBezTo>
                <a:cubicBezTo>
                  <a:pt x="134063" y="134630"/>
                  <a:pt x="130827" y="125824"/>
                  <a:pt x="133896" y="118119"/>
                </a:cubicBezTo>
                <a:cubicBezTo>
                  <a:pt x="139066" y="105109"/>
                  <a:pt x="157847" y="103508"/>
                  <a:pt x="165919" y="92000"/>
                </a:cubicBezTo>
                <a:cubicBezTo>
                  <a:pt x="169688" y="86596"/>
                  <a:pt x="170522" y="79724"/>
                  <a:pt x="171123" y="73120"/>
                </a:cubicBezTo>
                <a:cubicBezTo>
                  <a:pt x="171690" y="66548"/>
                  <a:pt x="172190" y="59710"/>
                  <a:pt x="175492" y="53939"/>
                </a:cubicBezTo>
                <a:cubicBezTo>
                  <a:pt x="178268" y="49118"/>
                  <a:pt x="184105" y="44579"/>
                  <a:pt x="189600" y="44579"/>
                </a:cubicBezTo>
                <a:cubicBezTo>
                  <a:pt x="190644" y="44579"/>
                  <a:pt x="191676" y="44743"/>
                  <a:pt x="192671" y="45100"/>
                </a:cubicBezTo>
                <a:cubicBezTo>
                  <a:pt x="189512" y="42123"/>
                  <a:pt x="185065" y="41211"/>
                  <a:pt x="180627" y="41211"/>
                </a:cubicBezTo>
                <a:cubicBezTo>
                  <a:pt x="179395" y="41211"/>
                  <a:pt x="178163" y="41281"/>
                  <a:pt x="176960" y="41397"/>
                </a:cubicBezTo>
                <a:cubicBezTo>
                  <a:pt x="172981" y="41780"/>
                  <a:pt x="168968" y="42560"/>
                  <a:pt x="165019" y="42560"/>
                </a:cubicBezTo>
                <a:cubicBezTo>
                  <a:pt x="163472" y="42560"/>
                  <a:pt x="161936" y="42441"/>
                  <a:pt x="160415" y="42131"/>
                </a:cubicBezTo>
                <a:cubicBezTo>
                  <a:pt x="151008" y="40263"/>
                  <a:pt x="144404" y="31690"/>
                  <a:pt x="140768" y="22850"/>
                </a:cubicBezTo>
                <a:cubicBezTo>
                  <a:pt x="137732" y="15412"/>
                  <a:pt x="136131" y="7506"/>
                  <a:pt x="1332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20"/>
          <p:cNvSpPr/>
          <p:nvPr/>
        </p:nvSpPr>
        <p:spPr>
          <a:xfrm rot="-5707962">
            <a:off x="-769744" y="-7366668"/>
            <a:ext cx="5707191" cy="27500471"/>
          </a:xfrm>
          <a:custGeom>
            <a:avLst/>
            <a:gdLst/>
            <a:ahLst/>
            <a:cxnLst/>
            <a:rect l="l" t="t" r="r" b="b"/>
            <a:pathLst>
              <a:path w="192672" h="208517" extrusionOk="0">
                <a:moveTo>
                  <a:pt x="0" y="1"/>
                </a:moveTo>
                <a:lnTo>
                  <a:pt x="0" y="188035"/>
                </a:lnTo>
                <a:cubicBezTo>
                  <a:pt x="14638" y="187669"/>
                  <a:pt x="29317" y="181548"/>
                  <a:pt x="43603" y="181548"/>
                </a:cubicBezTo>
                <a:cubicBezTo>
                  <a:pt x="47548" y="181548"/>
                  <a:pt x="51464" y="182015"/>
                  <a:pt x="55340" y="183198"/>
                </a:cubicBezTo>
                <a:cubicBezTo>
                  <a:pt x="68850" y="187335"/>
                  <a:pt x="78090" y="199110"/>
                  <a:pt x="88897" y="208517"/>
                </a:cubicBezTo>
                <a:lnTo>
                  <a:pt x="148974" y="208517"/>
                </a:lnTo>
                <a:cubicBezTo>
                  <a:pt x="149074" y="208417"/>
                  <a:pt x="149140" y="208350"/>
                  <a:pt x="149174" y="208250"/>
                </a:cubicBezTo>
                <a:cubicBezTo>
                  <a:pt x="160582" y="195674"/>
                  <a:pt x="162617" y="175526"/>
                  <a:pt x="154010" y="160883"/>
                </a:cubicBezTo>
                <a:cubicBezTo>
                  <a:pt x="149807" y="153777"/>
                  <a:pt x="143570" y="148140"/>
                  <a:pt x="138800" y="141369"/>
                </a:cubicBezTo>
                <a:cubicBezTo>
                  <a:pt x="134063" y="134630"/>
                  <a:pt x="130827" y="125824"/>
                  <a:pt x="133896" y="118119"/>
                </a:cubicBezTo>
                <a:cubicBezTo>
                  <a:pt x="139066" y="105109"/>
                  <a:pt x="157847" y="103508"/>
                  <a:pt x="165919" y="92000"/>
                </a:cubicBezTo>
                <a:cubicBezTo>
                  <a:pt x="169688" y="86596"/>
                  <a:pt x="170522" y="79724"/>
                  <a:pt x="171123" y="73120"/>
                </a:cubicBezTo>
                <a:cubicBezTo>
                  <a:pt x="171690" y="66548"/>
                  <a:pt x="172190" y="59710"/>
                  <a:pt x="175492" y="53939"/>
                </a:cubicBezTo>
                <a:cubicBezTo>
                  <a:pt x="178268" y="49118"/>
                  <a:pt x="184105" y="44579"/>
                  <a:pt x="189600" y="44579"/>
                </a:cubicBezTo>
                <a:cubicBezTo>
                  <a:pt x="190644" y="44579"/>
                  <a:pt x="191676" y="44743"/>
                  <a:pt x="192671" y="45100"/>
                </a:cubicBezTo>
                <a:cubicBezTo>
                  <a:pt x="189512" y="42123"/>
                  <a:pt x="185065" y="41211"/>
                  <a:pt x="180627" y="41211"/>
                </a:cubicBezTo>
                <a:cubicBezTo>
                  <a:pt x="179395" y="41211"/>
                  <a:pt x="178163" y="41281"/>
                  <a:pt x="176960" y="41397"/>
                </a:cubicBezTo>
                <a:cubicBezTo>
                  <a:pt x="172981" y="41780"/>
                  <a:pt x="168968" y="42560"/>
                  <a:pt x="165019" y="42560"/>
                </a:cubicBezTo>
                <a:cubicBezTo>
                  <a:pt x="163472" y="42560"/>
                  <a:pt x="161936" y="42441"/>
                  <a:pt x="160415" y="42131"/>
                </a:cubicBezTo>
                <a:cubicBezTo>
                  <a:pt x="151008" y="40263"/>
                  <a:pt x="144404" y="31690"/>
                  <a:pt x="140768" y="22850"/>
                </a:cubicBezTo>
                <a:cubicBezTo>
                  <a:pt x="137732" y="15412"/>
                  <a:pt x="136131" y="7506"/>
                  <a:pt x="1332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20"/>
          <p:cNvSpPr txBox="1">
            <a:spLocks noGrp="1"/>
          </p:cNvSpPr>
          <p:nvPr>
            <p:ph type="subTitle" idx="1"/>
          </p:nvPr>
        </p:nvSpPr>
        <p:spPr>
          <a:xfrm>
            <a:off x="3092875" y="1885277"/>
            <a:ext cx="2946900" cy="959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
        <p:nvSpPr>
          <p:cNvPr id="456" name="Google Shape;456;p20"/>
          <p:cNvSpPr/>
          <p:nvPr/>
        </p:nvSpPr>
        <p:spPr>
          <a:xfrm rot="-6977162">
            <a:off x="7428839" y="4610775"/>
            <a:ext cx="3973469" cy="3213737"/>
          </a:xfrm>
          <a:custGeom>
            <a:avLst/>
            <a:gdLst/>
            <a:ahLst/>
            <a:cxnLst/>
            <a:rect l="l" t="t" r="r" b="b"/>
            <a:pathLst>
              <a:path w="79758" h="80817" extrusionOk="0">
                <a:moveTo>
                  <a:pt x="48464" y="1"/>
                </a:moveTo>
                <a:cubicBezTo>
                  <a:pt x="44157" y="1"/>
                  <a:pt x="39941" y="1162"/>
                  <a:pt x="36560" y="3813"/>
                </a:cubicBezTo>
                <a:cubicBezTo>
                  <a:pt x="28721" y="9984"/>
                  <a:pt x="31490" y="18057"/>
                  <a:pt x="34125" y="25796"/>
                </a:cubicBezTo>
                <a:cubicBezTo>
                  <a:pt x="37127" y="34402"/>
                  <a:pt x="32891" y="39639"/>
                  <a:pt x="25219" y="44676"/>
                </a:cubicBezTo>
                <a:cubicBezTo>
                  <a:pt x="19215" y="48645"/>
                  <a:pt x="12343" y="51514"/>
                  <a:pt x="7373" y="56718"/>
                </a:cubicBezTo>
                <a:cubicBezTo>
                  <a:pt x="2436" y="61922"/>
                  <a:pt x="1" y="70661"/>
                  <a:pt x="4504" y="76265"/>
                </a:cubicBezTo>
                <a:cubicBezTo>
                  <a:pt x="7050" y="79412"/>
                  <a:pt x="11214" y="80817"/>
                  <a:pt x="15315" y="80817"/>
                </a:cubicBezTo>
                <a:cubicBezTo>
                  <a:pt x="15997" y="80817"/>
                  <a:pt x="16676" y="80778"/>
                  <a:pt x="17347" y="80702"/>
                </a:cubicBezTo>
                <a:cubicBezTo>
                  <a:pt x="22050" y="80168"/>
                  <a:pt x="26386" y="78066"/>
                  <a:pt x="30656" y="76032"/>
                </a:cubicBezTo>
                <a:cubicBezTo>
                  <a:pt x="37661" y="72663"/>
                  <a:pt x="44633" y="69260"/>
                  <a:pt x="51638" y="65891"/>
                </a:cubicBezTo>
                <a:cubicBezTo>
                  <a:pt x="57408" y="63089"/>
                  <a:pt x="63346" y="60220"/>
                  <a:pt x="68083" y="55817"/>
                </a:cubicBezTo>
                <a:cubicBezTo>
                  <a:pt x="75888" y="48545"/>
                  <a:pt x="79758" y="37337"/>
                  <a:pt x="78057" y="26830"/>
                </a:cubicBezTo>
                <a:cubicBezTo>
                  <a:pt x="76355" y="16322"/>
                  <a:pt x="69150" y="6849"/>
                  <a:pt x="59477" y="2446"/>
                </a:cubicBezTo>
                <a:cubicBezTo>
                  <a:pt x="56068" y="889"/>
                  <a:pt x="52231" y="1"/>
                  <a:pt x="484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20"/>
          <p:cNvSpPr/>
          <p:nvPr/>
        </p:nvSpPr>
        <p:spPr>
          <a:xfrm rot="-9668584">
            <a:off x="-994040" y="-1313920"/>
            <a:ext cx="2654025" cy="3517518"/>
          </a:xfrm>
          <a:custGeom>
            <a:avLst/>
            <a:gdLst/>
            <a:ahLst/>
            <a:cxnLst/>
            <a:rect l="l" t="t" r="r" b="b"/>
            <a:pathLst>
              <a:path w="79758" h="80817" extrusionOk="0">
                <a:moveTo>
                  <a:pt x="48464" y="1"/>
                </a:moveTo>
                <a:cubicBezTo>
                  <a:pt x="44157" y="1"/>
                  <a:pt x="39941" y="1162"/>
                  <a:pt x="36560" y="3813"/>
                </a:cubicBezTo>
                <a:cubicBezTo>
                  <a:pt x="28721" y="9984"/>
                  <a:pt x="31490" y="18057"/>
                  <a:pt x="34125" y="25796"/>
                </a:cubicBezTo>
                <a:cubicBezTo>
                  <a:pt x="37127" y="34402"/>
                  <a:pt x="32891" y="39639"/>
                  <a:pt x="25219" y="44676"/>
                </a:cubicBezTo>
                <a:cubicBezTo>
                  <a:pt x="19215" y="48645"/>
                  <a:pt x="12343" y="51514"/>
                  <a:pt x="7373" y="56718"/>
                </a:cubicBezTo>
                <a:cubicBezTo>
                  <a:pt x="2436" y="61922"/>
                  <a:pt x="1" y="70661"/>
                  <a:pt x="4504" y="76265"/>
                </a:cubicBezTo>
                <a:cubicBezTo>
                  <a:pt x="7050" y="79412"/>
                  <a:pt x="11214" y="80817"/>
                  <a:pt x="15315" y="80817"/>
                </a:cubicBezTo>
                <a:cubicBezTo>
                  <a:pt x="15997" y="80817"/>
                  <a:pt x="16676" y="80778"/>
                  <a:pt x="17347" y="80702"/>
                </a:cubicBezTo>
                <a:cubicBezTo>
                  <a:pt x="22050" y="80168"/>
                  <a:pt x="26386" y="78066"/>
                  <a:pt x="30656" y="76032"/>
                </a:cubicBezTo>
                <a:cubicBezTo>
                  <a:pt x="37661" y="72663"/>
                  <a:pt x="44633" y="69260"/>
                  <a:pt x="51638" y="65891"/>
                </a:cubicBezTo>
                <a:cubicBezTo>
                  <a:pt x="57408" y="63089"/>
                  <a:pt x="63346" y="60220"/>
                  <a:pt x="68083" y="55817"/>
                </a:cubicBezTo>
                <a:cubicBezTo>
                  <a:pt x="75888" y="48545"/>
                  <a:pt x="79758" y="37337"/>
                  <a:pt x="78057" y="26830"/>
                </a:cubicBezTo>
                <a:cubicBezTo>
                  <a:pt x="76355" y="16322"/>
                  <a:pt x="69150" y="6849"/>
                  <a:pt x="59477" y="2446"/>
                </a:cubicBezTo>
                <a:cubicBezTo>
                  <a:pt x="56068" y="889"/>
                  <a:pt x="52231" y="1"/>
                  <a:pt x="484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58" name="Google Shape;458;p20"/>
          <p:cNvGrpSpPr/>
          <p:nvPr/>
        </p:nvGrpSpPr>
        <p:grpSpPr>
          <a:xfrm>
            <a:off x="479838" y="232760"/>
            <a:ext cx="8328038" cy="4764572"/>
            <a:chOff x="479838" y="232760"/>
            <a:chExt cx="8328038" cy="4764572"/>
          </a:xfrm>
        </p:grpSpPr>
        <p:sp>
          <p:nvSpPr>
            <p:cNvPr id="459" name="Google Shape;459;p20"/>
            <p:cNvSpPr/>
            <p:nvPr/>
          </p:nvSpPr>
          <p:spPr>
            <a:xfrm rot="-8992409">
              <a:off x="7396267" y="4866636"/>
              <a:ext cx="133447" cy="104248"/>
            </a:xfrm>
            <a:custGeom>
              <a:avLst/>
              <a:gdLst/>
              <a:ahLst/>
              <a:cxnLst/>
              <a:rect l="l" t="t" r="r" b="b"/>
              <a:pathLst>
                <a:path w="5338" h="4170" extrusionOk="0">
                  <a:moveTo>
                    <a:pt x="2669" y="0"/>
                  </a:moveTo>
                  <a:cubicBezTo>
                    <a:pt x="0" y="0"/>
                    <a:pt x="0" y="4170"/>
                    <a:pt x="2669" y="4170"/>
                  </a:cubicBezTo>
                  <a:cubicBezTo>
                    <a:pt x="5337" y="4170"/>
                    <a:pt x="5337" y="0"/>
                    <a:pt x="26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20"/>
            <p:cNvSpPr/>
            <p:nvPr/>
          </p:nvSpPr>
          <p:spPr>
            <a:xfrm rot="-8100000">
              <a:off x="598865" y="818857"/>
              <a:ext cx="133449" cy="104249"/>
            </a:xfrm>
            <a:custGeom>
              <a:avLst/>
              <a:gdLst/>
              <a:ahLst/>
              <a:cxnLst/>
              <a:rect l="l" t="t" r="r" b="b"/>
              <a:pathLst>
                <a:path w="5338" h="4170" extrusionOk="0">
                  <a:moveTo>
                    <a:pt x="2669" y="0"/>
                  </a:moveTo>
                  <a:cubicBezTo>
                    <a:pt x="0" y="0"/>
                    <a:pt x="0" y="4170"/>
                    <a:pt x="2669" y="4170"/>
                  </a:cubicBezTo>
                  <a:cubicBezTo>
                    <a:pt x="5337" y="4170"/>
                    <a:pt x="5337" y="0"/>
                    <a:pt x="26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20"/>
            <p:cNvSpPr/>
            <p:nvPr/>
          </p:nvSpPr>
          <p:spPr>
            <a:xfrm rot="-8100000">
              <a:off x="505345" y="1758245"/>
              <a:ext cx="66724" cy="51750"/>
            </a:xfrm>
            <a:custGeom>
              <a:avLst/>
              <a:gdLst/>
              <a:ahLst/>
              <a:cxnLst/>
              <a:rect l="l" t="t" r="r" b="b"/>
              <a:pathLst>
                <a:path w="2669" h="2070" extrusionOk="0">
                  <a:moveTo>
                    <a:pt x="1334" y="1"/>
                  </a:moveTo>
                  <a:cubicBezTo>
                    <a:pt x="0" y="1"/>
                    <a:pt x="0" y="2069"/>
                    <a:pt x="1334" y="2069"/>
                  </a:cubicBezTo>
                  <a:cubicBezTo>
                    <a:pt x="2669" y="2069"/>
                    <a:pt x="2669" y="1"/>
                    <a:pt x="1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20"/>
            <p:cNvSpPr/>
            <p:nvPr/>
          </p:nvSpPr>
          <p:spPr>
            <a:xfrm rot="10800000">
              <a:off x="7788263" y="4575185"/>
              <a:ext cx="66725" cy="51750"/>
            </a:xfrm>
            <a:custGeom>
              <a:avLst/>
              <a:gdLst/>
              <a:ahLst/>
              <a:cxnLst/>
              <a:rect l="l" t="t" r="r" b="b"/>
              <a:pathLst>
                <a:path w="2669" h="2070" extrusionOk="0">
                  <a:moveTo>
                    <a:pt x="1334" y="1"/>
                  </a:moveTo>
                  <a:cubicBezTo>
                    <a:pt x="0" y="1"/>
                    <a:pt x="0" y="2069"/>
                    <a:pt x="1334" y="2069"/>
                  </a:cubicBezTo>
                  <a:cubicBezTo>
                    <a:pt x="2669" y="2069"/>
                    <a:pt x="2669" y="1"/>
                    <a:pt x="1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20"/>
            <p:cNvSpPr/>
            <p:nvPr/>
          </p:nvSpPr>
          <p:spPr>
            <a:xfrm rot="10800000">
              <a:off x="1519938" y="603735"/>
              <a:ext cx="66725" cy="51750"/>
            </a:xfrm>
            <a:custGeom>
              <a:avLst/>
              <a:gdLst/>
              <a:ahLst/>
              <a:cxnLst/>
              <a:rect l="l" t="t" r="r" b="b"/>
              <a:pathLst>
                <a:path w="2669" h="2070" extrusionOk="0">
                  <a:moveTo>
                    <a:pt x="1334" y="1"/>
                  </a:moveTo>
                  <a:cubicBezTo>
                    <a:pt x="0" y="1"/>
                    <a:pt x="0" y="2069"/>
                    <a:pt x="1334" y="2069"/>
                  </a:cubicBezTo>
                  <a:cubicBezTo>
                    <a:pt x="2669" y="2069"/>
                    <a:pt x="2669" y="1"/>
                    <a:pt x="1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20"/>
            <p:cNvSpPr/>
            <p:nvPr/>
          </p:nvSpPr>
          <p:spPr>
            <a:xfrm rot="10800000">
              <a:off x="479838" y="247185"/>
              <a:ext cx="66725" cy="51750"/>
            </a:xfrm>
            <a:custGeom>
              <a:avLst/>
              <a:gdLst/>
              <a:ahLst/>
              <a:cxnLst/>
              <a:rect l="l" t="t" r="r" b="b"/>
              <a:pathLst>
                <a:path w="2669" h="2070" extrusionOk="0">
                  <a:moveTo>
                    <a:pt x="1334" y="1"/>
                  </a:moveTo>
                  <a:cubicBezTo>
                    <a:pt x="0" y="1"/>
                    <a:pt x="0" y="2069"/>
                    <a:pt x="1334" y="2069"/>
                  </a:cubicBezTo>
                  <a:cubicBezTo>
                    <a:pt x="2669" y="2069"/>
                    <a:pt x="2669" y="1"/>
                    <a:pt x="1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20"/>
            <p:cNvSpPr/>
            <p:nvPr/>
          </p:nvSpPr>
          <p:spPr>
            <a:xfrm rot="10800000">
              <a:off x="8674425" y="232760"/>
              <a:ext cx="133450" cy="104250"/>
            </a:xfrm>
            <a:custGeom>
              <a:avLst/>
              <a:gdLst/>
              <a:ahLst/>
              <a:cxnLst/>
              <a:rect l="l" t="t" r="r" b="b"/>
              <a:pathLst>
                <a:path w="5338" h="4170" extrusionOk="0">
                  <a:moveTo>
                    <a:pt x="2669" y="0"/>
                  </a:moveTo>
                  <a:cubicBezTo>
                    <a:pt x="0" y="0"/>
                    <a:pt x="0" y="4170"/>
                    <a:pt x="2669" y="4170"/>
                  </a:cubicBezTo>
                  <a:cubicBezTo>
                    <a:pt x="5337" y="4170"/>
                    <a:pt x="5337" y="0"/>
                    <a:pt x="26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20"/>
            <p:cNvSpPr/>
            <p:nvPr/>
          </p:nvSpPr>
          <p:spPr>
            <a:xfrm rot="10800000">
              <a:off x="8342213" y="811398"/>
              <a:ext cx="66725" cy="51750"/>
            </a:xfrm>
            <a:custGeom>
              <a:avLst/>
              <a:gdLst/>
              <a:ahLst/>
              <a:cxnLst/>
              <a:rect l="l" t="t" r="r" b="b"/>
              <a:pathLst>
                <a:path w="2669" h="2070" extrusionOk="0">
                  <a:moveTo>
                    <a:pt x="1334" y="1"/>
                  </a:moveTo>
                  <a:cubicBezTo>
                    <a:pt x="0" y="1"/>
                    <a:pt x="0" y="2069"/>
                    <a:pt x="1334" y="2069"/>
                  </a:cubicBezTo>
                  <a:cubicBezTo>
                    <a:pt x="2669" y="2069"/>
                    <a:pt x="2669" y="1"/>
                    <a:pt x="1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20"/>
            <p:cNvSpPr/>
            <p:nvPr/>
          </p:nvSpPr>
          <p:spPr>
            <a:xfrm rot="10800000">
              <a:off x="788874" y="4776168"/>
              <a:ext cx="111151" cy="86200"/>
            </a:xfrm>
            <a:custGeom>
              <a:avLst/>
              <a:gdLst/>
              <a:ahLst/>
              <a:cxnLst/>
              <a:rect l="l" t="t" r="r" b="b"/>
              <a:pathLst>
                <a:path w="2669" h="2070" extrusionOk="0">
                  <a:moveTo>
                    <a:pt x="1334" y="1"/>
                  </a:moveTo>
                  <a:cubicBezTo>
                    <a:pt x="0" y="1"/>
                    <a:pt x="0" y="2069"/>
                    <a:pt x="1334" y="2069"/>
                  </a:cubicBezTo>
                  <a:cubicBezTo>
                    <a:pt x="2669" y="2069"/>
                    <a:pt x="2669" y="1"/>
                    <a:pt x="1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8" name="Google Shape;468;p20"/>
          <p:cNvSpPr txBox="1">
            <a:spLocks noGrp="1"/>
          </p:cNvSpPr>
          <p:nvPr>
            <p:ph type="title"/>
          </p:nvPr>
        </p:nvSpPr>
        <p:spPr>
          <a:xfrm>
            <a:off x="2308550" y="562720"/>
            <a:ext cx="4526700" cy="1122300"/>
          </a:xfrm>
          <a:prstGeom prst="rect">
            <a:avLst/>
          </a:prstGeom>
          <a:noFill/>
          <a:ln>
            <a:noFill/>
          </a:ln>
        </p:spPr>
        <p:txBody>
          <a:bodyPr spcFirstLastPara="1" wrap="square" lIns="91425" tIns="91425" rIns="91425" bIns="91425" anchor="b" anchorCtr="0">
            <a:noAutofit/>
          </a:bodyPr>
          <a:lstStyle>
            <a:lvl1pPr lvl="0" algn="ctr" rtl="0">
              <a:lnSpc>
                <a:spcPct val="80000"/>
              </a:lnSpc>
              <a:spcBef>
                <a:spcPts val="0"/>
              </a:spcBef>
              <a:spcAft>
                <a:spcPts val="0"/>
              </a:spcAft>
              <a:buSzPts val="4800"/>
              <a:buNone/>
              <a:defRPr sz="55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p:cSld name="CUSTOM_11">
    <p:bg>
      <p:bgPr>
        <a:solidFill>
          <a:schemeClr val="lt2"/>
        </a:solidFill>
        <a:effectLst/>
      </p:bgPr>
    </p:bg>
    <p:spTree>
      <p:nvGrpSpPr>
        <p:cNvPr id="1" name="Shape 535"/>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8575" y="349525"/>
            <a:ext cx="7721100" cy="5727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4200"/>
              <a:buFont typeface="Montserrat"/>
              <a:buNone/>
              <a:defRPr sz="4200" b="1">
                <a:solidFill>
                  <a:schemeClr val="dk1"/>
                </a:solidFill>
                <a:latin typeface="Montserrat"/>
                <a:ea typeface="Montserrat"/>
                <a:cs typeface="Montserrat"/>
                <a:sym typeface="Montserrat"/>
              </a:defRPr>
            </a:lvl1pPr>
            <a:lvl2pPr lvl="1">
              <a:lnSpc>
                <a:spcPct val="100000"/>
              </a:lnSpc>
              <a:spcBef>
                <a:spcPts val="0"/>
              </a:spcBef>
              <a:spcAft>
                <a:spcPts val="0"/>
              </a:spcAft>
              <a:buClr>
                <a:schemeClr val="lt1"/>
              </a:buClr>
              <a:buSzPts val="2800"/>
              <a:buFont typeface="Montserrat"/>
              <a:buNone/>
              <a:defRPr sz="2800" b="1">
                <a:solidFill>
                  <a:schemeClr val="lt1"/>
                </a:solidFill>
                <a:latin typeface="Montserrat"/>
                <a:ea typeface="Montserrat"/>
                <a:cs typeface="Montserrat"/>
                <a:sym typeface="Montserrat"/>
              </a:defRPr>
            </a:lvl2pPr>
            <a:lvl3pPr lvl="2">
              <a:lnSpc>
                <a:spcPct val="100000"/>
              </a:lnSpc>
              <a:spcBef>
                <a:spcPts val="0"/>
              </a:spcBef>
              <a:spcAft>
                <a:spcPts val="0"/>
              </a:spcAft>
              <a:buClr>
                <a:schemeClr val="lt1"/>
              </a:buClr>
              <a:buSzPts val="2800"/>
              <a:buFont typeface="Montserrat"/>
              <a:buNone/>
              <a:defRPr sz="2800" b="1">
                <a:solidFill>
                  <a:schemeClr val="lt1"/>
                </a:solidFill>
                <a:latin typeface="Montserrat"/>
                <a:ea typeface="Montserrat"/>
                <a:cs typeface="Montserrat"/>
                <a:sym typeface="Montserrat"/>
              </a:defRPr>
            </a:lvl3pPr>
            <a:lvl4pPr lvl="3">
              <a:lnSpc>
                <a:spcPct val="100000"/>
              </a:lnSpc>
              <a:spcBef>
                <a:spcPts val="0"/>
              </a:spcBef>
              <a:spcAft>
                <a:spcPts val="0"/>
              </a:spcAft>
              <a:buClr>
                <a:schemeClr val="lt1"/>
              </a:buClr>
              <a:buSzPts val="2800"/>
              <a:buFont typeface="Montserrat"/>
              <a:buNone/>
              <a:defRPr sz="2800" b="1">
                <a:solidFill>
                  <a:schemeClr val="lt1"/>
                </a:solidFill>
                <a:latin typeface="Montserrat"/>
                <a:ea typeface="Montserrat"/>
                <a:cs typeface="Montserrat"/>
                <a:sym typeface="Montserrat"/>
              </a:defRPr>
            </a:lvl4pPr>
            <a:lvl5pPr lvl="4">
              <a:lnSpc>
                <a:spcPct val="100000"/>
              </a:lnSpc>
              <a:spcBef>
                <a:spcPts val="0"/>
              </a:spcBef>
              <a:spcAft>
                <a:spcPts val="0"/>
              </a:spcAft>
              <a:buClr>
                <a:schemeClr val="lt1"/>
              </a:buClr>
              <a:buSzPts val="2800"/>
              <a:buFont typeface="Montserrat"/>
              <a:buNone/>
              <a:defRPr sz="2800" b="1">
                <a:solidFill>
                  <a:schemeClr val="lt1"/>
                </a:solidFill>
                <a:latin typeface="Montserrat"/>
                <a:ea typeface="Montserrat"/>
                <a:cs typeface="Montserrat"/>
                <a:sym typeface="Montserrat"/>
              </a:defRPr>
            </a:lvl5pPr>
            <a:lvl6pPr lvl="5">
              <a:lnSpc>
                <a:spcPct val="100000"/>
              </a:lnSpc>
              <a:spcBef>
                <a:spcPts val="0"/>
              </a:spcBef>
              <a:spcAft>
                <a:spcPts val="0"/>
              </a:spcAft>
              <a:buClr>
                <a:schemeClr val="lt1"/>
              </a:buClr>
              <a:buSzPts val="2800"/>
              <a:buFont typeface="Montserrat"/>
              <a:buNone/>
              <a:defRPr sz="2800" b="1">
                <a:solidFill>
                  <a:schemeClr val="lt1"/>
                </a:solidFill>
                <a:latin typeface="Montserrat"/>
                <a:ea typeface="Montserrat"/>
                <a:cs typeface="Montserrat"/>
                <a:sym typeface="Montserrat"/>
              </a:defRPr>
            </a:lvl6pPr>
            <a:lvl7pPr lvl="6">
              <a:lnSpc>
                <a:spcPct val="100000"/>
              </a:lnSpc>
              <a:spcBef>
                <a:spcPts val="0"/>
              </a:spcBef>
              <a:spcAft>
                <a:spcPts val="0"/>
              </a:spcAft>
              <a:buClr>
                <a:schemeClr val="lt1"/>
              </a:buClr>
              <a:buSzPts val="2800"/>
              <a:buFont typeface="Montserrat"/>
              <a:buNone/>
              <a:defRPr sz="2800" b="1">
                <a:solidFill>
                  <a:schemeClr val="lt1"/>
                </a:solidFill>
                <a:latin typeface="Montserrat"/>
                <a:ea typeface="Montserrat"/>
                <a:cs typeface="Montserrat"/>
                <a:sym typeface="Montserrat"/>
              </a:defRPr>
            </a:lvl7pPr>
            <a:lvl8pPr lvl="7">
              <a:lnSpc>
                <a:spcPct val="100000"/>
              </a:lnSpc>
              <a:spcBef>
                <a:spcPts val="0"/>
              </a:spcBef>
              <a:spcAft>
                <a:spcPts val="0"/>
              </a:spcAft>
              <a:buClr>
                <a:schemeClr val="lt1"/>
              </a:buClr>
              <a:buSzPts val="2800"/>
              <a:buFont typeface="Montserrat"/>
              <a:buNone/>
              <a:defRPr sz="2800" b="1">
                <a:solidFill>
                  <a:schemeClr val="lt1"/>
                </a:solidFill>
                <a:latin typeface="Montserrat"/>
                <a:ea typeface="Montserrat"/>
                <a:cs typeface="Montserrat"/>
                <a:sym typeface="Montserrat"/>
              </a:defRPr>
            </a:lvl8pPr>
            <a:lvl9pPr lvl="8">
              <a:lnSpc>
                <a:spcPct val="100000"/>
              </a:lnSpc>
              <a:spcBef>
                <a:spcPts val="0"/>
              </a:spcBef>
              <a:spcAft>
                <a:spcPts val="0"/>
              </a:spcAft>
              <a:buClr>
                <a:schemeClr val="lt1"/>
              </a:buClr>
              <a:buSzPts val="2800"/>
              <a:buFont typeface="Montserrat"/>
              <a:buNone/>
              <a:defRPr sz="2800" b="1">
                <a:solidFill>
                  <a:schemeClr val="lt1"/>
                </a:solidFill>
                <a:latin typeface="Montserrat"/>
                <a:ea typeface="Montserrat"/>
                <a:cs typeface="Montserrat"/>
                <a:sym typeface="Montserrat"/>
              </a:defRPr>
            </a:lvl9pPr>
          </a:lstStyle>
          <a:p>
            <a:endParaRPr/>
          </a:p>
        </p:txBody>
      </p:sp>
      <p:sp>
        <p:nvSpPr>
          <p:cNvPr id="7" name="Google Shape;7;p1"/>
          <p:cNvSpPr txBox="1">
            <a:spLocks noGrp="1"/>
          </p:cNvSpPr>
          <p:nvPr>
            <p:ph type="body" idx="1"/>
          </p:nvPr>
        </p:nvSpPr>
        <p:spPr>
          <a:xfrm>
            <a:off x="718575" y="1202925"/>
            <a:ext cx="77118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1pPr>
            <a:lvl2pPr marL="914400" lvl="1" indent="-317500">
              <a:lnSpc>
                <a:spcPct val="100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2pPr>
            <a:lvl3pPr marL="1371600" lvl="2" indent="-317500">
              <a:lnSpc>
                <a:spcPct val="100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3pPr>
            <a:lvl4pPr marL="1828800" lvl="3" indent="-317500">
              <a:lnSpc>
                <a:spcPct val="100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4pPr>
            <a:lvl5pPr marL="2286000" lvl="4" indent="-317500">
              <a:lnSpc>
                <a:spcPct val="100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5pPr>
            <a:lvl6pPr marL="2743200" lvl="5" indent="-317500">
              <a:lnSpc>
                <a:spcPct val="100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6pPr>
            <a:lvl7pPr marL="3200400" lvl="6" indent="-317500">
              <a:lnSpc>
                <a:spcPct val="100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7pPr>
            <a:lvl8pPr marL="3657600" lvl="7" indent="-317500">
              <a:lnSpc>
                <a:spcPct val="100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8pPr>
            <a:lvl9pPr marL="4114800" lvl="8" indent="-317500">
              <a:lnSpc>
                <a:spcPct val="100000"/>
              </a:lnSpc>
              <a:spcBef>
                <a:spcPts val="1600"/>
              </a:spcBef>
              <a:spcAft>
                <a:spcPts val="1600"/>
              </a:spcAft>
              <a:buClr>
                <a:schemeClr val="dk1"/>
              </a:buClr>
              <a:buSzPts val="1400"/>
              <a:buFont typeface="Lato"/>
              <a:buChar char="■"/>
              <a:defRPr>
                <a:solidFill>
                  <a:schemeClr val="dk1"/>
                </a:solidFill>
                <a:latin typeface="Lato"/>
                <a:ea typeface="Lato"/>
                <a:cs typeface="Lato"/>
                <a:sym typeface="Lato"/>
              </a:defRPr>
            </a:lvl9pPr>
          </a:lstStyle>
          <a:p>
            <a:endParaRPr/>
          </a:p>
        </p:txBody>
      </p:sp>
    </p:spTree>
  </p:cSld>
  <p:clrMap bg1="lt1" tx1="dk1" bg2="dk2" tx2="lt2" accent1="accent1" accent2="accent2" accent3="accent3" accent4="accent4" accent5="accent5" accent6="accent6" hlink="hlink" folHlink="folHlink"/>
  <p:sldLayoutIdLst>
    <p:sldLayoutId id="2147483652" r:id="rId1"/>
    <p:sldLayoutId id="2147483657" r:id="rId2"/>
    <p:sldLayoutId id="2147483658" r:id="rId3"/>
    <p:sldLayoutId id="2147483661" r:id="rId4"/>
    <p:sldLayoutId id="2147483662" r:id="rId5"/>
    <p:sldLayoutId id="2147483663" r:id="rId6"/>
    <p:sldLayoutId id="2147483665" r:id="rId7"/>
    <p:sldLayoutId id="2147483666" r:id="rId8"/>
    <p:sldLayoutId id="2147483672" r:id="rId9"/>
    <p:sldLayoutId id="2147483673" r:id="rId10"/>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0">
          <p15:clr>
            <a:srgbClr val="EA4335"/>
          </p15:clr>
        </p15:guide>
        <p15:guide id="2">
          <p15:clr>
            <a:srgbClr val="EA4335"/>
          </p15:clr>
        </p15:guide>
        <p15:guide id="3" pos="5760">
          <p15:clr>
            <a:srgbClr val="EA4335"/>
          </p15:clr>
        </p15:guide>
        <p15:guide id="4" pos="449">
          <p15:clr>
            <a:srgbClr val="EA4335"/>
          </p15:clr>
        </p15:guide>
        <p15:guide id="5" pos="5311">
          <p15:clr>
            <a:srgbClr val="EA4335"/>
          </p15:clr>
        </p15:guide>
        <p15:guide id="6" orient="horz" pos="1620">
          <p15:clr>
            <a:srgbClr val="EA4335"/>
          </p15:clr>
        </p15:guide>
        <p15:guide id="7" orient="horz" pos="340">
          <p15:clr>
            <a:srgbClr val="EA4335"/>
          </p15:clr>
        </p15:guide>
        <p15:guide id="8" orient="horz">
          <p15:clr>
            <a:srgbClr val="EA4335"/>
          </p15:clr>
        </p15:guide>
        <p15:guide id="9" orient="horz" pos="2897">
          <p15:clr>
            <a:srgbClr val="EA4335"/>
          </p15:clr>
        </p15:guide>
        <p15:guide id="10" orient="horz" pos="3237">
          <p15:clr>
            <a:srgbClr val="EA4335"/>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68580" tIns="34290" rIns="68580" bIns="3429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68580" tIns="34290" rIns="68580" bIns="3429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6"/>
            <a:ext cx="1066800" cy="182563"/>
          </a:xfrm>
          <a:prstGeom prst="rect">
            <a:avLst/>
          </a:prstGeom>
        </p:spPr>
        <p:txBody>
          <a:bodyPr vert="horz" lIns="68580" tIns="34290" rIns="68580" bIns="34290" rtlCol="0" anchor="ctr"/>
          <a:lstStyle>
            <a:lvl1pPr algn="l">
              <a:defRPr sz="600">
                <a:solidFill>
                  <a:schemeClr val="tx1">
                    <a:tint val="75000"/>
                  </a:schemeClr>
                </a:solidFill>
              </a:defRPr>
            </a:lvl1pPr>
          </a:lstStyle>
          <a:p>
            <a:pPr defTabSz="685800">
              <a:buClrTx/>
              <a:buFontTx/>
              <a:buNone/>
            </a:pPr>
            <a:fld id="{1D8BD707-D9CF-40AE-B4C6-C98DA3205C09}" type="datetimeFigureOut">
              <a:rPr lang="en-US" kern="1200" smtClean="0">
                <a:solidFill>
                  <a:prstClr val="black">
                    <a:tint val="75000"/>
                  </a:prstClr>
                </a:solidFill>
                <a:latin typeface="Calibri"/>
                <a:ea typeface="+mn-ea"/>
                <a:cs typeface="+mn-cs"/>
              </a:rPr>
              <a:pPr defTabSz="685800">
                <a:buClrTx/>
                <a:buFontTx/>
                <a:buNone/>
              </a:pPr>
              <a:t>27/12/2024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1562100" y="3178176"/>
            <a:ext cx="1447800" cy="182563"/>
          </a:xfrm>
          <a:prstGeom prst="rect">
            <a:avLst/>
          </a:prstGeom>
        </p:spPr>
        <p:txBody>
          <a:bodyPr vert="horz" lIns="68580" tIns="34290" rIns="68580" bIns="34290" rtlCol="0" anchor="ctr"/>
          <a:lstStyle>
            <a:lvl1pPr algn="ctr">
              <a:defRPr sz="600">
                <a:solidFill>
                  <a:schemeClr val="tx1">
                    <a:tint val="75000"/>
                  </a:schemeClr>
                </a:solidFill>
              </a:defRPr>
            </a:lvl1pPr>
          </a:lstStyle>
          <a:p>
            <a:pPr defTabSz="685800">
              <a:buClrTx/>
              <a:buFontTx/>
              <a:buNone/>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3276600" y="3178176"/>
            <a:ext cx="1066800" cy="182563"/>
          </a:xfrm>
          <a:prstGeom prst="rect">
            <a:avLst/>
          </a:prstGeom>
        </p:spPr>
        <p:txBody>
          <a:bodyPr vert="horz" lIns="68580" tIns="34290" rIns="68580" bIns="34290" rtlCol="0" anchor="ctr"/>
          <a:lstStyle>
            <a:lvl1pPr algn="r">
              <a:defRPr sz="600">
                <a:solidFill>
                  <a:schemeClr val="tx1">
                    <a:tint val="75000"/>
                  </a:schemeClr>
                </a:solidFill>
              </a:defRPr>
            </a:lvl1pPr>
          </a:lstStyle>
          <a:p>
            <a:pPr defTabSz="685800">
              <a:buClrTx/>
              <a:buFontTx/>
              <a:buNone/>
            </a:pPr>
            <a:fld id="{B6F15528-21DE-4FAA-801E-634DDDAF4B2B}" type="slidenum">
              <a:rPr lang="en-US" kern="1200" smtClean="0">
                <a:solidFill>
                  <a:prstClr val="black">
                    <a:tint val="75000"/>
                  </a:prstClr>
                </a:solidFill>
                <a:latin typeface="Calibri"/>
                <a:ea typeface="+mn-ea"/>
                <a:cs typeface="+mn-cs"/>
              </a:rPr>
              <a:pPr defTabSz="685800">
                <a:buClrTx/>
                <a:buFontTx/>
                <a:buNone/>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596177866"/>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ctr" defTabSz="457223" rtl="0" eaLnBrk="1" latinLnBrk="0" hangingPunct="1">
        <a:spcBef>
          <a:spcPct val="0"/>
        </a:spcBef>
        <a:buNone/>
        <a:defRPr sz="2200" kern="1200">
          <a:solidFill>
            <a:schemeClr val="tx1"/>
          </a:solidFill>
          <a:latin typeface="+mj-lt"/>
          <a:ea typeface="+mj-ea"/>
          <a:cs typeface="+mj-cs"/>
        </a:defRPr>
      </a:lvl1pPr>
    </p:titleStyle>
    <p:bodyStyle>
      <a:lvl1pPr marL="171458" indent="-171458" algn="l" defTabSz="457223"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94" indent="-142883" algn="l" defTabSz="457223"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29" indent="-114306" algn="l" defTabSz="457223"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40"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52"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63"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74"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86"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98"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23" rtl="0" eaLnBrk="1" latinLnBrk="0" hangingPunct="1">
        <a:defRPr sz="900" kern="1200">
          <a:solidFill>
            <a:schemeClr val="tx1"/>
          </a:solidFill>
          <a:latin typeface="+mn-lt"/>
          <a:ea typeface="+mn-ea"/>
          <a:cs typeface="+mn-cs"/>
        </a:defRPr>
      </a:lvl1pPr>
      <a:lvl2pPr marL="228611" algn="l" defTabSz="457223" rtl="0" eaLnBrk="1" latinLnBrk="0" hangingPunct="1">
        <a:defRPr sz="900" kern="1200">
          <a:solidFill>
            <a:schemeClr val="tx1"/>
          </a:solidFill>
          <a:latin typeface="+mn-lt"/>
          <a:ea typeface="+mn-ea"/>
          <a:cs typeface="+mn-cs"/>
        </a:defRPr>
      </a:lvl2pPr>
      <a:lvl3pPr marL="457223" algn="l" defTabSz="457223" rtl="0" eaLnBrk="1" latinLnBrk="0" hangingPunct="1">
        <a:defRPr sz="900" kern="1200">
          <a:solidFill>
            <a:schemeClr val="tx1"/>
          </a:solidFill>
          <a:latin typeface="+mn-lt"/>
          <a:ea typeface="+mn-ea"/>
          <a:cs typeface="+mn-cs"/>
        </a:defRPr>
      </a:lvl3pPr>
      <a:lvl4pPr marL="685835" algn="l" defTabSz="457223" rtl="0" eaLnBrk="1" latinLnBrk="0" hangingPunct="1">
        <a:defRPr sz="900" kern="1200">
          <a:solidFill>
            <a:schemeClr val="tx1"/>
          </a:solidFill>
          <a:latin typeface="+mn-lt"/>
          <a:ea typeface="+mn-ea"/>
          <a:cs typeface="+mn-cs"/>
        </a:defRPr>
      </a:lvl4pPr>
      <a:lvl5pPr marL="914446" algn="l" defTabSz="457223" rtl="0" eaLnBrk="1" latinLnBrk="0" hangingPunct="1">
        <a:defRPr sz="900" kern="1200">
          <a:solidFill>
            <a:schemeClr val="tx1"/>
          </a:solidFill>
          <a:latin typeface="+mn-lt"/>
          <a:ea typeface="+mn-ea"/>
          <a:cs typeface="+mn-cs"/>
        </a:defRPr>
      </a:lvl5pPr>
      <a:lvl6pPr marL="1143057" algn="l" defTabSz="457223" rtl="0" eaLnBrk="1" latinLnBrk="0" hangingPunct="1">
        <a:defRPr sz="900" kern="1200">
          <a:solidFill>
            <a:schemeClr val="tx1"/>
          </a:solidFill>
          <a:latin typeface="+mn-lt"/>
          <a:ea typeface="+mn-ea"/>
          <a:cs typeface="+mn-cs"/>
        </a:defRPr>
      </a:lvl6pPr>
      <a:lvl7pPr marL="1371668" algn="l" defTabSz="457223" rtl="0" eaLnBrk="1" latinLnBrk="0" hangingPunct="1">
        <a:defRPr sz="900" kern="1200">
          <a:solidFill>
            <a:schemeClr val="tx1"/>
          </a:solidFill>
          <a:latin typeface="+mn-lt"/>
          <a:ea typeface="+mn-ea"/>
          <a:cs typeface="+mn-cs"/>
        </a:defRPr>
      </a:lvl7pPr>
      <a:lvl8pPr marL="1600280" algn="l" defTabSz="457223" rtl="0" eaLnBrk="1" latinLnBrk="0" hangingPunct="1">
        <a:defRPr sz="900" kern="1200">
          <a:solidFill>
            <a:schemeClr val="tx1"/>
          </a:solidFill>
          <a:latin typeface="+mn-lt"/>
          <a:ea typeface="+mn-ea"/>
          <a:cs typeface="+mn-cs"/>
        </a:defRPr>
      </a:lvl8pPr>
      <a:lvl9pPr marL="1828892" algn="l" defTabSz="457223" rtl="0" eaLnBrk="1" latinLnBrk="0" hangingPunct="1">
        <a:defRPr sz="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svg"/><Relationship Id="rId2" Type="http://schemas.openxmlformats.org/officeDocument/2006/relationships/image" Target="../media/image17.jpeg"/><Relationship Id="rId1" Type="http://schemas.openxmlformats.org/officeDocument/2006/relationships/slideLayout" Target="../slideLayouts/slideLayout17.xml"/><Relationship Id="rId6" Type="http://schemas.openxmlformats.org/officeDocument/2006/relationships/image" Target="../media/image21.sv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svg"/><Relationship Id="rId4" Type="http://schemas.openxmlformats.org/officeDocument/2006/relationships/image" Target="../media/image19.svg"/><Relationship Id="rId9" Type="http://schemas.openxmlformats.org/officeDocument/2006/relationships/image" Target="../media/image2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slideLayout" Target="../slideLayouts/slideLayout17.xml"/><Relationship Id="rId7" Type="http://schemas.openxmlformats.org/officeDocument/2006/relationships/image" Target="../media/image28.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jpeg"/></Relationships>
</file>

<file path=ppt/slides/_rels/slide21.xml.rels><?xml version="1.0" encoding="UTF-8" standalone="yes"?>
<Relationships xmlns="http://schemas.openxmlformats.org/package/2006/relationships"><Relationship Id="rId8" Type="http://schemas.openxmlformats.org/officeDocument/2006/relationships/image" Target="../media/image31.svg"/><Relationship Id="rId13" Type="http://schemas.openxmlformats.org/officeDocument/2006/relationships/slide" Target="slide24.xml"/><Relationship Id="rId18" Type="http://schemas.openxmlformats.org/officeDocument/2006/relationships/image" Target="../media/image36.png"/><Relationship Id="rId3" Type="http://schemas.openxmlformats.org/officeDocument/2006/relationships/image" Target="../media/image17.jpeg"/><Relationship Id="rId21" Type="http://schemas.openxmlformats.org/officeDocument/2006/relationships/slide" Target="slide28.xml"/><Relationship Id="rId7" Type="http://schemas.openxmlformats.org/officeDocument/2006/relationships/image" Target="../media/image30.png"/><Relationship Id="rId12" Type="http://schemas.openxmlformats.org/officeDocument/2006/relationships/image" Target="../media/image33.png"/><Relationship Id="rId17" Type="http://schemas.openxmlformats.org/officeDocument/2006/relationships/slide" Target="slide26.xml"/><Relationship Id="rId2" Type="http://schemas.openxmlformats.org/officeDocument/2006/relationships/notesSlide" Target="../notesSlides/notesSlide5.xml"/><Relationship Id="rId16" Type="http://schemas.openxmlformats.org/officeDocument/2006/relationships/image" Target="../media/image35.png"/><Relationship Id="rId20" Type="http://schemas.openxmlformats.org/officeDocument/2006/relationships/image" Target="../media/image37.png"/><Relationship Id="rId1" Type="http://schemas.openxmlformats.org/officeDocument/2006/relationships/slideLayout" Target="../slideLayouts/slideLayout17.xml"/><Relationship Id="rId6" Type="http://schemas.openxmlformats.org/officeDocument/2006/relationships/slide" Target="slide30.xml"/><Relationship Id="rId11" Type="http://schemas.openxmlformats.org/officeDocument/2006/relationships/slide" Target="slide23.xml"/><Relationship Id="rId24" Type="http://schemas.openxmlformats.org/officeDocument/2006/relationships/image" Target="../media/image39.png"/><Relationship Id="rId5" Type="http://schemas.openxmlformats.org/officeDocument/2006/relationships/image" Target="../media/image19.svg"/><Relationship Id="rId15" Type="http://schemas.openxmlformats.org/officeDocument/2006/relationships/slide" Target="slide25.xml"/><Relationship Id="rId23" Type="http://schemas.openxmlformats.org/officeDocument/2006/relationships/slide" Target="slide29.xml"/><Relationship Id="rId10" Type="http://schemas.openxmlformats.org/officeDocument/2006/relationships/image" Target="../media/image32.png"/><Relationship Id="rId19" Type="http://schemas.openxmlformats.org/officeDocument/2006/relationships/slide" Target="slide27.xml"/><Relationship Id="rId4" Type="http://schemas.openxmlformats.org/officeDocument/2006/relationships/image" Target="../media/image18.png"/><Relationship Id="rId9" Type="http://schemas.openxmlformats.org/officeDocument/2006/relationships/slide" Target="slide22.xml"/><Relationship Id="rId14" Type="http://schemas.openxmlformats.org/officeDocument/2006/relationships/image" Target="../media/image34.png"/><Relationship Id="rId22" Type="http://schemas.openxmlformats.org/officeDocument/2006/relationships/image" Target="../media/image38.png"/></Relationships>
</file>

<file path=ppt/slides/_rels/slide22.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17.jpeg"/><Relationship Id="rId7"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17.xml"/><Relationship Id="rId6" Type="http://schemas.openxmlformats.org/officeDocument/2006/relationships/slide" Target="slide21.xml"/><Relationship Id="rId5" Type="http://schemas.openxmlformats.org/officeDocument/2006/relationships/image" Target="../media/image19.svg"/><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17.jpeg"/><Relationship Id="rId7" Type="http://schemas.openxmlformats.org/officeDocument/2006/relationships/slide" Target="slide21.xml"/><Relationship Id="rId2" Type="http://schemas.openxmlformats.org/officeDocument/2006/relationships/notesSlide" Target="../notesSlides/notesSlide7.xml"/><Relationship Id="rId1" Type="http://schemas.openxmlformats.org/officeDocument/2006/relationships/slideLayout" Target="../slideLayouts/slideLayout17.xml"/><Relationship Id="rId6" Type="http://schemas.openxmlformats.org/officeDocument/2006/relationships/image" Target="../media/image42.png"/><Relationship Id="rId5" Type="http://schemas.openxmlformats.org/officeDocument/2006/relationships/image" Target="../media/image19.svg"/><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17.jpeg"/><Relationship Id="rId7" Type="http://schemas.openxmlformats.org/officeDocument/2006/relationships/slide" Target="slide21.xml"/><Relationship Id="rId2" Type="http://schemas.openxmlformats.org/officeDocument/2006/relationships/notesSlide" Target="../notesSlides/notesSlide8.xml"/><Relationship Id="rId1" Type="http://schemas.openxmlformats.org/officeDocument/2006/relationships/slideLayout" Target="../slideLayouts/slideLayout17.xml"/><Relationship Id="rId6" Type="http://schemas.openxmlformats.org/officeDocument/2006/relationships/image" Target="../media/image43.png"/><Relationship Id="rId5" Type="http://schemas.openxmlformats.org/officeDocument/2006/relationships/image" Target="../media/image19.svg"/><Relationship Id="rId4" Type="http://schemas.openxmlformats.org/officeDocument/2006/relationships/image" Target="../media/image18.png"/></Relationships>
</file>

<file path=ppt/slides/_rels/slide25.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17.jpeg"/><Relationship Id="rId7" Type="http://schemas.openxmlformats.org/officeDocument/2006/relationships/slide" Target="slide21.xml"/><Relationship Id="rId2" Type="http://schemas.openxmlformats.org/officeDocument/2006/relationships/notesSlide" Target="../notesSlides/notesSlide9.xml"/><Relationship Id="rId1" Type="http://schemas.openxmlformats.org/officeDocument/2006/relationships/slideLayout" Target="../slideLayouts/slideLayout17.xml"/><Relationship Id="rId6" Type="http://schemas.openxmlformats.org/officeDocument/2006/relationships/image" Target="../media/image44.png"/><Relationship Id="rId5" Type="http://schemas.openxmlformats.org/officeDocument/2006/relationships/image" Target="../media/image19.svg"/><Relationship Id="rId4" Type="http://schemas.openxmlformats.org/officeDocument/2006/relationships/image" Target="../media/image18.png"/></Relationships>
</file>

<file path=ppt/slides/_rels/slide26.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17.jpeg"/><Relationship Id="rId7" Type="http://schemas.openxmlformats.org/officeDocument/2006/relationships/slide" Target="slide21.xml"/><Relationship Id="rId2" Type="http://schemas.openxmlformats.org/officeDocument/2006/relationships/notesSlide" Target="../notesSlides/notesSlide10.xml"/><Relationship Id="rId1" Type="http://schemas.openxmlformats.org/officeDocument/2006/relationships/slideLayout" Target="../slideLayouts/slideLayout17.xml"/><Relationship Id="rId6" Type="http://schemas.openxmlformats.org/officeDocument/2006/relationships/image" Target="../media/image45.png"/><Relationship Id="rId5" Type="http://schemas.openxmlformats.org/officeDocument/2006/relationships/image" Target="../media/image19.svg"/><Relationship Id="rId4" Type="http://schemas.openxmlformats.org/officeDocument/2006/relationships/image" Target="../media/image18.png"/></Relationships>
</file>

<file path=ppt/slides/_rels/slide27.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17.jpeg"/><Relationship Id="rId7" Type="http://schemas.openxmlformats.org/officeDocument/2006/relationships/slide" Target="slide21.xml"/><Relationship Id="rId2" Type="http://schemas.openxmlformats.org/officeDocument/2006/relationships/notesSlide" Target="../notesSlides/notesSlide11.xml"/><Relationship Id="rId1" Type="http://schemas.openxmlformats.org/officeDocument/2006/relationships/slideLayout" Target="../slideLayouts/slideLayout17.xml"/><Relationship Id="rId6" Type="http://schemas.openxmlformats.org/officeDocument/2006/relationships/image" Target="../media/image46.png"/><Relationship Id="rId5" Type="http://schemas.openxmlformats.org/officeDocument/2006/relationships/image" Target="../media/image19.svg"/><Relationship Id="rId4" Type="http://schemas.openxmlformats.org/officeDocument/2006/relationships/image" Target="../media/image18.png"/></Relationships>
</file>

<file path=ppt/slides/_rels/slide28.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17.jpeg"/><Relationship Id="rId7" Type="http://schemas.openxmlformats.org/officeDocument/2006/relationships/slide" Target="slide21.xml"/><Relationship Id="rId2" Type="http://schemas.openxmlformats.org/officeDocument/2006/relationships/notesSlide" Target="../notesSlides/notesSlide12.xml"/><Relationship Id="rId1" Type="http://schemas.openxmlformats.org/officeDocument/2006/relationships/slideLayout" Target="../slideLayouts/slideLayout17.xml"/><Relationship Id="rId6" Type="http://schemas.openxmlformats.org/officeDocument/2006/relationships/image" Target="../media/image47.png"/><Relationship Id="rId5" Type="http://schemas.openxmlformats.org/officeDocument/2006/relationships/image" Target="../media/image19.svg"/><Relationship Id="rId4" Type="http://schemas.openxmlformats.org/officeDocument/2006/relationships/image" Target="../media/image18.png"/></Relationships>
</file>

<file path=ppt/slides/_rels/slide29.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17.jpeg"/><Relationship Id="rId7" Type="http://schemas.openxmlformats.org/officeDocument/2006/relationships/slide" Target="slide21.xml"/><Relationship Id="rId2" Type="http://schemas.openxmlformats.org/officeDocument/2006/relationships/notesSlide" Target="../notesSlides/notesSlide13.xml"/><Relationship Id="rId1" Type="http://schemas.openxmlformats.org/officeDocument/2006/relationships/slideLayout" Target="../slideLayouts/slideLayout17.xml"/><Relationship Id="rId6" Type="http://schemas.openxmlformats.org/officeDocument/2006/relationships/image" Target="../media/image48.png"/><Relationship Id="rId5" Type="http://schemas.openxmlformats.org/officeDocument/2006/relationships/image" Target="../media/image19.svg"/><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17.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19.svg"/></Relationships>
</file>

<file path=ppt/slides/_rels/slide31.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52.jpg"/></Relationships>
</file>

<file path=ppt/slides/_rels/slide32.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3.jpg"/><Relationship Id="rId1" Type="http://schemas.openxmlformats.org/officeDocument/2006/relationships/slideLayout" Target="../slideLayouts/slideLayout6.xml"/><Relationship Id="rId4" Type="http://schemas.openxmlformats.org/officeDocument/2006/relationships/image" Target="../media/image55.jpg"/></Relationships>
</file>

<file path=ppt/slides/_rels/slide33.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g"/><Relationship Id="rId1" Type="http://schemas.openxmlformats.org/officeDocument/2006/relationships/slideLayout" Target="../slideLayouts/slideLayout6.xml"/><Relationship Id="rId4" Type="http://schemas.openxmlformats.org/officeDocument/2006/relationships/image" Target="../media/image58.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09"/>
        <p:cNvGrpSpPr/>
        <p:nvPr/>
      </p:nvGrpSpPr>
      <p:grpSpPr>
        <a:xfrm>
          <a:off x="0" y="0"/>
          <a:ext cx="0" cy="0"/>
          <a:chOff x="0" y="0"/>
          <a:chExt cx="0" cy="0"/>
        </a:xfrm>
      </p:grpSpPr>
      <p:grpSp>
        <p:nvGrpSpPr>
          <p:cNvPr id="1412" name="Google Shape;1412;p48"/>
          <p:cNvGrpSpPr/>
          <p:nvPr/>
        </p:nvGrpSpPr>
        <p:grpSpPr>
          <a:xfrm flipH="1">
            <a:off x="7359514" y="3609246"/>
            <a:ext cx="1246894" cy="1092131"/>
            <a:chOff x="6825388" y="3374475"/>
            <a:chExt cx="1610350" cy="1410475"/>
          </a:xfrm>
        </p:grpSpPr>
        <p:sp>
          <p:nvSpPr>
            <p:cNvPr id="1413" name="Google Shape;1413;p48"/>
            <p:cNvSpPr/>
            <p:nvPr/>
          </p:nvSpPr>
          <p:spPr>
            <a:xfrm rot="-5400000">
              <a:off x="7214838" y="3571825"/>
              <a:ext cx="856475" cy="1039375"/>
            </a:xfrm>
            <a:custGeom>
              <a:avLst/>
              <a:gdLst/>
              <a:ahLst/>
              <a:cxnLst/>
              <a:rect l="l" t="t" r="r" b="b"/>
              <a:pathLst>
                <a:path w="34259" h="41575" extrusionOk="0">
                  <a:moveTo>
                    <a:pt x="27181" y="1"/>
                  </a:moveTo>
                  <a:cubicBezTo>
                    <a:pt x="27127" y="1"/>
                    <a:pt x="27074" y="1"/>
                    <a:pt x="27020" y="3"/>
                  </a:cubicBezTo>
                  <a:cubicBezTo>
                    <a:pt x="21416" y="270"/>
                    <a:pt x="11575" y="13379"/>
                    <a:pt x="4037" y="23553"/>
                  </a:cubicBezTo>
                  <a:cubicBezTo>
                    <a:pt x="3203" y="24687"/>
                    <a:pt x="1501" y="27356"/>
                    <a:pt x="634" y="31159"/>
                  </a:cubicBezTo>
                  <a:cubicBezTo>
                    <a:pt x="0" y="33861"/>
                    <a:pt x="200" y="36863"/>
                    <a:pt x="1802" y="39064"/>
                  </a:cubicBezTo>
                  <a:cubicBezTo>
                    <a:pt x="2993" y="40762"/>
                    <a:pt x="5127" y="41574"/>
                    <a:pt x="7151" y="41574"/>
                  </a:cubicBezTo>
                  <a:cubicBezTo>
                    <a:pt x="7792" y="41574"/>
                    <a:pt x="8421" y="41493"/>
                    <a:pt x="9007" y="41333"/>
                  </a:cubicBezTo>
                  <a:cubicBezTo>
                    <a:pt x="10741" y="40832"/>
                    <a:pt x="11875" y="39665"/>
                    <a:pt x="12376" y="39131"/>
                  </a:cubicBezTo>
                  <a:cubicBezTo>
                    <a:pt x="23851" y="26622"/>
                    <a:pt x="30189" y="15281"/>
                    <a:pt x="30889" y="13980"/>
                  </a:cubicBezTo>
                  <a:cubicBezTo>
                    <a:pt x="32757" y="10544"/>
                    <a:pt x="34258" y="7642"/>
                    <a:pt x="33324" y="4773"/>
                  </a:cubicBezTo>
                  <a:cubicBezTo>
                    <a:pt x="33224" y="4540"/>
                    <a:pt x="32090" y="1271"/>
                    <a:pt x="29154" y="270"/>
                  </a:cubicBezTo>
                  <a:cubicBezTo>
                    <a:pt x="29151" y="271"/>
                    <a:pt x="29146" y="272"/>
                    <a:pt x="29139" y="272"/>
                  </a:cubicBezTo>
                  <a:cubicBezTo>
                    <a:pt x="29005" y="272"/>
                    <a:pt x="28188" y="1"/>
                    <a:pt x="2718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48"/>
            <p:cNvSpPr/>
            <p:nvPr/>
          </p:nvSpPr>
          <p:spPr>
            <a:xfrm rot="-5400000">
              <a:off x="7242075" y="3600463"/>
              <a:ext cx="801425" cy="987100"/>
            </a:xfrm>
            <a:custGeom>
              <a:avLst/>
              <a:gdLst/>
              <a:ahLst/>
              <a:cxnLst/>
              <a:rect l="l" t="t" r="r" b="b"/>
              <a:pathLst>
                <a:path w="32057" h="39484" extrusionOk="0">
                  <a:moveTo>
                    <a:pt x="26205" y="0"/>
                  </a:moveTo>
                  <a:cubicBezTo>
                    <a:pt x="26154" y="0"/>
                    <a:pt x="26103" y="1"/>
                    <a:pt x="26052" y="3"/>
                  </a:cubicBezTo>
                  <a:cubicBezTo>
                    <a:pt x="20848" y="237"/>
                    <a:pt x="10207" y="14580"/>
                    <a:pt x="3869" y="23153"/>
                  </a:cubicBezTo>
                  <a:cubicBezTo>
                    <a:pt x="3169" y="24087"/>
                    <a:pt x="1501" y="26656"/>
                    <a:pt x="634" y="30325"/>
                  </a:cubicBezTo>
                  <a:cubicBezTo>
                    <a:pt x="0" y="33027"/>
                    <a:pt x="367" y="35629"/>
                    <a:pt x="1635" y="37430"/>
                  </a:cubicBezTo>
                  <a:cubicBezTo>
                    <a:pt x="1835" y="37663"/>
                    <a:pt x="2035" y="37930"/>
                    <a:pt x="2302" y="38130"/>
                  </a:cubicBezTo>
                  <a:cubicBezTo>
                    <a:pt x="3267" y="38999"/>
                    <a:pt x="4702" y="39483"/>
                    <a:pt x="6105" y="39483"/>
                  </a:cubicBezTo>
                  <a:cubicBezTo>
                    <a:pt x="6641" y="39483"/>
                    <a:pt x="7173" y="39412"/>
                    <a:pt x="7672" y="39265"/>
                  </a:cubicBezTo>
                  <a:cubicBezTo>
                    <a:pt x="9173" y="38831"/>
                    <a:pt x="10141" y="37797"/>
                    <a:pt x="10541" y="37330"/>
                  </a:cubicBezTo>
                  <a:cubicBezTo>
                    <a:pt x="21582" y="25288"/>
                    <a:pt x="27820" y="14447"/>
                    <a:pt x="28921" y="12412"/>
                  </a:cubicBezTo>
                  <a:cubicBezTo>
                    <a:pt x="30855" y="8943"/>
                    <a:pt x="32056" y="6441"/>
                    <a:pt x="31256" y="4073"/>
                  </a:cubicBezTo>
                  <a:cubicBezTo>
                    <a:pt x="31256" y="4006"/>
                    <a:pt x="30689" y="2338"/>
                    <a:pt x="29354" y="1171"/>
                  </a:cubicBezTo>
                  <a:cubicBezTo>
                    <a:pt x="28887" y="737"/>
                    <a:pt x="28354" y="437"/>
                    <a:pt x="27753" y="237"/>
                  </a:cubicBezTo>
                  <a:cubicBezTo>
                    <a:pt x="27753" y="237"/>
                    <a:pt x="27015" y="0"/>
                    <a:pt x="262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48"/>
            <p:cNvSpPr/>
            <p:nvPr/>
          </p:nvSpPr>
          <p:spPr>
            <a:xfrm rot="-5400000">
              <a:off x="7270213" y="3780875"/>
              <a:ext cx="41725" cy="33375"/>
            </a:xfrm>
            <a:custGeom>
              <a:avLst/>
              <a:gdLst/>
              <a:ahLst/>
              <a:cxnLst/>
              <a:rect l="l" t="t" r="r" b="b"/>
              <a:pathLst>
                <a:path w="1669" h="1335" extrusionOk="0">
                  <a:moveTo>
                    <a:pt x="835" y="1"/>
                  </a:moveTo>
                  <a:cubicBezTo>
                    <a:pt x="1" y="1"/>
                    <a:pt x="1" y="1335"/>
                    <a:pt x="835" y="1335"/>
                  </a:cubicBezTo>
                  <a:cubicBezTo>
                    <a:pt x="1669" y="1335"/>
                    <a:pt x="1669" y="1"/>
                    <a:pt x="8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48"/>
            <p:cNvSpPr/>
            <p:nvPr/>
          </p:nvSpPr>
          <p:spPr>
            <a:xfrm rot="-5400000">
              <a:off x="7319850" y="3948913"/>
              <a:ext cx="42550" cy="33375"/>
            </a:xfrm>
            <a:custGeom>
              <a:avLst/>
              <a:gdLst/>
              <a:ahLst/>
              <a:cxnLst/>
              <a:rect l="l" t="t" r="r" b="b"/>
              <a:pathLst>
                <a:path w="1702" h="1335" extrusionOk="0">
                  <a:moveTo>
                    <a:pt x="868" y="0"/>
                  </a:moveTo>
                  <a:cubicBezTo>
                    <a:pt x="1" y="0"/>
                    <a:pt x="1" y="1334"/>
                    <a:pt x="868" y="1334"/>
                  </a:cubicBezTo>
                  <a:cubicBezTo>
                    <a:pt x="1702" y="1334"/>
                    <a:pt x="1702" y="0"/>
                    <a:pt x="8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48"/>
            <p:cNvSpPr/>
            <p:nvPr/>
          </p:nvSpPr>
          <p:spPr>
            <a:xfrm rot="-5400000">
              <a:off x="7419488" y="3881775"/>
              <a:ext cx="41725" cy="33375"/>
            </a:xfrm>
            <a:custGeom>
              <a:avLst/>
              <a:gdLst/>
              <a:ahLst/>
              <a:cxnLst/>
              <a:rect l="l" t="t" r="r" b="b"/>
              <a:pathLst>
                <a:path w="1669" h="1335" extrusionOk="0">
                  <a:moveTo>
                    <a:pt x="834" y="1"/>
                  </a:moveTo>
                  <a:cubicBezTo>
                    <a:pt x="0" y="34"/>
                    <a:pt x="0" y="1335"/>
                    <a:pt x="834" y="1335"/>
                  </a:cubicBezTo>
                  <a:cubicBezTo>
                    <a:pt x="1668" y="1335"/>
                    <a:pt x="1668" y="1"/>
                    <a:pt x="83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48"/>
            <p:cNvSpPr/>
            <p:nvPr/>
          </p:nvSpPr>
          <p:spPr>
            <a:xfrm rot="-5400000">
              <a:off x="7368638" y="3803375"/>
              <a:ext cx="41700" cy="33400"/>
            </a:xfrm>
            <a:custGeom>
              <a:avLst/>
              <a:gdLst/>
              <a:ahLst/>
              <a:cxnLst/>
              <a:rect l="l" t="t" r="r" b="b"/>
              <a:pathLst>
                <a:path w="1668" h="1336" extrusionOk="0">
                  <a:moveTo>
                    <a:pt x="834" y="1"/>
                  </a:moveTo>
                  <a:cubicBezTo>
                    <a:pt x="0" y="1"/>
                    <a:pt x="0" y="1335"/>
                    <a:pt x="834" y="1335"/>
                  </a:cubicBezTo>
                  <a:cubicBezTo>
                    <a:pt x="1668" y="1335"/>
                    <a:pt x="1668" y="1"/>
                    <a:pt x="83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48"/>
            <p:cNvSpPr/>
            <p:nvPr/>
          </p:nvSpPr>
          <p:spPr>
            <a:xfrm rot="-5400000">
              <a:off x="7620463" y="3907625"/>
              <a:ext cx="41725" cy="33375"/>
            </a:xfrm>
            <a:custGeom>
              <a:avLst/>
              <a:gdLst/>
              <a:ahLst/>
              <a:cxnLst/>
              <a:rect l="l" t="t" r="r" b="b"/>
              <a:pathLst>
                <a:path w="1669" h="1335" extrusionOk="0">
                  <a:moveTo>
                    <a:pt x="834" y="1"/>
                  </a:moveTo>
                  <a:cubicBezTo>
                    <a:pt x="0" y="1"/>
                    <a:pt x="0" y="1335"/>
                    <a:pt x="834" y="1335"/>
                  </a:cubicBezTo>
                  <a:cubicBezTo>
                    <a:pt x="1668" y="1335"/>
                    <a:pt x="1668" y="1"/>
                    <a:pt x="83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48"/>
            <p:cNvSpPr/>
            <p:nvPr/>
          </p:nvSpPr>
          <p:spPr>
            <a:xfrm rot="-5400000">
              <a:off x="7518325" y="4143213"/>
              <a:ext cx="42550" cy="33375"/>
            </a:xfrm>
            <a:custGeom>
              <a:avLst/>
              <a:gdLst/>
              <a:ahLst/>
              <a:cxnLst/>
              <a:rect l="l" t="t" r="r" b="b"/>
              <a:pathLst>
                <a:path w="1702" h="1335" extrusionOk="0">
                  <a:moveTo>
                    <a:pt x="868" y="0"/>
                  </a:moveTo>
                  <a:cubicBezTo>
                    <a:pt x="0" y="0"/>
                    <a:pt x="0" y="1334"/>
                    <a:pt x="868" y="1334"/>
                  </a:cubicBezTo>
                  <a:cubicBezTo>
                    <a:pt x="1702" y="1334"/>
                    <a:pt x="1702" y="0"/>
                    <a:pt x="8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48"/>
            <p:cNvSpPr/>
            <p:nvPr/>
          </p:nvSpPr>
          <p:spPr>
            <a:xfrm rot="-5400000">
              <a:off x="7710950" y="4101513"/>
              <a:ext cx="42550" cy="33375"/>
            </a:xfrm>
            <a:custGeom>
              <a:avLst/>
              <a:gdLst/>
              <a:ahLst/>
              <a:cxnLst/>
              <a:rect l="l" t="t" r="r" b="b"/>
              <a:pathLst>
                <a:path w="1702" h="1335" extrusionOk="0">
                  <a:moveTo>
                    <a:pt x="867" y="1"/>
                  </a:moveTo>
                  <a:cubicBezTo>
                    <a:pt x="0" y="1"/>
                    <a:pt x="0" y="1335"/>
                    <a:pt x="867" y="1335"/>
                  </a:cubicBezTo>
                  <a:cubicBezTo>
                    <a:pt x="1701" y="1335"/>
                    <a:pt x="1701" y="1"/>
                    <a:pt x="86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48"/>
            <p:cNvSpPr/>
            <p:nvPr/>
          </p:nvSpPr>
          <p:spPr>
            <a:xfrm rot="-5400000">
              <a:off x="7598788" y="4031050"/>
              <a:ext cx="41725" cy="33375"/>
            </a:xfrm>
            <a:custGeom>
              <a:avLst/>
              <a:gdLst/>
              <a:ahLst/>
              <a:cxnLst/>
              <a:rect l="l" t="t" r="r" b="b"/>
              <a:pathLst>
                <a:path w="1669" h="1335" extrusionOk="0">
                  <a:moveTo>
                    <a:pt x="834" y="0"/>
                  </a:moveTo>
                  <a:cubicBezTo>
                    <a:pt x="1" y="34"/>
                    <a:pt x="1" y="1335"/>
                    <a:pt x="834" y="1335"/>
                  </a:cubicBezTo>
                  <a:cubicBezTo>
                    <a:pt x="1668" y="1335"/>
                    <a:pt x="1668" y="0"/>
                    <a:pt x="8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48"/>
            <p:cNvSpPr/>
            <p:nvPr/>
          </p:nvSpPr>
          <p:spPr>
            <a:xfrm rot="-5400000">
              <a:off x="7905688" y="4096100"/>
              <a:ext cx="43375" cy="33375"/>
            </a:xfrm>
            <a:custGeom>
              <a:avLst/>
              <a:gdLst/>
              <a:ahLst/>
              <a:cxnLst/>
              <a:rect l="l" t="t" r="r" b="b"/>
              <a:pathLst>
                <a:path w="1735" h="1335" extrusionOk="0">
                  <a:moveTo>
                    <a:pt x="901" y="0"/>
                  </a:moveTo>
                  <a:cubicBezTo>
                    <a:pt x="0" y="0"/>
                    <a:pt x="0" y="1335"/>
                    <a:pt x="901" y="1335"/>
                  </a:cubicBezTo>
                  <a:cubicBezTo>
                    <a:pt x="1735" y="1335"/>
                    <a:pt x="1735" y="0"/>
                    <a:pt x="9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48"/>
            <p:cNvSpPr/>
            <p:nvPr/>
          </p:nvSpPr>
          <p:spPr>
            <a:xfrm rot="-5400000">
              <a:off x="7964875" y="4225363"/>
              <a:ext cx="43400" cy="33375"/>
            </a:xfrm>
            <a:custGeom>
              <a:avLst/>
              <a:gdLst/>
              <a:ahLst/>
              <a:cxnLst/>
              <a:rect l="l" t="t" r="r" b="b"/>
              <a:pathLst>
                <a:path w="1736" h="1335" extrusionOk="0">
                  <a:moveTo>
                    <a:pt x="902" y="1"/>
                  </a:moveTo>
                  <a:cubicBezTo>
                    <a:pt x="1" y="34"/>
                    <a:pt x="1" y="1335"/>
                    <a:pt x="902" y="1335"/>
                  </a:cubicBezTo>
                  <a:cubicBezTo>
                    <a:pt x="1736" y="1335"/>
                    <a:pt x="1736" y="1"/>
                    <a:pt x="90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48"/>
            <p:cNvSpPr/>
            <p:nvPr/>
          </p:nvSpPr>
          <p:spPr>
            <a:xfrm rot="-5400000">
              <a:off x="7934875" y="4312088"/>
              <a:ext cx="41700" cy="33375"/>
            </a:xfrm>
            <a:custGeom>
              <a:avLst/>
              <a:gdLst/>
              <a:ahLst/>
              <a:cxnLst/>
              <a:rect l="l" t="t" r="r" b="b"/>
              <a:pathLst>
                <a:path w="1668" h="1335" extrusionOk="0">
                  <a:moveTo>
                    <a:pt x="834" y="0"/>
                  </a:moveTo>
                  <a:cubicBezTo>
                    <a:pt x="0" y="0"/>
                    <a:pt x="0" y="1335"/>
                    <a:pt x="834" y="1335"/>
                  </a:cubicBezTo>
                  <a:cubicBezTo>
                    <a:pt x="1668" y="1335"/>
                    <a:pt x="1668" y="0"/>
                    <a:pt x="8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48"/>
            <p:cNvSpPr/>
            <p:nvPr/>
          </p:nvSpPr>
          <p:spPr>
            <a:xfrm rot="-5400000">
              <a:off x="7809775" y="4241188"/>
              <a:ext cx="41725" cy="33400"/>
            </a:xfrm>
            <a:custGeom>
              <a:avLst/>
              <a:gdLst/>
              <a:ahLst/>
              <a:cxnLst/>
              <a:rect l="l" t="t" r="r" b="b"/>
              <a:pathLst>
                <a:path w="1669" h="1336" extrusionOk="0">
                  <a:moveTo>
                    <a:pt x="834" y="1"/>
                  </a:moveTo>
                  <a:cubicBezTo>
                    <a:pt x="1" y="1"/>
                    <a:pt x="1" y="1335"/>
                    <a:pt x="834" y="1335"/>
                  </a:cubicBezTo>
                  <a:cubicBezTo>
                    <a:pt x="1668" y="1335"/>
                    <a:pt x="1668" y="1"/>
                    <a:pt x="83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48"/>
            <p:cNvSpPr/>
            <p:nvPr/>
          </p:nvSpPr>
          <p:spPr>
            <a:xfrm rot="-5400000">
              <a:off x="8080813" y="4346275"/>
              <a:ext cx="43375" cy="33375"/>
            </a:xfrm>
            <a:custGeom>
              <a:avLst/>
              <a:gdLst/>
              <a:ahLst/>
              <a:cxnLst/>
              <a:rect l="l" t="t" r="r" b="b"/>
              <a:pathLst>
                <a:path w="1735" h="1335" extrusionOk="0">
                  <a:moveTo>
                    <a:pt x="901" y="0"/>
                  </a:moveTo>
                  <a:cubicBezTo>
                    <a:pt x="0" y="0"/>
                    <a:pt x="0" y="1335"/>
                    <a:pt x="901" y="1335"/>
                  </a:cubicBezTo>
                  <a:cubicBezTo>
                    <a:pt x="1735" y="1335"/>
                    <a:pt x="1735" y="0"/>
                    <a:pt x="9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48"/>
            <p:cNvSpPr/>
            <p:nvPr/>
          </p:nvSpPr>
          <p:spPr>
            <a:xfrm rot="-5400000">
              <a:off x="8010750" y="4406313"/>
              <a:ext cx="41725" cy="33400"/>
            </a:xfrm>
            <a:custGeom>
              <a:avLst/>
              <a:gdLst/>
              <a:ahLst/>
              <a:cxnLst/>
              <a:rect l="l" t="t" r="r" b="b"/>
              <a:pathLst>
                <a:path w="1669" h="1336" extrusionOk="0">
                  <a:moveTo>
                    <a:pt x="835" y="1"/>
                  </a:moveTo>
                  <a:cubicBezTo>
                    <a:pt x="1" y="1"/>
                    <a:pt x="1" y="1335"/>
                    <a:pt x="835" y="1335"/>
                  </a:cubicBezTo>
                  <a:cubicBezTo>
                    <a:pt x="1669" y="1335"/>
                    <a:pt x="1669" y="1"/>
                    <a:pt x="8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48"/>
            <p:cNvSpPr/>
            <p:nvPr/>
          </p:nvSpPr>
          <p:spPr>
            <a:xfrm rot="-5400000">
              <a:off x="7890663" y="4394650"/>
              <a:ext cx="41725" cy="33375"/>
            </a:xfrm>
            <a:custGeom>
              <a:avLst/>
              <a:gdLst/>
              <a:ahLst/>
              <a:cxnLst/>
              <a:rect l="l" t="t" r="r" b="b"/>
              <a:pathLst>
                <a:path w="1669" h="1335" extrusionOk="0">
                  <a:moveTo>
                    <a:pt x="835" y="0"/>
                  </a:moveTo>
                  <a:cubicBezTo>
                    <a:pt x="1" y="34"/>
                    <a:pt x="1" y="1335"/>
                    <a:pt x="835" y="1335"/>
                  </a:cubicBezTo>
                  <a:cubicBezTo>
                    <a:pt x="1669" y="1335"/>
                    <a:pt x="1669" y="0"/>
                    <a:pt x="8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48"/>
            <p:cNvSpPr/>
            <p:nvPr/>
          </p:nvSpPr>
          <p:spPr>
            <a:xfrm rot="-5400000">
              <a:off x="7411150" y="3962663"/>
              <a:ext cx="128450" cy="98425"/>
            </a:xfrm>
            <a:custGeom>
              <a:avLst/>
              <a:gdLst/>
              <a:ahLst/>
              <a:cxnLst/>
              <a:rect l="l" t="t" r="r" b="b"/>
              <a:pathLst>
                <a:path w="5138" h="3937" extrusionOk="0">
                  <a:moveTo>
                    <a:pt x="2602" y="1"/>
                  </a:moveTo>
                  <a:cubicBezTo>
                    <a:pt x="0" y="1"/>
                    <a:pt x="0" y="3937"/>
                    <a:pt x="2602" y="3937"/>
                  </a:cubicBezTo>
                  <a:cubicBezTo>
                    <a:pt x="5137" y="3937"/>
                    <a:pt x="5137" y="1"/>
                    <a:pt x="260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48"/>
            <p:cNvSpPr/>
            <p:nvPr/>
          </p:nvSpPr>
          <p:spPr>
            <a:xfrm rot="-5400000">
              <a:off x="7166400" y="3850488"/>
              <a:ext cx="128450" cy="99275"/>
            </a:xfrm>
            <a:custGeom>
              <a:avLst/>
              <a:gdLst/>
              <a:ahLst/>
              <a:cxnLst/>
              <a:rect l="l" t="t" r="r" b="b"/>
              <a:pathLst>
                <a:path w="5138" h="3971" extrusionOk="0">
                  <a:moveTo>
                    <a:pt x="2570" y="0"/>
                  </a:moveTo>
                  <a:cubicBezTo>
                    <a:pt x="0" y="0"/>
                    <a:pt x="11" y="3970"/>
                    <a:pt x="2602" y="3970"/>
                  </a:cubicBezTo>
                  <a:cubicBezTo>
                    <a:pt x="5137" y="3970"/>
                    <a:pt x="5137" y="1"/>
                    <a:pt x="2602" y="1"/>
                  </a:cubicBezTo>
                  <a:cubicBezTo>
                    <a:pt x="2591" y="1"/>
                    <a:pt x="2581" y="0"/>
                    <a:pt x="25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48"/>
            <p:cNvSpPr/>
            <p:nvPr/>
          </p:nvSpPr>
          <p:spPr>
            <a:xfrm rot="-5400000">
              <a:off x="7773075" y="4104438"/>
              <a:ext cx="127625" cy="99250"/>
            </a:xfrm>
            <a:custGeom>
              <a:avLst/>
              <a:gdLst/>
              <a:ahLst/>
              <a:cxnLst/>
              <a:rect l="l" t="t" r="r" b="b"/>
              <a:pathLst>
                <a:path w="5105" h="3970" extrusionOk="0">
                  <a:moveTo>
                    <a:pt x="2569" y="0"/>
                  </a:moveTo>
                  <a:cubicBezTo>
                    <a:pt x="1" y="0"/>
                    <a:pt x="1" y="3970"/>
                    <a:pt x="2569" y="3970"/>
                  </a:cubicBezTo>
                  <a:cubicBezTo>
                    <a:pt x="5104" y="3970"/>
                    <a:pt x="5104" y="0"/>
                    <a:pt x="256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48"/>
            <p:cNvSpPr/>
            <p:nvPr/>
          </p:nvSpPr>
          <p:spPr>
            <a:xfrm rot="-5400000">
              <a:off x="7562513" y="4204100"/>
              <a:ext cx="85925" cy="66725"/>
            </a:xfrm>
            <a:custGeom>
              <a:avLst/>
              <a:gdLst/>
              <a:ahLst/>
              <a:cxnLst/>
              <a:rect l="l" t="t" r="r" b="b"/>
              <a:pathLst>
                <a:path w="3437" h="2669" extrusionOk="0">
                  <a:moveTo>
                    <a:pt x="1735" y="0"/>
                  </a:moveTo>
                  <a:cubicBezTo>
                    <a:pt x="68" y="0"/>
                    <a:pt x="1" y="2669"/>
                    <a:pt x="1735" y="2669"/>
                  </a:cubicBezTo>
                  <a:cubicBezTo>
                    <a:pt x="3437" y="2669"/>
                    <a:pt x="3437" y="0"/>
                    <a:pt x="17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48"/>
            <p:cNvSpPr/>
            <p:nvPr/>
          </p:nvSpPr>
          <p:spPr>
            <a:xfrm rot="-5400000">
              <a:off x="7813525" y="4321663"/>
              <a:ext cx="85925" cy="66750"/>
            </a:xfrm>
            <a:custGeom>
              <a:avLst/>
              <a:gdLst/>
              <a:ahLst/>
              <a:cxnLst/>
              <a:rect l="l" t="t" r="r" b="b"/>
              <a:pathLst>
                <a:path w="3437" h="2670" extrusionOk="0">
                  <a:moveTo>
                    <a:pt x="1702" y="1"/>
                  </a:moveTo>
                  <a:cubicBezTo>
                    <a:pt x="0" y="1"/>
                    <a:pt x="0" y="2669"/>
                    <a:pt x="1702" y="2669"/>
                  </a:cubicBezTo>
                  <a:cubicBezTo>
                    <a:pt x="3436" y="2669"/>
                    <a:pt x="3436" y="1"/>
                    <a:pt x="170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48"/>
            <p:cNvSpPr/>
            <p:nvPr/>
          </p:nvSpPr>
          <p:spPr>
            <a:xfrm rot="-5400000">
              <a:off x="7425763" y="3808800"/>
              <a:ext cx="85900" cy="66750"/>
            </a:xfrm>
            <a:custGeom>
              <a:avLst/>
              <a:gdLst/>
              <a:ahLst/>
              <a:cxnLst/>
              <a:rect l="l" t="t" r="r" b="b"/>
              <a:pathLst>
                <a:path w="3436" h="2670" extrusionOk="0">
                  <a:moveTo>
                    <a:pt x="1701" y="1"/>
                  </a:moveTo>
                  <a:cubicBezTo>
                    <a:pt x="0" y="1"/>
                    <a:pt x="0" y="2669"/>
                    <a:pt x="1701" y="2669"/>
                  </a:cubicBezTo>
                  <a:cubicBezTo>
                    <a:pt x="3436" y="2669"/>
                    <a:pt x="3436" y="1"/>
                    <a:pt x="17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48"/>
            <p:cNvSpPr/>
            <p:nvPr/>
          </p:nvSpPr>
          <p:spPr>
            <a:xfrm rot="-5400000">
              <a:off x="7293600" y="3653188"/>
              <a:ext cx="703850" cy="985925"/>
            </a:xfrm>
            <a:custGeom>
              <a:avLst/>
              <a:gdLst/>
              <a:ahLst/>
              <a:cxnLst/>
              <a:rect l="l" t="t" r="r" b="b"/>
              <a:pathLst>
                <a:path w="28154" h="39437" extrusionOk="0">
                  <a:moveTo>
                    <a:pt x="26232" y="0"/>
                  </a:moveTo>
                  <a:cubicBezTo>
                    <a:pt x="26172" y="0"/>
                    <a:pt x="26113" y="1"/>
                    <a:pt x="26053" y="4"/>
                  </a:cubicBezTo>
                  <a:cubicBezTo>
                    <a:pt x="20849" y="204"/>
                    <a:pt x="10208" y="14547"/>
                    <a:pt x="3870" y="23153"/>
                  </a:cubicBezTo>
                  <a:cubicBezTo>
                    <a:pt x="3170" y="24054"/>
                    <a:pt x="1502" y="26656"/>
                    <a:pt x="634" y="30325"/>
                  </a:cubicBezTo>
                  <a:cubicBezTo>
                    <a:pt x="1" y="33027"/>
                    <a:pt x="368" y="35629"/>
                    <a:pt x="1635" y="37397"/>
                  </a:cubicBezTo>
                  <a:cubicBezTo>
                    <a:pt x="1835" y="37664"/>
                    <a:pt x="2035" y="37897"/>
                    <a:pt x="2302" y="38131"/>
                  </a:cubicBezTo>
                  <a:cubicBezTo>
                    <a:pt x="3292" y="38976"/>
                    <a:pt x="4720" y="39437"/>
                    <a:pt x="6154" y="39437"/>
                  </a:cubicBezTo>
                  <a:cubicBezTo>
                    <a:pt x="6700" y="39437"/>
                    <a:pt x="7248" y="39370"/>
                    <a:pt x="7773" y="39232"/>
                  </a:cubicBezTo>
                  <a:cubicBezTo>
                    <a:pt x="8273" y="39132"/>
                    <a:pt x="8707" y="38898"/>
                    <a:pt x="9107" y="38665"/>
                  </a:cubicBezTo>
                  <a:cubicBezTo>
                    <a:pt x="8307" y="38464"/>
                    <a:pt x="7539" y="38064"/>
                    <a:pt x="6972" y="37564"/>
                  </a:cubicBezTo>
                  <a:cubicBezTo>
                    <a:pt x="6705" y="37364"/>
                    <a:pt x="6505" y="37130"/>
                    <a:pt x="6305" y="36863"/>
                  </a:cubicBezTo>
                  <a:cubicBezTo>
                    <a:pt x="5038" y="35062"/>
                    <a:pt x="4671" y="32493"/>
                    <a:pt x="5304" y="29792"/>
                  </a:cubicBezTo>
                  <a:cubicBezTo>
                    <a:pt x="6172" y="26122"/>
                    <a:pt x="7840" y="23520"/>
                    <a:pt x="8540" y="22620"/>
                  </a:cubicBezTo>
                  <a:cubicBezTo>
                    <a:pt x="13977" y="15281"/>
                    <a:pt x="22550" y="3706"/>
                    <a:pt x="28154" y="370"/>
                  </a:cubicBezTo>
                  <a:cubicBezTo>
                    <a:pt x="28021" y="304"/>
                    <a:pt x="27887" y="237"/>
                    <a:pt x="27787" y="204"/>
                  </a:cubicBezTo>
                  <a:cubicBezTo>
                    <a:pt x="27787" y="204"/>
                    <a:pt x="27061" y="0"/>
                    <a:pt x="26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48"/>
            <p:cNvSpPr/>
            <p:nvPr/>
          </p:nvSpPr>
          <p:spPr>
            <a:xfrm rot="-5400000">
              <a:off x="7294138" y="3668925"/>
              <a:ext cx="200150" cy="334000"/>
            </a:xfrm>
            <a:custGeom>
              <a:avLst/>
              <a:gdLst/>
              <a:ahLst/>
              <a:cxnLst/>
              <a:rect l="l" t="t" r="r" b="b"/>
              <a:pathLst>
                <a:path w="8006" h="13360" extrusionOk="0">
                  <a:moveTo>
                    <a:pt x="6732" y="0"/>
                  </a:moveTo>
                  <a:cubicBezTo>
                    <a:pt x="6203" y="0"/>
                    <a:pt x="5613" y="219"/>
                    <a:pt x="5204" y="520"/>
                  </a:cubicBezTo>
                  <a:cubicBezTo>
                    <a:pt x="4370" y="1120"/>
                    <a:pt x="4170" y="2054"/>
                    <a:pt x="3903" y="2688"/>
                  </a:cubicBezTo>
                  <a:cubicBezTo>
                    <a:pt x="2736" y="5557"/>
                    <a:pt x="1635" y="8459"/>
                    <a:pt x="467" y="11328"/>
                  </a:cubicBezTo>
                  <a:cubicBezTo>
                    <a:pt x="200" y="11995"/>
                    <a:pt x="0" y="12896"/>
                    <a:pt x="567" y="13229"/>
                  </a:cubicBezTo>
                  <a:cubicBezTo>
                    <a:pt x="705" y="13321"/>
                    <a:pt x="849" y="13360"/>
                    <a:pt x="996" y="13360"/>
                  </a:cubicBezTo>
                  <a:cubicBezTo>
                    <a:pt x="1490" y="13360"/>
                    <a:pt x="2009" y="12915"/>
                    <a:pt x="2369" y="12529"/>
                  </a:cubicBezTo>
                  <a:cubicBezTo>
                    <a:pt x="2969" y="11895"/>
                    <a:pt x="3469" y="11495"/>
                    <a:pt x="3570" y="11328"/>
                  </a:cubicBezTo>
                  <a:cubicBezTo>
                    <a:pt x="4837" y="9627"/>
                    <a:pt x="5971" y="7959"/>
                    <a:pt x="6405" y="7225"/>
                  </a:cubicBezTo>
                  <a:cubicBezTo>
                    <a:pt x="7839" y="4556"/>
                    <a:pt x="7973" y="2655"/>
                    <a:pt x="7973" y="1721"/>
                  </a:cubicBezTo>
                  <a:cubicBezTo>
                    <a:pt x="8006" y="1054"/>
                    <a:pt x="7873" y="520"/>
                    <a:pt x="7506" y="220"/>
                  </a:cubicBezTo>
                  <a:cubicBezTo>
                    <a:pt x="7293" y="66"/>
                    <a:pt x="7022" y="0"/>
                    <a:pt x="67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48"/>
            <p:cNvSpPr/>
            <p:nvPr/>
          </p:nvSpPr>
          <p:spPr>
            <a:xfrm rot="-5400000">
              <a:off x="7501650" y="4374038"/>
              <a:ext cx="364550" cy="206975"/>
            </a:xfrm>
            <a:custGeom>
              <a:avLst/>
              <a:gdLst/>
              <a:ahLst/>
              <a:cxnLst/>
              <a:rect l="l" t="t" r="r" b="b"/>
              <a:pathLst>
                <a:path w="14582" h="8279" extrusionOk="0">
                  <a:moveTo>
                    <a:pt x="14051" y="1"/>
                  </a:moveTo>
                  <a:cubicBezTo>
                    <a:pt x="13980" y="1"/>
                    <a:pt x="13908" y="21"/>
                    <a:pt x="13842" y="68"/>
                  </a:cubicBezTo>
                  <a:cubicBezTo>
                    <a:pt x="13298" y="505"/>
                    <a:pt x="12660" y="621"/>
                    <a:pt x="11992" y="621"/>
                  </a:cubicBezTo>
                  <a:cubicBezTo>
                    <a:pt x="11235" y="621"/>
                    <a:pt x="10439" y="472"/>
                    <a:pt x="9699" y="472"/>
                  </a:cubicBezTo>
                  <a:cubicBezTo>
                    <a:pt x="9449" y="472"/>
                    <a:pt x="9205" y="489"/>
                    <a:pt x="8971" y="535"/>
                  </a:cubicBezTo>
                  <a:cubicBezTo>
                    <a:pt x="7771" y="735"/>
                    <a:pt x="6636" y="1335"/>
                    <a:pt x="5636" y="2036"/>
                  </a:cubicBezTo>
                  <a:cubicBezTo>
                    <a:pt x="3434" y="3537"/>
                    <a:pt x="1733" y="5638"/>
                    <a:pt x="165" y="7840"/>
                  </a:cubicBezTo>
                  <a:cubicBezTo>
                    <a:pt x="1" y="8051"/>
                    <a:pt x="233" y="8279"/>
                    <a:pt x="478" y="8279"/>
                  </a:cubicBezTo>
                  <a:cubicBezTo>
                    <a:pt x="581" y="8279"/>
                    <a:pt x="687" y="8239"/>
                    <a:pt x="766" y="8140"/>
                  </a:cubicBezTo>
                  <a:cubicBezTo>
                    <a:pt x="2600" y="5571"/>
                    <a:pt x="4935" y="2636"/>
                    <a:pt x="7971" y="1535"/>
                  </a:cubicBezTo>
                  <a:cubicBezTo>
                    <a:pt x="8636" y="1286"/>
                    <a:pt x="9328" y="1231"/>
                    <a:pt x="10020" y="1231"/>
                  </a:cubicBezTo>
                  <a:cubicBezTo>
                    <a:pt x="10566" y="1231"/>
                    <a:pt x="11113" y="1265"/>
                    <a:pt x="11647" y="1265"/>
                  </a:cubicBezTo>
                  <a:cubicBezTo>
                    <a:pt x="12608" y="1265"/>
                    <a:pt x="13531" y="1154"/>
                    <a:pt x="14342" y="535"/>
                  </a:cubicBezTo>
                  <a:cubicBezTo>
                    <a:pt x="14582" y="321"/>
                    <a:pt x="14331" y="1"/>
                    <a:pt x="1405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48"/>
            <p:cNvSpPr/>
            <p:nvPr/>
          </p:nvSpPr>
          <p:spPr>
            <a:xfrm rot="-5400000">
              <a:off x="7967350" y="3833563"/>
              <a:ext cx="70900" cy="334125"/>
            </a:xfrm>
            <a:custGeom>
              <a:avLst/>
              <a:gdLst/>
              <a:ahLst/>
              <a:cxnLst/>
              <a:rect l="l" t="t" r="r" b="b"/>
              <a:pathLst>
                <a:path w="2836" h="13365" extrusionOk="0">
                  <a:moveTo>
                    <a:pt x="1222" y="0"/>
                  </a:moveTo>
                  <a:cubicBezTo>
                    <a:pt x="1088" y="0"/>
                    <a:pt x="955" y="69"/>
                    <a:pt x="901" y="230"/>
                  </a:cubicBezTo>
                  <a:cubicBezTo>
                    <a:pt x="634" y="1164"/>
                    <a:pt x="634" y="1864"/>
                    <a:pt x="901" y="2798"/>
                  </a:cubicBezTo>
                  <a:cubicBezTo>
                    <a:pt x="1502" y="4499"/>
                    <a:pt x="2169" y="5734"/>
                    <a:pt x="1735" y="7635"/>
                  </a:cubicBezTo>
                  <a:cubicBezTo>
                    <a:pt x="1335" y="9403"/>
                    <a:pt x="0" y="11471"/>
                    <a:pt x="1135" y="13206"/>
                  </a:cubicBezTo>
                  <a:cubicBezTo>
                    <a:pt x="1196" y="13318"/>
                    <a:pt x="1292" y="13365"/>
                    <a:pt x="1390" y="13365"/>
                  </a:cubicBezTo>
                  <a:cubicBezTo>
                    <a:pt x="1610" y="13365"/>
                    <a:pt x="1840" y="13126"/>
                    <a:pt x="1702" y="12872"/>
                  </a:cubicBezTo>
                  <a:cubicBezTo>
                    <a:pt x="568" y="11137"/>
                    <a:pt x="2536" y="8235"/>
                    <a:pt x="2669" y="6401"/>
                  </a:cubicBezTo>
                  <a:cubicBezTo>
                    <a:pt x="2836" y="4299"/>
                    <a:pt x="901" y="2398"/>
                    <a:pt x="1568" y="396"/>
                  </a:cubicBezTo>
                  <a:cubicBezTo>
                    <a:pt x="1628" y="156"/>
                    <a:pt x="1424" y="0"/>
                    <a:pt x="12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48"/>
            <p:cNvSpPr/>
            <p:nvPr/>
          </p:nvSpPr>
          <p:spPr>
            <a:xfrm rot="-5400000">
              <a:off x="7358113" y="3581225"/>
              <a:ext cx="399650" cy="183500"/>
            </a:xfrm>
            <a:custGeom>
              <a:avLst/>
              <a:gdLst/>
              <a:ahLst/>
              <a:cxnLst/>
              <a:rect l="l" t="t" r="r" b="b"/>
              <a:pathLst>
                <a:path w="15986" h="7340" extrusionOk="0">
                  <a:moveTo>
                    <a:pt x="15490" y="1"/>
                  </a:moveTo>
                  <a:cubicBezTo>
                    <a:pt x="12461" y="1"/>
                    <a:pt x="10800" y="2447"/>
                    <a:pt x="8514" y="4070"/>
                  </a:cubicBezTo>
                  <a:cubicBezTo>
                    <a:pt x="5978" y="5805"/>
                    <a:pt x="2643" y="4804"/>
                    <a:pt x="241" y="6806"/>
                  </a:cubicBezTo>
                  <a:cubicBezTo>
                    <a:pt x="1" y="7019"/>
                    <a:pt x="230" y="7339"/>
                    <a:pt x="503" y="7339"/>
                  </a:cubicBezTo>
                  <a:cubicBezTo>
                    <a:pt x="571" y="7339"/>
                    <a:pt x="641" y="7319"/>
                    <a:pt x="708" y="7273"/>
                  </a:cubicBezTo>
                  <a:cubicBezTo>
                    <a:pt x="2843" y="5471"/>
                    <a:pt x="5945" y="6339"/>
                    <a:pt x="8313" y="4971"/>
                  </a:cubicBezTo>
                  <a:cubicBezTo>
                    <a:pt x="10782" y="3503"/>
                    <a:pt x="12383" y="668"/>
                    <a:pt x="15552" y="668"/>
                  </a:cubicBezTo>
                  <a:cubicBezTo>
                    <a:pt x="15986" y="668"/>
                    <a:pt x="15986" y="1"/>
                    <a:pt x="15552" y="1"/>
                  </a:cubicBezTo>
                  <a:cubicBezTo>
                    <a:pt x="15531" y="1"/>
                    <a:pt x="15511" y="1"/>
                    <a:pt x="154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48"/>
            <p:cNvSpPr/>
            <p:nvPr/>
          </p:nvSpPr>
          <p:spPr>
            <a:xfrm rot="-5400000">
              <a:off x="7189475" y="3474963"/>
              <a:ext cx="408975" cy="208000"/>
            </a:xfrm>
            <a:custGeom>
              <a:avLst/>
              <a:gdLst/>
              <a:ahLst/>
              <a:cxnLst/>
              <a:rect l="l" t="t" r="r" b="b"/>
              <a:pathLst>
                <a:path w="16359" h="8320" extrusionOk="0">
                  <a:moveTo>
                    <a:pt x="15877" y="1"/>
                  </a:moveTo>
                  <a:cubicBezTo>
                    <a:pt x="15825" y="1"/>
                    <a:pt x="15770" y="14"/>
                    <a:pt x="15714" y="45"/>
                  </a:cubicBezTo>
                  <a:cubicBezTo>
                    <a:pt x="13546" y="1479"/>
                    <a:pt x="10777" y="1346"/>
                    <a:pt x="8542" y="2713"/>
                  </a:cubicBezTo>
                  <a:cubicBezTo>
                    <a:pt x="6168" y="4162"/>
                    <a:pt x="4279" y="7691"/>
                    <a:pt x="1320" y="7691"/>
                  </a:cubicBezTo>
                  <a:cubicBezTo>
                    <a:pt x="1078" y="7691"/>
                    <a:pt x="828" y="7667"/>
                    <a:pt x="570" y="7617"/>
                  </a:cubicBezTo>
                  <a:cubicBezTo>
                    <a:pt x="538" y="7610"/>
                    <a:pt x="508" y="7606"/>
                    <a:pt x="479" y="7606"/>
                  </a:cubicBezTo>
                  <a:cubicBezTo>
                    <a:pt x="115" y="7606"/>
                    <a:pt x="1" y="8156"/>
                    <a:pt x="403" y="8217"/>
                  </a:cubicBezTo>
                  <a:cubicBezTo>
                    <a:pt x="740" y="8287"/>
                    <a:pt x="1060" y="8319"/>
                    <a:pt x="1366" y="8319"/>
                  </a:cubicBezTo>
                  <a:cubicBezTo>
                    <a:pt x="3696" y="8319"/>
                    <a:pt x="5197" y="6441"/>
                    <a:pt x="6908" y="4848"/>
                  </a:cubicBezTo>
                  <a:cubicBezTo>
                    <a:pt x="8309" y="3514"/>
                    <a:pt x="9876" y="2613"/>
                    <a:pt x="11711" y="2113"/>
                  </a:cubicBezTo>
                  <a:cubicBezTo>
                    <a:pt x="13246" y="1679"/>
                    <a:pt x="14713" y="1546"/>
                    <a:pt x="16048" y="645"/>
                  </a:cubicBezTo>
                  <a:cubicBezTo>
                    <a:pt x="16359" y="419"/>
                    <a:pt x="16166" y="1"/>
                    <a:pt x="158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48"/>
            <p:cNvSpPr/>
            <p:nvPr/>
          </p:nvSpPr>
          <p:spPr>
            <a:xfrm rot="-5400000">
              <a:off x="7122688" y="3473600"/>
              <a:ext cx="287675" cy="165725"/>
            </a:xfrm>
            <a:custGeom>
              <a:avLst/>
              <a:gdLst/>
              <a:ahLst/>
              <a:cxnLst/>
              <a:rect l="l" t="t" r="r" b="b"/>
              <a:pathLst>
                <a:path w="11507" h="6629" extrusionOk="0">
                  <a:moveTo>
                    <a:pt x="11069" y="0"/>
                  </a:moveTo>
                  <a:cubicBezTo>
                    <a:pt x="11033" y="0"/>
                    <a:pt x="10994" y="9"/>
                    <a:pt x="10954" y="27"/>
                  </a:cubicBezTo>
                  <a:cubicBezTo>
                    <a:pt x="9152" y="628"/>
                    <a:pt x="7484" y="1461"/>
                    <a:pt x="5950" y="2629"/>
                  </a:cubicBezTo>
                  <a:cubicBezTo>
                    <a:pt x="5383" y="3096"/>
                    <a:pt x="4883" y="3596"/>
                    <a:pt x="4282" y="4063"/>
                  </a:cubicBezTo>
                  <a:cubicBezTo>
                    <a:pt x="3115" y="4964"/>
                    <a:pt x="1714" y="5464"/>
                    <a:pt x="379" y="6065"/>
                  </a:cubicBezTo>
                  <a:cubicBezTo>
                    <a:pt x="0" y="6181"/>
                    <a:pt x="207" y="6629"/>
                    <a:pt x="510" y="6629"/>
                  </a:cubicBezTo>
                  <a:cubicBezTo>
                    <a:pt x="554" y="6629"/>
                    <a:pt x="600" y="6620"/>
                    <a:pt x="646" y="6598"/>
                  </a:cubicBezTo>
                  <a:cubicBezTo>
                    <a:pt x="2314" y="5865"/>
                    <a:pt x="3815" y="5197"/>
                    <a:pt x="5250" y="4030"/>
                  </a:cubicBezTo>
                  <a:cubicBezTo>
                    <a:pt x="7084" y="2529"/>
                    <a:pt x="8885" y="1395"/>
                    <a:pt x="11120" y="628"/>
                  </a:cubicBezTo>
                  <a:cubicBezTo>
                    <a:pt x="11506" y="539"/>
                    <a:pt x="11364" y="0"/>
                    <a:pt x="1106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48"/>
            <p:cNvSpPr/>
            <p:nvPr/>
          </p:nvSpPr>
          <p:spPr>
            <a:xfrm rot="-5400000">
              <a:off x="7138663" y="3941125"/>
              <a:ext cx="96750" cy="401700"/>
            </a:xfrm>
            <a:custGeom>
              <a:avLst/>
              <a:gdLst/>
              <a:ahLst/>
              <a:cxnLst/>
              <a:rect l="l" t="t" r="r" b="b"/>
              <a:pathLst>
                <a:path w="3870" h="16068" extrusionOk="0">
                  <a:moveTo>
                    <a:pt x="3044" y="0"/>
                  </a:moveTo>
                  <a:cubicBezTo>
                    <a:pt x="2858" y="0"/>
                    <a:pt x="2663" y="164"/>
                    <a:pt x="2702" y="421"/>
                  </a:cubicBezTo>
                  <a:cubicBezTo>
                    <a:pt x="3236" y="3423"/>
                    <a:pt x="567" y="5825"/>
                    <a:pt x="134" y="8693"/>
                  </a:cubicBezTo>
                  <a:cubicBezTo>
                    <a:pt x="0" y="9427"/>
                    <a:pt x="0" y="10128"/>
                    <a:pt x="134" y="10795"/>
                  </a:cubicBezTo>
                  <a:cubicBezTo>
                    <a:pt x="467" y="12363"/>
                    <a:pt x="1968" y="13830"/>
                    <a:pt x="1168" y="15532"/>
                  </a:cubicBezTo>
                  <a:cubicBezTo>
                    <a:pt x="1056" y="15822"/>
                    <a:pt x="1259" y="16068"/>
                    <a:pt x="1465" y="16068"/>
                  </a:cubicBezTo>
                  <a:cubicBezTo>
                    <a:pt x="1567" y="16068"/>
                    <a:pt x="1669" y="16008"/>
                    <a:pt x="1735" y="15865"/>
                  </a:cubicBezTo>
                  <a:cubicBezTo>
                    <a:pt x="2169" y="14998"/>
                    <a:pt x="2169" y="14264"/>
                    <a:pt x="1868" y="13363"/>
                  </a:cubicBezTo>
                  <a:cubicBezTo>
                    <a:pt x="1301" y="11529"/>
                    <a:pt x="401" y="10328"/>
                    <a:pt x="868" y="8260"/>
                  </a:cubicBezTo>
                  <a:cubicBezTo>
                    <a:pt x="1501" y="5458"/>
                    <a:pt x="3870" y="3289"/>
                    <a:pt x="3336" y="254"/>
                  </a:cubicBezTo>
                  <a:cubicBezTo>
                    <a:pt x="3295" y="77"/>
                    <a:pt x="3172" y="0"/>
                    <a:pt x="304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48"/>
            <p:cNvSpPr/>
            <p:nvPr/>
          </p:nvSpPr>
          <p:spPr>
            <a:xfrm rot="-5400000">
              <a:off x="7074900" y="3861463"/>
              <a:ext cx="77575" cy="345050"/>
            </a:xfrm>
            <a:custGeom>
              <a:avLst/>
              <a:gdLst/>
              <a:ahLst/>
              <a:cxnLst/>
              <a:rect l="l" t="t" r="r" b="b"/>
              <a:pathLst>
                <a:path w="3103" h="13802" extrusionOk="0">
                  <a:moveTo>
                    <a:pt x="1943" y="0"/>
                  </a:moveTo>
                  <a:cubicBezTo>
                    <a:pt x="1747" y="0"/>
                    <a:pt x="1556" y="163"/>
                    <a:pt x="1635" y="420"/>
                  </a:cubicBezTo>
                  <a:cubicBezTo>
                    <a:pt x="2102" y="1988"/>
                    <a:pt x="2436" y="3122"/>
                    <a:pt x="1635" y="4790"/>
                  </a:cubicBezTo>
                  <a:cubicBezTo>
                    <a:pt x="1202" y="5658"/>
                    <a:pt x="501" y="6391"/>
                    <a:pt x="201" y="7325"/>
                  </a:cubicBezTo>
                  <a:cubicBezTo>
                    <a:pt x="1" y="7959"/>
                    <a:pt x="1" y="8493"/>
                    <a:pt x="134" y="9160"/>
                  </a:cubicBezTo>
                  <a:cubicBezTo>
                    <a:pt x="168" y="9394"/>
                    <a:pt x="334" y="9627"/>
                    <a:pt x="434" y="9827"/>
                  </a:cubicBezTo>
                  <a:cubicBezTo>
                    <a:pt x="935" y="11128"/>
                    <a:pt x="1135" y="12095"/>
                    <a:pt x="434" y="13330"/>
                  </a:cubicBezTo>
                  <a:cubicBezTo>
                    <a:pt x="269" y="13566"/>
                    <a:pt x="521" y="13801"/>
                    <a:pt x="754" y="13801"/>
                  </a:cubicBezTo>
                  <a:cubicBezTo>
                    <a:pt x="850" y="13801"/>
                    <a:pt x="943" y="13761"/>
                    <a:pt x="1001" y="13663"/>
                  </a:cubicBezTo>
                  <a:cubicBezTo>
                    <a:pt x="2436" y="11128"/>
                    <a:pt x="134" y="8927"/>
                    <a:pt x="1468" y="6325"/>
                  </a:cubicBezTo>
                  <a:cubicBezTo>
                    <a:pt x="1969" y="5391"/>
                    <a:pt x="2769" y="4557"/>
                    <a:pt x="2936" y="3423"/>
                  </a:cubicBezTo>
                  <a:cubicBezTo>
                    <a:pt x="3103" y="2288"/>
                    <a:pt x="2603" y="1321"/>
                    <a:pt x="2269" y="254"/>
                  </a:cubicBezTo>
                  <a:cubicBezTo>
                    <a:pt x="2215" y="77"/>
                    <a:pt x="2077"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48"/>
            <p:cNvSpPr/>
            <p:nvPr/>
          </p:nvSpPr>
          <p:spPr>
            <a:xfrm rot="-5400000">
              <a:off x="6946813" y="3700775"/>
              <a:ext cx="120925" cy="363775"/>
            </a:xfrm>
            <a:custGeom>
              <a:avLst/>
              <a:gdLst/>
              <a:ahLst/>
              <a:cxnLst/>
              <a:rect l="l" t="t" r="r" b="b"/>
              <a:pathLst>
                <a:path w="4837" h="14551" extrusionOk="0">
                  <a:moveTo>
                    <a:pt x="4383" y="1"/>
                  </a:moveTo>
                  <a:cubicBezTo>
                    <a:pt x="4274" y="1"/>
                    <a:pt x="4163" y="54"/>
                    <a:pt x="4088" y="181"/>
                  </a:cubicBezTo>
                  <a:cubicBezTo>
                    <a:pt x="3454" y="1115"/>
                    <a:pt x="3254" y="2083"/>
                    <a:pt x="2954" y="3183"/>
                  </a:cubicBezTo>
                  <a:cubicBezTo>
                    <a:pt x="2587" y="4418"/>
                    <a:pt x="1820" y="5452"/>
                    <a:pt x="1353" y="6719"/>
                  </a:cubicBezTo>
                  <a:cubicBezTo>
                    <a:pt x="1019" y="7587"/>
                    <a:pt x="786" y="8687"/>
                    <a:pt x="786" y="9621"/>
                  </a:cubicBezTo>
                  <a:cubicBezTo>
                    <a:pt x="786" y="9922"/>
                    <a:pt x="819" y="10188"/>
                    <a:pt x="852" y="10455"/>
                  </a:cubicBezTo>
                  <a:cubicBezTo>
                    <a:pt x="986" y="11956"/>
                    <a:pt x="852" y="12724"/>
                    <a:pt x="185" y="14058"/>
                  </a:cubicBezTo>
                  <a:cubicBezTo>
                    <a:pt x="0" y="14312"/>
                    <a:pt x="216" y="14551"/>
                    <a:pt x="433" y="14551"/>
                  </a:cubicBezTo>
                  <a:cubicBezTo>
                    <a:pt x="528" y="14551"/>
                    <a:pt x="624" y="14504"/>
                    <a:pt x="686" y="14391"/>
                  </a:cubicBezTo>
                  <a:cubicBezTo>
                    <a:pt x="1119" y="13558"/>
                    <a:pt x="1620" y="12624"/>
                    <a:pt x="1653" y="11690"/>
                  </a:cubicBezTo>
                  <a:cubicBezTo>
                    <a:pt x="1686" y="10422"/>
                    <a:pt x="1353" y="9288"/>
                    <a:pt x="1653" y="8020"/>
                  </a:cubicBezTo>
                  <a:cubicBezTo>
                    <a:pt x="1953" y="6719"/>
                    <a:pt x="2687" y="5719"/>
                    <a:pt x="3187" y="4551"/>
                  </a:cubicBezTo>
                  <a:cubicBezTo>
                    <a:pt x="3754" y="3217"/>
                    <a:pt x="3855" y="1782"/>
                    <a:pt x="4655" y="515"/>
                  </a:cubicBezTo>
                  <a:cubicBezTo>
                    <a:pt x="4837" y="242"/>
                    <a:pt x="4616" y="1"/>
                    <a:pt x="43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48"/>
            <p:cNvSpPr/>
            <p:nvPr/>
          </p:nvSpPr>
          <p:spPr>
            <a:xfrm rot="-5400000">
              <a:off x="7620338" y="4443800"/>
              <a:ext cx="385225" cy="257025"/>
            </a:xfrm>
            <a:custGeom>
              <a:avLst/>
              <a:gdLst/>
              <a:ahLst/>
              <a:cxnLst/>
              <a:rect l="l" t="t" r="r" b="b"/>
              <a:pathLst>
                <a:path w="15409" h="10281" extrusionOk="0">
                  <a:moveTo>
                    <a:pt x="14935" y="1"/>
                  </a:moveTo>
                  <a:cubicBezTo>
                    <a:pt x="14859" y="1"/>
                    <a:pt x="14781" y="33"/>
                    <a:pt x="14711" y="111"/>
                  </a:cubicBezTo>
                  <a:cubicBezTo>
                    <a:pt x="13477" y="1445"/>
                    <a:pt x="11509" y="1411"/>
                    <a:pt x="10041" y="2412"/>
                  </a:cubicBezTo>
                  <a:cubicBezTo>
                    <a:pt x="9107" y="3079"/>
                    <a:pt x="8373" y="4013"/>
                    <a:pt x="7706" y="4947"/>
                  </a:cubicBezTo>
                  <a:cubicBezTo>
                    <a:pt x="6705" y="6348"/>
                    <a:pt x="5704" y="7916"/>
                    <a:pt x="3970" y="8416"/>
                  </a:cubicBezTo>
                  <a:cubicBezTo>
                    <a:pt x="2602" y="8850"/>
                    <a:pt x="1301" y="8583"/>
                    <a:pt x="200" y="9717"/>
                  </a:cubicBezTo>
                  <a:cubicBezTo>
                    <a:pt x="0" y="9943"/>
                    <a:pt x="194" y="10280"/>
                    <a:pt x="430" y="10280"/>
                  </a:cubicBezTo>
                  <a:cubicBezTo>
                    <a:pt x="509" y="10280"/>
                    <a:pt x="592" y="10243"/>
                    <a:pt x="667" y="10151"/>
                  </a:cubicBezTo>
                  <a:cubicBezTo>
                    <a:pt x="1835" y="8950"/>
                    <a:pt x="3936" y="9417"/>
                    <a:pt x="5304" y="8550"/>
                  </a:cubicBezTo>
                  <a:cubicBezTo>
                    <a:pt x="6271" y="7949"/>
                    <a:pt x="6972" y="7049"/>
                    <a:pt x="7639" y="6115"/>
                  </a:cubicBezTo>
                  <a:cubicBezTo>
                    <a:pt x="8606" y="4814"/>
                    <a:pt x="9507" y="3380"/>
                    <a:pt x="11008" y="2612"/>
                  </a:cubicBezTo>
                  <a:cubicBezTo>
                    <a:pt x="12476" y="1878"/>
                    <a:pt x="14010" y="1878"/>
                    <a:pt x="15178" y="611"/>
                  </a:cubicBezTo>
                  <a:cubicBezTo>
                    <a:pt x="15408" y="355"/>
                    <a:pt x="15187" y="1"/>
                    <a:pt x="149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48"/>
            <p:cNvSpPr/>
            <p:nvPr/>
          </p:nvSpPr>
          <p:spPr>
            <a:xfrm rot="-5400000">
              <a:off x="7851113" y="4504500"/>
              <a:ext cx="288225" cy="237275"/>
            </a:xfrm>
            <a:custGeom>
              <a:avLst/>
              <a:gdLst/>
              <a:ahLst/>
              <a:cxnLst/>
              <a:rect l="l" t="t" r="r" b="b"/>
              <a:pathLst>
                <a:path w="11529" h="9491" extrusionOk="0">
                  <a:moveTo>
                    <a:pt x="11122" y="1"/>
                  </a:moveTo>
                  <a:cubicBezTo>
                    <a:pt x="10988" y="1"/>
                    <a:pt x="10854" y="70"/>
                    <a:pt x="10801" y="230"/>
                  </a:cubicBezTo>
                  <a:cubicBezTo>
                    <a:pt x="9433" y="3899"/>
                    <a:pt x="6431" y="3599"/>
                    <a:pt x="3362" y="4900"/>
                  </a:cubicBezTo>
                  <a:cubicBezTo>
                    <a:pt x="1461" y="5701"/>
                    <a:pt x="460" y="7102"/>
                    <a:pt x="60" y="9070"/>
                  </a:cubicBezTo>
                  <a:cubicBezTo>
                    <a:pt x="1" y="9327"/>
                    <a:pt x="199" y="9490"/>
                    <a:pt x="392" y="9490"/>
                  </a:cubicBezTo>
                  <a:cubicBezTo>
                    <a:pt x="524" y="9490"/>
                    <a:pt x="653" y="9413"/>
                    <a:pt x="694" y="9237"/>
                  </a:cubicBezTo>
                  <a:cubicBezTo>
                    <a:pt x="1528" y="5200"/>
                    <a:pt x="4930" y="5434"/>
                    <a:pt x="8066" y="4200"/>
                  </a:cubicBezTo>
                  <a:cubicBezTo>
                    <a:pt x="9900" y="3432"/>
                    <a:pt x="10768" y="2198"/>
                    <a:pt x="11468" y="397"/>
                  </a:cubicBezTo>
                  <a:cubicBezTo>
                    <a:pt x="11528" y="157"/>
                    <a:pt x="11324" y="1"/>
                    <a:pt x="1112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48"/>
            <p:cNvSpPr/>
            <p:nvPr/>
          </p:nvSpPr>
          <p:spPr>
            <a:xfrm rot="-5400000">
              <a:off x="8089200" y="3943038"/>
              <a:ext cx="83400" cy="351175"/>
            </a:xfrm>
            <a:custGeom>
              <a:avLst/>
              <a:gdLst/>
              <a:ahLst/>
              <a:cxnLst/>
              <a:rect l="l" t="t" r="r" b="b"/>
              <a:pathLst>
                <a:path w="3336" h="14047" extrusionOk="0">
                  <a:moveTo>
                    <a:pt x="2052" y="0"/>
                  </a:moveTo>
                  <a:cubicBezTo>
                    <a:pt x="1953" y="0"/>
                    <a:pt x="1856" y="53"/>
                    <a:pt x="1802" y="183"/>
                  </a:cubicBezTo>
                  <a:cubicBezTo>
                    <a:pt x="934" y="2118"/>
                    <a:pt x="0" y="4220"/>
                    <a:pt x="534" y="6421"/>
                  </a:cubicBezTo>
                  <a:cubicBezTo>
                    <a:pt x="834" y="7589"/>
                    <a:pt x="1601" y="8456"/>
                    <a:pt x="2035" y="9557"/>
                  </a:cubicBezTo>
                  <a:cubicBezTo>
                    <a:pt x="2669" y="11024"/>
                    <a:pt x="2335" y="12325"/>
                    <a:pt x="2602" y="13793"/>
                  </a:cubicBezTo>
                  <a:cubicBezTo>
                    <a:pt x="2629" y="13970"/>
                    <a:pt x="2750" y="14047"/>
                    <a:pt x="2878" y="14047"/>
                  </a:cubicBezTo>
                  <a:cubicBezTo>
                    <a:pt x="3063" y="14047"/>
                    <a:pt x="3262" y="13883"/>
                    <a:pt x="3203" y="13626"/>
                  </a:cubicBezTo>
                  <a:cubicBezTo>
                    <a:pt x="3036" y="12592"/>
                    <a:pt x="3336" y="11491"/>
                    <a:pt x="3136" y="10457"/>
                  </a:cubicBezTo>
                  <a:cubicBezTo>
                    <a:pt x="2969" y="9790"/>
                    <a:pt x="2635" y="9256"/>
                    <a:pt x="2302" y="8689"/>
                  </a:cubicBezTo>
                  <a:cubicBezTo>
                    <a:pt x="634" y="5754"/>
                    <a:pt x="1001" y="3419"/>
                    <a:pt x="2335" y="450"/>
                  </a:cubicBezTo>
                  <a:cubicBezTo>
                    <a:pt x="2470" y="225"/>
                    <a:pt x="2256" y="0"/>
                    <a:pt x="205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48"/>
            <p:cNvSpPr/>
            <p:nvPr/>
          </p:nvSpPr>
          <p:spPr>
            <a:xfrm rot="-5400000">
              <a:off x="8213975" y="4021963"/>
              <a:ext cx="75900" cy="367625"/>
            </a:xfrm>
            <a:custGeom>
              <a:avLst/>
              <a:gdLst/>
              <a:ahLst/>
              <a:cxnLst/>
              <a:rect l="l" t="t" r="r" b="b"/>
              <a:pathLst>
                <a:path w="3036" h="14705" extrusionOk="0">
                  <a:moveTo>
                    <a:pt x="1736" y="0"/>
                  </a:moveTo>
                  <a:cubicBezTo>
                    <a:pt x="1605" y="0"/>
                    <a:pt x="1475" y="62"/>
                    <a:pt x="1435" y="208"/>
                  </a:cubicBezTo>
                  <a:cubicBezTo>
                    <a:pt x="601" y="2409"/>
                    <a:pt x="1" y="4444"/>
                    <a:pt x="935" y="6713"/>
                  </a:cubicBezTo>
                  <a:cubicBezTo>
                    <a:pt x="1335" y="7713"/>
                    <a:pt x="1802" y="8514"/>
                    <a:pt x="1802" y="9581"/>
                  </a:cubicBezTo>
                  <a:cubicBezTo>
                    <a:pt x="1802" y="10682"/>
                    <a:pt x="1535" y="10949"/>
                    <a:pt x="1201" y="12016"/>
                  </a:cubicBezTo>
                  <a:cubicBezTo>
                    <a:pt x="868" y="12917"/>
                    <a:pt x="801" y="13551"/>
                    <a:pt x="1035" y="14451"/>
                  </a:cubicBezTo>
                  <a:cubicBezTo>
                    <a:pt x="1089" y="14628"/>
                    <a:pt x="1226" y="14705"/>
                    <a:pt x="1361" y="14705"/>
                  </a:cubicBezTo>
                  <a:cubicBezTo>
                    <a:pt x="1557" y="14705"/>
                    <a:pt x="1748" y="14542"/>
                    <a:pt x="1668" y="14285"/>
                  </a:cubicBezTo>
                  <a:cubicBezTo>
                    <a:pt x="1035" y="12183"/>
                    <a:pt x="3036" y="10449"/>
                    <a:pt x="2302" y="8247"/>
                  </a:cubicBezTo>
                  <a:cubicBezTo>
                    <a:pt x="1935" y="7079"/>
                    <a:pt x="1268" y="6112"/>
                    <a:pt x="1135" y="4878"/>
                  </a:cubicBezTo>
                  <a:cubicBezTo>
                    <a:pt x="968" y="3277"/>
                    <a:pt x="1502" y="1776"/>
                    <a:pt x="2035" y="341"/>
                  </a:cubicBezTo>
                  <a:cubicBezTo>
                    <a:pt x="2136" y="141"/>
                    <a:pt x="1934" y="0"/>
                    <a:pt x="173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48"/>
            <p:cNvSpPr/>
            <p:nvPr/>
          </p:nvSpPr>
          <p:spPr>
            <a:xfrm rot="-5400000">
              <a:off x="7019213" y="4434675"/>
              <a:ext cx="206825" cy="160125"/>
            </a:xfrm>
            <a:custGeom>
              <a:avLst/>
              <a:gdLst/>
              <a:ahLst/>
              <a:cxnLst/>
              <a:rect l="l" t="t" r="r" b="b"/>
              <a:pathLst>
                <a:path w="8273" h="6405" extrusionOk="0">
                  <a:moveTo>
                    <a:pt x="4136" y="0"/>
                  </a:moveTo>
                  <a:cubicBezTo>
                    <a:pt x="0" y="0"/>
                    <a:pt x="0" y="6405"/>
                    <a:pt x="4136" y="6405"/>
                  </a:cubicBezTo>
                  <a:cubicBezTo>
                    <a:pt x="8273" y="6405"/>
                    <a:pt x="8273" y="0"/>
                    <a:pt x="413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48"/>
            <p:cNvSpPr/>
            <p:nvPr/>
          </p:nvSpPr>
          <p:spPr>
            <a:xfrm rot="-5400000">
              <a:off x="8138338" y="4509725"/>
              <a:ext cx="68400" cy="53400"/>
            </a:xfrm>
            <a:custGeom>
              <a:avLst/>
              <a:gdLst/>
              <a:ahLst/>
              <a:cxnLst/>
              <a:rect l="l" t="t" r="r" b="b"/>
              <a:pathLst>
                <a:path w="2736" h="2136" extrusionOk="0">
                  <a:moveTo>
                    <a:pt x="1337" y="1"/>
                  </a:moveTo>
                  <a:cubicBezTo>
                    <a:pt x="1" y="1"/>
                    <a:pt x="11" y="2136"/>
                    <a:pt x="1368" y="2136"/>
                  </a:cubicBezTo>
                  <a:cubicBezTo>
                    <a:pt x="2736" y="2136"/>
                    <a:pt x="2736" y="1"/>
                    <a:pt x="1368" y="1"/>
                  </a:cubicBezTo>
                  <a:cubicBezTo>
                    <a:pt x="1358" y="1"/>
                    <a:pt x="1347" y="1"/>
                    <a:pt x="13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48"/>
            <p:cNvSpPr/>
            <p:nvPr/>
          </p:nvSpPr>
          <p:spPr>
            <a:xfrm rot="-5400000">
              <a:off x="7184325" y="4724038"/>
              <a:ext cx="69250" cy="52575"/>
            </a:xfrm>
            <a:custGeom>
              <a:avLst/>
              <a:gdLst/>
              <a:ahLst/>
              <a:cxnLst/>
              <a:rect l="l" t="t" r="r" b="b"/>
              <a:pathLst>
                <a:path w="2770" h="2103" extrusionOk="0">
                  <a:moveTo>
                    <a:pt x="1402" y="1"/>
                  </a:moveTo>
                  <a:cubicBezTo>
                    <a:pt x="1" y="1"/>
                    <a:pt x="1" y="2102"/>
                    <a:pt x="1402" y="2102"/>
                  </a:cubicBezTo>
                  <a:cubicBezTo>
                    <a:pt x="2769" y="2102"/>
                    <a:pt x="2769" y="1"/>
                    <a:pt x="140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48"/>
            <p:cNvSpPr/>
            <p:nvPr/>
          </p:nvSpPr>
          <p:spPr>
            <a:xfrm rot="-5400000">
              <a:off x="7324025" y="4477613"/>
              <a:ext cx="69225" cy="53400"/>
            </a:xfrm>
            <a:custGeom>
              <a:avLst/>
              <a:gdLst/>
              <a:ahLst/>
              <a:cxnLst/>
              <a:rect l="l" t="t" r="r" b="b"/>
              <a:pathLst>
                <a:path w="2769" h="2136" extrusionOk="0">
                  <a:moveTo>
                    <a:pt x="1401" y="0"/>
                  </a:moveTo>
                  <a:cubicBezTo>
                    <a:pt x="0" y="0"/>
                    <a:pt x="0" y="2135"/>
                    <a:pt x="1401" y="2135"/>
                  </a:cubicBezTo>
                  <a:cubicBezTo>
                    <a:pt x="2769" y="2135"/>
                    <a:pt x="2769" y="0"/>
                    <a:pt x="14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54" name="Google Shape;1454;p48"/>
          <p:cNvGrpSpPr/>
          <p:nvPr/>
        </p:nvGrpSpPr>
        <p:grpSpPr>
          <a:xfrm>
            <a:off x="5485224" y="121716"/>
            <a:ext cx="1218282" cy="1087072"/>
            <a:chOff x="5068453" y="637293"/>
            <a:chExt cx="1331456" cy="1188057"/>
          </a:xfrm>
        </p:grpSpPr>
        <p:grpSp>
          <p:nvGrpSpPr>
            <p:cNvPr id="1455" name="Google Shape;1455;p48"/>
            <p:cNvGrpSpPr/>
            <p:nvPr/>
          </p:nvGrpSpPr>
          <p:grpSpPr>
            <a:xfrm rot="-900116">
              <a:off x="5169176" y="767750"/>
              <a:ext cx="1130010" cy="927143"/>
              <a:chOff x="5913650" y="411588"/>
              <a:chExt cx="790767" cy="648716"/>
            </a:xfrm>
          </p:grpSpPr>
          <p:sp>
            <p:nvSpPr>
              <p:cNvPr id="1456" name="Google Shape;1456;p48"/>
              <p:cNvSpPr/>
              <p:nvPr/>
            </p:nvSpPr>
            <p:spPr>
              <a:xfrm>
                <a:off x="5913650" y="411588"/>
                <a:ext cx="711350" cy="407825"/>
              </a:xfrm>
              <a:custGeom>
                <a:avLst/>
                <a:gdLst/>
                <a:ahLst/>
                <a:cxnLst/>
                <a:rect l="l" t="t" r="r" b="b"/>
                <a:pathLst>
                  <a:path w="28454" h="16313" extrusionOk="0">
                    <a:moveTo>
                      <a:pt x="14919" y="1"/>
                    </a:moveTo>
                    <a:cubicBezTo>
                      <a:pt x="8976" y="1"/>
                      <a:pt x="3114" y="3337"/>
                      <a:pt x="834" y="9089"/>
                    </a:cubicBezTo>
                    <a:cubicBezTo>
                      <a:pt x="0" y="11157"/>
                      <a:pt x="367" y="13692"/>
                      <a:pt x="2202" y="15260"/>
                    </a:cubicBezTo>
                    <a:cubicBezTo>
                      <a:pt x="3055" y="15974"/>
                      <a:pt x="4104" y="16313"/>
                      <a:pt x="5152" y="16313"/>
                    </a:cubicBezTo>
                    <a:cubicBezTo>
                      <a:pt x="6358" y="16313"/>
                      <a:pt x="7563" y="15865"/>
                      <a:pt x="8473" y="15027"/>
                    </a:cubicBezTo>
                    <a:cubicBezTo>
                      <a:pt x="9607" y="14026"/>
                      <a:pt x="9741" y="12358"/>
                      <a:pt x="10708" y="11291"/>
                    </a:cubicBezTo>
                    <a:cubicBezTo>
                      <a:pt x="11541" y="10313"/>
                      <a:pt x="12860" y="9774"/>
                      <a:pt x="14127" y="9774"/>
                    </a:cubicBezTo>
                    <a:cubicBezTo>
                      <a:pt x="15497" y="9774"/>
                      <a:pt x="16807" y="10405"/>
                      <a:pt x="17379" y="11791"/>
                    </a:cubicBezTo>
                    <a:cubicBezTo>
                      <a:pt x="17613" y="12158"/>
                      <a:pt x="17880" y="12458"/>
                      <a:pt x="18180" y="12792"/>
                    </a:cubicBezTo>
                    <a:cubicBezTo>
                      <a:pt x="19177" y="13804"/>
                      <a:pt x="20506" y="14311"/>
                      <a:pt x="21811" y="14311"/>
                    </a:cubicBezTo>
                    <a:cubicBezTo>
                      <a:pt x="23432" y="14311"/>
                      <a:pt x="25017" y="13529"/>
                      <a:pt x="25885" y="11958"/>
                    </a:cubicBezTo>
                    <a:cubicBezTo>
                      <a:pt x="28454" y="7321"/>
                      <a:pt x="24284" y="2451"/>
                      <a:pt x="19981" y="850"/>
                    </a:cubicBezTo>
                    <a:cubicBezTo>
                      <a:pt x="18342" y="276"/>
                      <a:pt x="16627" y="1"/>
                      <a:pt x="14919" y="1"/>
                    </a:cubicBezTo>
                    <a:close/>
                  </a:path>
                </a:pathLst>
              </a:custGeom>
              <a:solidFill>
                <a:schemeClr val="accent5"/>
              </a:solidFill>
              <a:ln w="2857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48"/>
              <p:cNvSpPr/>
              <p:nvPr/>
            </p:nvSpPr>
            <p:spPr>
              <a:xfrm>
                <a:off x="6034425" y="627763"/>
                <a:ext cx="125250" cy="118425"/>
              </a:xfrm>
              <a:custGeom>
                <a:avLst/>
                <a:gdLst/>
                <a:ahLst/>
                <a:cxnLst/>
                <a:rect l="l" t="t" r="r" b="b"/>
                <a:pathLst>
                  <a:path w="5010" h="4737" extrusionOk="0">
                    <a:moveTo>
                      <a:pt x="4288" y="0"/>
                    </a:moveTo>
                    <a:cubicBezTo>
                      <a:pt x="4039" y="0"/>
                      <a:pt x="3791" y="65"/>
                      <a:pt x="3542" y="175"/>
                    </a:cubicBezTo>
                    <a:cubicBezTo>
                      <a:pt x="3142" y="342"/>
                      <a:pt x="2675" y="509"/>
                      <a:pt x="2241" y="676"/>
                    </a:cubicBezTo>
                    <a:cubicBezTo>
                      <a:pt x="1707" y="876"/>
                      <a:pt x="1140" y="1143"/>
                      <a:pt x="707" y="1543"/>
                    </a:cubicBezTo>
                    <a:cubicBezTo>
                      <a:pt x="409" y="1865"/>
                      <a:pt x="204" y="2335"/>
                      <a:pt x="241" y="2773"/>
                    </a:cubicBezTo>
                    <a:lnTo>
                      <a:pt x="241" y="2773"/>
                    </a:lnTo>
                    <a:cubicBezTo>
                      <a:pt x="1" y="3478"/>
                      <a:pt x="31" y="4257"/>
                      <a:pt x="640" y="4612"/>
                    </a:cubicBezTo>
                    <a:cubicBezTo>
                      <a:pt x="793" y="4698"/>
                      <a:pt x="954" y="4737"/>
                      <a:pt x="1116" y="4737"/>
                    </a:cubicBezTo>
                    <a:cubicBezTo>
                      <a:pt x="1770" y="4737"/>
                      <a:pt x="2454" y="4112"/>
                      <a:pt x="2775" y="3444"/>
                    </a:cubicBezTo>
                    <a:cubicBezTo>
                      <a:pt x="3142" y="2610"/>
                      <a:pt x="3442" y="1643"/>
                      <a:pt x="4209" y="1176"/>
                    </a:cubicBezTo>
                    <a:cubicBezTo>
                      <a:pt x="4509" y="1043"/>
                      <a:pt x="4843" y="943"/>
                      <a:pt x="4910" y="642"/>
                    </a:cubicBezTo>
                    <a:cubicBezTo>
                      <a:pt x="5010" y="342"/>
                      <a:pt x="4709" y="42"/>
                      <a:pt x="4443" y="9"/>
                    </a:cubicBezTo>
                    <a:cubicBezTo>
                      <a:pt x="4391" y="3"/>
                      <a:pt x="4340" y="0"/>
                      <a:pt x="42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48"/>
              <p:cNvSpPr/>
              <p:nvPr/>
            </p:nvSpPr>
            <p:spPr>
              <a:xfrm>
                <a:off x="6171325" y="626213"/>
                <a:ext cx="372800" cy="142400"/>
              </a:xfrm>
              <a:custGeom>
                <a:avLst/>
                <a:gdLst/>
                <a:ahLst/>
                <a:cxnLst/>
                <a:rect l="l" t="t" r="r" b="b"/>
                <a:pathLst>
                  <a:path w="14912" h="5696" extrusionOk="0">
                    <a:moveTo>
                      <a:pt x="415" y="2584"/>
                    </a:moveTo>
                    <a:cubicBezTo>
                      <a:pt x="399" y="2602"/>
                      <a:pt x="383" y="2620"/>
                      <a:pt x="368" y="2639"/>
                    </a:cubicBezTo>
                    <a:cubicBezTo>
                      <a:pt x="247" y="2789"/>
                      <a:pt x="154" y="2939"/>
                      <a:pt x="40" y="3138"/>
                    </a:cubicBezTo>
                    <a:lnTo>
                      <a:pt x="40" y="3138"/>
                    </a:lnTo>
                    <a:cubicBezTo>
                      <a:pt x="98" y="3039"/>
                      <a:pt x="223" y="2838"/>
                      <a:pt x="415" y="2584"/>
                    </a:cubicBezTo>
                    <a:close/>
                    <a:moveTo>
                      <a:pt x="40" y="3138"/>
                    </a:moveTo>
                    <a:cubicBezTo>
                      <a:pt x="14" y="3182"/>
                      <a:pt x="1" y="3206"/>
                      <a:pt x="1" y="3206"/>
                    </a:cubicBezTo>
                    <a:cubicBezTo>
                      <a:pt x="14" y="3183"/>
                      <a:pt x="27" y="3160"/>
                      <a:pt x="40" y="3138"/>
                    </a:cubicBezTo>
                    <a:close/>
                    <a:moveTo>
                      <a:pt x="5227" y="0"/>
                    </a:moveTo>
                    <a:cubicBezTo>
                      <a:pt x="5020" y="0"/>
                      <a:pt x="4801" y="12"/>
                      <a:pt x="4571" y="37"/>
                    </a:cubicBezTo>
                    <a:cubicBezTo>
                      <a:pt x="2446" y="271"/>
                      <a:pt x="1057" y="1729"/>
                      <a:pt x="415" y="2584"/>
                    </a:cubicBezTo>
                    <a:lnTo>
                      <a:pt x="415" y="2584"/>
                    </a:lnTo>
                    <a:cubicBezTo>
                      <a:pt x="1235" y="1641"/>
                      <a:pt x="2519" y="1123"/>
                      <a:pt x="3761" y="1123"/>
                    </a:cubicBezTo>
                    <a:cubicBezTo>
                      <a:pt x="5131" y="1123"/>
                      <a:pt x="6450" y="1753"/>
                      <a:pt x="7039" y="3139"/>
                    </a:cubicBezTo>
                    <a:cubicBezTo>
                      <a:pt x="7306" y="3540"/>
                      <a:pt x="7573" y="3873"/>
                      <a:pt x="7873" y="4173"/>
                    </a:cubicBezTo>
                    <a:cubicBezTo>
                      <a:pt x="8869" y="5187"/>
                      <a:pt x="10191" y="5696"/>
                      <a:pt x="11491" y="5696"/>
                    </a:cubicBezTo>
                    <a:cubicBezTo>
                      <a:pt x="12758" y="5696"/>
                      <a:pt x="14006" y="5212"/>
                      <a:pt x="14911" y="4240"/>
                    </a:cubicBezTo>
                    <a:lnTo>
                      <a:pt x="14911" y="4240"/>
                    </a:lnTo>
                    <a:cubicBezTo>
                      <a:pt x="14325" y="4443"/>
                      <a:pt x="13773" y="4529"/>
                      <a:pt x="13258" y="4529"/>
                    </a:cubicBezTo>
                    <a:cubicBezTo>
                      <a:pt x="10901" y="4529"/>
                      <a:pt x="9342" y="2738"/>
                      <a:pt x="9040" y="2272"/>
                    </a:cubicBezTo>
                    <a:cubicBezTo>
                      <a:pt x="8701" y="1778"/>
                      <a:pt x="7791" y="0"/>
                      <a:pt x="522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48"/>
              <p:cNvSpPr/>
              <p:nvPr/>
            </p:nvSpPr>
            <p:spPr>
              <a:xfrm>
                <a:off x="6478611" y="743178"/>
                <a:ext cx="111775" cy="317125"/>
              </a:xfrm>
              <a:custGeom>
                <a:avLst/>
                <a:gdLst/>
                <a:ahLst/>
                <a:cxnLst/>
                <a:rect l="l" t="t" r="r" b="b"/>
                <a:pathLst>
                  <a:path w="4471" h="12685" extrusionOk="0">
                    <a:moveTo>
                      <a:pt x="467" y="0"/>
                    </a:moveTo>
                    <a:cubicBezTo>
                      <a:pt x="467" y="0"/>
                      <a:pt x="334" y="34"/>
                      <a:pt x="267" y="200"/>
                    </a:cubicBezTo>
                    <a:cubicBezTo>
                      <a:pt x="134" y="367"/>
                      <a:pt x="34" y="634"/>
                      <a:pt x="34" y="968"/>
                    </a:cubicBezTo>
                    <a:cubicBezTo>
                      <a:pt x="0" y="1635"/>
                      <a:pt x="334" y="2435"/>
                      <a:pt x="834" y="3102"/>
                    </a:cubicBezTo>
                    <a:cubicBezTo>
                      <a:pt x="1335" y="3770"/>
                      <a:pt x="1868" y="4337"/>
                      <a:pt x="2135" y="4870"/>
                    </a:cubicBezTo>
                    <a:cubicBezTo>
                      <a:pt x="2436" y="5371"/>
                      <a:pt x="2402" y="5838"/>
                      <a:pt x="2402" y="6004"/>
                    </a:cubicBezTo>
                    <a:cubicBezTo>
                      <a:pt x="2402" y="6171"/>
                      <a:pt x="2302" y="6638"/>
                      <a:pt x="2169" y="7372"/>
                    </a:cubicBezTo>
                    <a:cubicBezTo>
                      <a:pt x="2135" y="7772"/>
                      <a:pt x="2102" y="8206"/>
                      <a:pt x="2235" y="8673"/>
                    </a:cubicBezTo>
                    <a:cubicBezTo>
                      <a:pt x="2335" y="9140"/>
                      <a:pt x="2602" y="9540"/>
                      <a:pt x="2836" y="9941"/>
                    </a:cubicBezTo>
                    <a:cubicBezTo>
                      <a:pt x="3103" y="10308"/>
                      <a:pt x="3336" y="10641"/>
                      <a:pt x="3570" y="10941"/>
                    </a:cubicBezTo>
                    <a:cubicBezTo>
                      <a:pt x="3703" y="11208"/>
                      <a:pt x="3903" y="11508"/>
                      <a:pt x="3970" y="11775"/>
                    </a:cubicBezTo>
                    <a:cubicBezTo>
                      <a:pt x="4170" y="12276"/>
                      <a:pt x="4070" y="12643"/>
                      <a:pt x="4170" y="12676"/>
                    </a:cubicBezTo>
                    <a:cubicBezTo>
                      <a:pt x="4181" y="12681"/>
                      <a:pt x="4192" y="12684"/>
                      <a:pt x="4203" y="12684"/>
                    </a:cubicBezTo>
                    <a:cubicBezTo>
                      <a:pt x="4258" y="12684"/>
                      <a:pt x="4309" y="12615"/>
                      <a:pt x="4337" y="12476"/>
                    </a:cubicBezTo>
                    <a:cubicBezTo>
                      <a:pt x="4437" y="12309"/>
                      <a:pt x="4470" y="12009"/>
                      <a:pt x="4437" y="11675"/>
                    </a:cubicBezTo>
                    <a:cubicBezTo>
                      <a:pt x="4404" y="11342"/>
                      <a:pt x="4270" y="10975"/>
                      <a:pt x="4070" y="10608"/>
                    </a:cubicBezTo>
                    <a:cubicBezTo>
                      <a:pt x="3837" y="10207"/>
                      <a:pt x="3603" y="9874"/>
                      <a:pt x="3370" y="9540"/>
                    </a:cubicBezTo>
                    <a:cubicBezTo>
                      <a:pt x="3169" y="9173"/>
                      <a:pt x="3003" y="8840"/>
                      <a:pt x="2936" y="8506"/>
                    </a:cubicBezTo>
                    <a:cubicBezTo>
                      <a:pt x="2836" y="8173"/>
                      <a:pt x="2869" y="7839"/>
                      <a:pt x="2936" y="7506"/>
                    </a:cubicBezTo>
                    <a:cubicBezTo>
                      <a:pt x="3003" y="6838"/>
                      <a:pt x="3136" y="6271"/>
                      <a:pt x="3136" y="6038"/>
                    </a:cubicBezTo>
                    <a:cubicBezTo>
                      <a:pt x="3136" y="5938"/>
                      <a:pt x="3169" y="5771"/>
                      <a:pt x="3136" y="5471"/>
                    </a:cubicBezTo>
                    <a:cubicBezTo>
                      <a:pt x="3103" y="5171"/>
                      <a:pt x="3003" y="4837"/>
                      <a:pt x="2836" y="4503"/>
                    </a:cubicBezTo>
                    <a:cubicBezTo>
                      <a:pt x="2502" y="3836"/>
                      <a:pt x="1935" y="3202"/>
                      <a:pt x="1435" y="2635"/>
                    </a:cubicBezTo>
                    <a:cubicBezTo>
                      <a:pt x="934" y="2035"/>
                      <a:pt x="634" y="1435"/>
                      <a:pt x="534" y="934"/>
                    </a:cubicBezTo>
                    <a:cubicBezTo>
                      <a:pt x="434" y="434"/>
                      <a:pt x="601" y="100"/>
                      <a:pt x="46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48"/>
              <p:cNvSpPr/>
              <p:nvPr/>
            </p:nvSpPr>
            <p:spPr>
              <a:xfrm>
                <a:off x="6406500" y="715413"/>
                <a:ext cx="45050" cy="275325"/>
              </a:xfrm>
              <a:custGeom>
                <a:avLst/>
                <a:gdLst/>
                <a:ahLst/>
                <a:cxnLst/>
                <a:rect l="l" t="t" r="r" b="b"/>
                <a:pathLst>
                  <a:path w="1802" h="11013" extrusionOk="0">
                    <a:moveTo>
                      <a:pt x="980" y="1"/>
                    </a:moveTo>
                    <a:cubicBezTo>
                      <a:pt x="886" y="1"/>
                      <a:pt x="615" y="177"/>
                      <a:pt x="401" y="605"/>
                    </a:cubicBezTo>
                    <a:cubicBezTo>
                      <a:pt x="134" y="1039"/>
                      <a:pt x="0" y="1773"/>
                      <a:pt x="100" y="2473"/>
                    </a:cubicBezTo>
                    <a:cubicBezTo>
                      <a:pt x="134" y="2807"/>
                      <a:pt x="234" y="3141"/>
                      <a:pt x="301" y="3474"/>
                    </a:cubicBezTo>
                    <a:cubicBezTo>
                      <a:pt x="434" y="3808"/>
                      <a:pt x="501" y="4108"/>
                      <a:pt x="601" y="4341"/>
                    </a:cubicBezTo>
                    <a:cubicBezTo>
                      <a:pt x="768" y="4842"/>
                      <a:pt x="868" y="5209"/>
                      <a:pt x="934" y="5376"/>
                    </a:cubicBezTo>
                    <a:cubicBezTo>
                      <a:pt x="968" y="5509"/>
                      <a:pt x="1068" y="5943"/>
                      <a:pt x="1068" y="6476"/>
                    </a:cubicBezTo>
                    <a:cubicBezTo>
                      <a:pt x="1068" y="6977"/>
                      <a:pt x="834" y="7644"/>
                      <a:pt x="601" y="8278"/>
                    </a:cubicBezTo>
                    <a:cubicBezTo>
                      <a:pt x="334" y="8945"/>
                      <a:pt x="100" y="9612"/>
                      <a:pt x="34" y="10146"/>
                    </a:cubicBezTo>
                    <a:cubicBezTo>
                      <a:pt x="0" y="10679"/>
                      <a:pt x="167" y="11013"/>
                      <a:pt x="267" y="11013"/>
                    </a:cubicBezTo>
                    <a:cubicBezTo>
                      <a:pt x="401" y="10980"/>
                      <a:pt x="401" y="10679"/>
                      <a:pt x="534" y="10212"/>
                    </a:cubicBezTo>
                    <a:cubicBezTo>
                      <a:pt x="667" y="9812"/>
                      <a:pt x="968" y="9212"/>
                      <a:pt x="1268" y="8544"/>
                    </a:cubicBezTo>
                    <a:cubicBezTo>
                      <a:pt x="1535" y="7944"/>
                      <a:pt x="1802" y="7177"/>
                      <a:pt x="1802" y="6510"/>
                    </a:cubicBezTo>
                    <a:cubicBezTo>
                      <a:pt x="1802" y="5843"/>
                      <a:pt x="1668" y="5376"/>
                      <a:pt x="1635" y="5209"/>
                    </a:cubicBezTo>
                    <a:cubicBezTo>
                      <a:pt x="1601" y="5042"/>
                      <a:pt x="1468" y="4642"/>
                      <a:pt x="1301" y="4108"/>
                    </a:cubicBezTo>
                    <a:cubicBezTo>
                      <a:pt x="1134" y="3541"/>
                      <a:pt x="868" y="2940"/>
                      <a:pt x="801" y="2340"/>
                    </a:cubicBezTo>
                    <a:cubicBezTo>
                      <a:pt x="734" y="1773"/>
                      <a:pt x="734" y="1173"/>
                      <a:pt x="834" y="772"/>
                    </a:cubicBezTo>
                    <a:cubicBezTo>
                      <a:pt x="968" y="372"/>
                      <a:pt x="1101" y="105"/>
                      <a:pt x="1001" y="5"/>
                    </a:cubicBezTo>
                    <a:cubicBezTo>
                      <a:pt x="996" y="2"/>
                      <a:pt x="989" y="1"/>
                      <a:pt x="9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48"/>
              <p:cNvSpPr/>
              <p:nvPr/>
            </p:nvSpPr>
            <p:spPr>
              <a:xfrm>
                <a:off x="6554267" y="701785"/>
                <a:ext cx="150150" cy="178525"/>
              </a:xfrm>
              <a:custGeom>
                <a:avLst/>
                <a:gdLst/>
                <a:ahLst/>
                <a:cxnLst/>
                <a:rect l="l" t="t" r="r" b="b"/>
                <a:pathLst>
                  <a:path w="6006" h="7141" extrusionOk="0">
                    <a:moveTo>
                      <a:pt x="325" y="0"/>
                    </a:moveTo>
                    <a:cubicBezTo>
                      <a:pt x="146" y="0"/>
                      <a:pt x="34" y="55"/>
                      <a:pt x="34" y="133"/>
                    </a:cubicBezTo>
                    <a:cubicBezTo>
                      <a:pt x="1" y="266"/>
                      <a:pt x="234" y="333"/>
                      <a:pt x="501" y="533"/>
                    </a:cubicBezTo>
                    <a:cubicBezTo>
                      <a:pt x="735" y="767"/>
                      <a:pt x="1035" y="1133"/>
                      <a:pt x="1235" y="1600"/>
                    </a:cubicBezTo>
                    <a:cubicBezTo>
                      <a:pt x="1469" y="2001"/>
                      <a:pt x="1635" y="2568"/>
                      <a:pt x="1836" y="3001"/>
                    </a:cubicBezTo>
                    <a:cubicBezTo>
                      <a:pt x="2002" y="3435"/>
                      <a:pt x="2303" y="3769"/>
                      <a:pt x="2369" y="3869"/>
                    </a:cubicBezTo>
                    <a:cubicBezTo>
                      <a:pt x="2469" y="3969"/>
                      <a:pt x="2736" y="4302"/>
                      <a:pt x="3170" y="4603"/>
                    </a:cubicBezTo>
                    <a:cubicBezTo>
                      <a:pt x="3570" y="4903"/>
                      <a:pt x="4071" y="5170"/>
                      <a:pt x="4504" y="5503"/>
                    </a:cubicBezTo>
                    <a:cubicBezTo>
                      <a:pt x="4938" y="5837"/>
                      <a:pt x="5238" y="6237"/>
                      <a:pt x="5405" y="6571"/>
                    </a:cubicBezTo>
                    <a:cubicBezTo>
                      <a:pt x="5572" y="6838"/>
                      <a:pt x="5572" y="7138"/>
                      <a:pt x="5705" y="7138"/>
                    </a:cubicBezTo>
                    <a:cubicBezTo>
                      <a:pt x="5709" y="7140"/>
                      <a:pt x="5713" y="7141"/>
                      <a:pt x="5717" y="7141"/>
                    </a:cubicBezTo>
                    <a:cubicBezTo>
                      <a:pt x="5794" y="7141"/>
                      <a:pt x="5974" y="6876"/>
                      <a:pt x="6005" y="6404"/>
                    </a:cubicBezTo>
                    <a:cubicBezTo>
                      <a:pt x="5905" y="5904"/>
                      <a:pt x="5538" y="5336"/>
                      <a:pt x="5071" y="4936"/>
                    </a:cubicBezTo>
                    <a:cubicBezTo>
                      <a:pt x="4571" y="4503"/>
                      <a:pt x="4071" y="4236"/>
                      <a:pt x="3704" y="3935"/>
                    </a:cubicBezTo>
                    <a:cubicBezTo>
                      <a:pt x="3337" y="3669"/>
                      <a:pt x="3137" y="3435"/>
                      <a:pt x="3036" y="3335"/>
                    </a:cubicBezTo>
                    <a:cubicBezTo>
                      <a:pt x="2970" y="3268"/>
                      <a:pt x="2736" y="3001"/>
                      <a:pt x="2569" y="2635"/>
                    </a:cubicBezTo>
                    <a:cubicBezTo>
                      <a:pt x="2369" y="2268"/>
                      <a:pt x="2203" y="1734"/>
                      <a:pt x="1902" y="1234"/>
                    </a:cubicBezTo>
                    <a:cubicBezTo>
                      <a:pt x="1669" y="733"/>
                      <a:pt x="1202" y="266"/>
                      <a:pt x="802" y="99"/>
                    </a:cubicBezTo>
                    <a:cubicBezTo>
                      <a:pt x="619" y="29"/>
                      <a:pt x="455" y="0"/>
                      <a:pt x="3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62" name="Google Shape;1462;p48"/>
            <p:cNvSpPr/>
            <p:nvPr/>
          </p:nvSpPr>
          <p:spPr>
            <a:xfrm rot="-2223885">
              <a:off x="6106705" y="888456"/>
              <a:ext cx="214569" cy="255157"/>
            </a:xfrm>
            <a:custGeom>
              <a:avLst/>
              <a:gdLst/>
              <a:ahLst/>
              <a:cxnLst/>
              <a:rect l="l" t="t" r="r" b="b"/>
              <a:pathLst>
                <a:path w="6006" h="7141" extrusionOk="0">
                  <a:moveTo>
                    <a:pt x="325" y="0"/>
                  </a:moveTo>
                  <a:cubicBezTo>
                    <a:pt x="146" y="0"/>
                    <a:pt x="34" y="55"/>
                    <a:pt x="34" y="133"/>
                  </a:cubicBezTo>
                  <a:cubicBezTo>
                    <a:pt x="1" y="266"/>
                    <a:pt x="234" y="333"/>
                    <a:pt x="501" y="533"/>
                  </a:cubicBezTo>
                  <a:cubicBezTo>
                    <a:pt x="735" y="767"/>
                    <a:pt x="1035" y="1133"/>
                    <a:pt x="1235" y="1600"/>
                  </a:cubicBezTo>
                  <a:cubicBezTo>
                    <a:pt x="1469" y="2001"/>
                    <a:pt x="1635" y="2568"/>
                    <a:pt x="1836" y="3001"/>
                  </a:cubicBezTo>
                  <a:cubicBezTo>
                    <a:pt x="2002" y="3435"/>
                    <a:pt x="2303" y="3769"/>
                    <a:pt x="2369" y="3869"/>
                  </a:cubicBezTo>
                  <a:cubicBezTo>
                    <a:pt x="2469" y="3969"/>
                    <a:pt x="2736" y="4302"/>
                    <a:pt x="3170" y="4603"/>
                  </a:cubicBezTo>
                  <a:cubicBezTo>
                    <a:pt x="3570" y="4903"/>
                    <a:pt x="4071" y="5170"/>
                    <a:pt x="4504" y="5503"/>
                  </a:cubicBezTo>
                  <a:cubicBezTo>
                    <a:pt x="4938" y="5837"/>
                    <a:pt x="5238" y="6237"/>
                    <a:pt x="5405" y="6571"/>
                  </a:cubicBezTo>
                  <a:cubicBezTo>
                    <a:pt x="5572" y="6838"/>
                    <a:pt x="5572" y="7138"/>
                    <a:pt x="5705" y="7138"/>
                  </a:cubicBezTo>
                  <a:cubicBezTo>
                    <a:pt x="5709" y="7140"/>
                    <a:pt x="5713" y="7141"/>
                    <a:pt x="5717" y="7141"/>
                  </a:cubicBezTo>
                  <a:cubicBezTo>
                    <a:pt x="5794" y="7141"/>
                    <a:pt x="5974" y="6876"/>
                    <a:pt x="6005" y="6404"/>
                  </a:cubicBezTo>
                  <a:cubicBezTo>
                    <a:pt x="5905" y="5904"/>
                    <a:pt x="5538" y="5336"/>
                    <a:pt x="5071" y="4936"/>
                  </a:cubicBezTo>
                  <a:cubicBezTo>
                    <a:pt x="4571" y="4503"/>
                    <a:pt x="4071" y="4236"/>
                    <a:pt x="3704" y="3935"/>
                  </a:cubicBezTo>
                  <a:cubicBezTo>
                    <a:pt x="3337" y="3669"/>
                    <a:pt x="3137" y="3435"/>
                    <a:pt x="3036" y="3335"/>
                  </a:cubicBezTo>
                  <a:cubicBezTo>
                    <a:pt x="2970" y="3268"/>
                    <a:pt x="2736" y="3001"/>
                    <a:pt x="2569" y="2635"/>
                  </a:cubicBezTo>
                  <a:cubicBezTo>
                    <a:pt x="2369" y="2268"/>
                    <a:pt x="2203" y="1734"/>
                    <a:pt x="1902" y="1234"/>
                  </a:cubicBezTo>
                  <a:cubicBezTo>
                    <a:pt x="1669" y="733"/>
                    <a:pt x="1202" y="266"/>
                    <a:pt x="802" y="99"/>
                  </a:cubicBezTo>
                  <a:cubicBezTo>
                    <a:pt x="619" y="29"/>
                    <a:pt x="455" y="0"/>
                    <a:pt x="3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48"/>
            <p:cNvSpPr/>
            <p:nvPr/>
          </p:nvSpPr>
          <p:spPr>
            <a:xfrm rot="1984841">
              <a:off x="5688632" y="1173686"/>
              <a:ext cx="214571" cy="255145"/>
            </a:xfrm>
            <a:custGeom>
              <a:avLst/>
              <a:gdLst/>
              <a:ahLst/>
              <a:cxnLst/>
              <a:rect l="l" t="t" r="r" b="b"/>
              <a:pathLst>
                <a:path w="6006" h="7141" extrusionOk="0">
                  <a:moveTo>
                    <a:pt x="325" y="0"/>
                  </a:moveTo>
                  <a:cubicBezTo>
                    <a:pt x="146" y="0"/>
                    <a:pt x="34" y="55"/>
                    <a:pt x="34" y="133"/>
                  </a:cubicBezTo>
                  <a:cubicBezTo>
                    <a:pt x="1" y="266"/>
                    <a:pt x="234" y="333"/>
                    <a:pt x="501" y="533"/>
                  </a:cubicBezTo>
                  <a:cubicBezTo>
                    <a:pt x="735" y="767"/>
                    <a:pt x="1035" y="1133"/>
                    <a:pt x="1235" y="1600"/>
                  </a:cubicBezTo>
                  <a:cubicBezTo>
                    <a:pt x="1469" y="2001"/>
                    <a:pt x="1635" y="2568"/>
                    <a:pt x="1836" y="3001"/>
                  </a:cubicBezTo>
                  <a:cubicBezTo>
                    <a:pt x="2002" y="3435"/>
                    <a:pt x="2303" y="3769"/>
                    <a:pt x="2369" y="3869"/>
                  </a:cubicBezTo>
                  <a:cubicBezTo>
                    <a:pt x="2469" y="3969"/>
                    <a:pt x="2736" y="4302"/>
                    <a:pt x="3170" y="4603"/>
                  </a:cubicBezTo>
                  <a:cubicBezTo>
                    <a:pt x="3570" y="4903"/>
                    <a:pt x="4071" y="5170"/>
                    <a:pt x="4504" y="5503"/>
                  </a:cubicBezTo>
                  <a:cubicBezTo>
                    <a:pt x="4938" y="5837"/>
                    <a:pt x="5238" y="6237"/>
                    <a:pt x="5405" y="6571"/>
                  </a:cubicBezTo>
                  <a:cubicBezTo>
                    <a:pt x="5572" y="6838"/>
                    <a:pt x="5572" y="7138"/>
                    <a:pt x="5705" y="7138"/>
                  </a:cubicBezTo>
                  <a:cubicBezTo>
                    <a:pt x="5709" y="7140"/>
                    <a:pt x="5713" y="7141"/>
                    <a:pt x="5717" y="7141"/>
                  </a:cubicBezTo>
                  <a:cubicBezTo>
                    <a:pt x="5794" y="7141"/>
                    <a:pt x="5974" y="6876"/>
                    <a:pt x="6005" y="6404"/>
                  </a:cubicBezTo>
                  <a:cubicBezTo>
                    <a:pt x="5905" y="5904"/>
                    <a:pt x="5538" y="5336"/>
                    <a:pt x="5071" y="4936"/>
                  </a:cubicBezTo>
                  <a:cubicBezTo>
                    <a:pt x="4571" y="4503"/>
                    <a:pt x="4071" y="4236"/>
                    <a:pt x="3704" y="3935"/>
                  </a:cubicBezTo>
                  <a:cubicBezTo>
                    <a:pt x="3337" y="3669"/>
                    <a:pt x="3137" y="3435"/>
                    <a:pt x="3036" y="3335"/>
                  </a:cubicBezTo>
                  <a:cubicBezTo>
                    <a:pt x="2970" y="3268"/>
                    <a:pt x="2736" y="3001"/>
                    <a:pt x="2569" y="2635"/>
                  </a:cubicBezTo>
                  <a:cubicBezTo>
                    <a:pt x="2369" y="2268"/>
                    <a:pt x="2203" y="1734"/>
                    <a:pt x="1902" y="1234"/>
                  </a:cubicBezTo>
                  <a:cubicBezTo>
                    <a:pt x="1669" y="733"/>
                    <a:pt x="1202" y="266"/>
                    <a:pt x="802" y="99"/>
                  </a:cubicBezTo>
                  <a:cubicBezTo>
                    <a:pt x="619" y="29"/>
                    <a:pt x="455" y="0"/>
                    <a:pt x="3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48"/>
            <p:cNvSpPr/>
            <p:nvPr/>
          </p:nvSpPr>
          <p:spPr>
            <a:xfrm>
              <a:off x="5762675" y="938500"/>
              <a:ext cx="104100" cy="1041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48"/>
            <p:cNvSpPr/>
            <p:nvPr/>
          </p:nvSpPr>
          <p:spPr>
            <a:xfrm>
              <a:off x="5874800" y="1042600"/>
              <a:ext cx="50400" cy="504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48"/>
            <p:cNvSpPr/>
            <p:nvPr/>
          </p:nvSpPr>
          <p:spPr>
            <a:xfrm>
              <a:off x="5973525" y="956075"/>
              <a:ext cx="50400" cy="504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48"/>
            <p:cNvSpPr/>
            <p:nvPr/>
          </p:nvSpPr>
          <p:spPr>
            <a:xfrm>
              <a:off x="5405550" y="990838"/>
              <a:ext cx="50400" cy="504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48"/>
            <p:cNvSpPr/>
            <p:nvPr/>
          </p:nvSpPr>
          <p:spPr>
            <a:xfrm>
              <a:off x="5482350" y="886750"/>
              <a:ext cx="104100" cy="1041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48"/>
            <p:cNvSpPr/>
            <p:nvPr/>
          </p:nvSpPr>
          <p:spPr>
            <a:xfrm>
              <a:off x="5221525" y="1179275"/>
              <a:ext cx="104100" cy="1041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48"/>
            <p:cNvSpPr/>
            <p:nvPr/>
          </p:nvSpPr>
          <p:spPr>
            <a:xfrm>
              <a:off x="5290975" y="1327238"/>
              <a:ext cx="50400" cy="504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48"/>
            <p:cNvSpPr/>
            <p:nvPr/>
          </p:nvSpPr>
          <p:spPr>
            <a:xfrm>
              <a:off x="5325625" y="1076613"/>
              <a:ext cx="50400" cy="504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48"/>
            <p:cNvSpPr/>
            <p:nvPr/>
          </p:nvSpPr>
          <p:spPr>
            <a:xfrm>
              <a:off x="5497475" y="1085388"/>
              <a:ext cx="50400" cy="504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48"/>
            <p:cNvSpPr/>
            <p:nvPr/>
          </p:nvSpPr>
          <p:spPr>
            <a:xfrm>
              <a:off x="5623000" y="984213"/>
              <a:ext cx="50400" cy="504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48"/>
            <p:cNvSpPr/>
            <p:nvPr/>
          </p:nvSpPr>
          <p:spPr>
            <a:xfrm>
              <a:off x="5673400" y="836338"/>
              <a:ext cx="50400" cy="504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48"/>
            <p:cNvSpPr/>
            <p:nvPr/>
          </p:nvSpPr>
          <p:spPr>
            <a:xfrm>
              <a:off x="5834275" y="849563"/>
              <a:ext cx="50400" cy="504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76" name="Google Shape;1476;p48"/>
          <p:cNvGrpSpPr/>
          <p:nvPr/>
        </p:nvGrpSpPr>
        <p:grpSpPr>
          <a:xfrm>
            <a:off x="535494" y="3555777"/>
            <a:ext cx="1155339" cy="1199116"/>
            <a:chOff x="535494" y="3555777"/>
            <a:chExt cx="1155339" cy="1199116"/>
          </a:xfrm>
        </p:grpSpPr>
        <p:grpSp>
          <p:nvGrpSpPr>
            <p:cNvPr id="1477" name="Google Shape;1477;p48"/>
            <p:cNvGrpSpPr/>
            <p:nvPr/>
          </p:nvGrpSpPr>
          <p:grpSpPr>
            <a:xfrm rot="-6300146">
              <a:off x="617014" y="3690265"/>
              <a:ext cx="992299" cy="930139"/>
              <a:chOff x="404550" y="154025"/>
              <a:chExt cx="1231975" cy="1154700"/>
            </a:xfrm>
          </p:grpSpPr>
          <p:sp>
            <p:nvSpPr>
              <p:cNvPr id="1478" name="Google Shape;1478;p48"/>
              <p:cNvSpPr/>
              <p:nvPr/>
            </p:nvSpPr>
            <p:spPr>
              <a:xfrm>
                <a:off x="516625" y="195550"/>
                <a:ext cx="1083300" cy="1053325"/>
              </a:xfrm>
              <a:custGeom>
                <a:avLst/>
                <a:gdLst/>
                <a:ahLst/>
                <a:cxnLst/>
                <a:rect l="l" t="t" r="r" b="b"/>
                <a:pathLst>
                  <a:path w="43332" h="42133" extrusionOk="0">
                    <a:moveTo>
                      <a:pt x="29079" y="929"/>
                    </a:moveTo>
                    <a:cubicBezTo>
                      <a:pt x="30102" y="929"/>
                      <a:pt x="31130" y="990"/>
                      <a:pt x="32157" y="1114"/>
                    </a:cubicBezTo>
                    <a:cubicBezTo>
                      <a:pt x="36993" y="1681"/>
                      <a:pt x="41096" y="4317"/>
                      <a:pt x="42197" y="9320"/>
                    </a:cubicBezTo>
                    <a:cubicBezTo>
                      <a:pt x="43098" y="13223"/>
                      <a:pt x="41697" y="16625"/>
                      <a:pt x="38661" y="19161"/>
                    </a:cubicBezTo>
                    <a:cubicBezTo>
                      <a:pt x="35492" y="21829"/>
                      <a:pt x="32357" y="24131"/>
                      <a:pt x="30255" y="27733"/>
                    </a:cubicBezTo>
                    <a:cubicBezTo>
                      <a:pt x="29188" y="29535"/>
                      <a:pt x="28487" y="31403"/>
                      <a:pt x="27820" y="33337"/>
                    </a:cubicBezTo>
                    <a:cubicBezTo>
                      <a:pt x="27153" y="35406"/>
                      <a:pt x="26419" y="37340"/>
                      <a:pt x="24685" y="38808"/>
                    </a:cubicBezTo>
                    <a:cubicBezTo>
                      <a:pt x="22628" y="40513"/>
                      <a:pt x="19937" y="41331"/>
                      <a:pt x="17243" y="41331"/>
                    </a:cubicBezTo>
                    <a:cubicBezTo>
                      <a:pt x="15350" y="41331"/>
                      <a:pt x="13455" y="40927"/>
                      <a:pt x="11775" y="40142"/>
                    </a:cubicBezTo>
                    <a:cubicBezTo>
                      <a:pt x="8306" y="38575"/>
                      <a:pt x="5804" y="35472"/>
                      <a:pt x="4303" y="32036"/>
                    </a:cubicBezTo>
                    <a:cubicBezTo>
                      <a:pt x="1168" y="24698"/>
                      <a:pt x="4237" y="16625"/>
                      <a:pt x="8907" y="10655"/>
                    </a:cubicBezTo>
                    <a:cubicBezTo>
                      <a:pt x="13742" y="4463"/>
                      <a:pt x="21288" y="929"/>
                      <a:pt x="29079" y="929"/>
                    </a:cubicBezTo>
                    <a:close/>
                    <a:moveTo>
                      <a:pt x="28924" y="1"/>
                    </a:moveTo>
                    <a:cubicBezTo>
                      <a:pt x="21865" y="1"/>
                      <a:pt x="14618" y="3259"/>
                      <a:pt x="9941" y="8186"/>
                    </a:cubicBezTo>
                    <a:cubicBezTo>
                      <a:pt x="4003" y="14391"/>
                      <a:pt x="0" y="23997"/>
                      <a:pt x="3570" y="32337"/>
                    </a:cubicBezTo>
                    <a:cubicBezTo>
                      <a:pt x="3595" y="32396"/>
                      <a:pt x="3628" y="32442"/>
                      <a:pt x="3667" y="32478"/>
                    </a:cubicBezTo>
                    <a:lnTo>
                      <a:pt x="3667" y="32478"/>
                    </a:lnTo>
                    <a:cubicBezTo>
                      <a:pt x="6191" y="38027"/>
                      <a:pt x="11307" y="42133"/>
                      <a:pt x="17245" y="42133"/>
                    </a:cubicBezTo>
                    <a:cubicBezTo>
                      <a:pt x="18365" y="42133"/>
                      <a:pt x="19515" y="41987"/>
                      <a:pt x="20682" y="41677"/>
                    </a:cubicBezTo>
                    <a:cubicBezTo>
                      <a:pt x="22817" y="41076"/>
                      <a:pt x="24918" y="39976"/>
                      <a:pt x="26319" y="38241"/>
                    </a:cubicBezTo>
                    <a:cubicBezTo>
                      <a:pt x="27653" y="36673"/>
                      <a:pt x="28187" y="34638"/>
                      <a:pt x="28821" y="32704"/>
                    </a:cubicBezTo>
                    <a:cubicBezTo>
                      <a:pt x="29788" y="29902"/>
                      <a:pt x="31156" y="27233"/>
                      <a:pt x="33124" y="24998"/>
                    </a:cubicBezTo>
                    <a:cubicBezTo>
                      <a:pt x="34692" y="23197"/>
                      <a:pt x="36627" y="21796"/>
                      <a:pt x="38461" y="20295"/>
                    </a:cubicBezTo>
                    <a:cubicBezTo>
                      <a:pt x="41297" y="17993"/>
                      <a:pt x="43331" y="15191"/>
                      <a:pt x="43165" y="11388"/>
                    </a:cubicBezTo>
                    <a:cubicBezTo>
                      <a:pt x="42964" y="6785"/>
                      <a:pt x="40262" y="2716"/>
                      <a:pt x="35826" y="1148"/>
                    </a:cubicBezTo>
                    <a:cubicBezTo>
                      <a:pt x="33614" y="363"/>
                      <a:pt x="31280" y="1"/>
                      <a:pt x="2892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48"/>
              <p:cNvSpPr/>
              <p:nvPr/>
            </p:nvSpPr>
            <p:spPr>
              <a:xfrm>
                <a:off x="564150" y="247700"/>
                <a:ext cx="993225" cy="953525"/>
              </a:xfrm>
              <a:custGeom>
                <a:avLst/>
                <a:gdLst/>
                <a:ahLst/>
                <a:cxnLst/>
                <a:rect l="l" t="t" r="r" b="b"/>
                <a:pathLst>
                  <a:path w="39729" h="38141" extrusionOk="0">
                    <a:moveTo>
                      <a:pt x="26808" y="1"/>
                    </a:moveTo>
                    <a:cubicBezTo>
                      <a:pt x="21099" y="1"/>
                      <a:pt x="14472" y="2256"/>
                      <a:pt x="9541" y="7401"/>
                    </a:cubicBezTo>
                    <a:cubicBezTo>
                      <a:pt x="5038" y="12071"/>
                      <a:pt x="1" y="21077"/>
                      <a:pt x="3336" y="29150"/>
                    </a:cubicBezTo>
                    <a:cubicBezTo>
                      <a:pt x="3837" y="30351"/>
                      <a:pt x="6572" y="36589"/>
                      <a:pt x="12843" y="37923"/>
                    </a:cubicBezTo>
                    <a:cubicBezTo>
                      <a:pt x="13099" y="37965"/>
                      <a:pt x="14018" y="38141"/>
                      <a:pt x="15273" y="38141"/>
                    </a:cubicBezTo>
                    <a:cubicBezTo>
                      <a:pt x="16968" y="38141"/>
                      <a:pt x="19274" y="37821"/>
                      <a:pt x="21383" y="36422"/>
                    </a:cubicBezTo>
                    <a:cubicBezTo>
                      <a:pt x="25052" y="33953"/>
                      <a:pt x="24085" y="30918"/>
                      <a:pt x="27187" y="25447"/>
                    </a:cubicBezTo>
                    <a:cubicBezTo>
                      <a:pt x="32024" y="16908"/>
                      <a:pt x="38695" y="16908"/>
                      <a:pt x="39396" y="10537"/>
                    </a:cubicBezTo>
                    <a:cubicBezTo>
                      <a:pt x="39429" y="10270"/>
                      <a:pt x="39729" y="6467"/>
                      <a:pt x="37261" y="3565"/>
                    </a:cubicBezTo>
                    <a:cubicBezTo>
                      <a:pt x="34726" y="529"/>
                      <a:pt x="30756" y="229"/>
                      <a:pt x="28421" y="62"/>
                    </a:cubicBezTo>
                    <a:cubicBezTo>
                      <a:pt x="27893" y="22"/>
                      <a:pt x="27355" y="1"/>
                      <a:pt x="2680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48"/>
              <p:cNvSpPr/>
              <p:nvPr/>
            </p:nvSpPr>
            <p:spPr>
              <a:xfrm>
                <a:off x="595000" y="278875"/>
                <a:ext cx="928200" cy="892800"/>
              </a:xfrm>
              <a:custGeom>
                <a:avLst/>
                <a:gdLst/>
                <a:ahLst/>
                <a:cxnLst/>
                <a:rect l="l" t="t" r="r" b="b"/>
                <a:pathLst>
                  <a:path w="37128" h="35712" extrusionOk="0">
                    <a:moveTo>
                      <a:pt x="25729" y="1"/>
                    </a:moveTo>
                    <a:cubicBezTo>
                      <a:pt x="20744" y="1"/>
                      <a:pt x="14195" y="1817"/>
                      <a:pt x="9174" y="7021"/>
                    </a:cubicBezTo>
                    <a:cubicBezTo>
                      <a:pt x="5471" y="10891"/>
                      <a:pt x="1" y="19564"/>
                      <a:pt x="3203" y="27469"/>
                    </a:cubicBezTo>
                    <a:cubicBezTo>
                      <a:pt x="3270" y="27503"/>
                      <a:pt x="3303" y="27636"/>
                      <a:pt x="3337" y="27736"/>
                    </a:cubicBezTo>
                    <a:cubicBezTo>
                      <a:pt x="4204" y="29704"/>
                      <a:pt x="6772" y="34374"/>
                      <a:pt x="11809" y="35508"/>
                    </a:cubicBezTo>
                    <a:cubicBezTo>
                      <a:pt x="12101" y="35564"/>
                      <a:pt x="12924" y="35712"/>
                      <a:pt x="14009" y="35712"/>
                    </a:cubicBezTo>
                    <a:cubicBezTo>
                      <a:pt x="15531" y="35712"/>
                      <a:pt x="17570" y="35421"/>
                      <a:pt x="19381" y="34174"/>
                    </a:cubicBezTo>
                    <a:cubicBezTo>
                      <a:pt x="21216" y="32907"/>
                      <a:pt x="21650" y="31639"/>
                      <a:pt x="22350" y="29404"/>
                    </a:cubicBezTo>
                    <a:cubicBezTo>
                      <a:pt x="22851" y="27870"/>
                      <a:pt x="23484" y="25968"/>
                      <a:pt x="24819" y="23633"/>
                    </a:cubicBezTo>
                    <a:cubicBezTo>
                      <a:pt x="27287" y="19363"/>
                      <a:pt x="30156" y="17129"/>
                      <a:pt x="32457" y="15327"/>
                    </a:cubicBezTo>
                    <a:cubicBezTo>
                      <a:pt x="34959" y="13359"/>
                      <a:pt x="36627" y="12025"/>
                      <a:pt x="36894" y="9190"/>
                    </a:cubicBezTo>
                    <a:cubicBezTo>
                      <a:pt x="36894" y="9190"/>
                      <a:pt x="37127" y="7121"/>
                      <a:pt x="36160" y="4953"/>
                    </a:cubicBezTo>
                    <a:cubicBezTo>
                      <a:pt x="35893" y="4286"/>
                      <a:pt x="35526" y="3686"/>
                      <a:pt x="35059" y="3152"/>
                    </a:cubicBezTo>
                    <a:cubicBezTo>
                      <a:pt x="32858" y="483"/>
                      <a:pt x="29289" y="216"/>
                      <a:pt x="27120" y="50"/>
                    </a:cubicBezTo>
                    <a:cubicBezTo>
                      <a:pt x="26673" y="17"/>
                      <a:pt x="26208" y="1"/>
                      <a:pt x="2572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48"/>
              <p:cNvSpPr/>
              <p:nvPr/>
            </p:nvSpPr>
            <p:spPr>
              <a:xfrm>
                <a:off x="1183775" y="407700"/>
                <a:ext cx="158450" cy="158475"/>
              </a:xfrm>
              <a:custGeom>
                <a:avLst/>
                <a:gdLst/>
                <a:ahLst/>
                <a:cxnLst/>
                <a:rect l="l" t="t" r="r" b="b"/>
                <a:pathLst>
                  <a:path w="6338" h="6339" extrusionOk="0">
                    <a:moveTo>
                      <a:pt x="3169" y="0"/>
                    </a:moveTo>
                    <a:cubicBezTo>
                      <a:pt x="1434" y="0"/>
                      <a:pt x="0" y="1401"/>
                      <a:pt x="0" y="3169"/>
                    </a:cubicBezTo>
                    <a:cubicBezTo>
                      <a:pt x="0" y="4904"/>
                      <a:pt x="1434" y="6338"/>
                      <a:pt x="3169" y="6338"/>
                    </a:cubicBezTo>
                    <a:cubicBezTo>
                      <a:pt x="4937" y="6338"/>
                      <a:pt x="6338" y="4904"/>
                      <a:pt x="6338" y="3169"/>
                    </a:cubicBezTo>
                    <a:cubicBezTo>
                      <a:pt x="6338" y="1401"/>
                      <a:pt x="4937" y="0"/>
                      <a:pt x="316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48"/>
              <p:cNvSpPr/>
              <p:nvPr/>
            </p:nvSpPr>
            <p:spPr>
              <a:xfrm>
                <a:off x="941925" y="922225"/>
                <a:ext cx="158475" cy="158475"/>
              </a:xfrm>
              <a:custGeom>
                <a:avLst/>
                <a:gdLst/>
                <a:ahLst/>
                <a:cxnLst/>
                <a:rect l="l" t="t" r="r" b="b"/>
                <a:pathLst>
                  <a:path w="6339" h="6339" extrusionOk="0">
                    <a:moveTo>
                      <a:pt x="3169" y="1"/>
                    </a:moveTo>
                    <a:cubicBezTo>
                      <a:pt x="1435" y="1"/>
                      <a:pt x="0" y="1435"/>
                      <a:pt x="0" y="3170"/>
                    </a:cubicBezTo>
                    <a:cubicBezTo>
                      <a:pt x="0" y="4938"/>
                      <a:pt x="1435" y="6339"/>
                      <a:pt x="3169" y="6339"/>
                    </a:cubicBezTo>
                    <a:cubicBezTo>
                      <a:pt x="4937" y="6339"/>
                      <a:pt x="6338" y="4938"/>
                      <a:pt x="6338" y="3170"/>
                    </a:cubicBezTo>
                    <a:cubicBezTo>
                      <a:pt x="6338" y="1435"/>
                      <a:pt x="4937" y="1"/>
                      <a:pt x="31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48"/>
              <p:cNvSpPr/>
              <p:nvPr/>
            </p:nvSpPr>
            <p:spPr>
              <a:xfrm>
                <a:off x="908575" y="403525"/>
                <a:ext cx="158450" cy="158475"/>
              </a:xfrm>
              <a:custGeom>
                <a:avLst/>
                <a:gdLst/>
                <a:ahLst/>
                <a:cxnLst/>
                <a:rect l="l" t="t" r="r" b="b"/>
                <a:pathLst>
                  <a:path w="6338" h="6339" extrusionOk="0">
                    <a:moveTo>
                      <a:pt x="3169" y="1"/>
                    </a:moveTo>
                    <a:cubicBezTo>
                      <a:pt x="1435" y="1"/>
                      <a:pt x="0" y="1402"/>
                      <a:pt x="0" y="3169"/>
                    </a:cubicBezTo>
                    <a:cubicBezTo>
                      <a:pt x="0" y="4904"/>
                      <a:pt x="1435" y="6338"/>
                      <a:pt x="3169" y="6338"/>
                    </a:cubicBezTo>
                    <a:cubicBezTo>
                      <a:pt x="4937" y="6338"/>
                      <a:pt x="6338" y="4904"/>
                      <a:pt x="6338" y="3169"/>
                    </a:cubicBezTo>
                    <a:cubicBezTo>
                      <a:pt x="6338" y="1402"/>
                      <a:pt x="4937" y="1"/>
                      <a:pt x="31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48"/>
              <p:cNvSpPr/>
              <p:nvPr/>
            </p:nvSpPr>
            <p:spPr>
              <a:xfrm>
                <a:off x="1107875" y="638700"/>
                <a:ext cx="108425" cy="108425"/>
              </a:xfrm>
              <a:custGeom>
                <a:avLst/>
                <a:gdLst/>
                <a:ahLst/>
                <a:cxnLst/>
                <a:rect l="l" t="t" r="r" b="b"/>
                <a:pathLst>
                  <a:path w="4337" h="4337" extrusionOk="0">
                    <a:moveTo>
                      <a:pt x="2169" y="0"/>
                    </a:moveTo>
                    <a:cubicBezTo>
                      <a:pt x="968" y="0"/>
                      <a:pt x="1" y="968"/>
                      <a:pt x="1" y="2168"/>
                    </a:cubicBezTo>
                    <a:cubicBezTo>
                      <a:pt x="1" y="3369"/>
                      <a:pt x="968" y="4337"/>
                      <a:pt x="2169" y="4337"/>
                    </a:cubicBezTo>
                    <a:cubicBezTo>
                      <a:pt x="3370" y="4337"/>
                      <a:pt x="4337" y="3369"/>
                      <a:pt x="4337" y="2168"/>
                    </a:cubicBezTo>
                    <a:cubicBezTo>
                      <a:pt x="4337" y="968"/>
                      <a:pt x="3370" y="0"/>
                      <a:pt x="216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48"/>
              <p:cNvSpPr/>
              <p:nvPr/>
            </p:nvSpPr>
            <p:spPr>
              <a:xfrm>
                <a:off x="758450" y="888875"/>
                <a:ext cx="108450" cy="108425"/>
              </a:xfrm>
              <a:custGeom>
                <a:avLst/>
                <a:gdLst/>
                <a:ahLst/>
                <a:cxnLst/>
                <a:rect l="l" t="t" r="r" b="b"/>
                <a:pathLst>
                  <a:path w="4338" h="4337" extrusionOk="0">
                    <a:moveTo>
                      <a:pt x="2169" y="0"/>
                    </a:moveTo>
                    <a:cubicBezTo>
                      <a:pt x="968" y="0"/>
                      <a:pt x="1" y="968"/>
                      <a:pt x="1" y="2169"/>
                    </a:cubicBezTo>
                    <a:cubicBezTo>
                      <a:pt x="1" y="3369"/>
                      <a:pt x="968" y="4337"/>
                      <a:pt x="2169" y="4337"/>
                    </a:cubicBezTo>
                    <a:cubicBezTo>
                      <a:pt x="3370" y="4337"/>
                      <a:pt x="4337" y="3369"/>
                      <a:pt x="4337" y="2169"/>
                    </a:cubicBezTo>
                    <a:cubicBezTo>
                      <a:pt x="4337" y="968"/>
                      <a:pt x="3370" y="0"/>
                      <a:pt x="216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48"/>
              <p:cNvSpPr/>
              <p:nvPr/>
            </p:nvSpPr>
            <p:spPr>
              <a:xfrm>
                <a:off x="819325" y="649525"/>
                <a:ext cx="206025" cy="206025"/>
              </a:xfrm>
              <a:custGeom>
                <a:avLst/>
                <a:gdLst/>
                <a:ahLst/>
                <a:cxnLst/>
                <a:rect l="l" t="t" r="r" b="b"/>
                <a:pathLst>
                  <a:path w="8241" h="8241" extrusionOk="0">
                    <a:moveTo>
                      <a:pt x="4137" y="1"/>
                    </a:moveTo>
                    <a:cubicBezTo>
                      <a:pt x="1836" y="1"/>
                      <a:pt x="1" y="1836"/>
                      <a:pt x="1" y="4137"/>
                    </a:cubicBezTo>
                    <a:cubicBezTo>
                      <a:pt x="1" y="6405"/>
                      <a:pt x="1836" y="8240"/>
                      <a:pt x="4137" y="8240"/>
                    </a:cubicBezTo>
                    <a:cubicBezTo>
                      <a:pt x="6406" y="8240"/>
                      <a:pt x="8240" y="6405"/>
                      <a:pt x="8240" y="4137"/>
                    </a:cubicBezTo>
                    <a:cubicBezTo>
                      <a:pt x="8240" y="1836"/>
                      <a:pt x="6406" y="1"/>
                      <a:pt x="41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48"/>
              <p:cNvSpPr/>
              <p:nvPr/>
            </p:nvSpPr>
            <p:spPr>
              <a:xfrm>
                <a:off x="1386400" y="473575"/>
                <a:ext cx="79250" cy="79250"/>
              </a:xfrm>
              <a:custGeom>
                <a:avLst/>
                <a:gdLst/>
                <a:ahLst/>
                <a:cxnLst/>
                <a:rect l="l" t="t" r="r" b="b"/>
                <a:pathLst>
                  <a:path w="3170" h="3170" extrusionOk="0">
                    <a:moveTo>
                      <a:pt x="1569" y="1"/>
                    </a:moveTo>
                    <a:cubicBezTo>
                      <a:pt x="701" y="1"/>
                      <a:pt x="1" y="701"/>
                      <a:pt x="1" y="1568"/>
                    </a:cubicBezTo>
                    <a:cubicBezTo>
                      <a:pt x="1" y="2436"/>
                      <a:pt x="701" y="3169"/>
                      <a:pt x="1569" y="3169"/>
                    </a:cubicBezTo>
                    <a:cubicBezTo>
                      <a:pt x="2436" y="3169"/>
                      <a:pt x="3170" y="2436"/>
                      <a:pt x="3170" y="1568"/>
                    </a:cubicBezTo>
                    <a:cubicBezTo>
                      <a:pt x="3170" y="701"/>
                      <a:pt x="2436" y="1"/>
                      <a:pt x="15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48"/>
              <p:cNvSpPr/>
              <p:nvPr/>
            </p:nvSpPr>
            <p:spPr>
              <a:xfrm>
                <a:off x="1107050" y="340150"/>
                <a:ext cx="64225" cy="64225"/>
              </a:xfrm>
              <a:custGeom>
                <a:avLst/>
                <a:gdLst/>
                <a:ahLst/>
                <a:cxnLst/>
                <a:rect l="l" t="t" r="r" b="b"/>
                <a:pathLst>
                  <a:path w="2569" h="2569" extrusionOk="0">
                    <a:moveTo>
                      <a:pt x="1301" y="0"/>
                    </a:moveTo>
                    <a:cubicBezTo>
                      <a:pt x="567" y="0"/>
                      <a:pt x="0" y="567"/>
                      <a:pt x="0" y="1268"/>
                    </a:cubicBezTo>
                    <a:cubicBezTo>
                      <a:pt x="0" y="2002"/>
                      <a:pt x="567" y="2569"/>
                      <a:pt x="1301" y="2569"/>
                    </a:cubicBezTo>
                    <a:cubicBezTo>
                      <a:pt x="2002" y="2569"/>
                      <a:pt x="2569" y="2002"/>
                      <a:pt x="2569" y="1268"/>
                    </a:cubicBezTo>
                    <a:cubicBezTo>
                      <a:pt x="2569" y="567"/>
                      <a:pt x="2002" y="0"/>
                      <a:pt x="1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48"/>
              <p:cNvSpPr/>
              <p:nvPr/>
            </p:nvSpPr>
            <p:spPr>
              <a:xfrm>
                <a:off x="1273000" y="607000"/>
                <a:ext cx="64225" cy="64250"/>
              </a:xfrm>
              <a:custGeom>
                <a:avLst/>
                <a:gdLst/>
                <a:ahLst/>
                <a:cxnLst/>
                <a:rect l="l" t="t" r="r" b="b"/>
                <a:pathLst>
                  <a:path w="2569" h="2570" extrusionOk="0">
                    <a:moveTo>
                      <a:pt x="1268" y="1"/>
                    </a:moveTo>
                    <a:cubicBezTo>
                      <a:pt x="567" y="1"/>
                      <a:pt x="0" y="568"/>
                      <a:pt x="0" y="1268"/>
                    </a:cubicBezTo>
                    <a:cubicBezTo>
                      <a:pt x="0" y="2002"/>
                      <a:pt x="567" y="2569"/>
                      <a:pt x="1268" y="2569"/>
                    </a:cubicBezTo>
                    <a:cubicBezTo>
                      <a:pt x="2002" y="2569"/>
                      <a:pt x="2569" y="2002"/>
                      <a:pt x="2569" y="1268"/>
                    </a:cubicBezTo>
                    <a:cubicBezTo>
                      <a:pt x="2569" y="568"/>
                      <a:pt x="2002" y="1"/>
                      <a:pt x="126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48"/>
              <p:cNvSpPr/>
              <p:nvPr/>
            </p:nvSpPr>
            <p:spPr>
              <a:xfrm>
                <a:off x="796825" y="530275"/>
                <a:ext cx="65075" cy="65075"/>
              </a:xfrm>
              <a:custGeom>
                <a:avLst/>
                <a:gdLst/>
                <a:ahLst/>
                <a:cxnLst/>
                <a:rect l="l" t="t" r="r" b="b"/>
                <a:pathLst>
                  <a:path w="2603" h="2603" extrusionOk="0">
                    <a:moveTo>
                      <a:pt x="1301" y="1"/>
                    </a:moveTo>
                    <a:cubicBezTo>
                      <a:pt x="601" y="1"/>
                      <a:pt x="0" y="601"/>
                      <a:pt x="0" y="1302"/>
                    </a:cubicBezTo>
                    <a:cubicBezTo>
                      <a:pt x="0" y="2002"/>
                      <a:pt x="601" y="2603"/>
                      <a:pt x="1301" y="2603"/>
                    </a:cubicBezTo>
                    <a:cubicBezTo>
                      <a:pt x="2035" y="2603"/>
                      <a:pt x="2602" y="2002"/>
                      <a:pt x="2602" y="1302"/>
                    </a:cubicBezTo>
                    <a:cubicBezTo>
                      <a:pt x="2602" y="601"/>
                      <a:pt x="2035" y="1"/>
                      <a:pt x="13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48"/>
              <p:cNvSpPr/>
              <p:nvPr/>
            </p:nvSpPr>
            <p:spPr>
              <a:xfrm>
                <a:off x="831000" y="1059825"/>
                <a:ext cx="64250" cy="65075"/>
              </a:xfrm>
              <a:custGeom>
                <a:avLst/>
                <a:gdLst/>
                <a:ahLst/>
                <a:cxnLst/>
                <a:rect l="l" t="t" r="r" b="b"/>
                <a:pathLst>
                  <a:path w="2570" h="2603" extrusionOk="0">
                    <a:moveTo>
                      <a:pt x="1269" y="1"/>
                    </a:moveTo>
                    <a:cubicBezTo>
                      <a:pt x="568" y="1"/>
                      <a:pt x="1" y="601"/>
                      <a:pt x="1" y="1302"/>
                    </a:cubicBezTo>
                    <a:cubicBezTo>
                      <a:pt x="1" y="2002"/>
                      <a:pt x="568" y="2603"/>
                      <a:pt x="1269" y="2603"/>
                    </a:cubicBezTo>
                    <a:cubicBezTo>
                      <a:pt x="2002" y="2603"/>
                      <a:pt x="2569" y="2002"/>
                      <a:pt x="2569" y="1302"/>
                    </a:cubicBezTo>
                    <a:cubicBezTo>
                      <a:pt x="2569" y="601"/>
                      <a:pt x="2002" y="1"/>
                      <a:pt x="12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48"/>
              <p:cNvSpPr/>
              <p:nvPr/>
            </p:nvSpPr>
            <p:spPr>
              <a:xfrm>
                <a:off x="1355550" y="355150"/>
                <a:ext cx="41725" cy="41725"/>
              </a:xfrm>
              <a:custGeom>
                <a:avLst/>
                <a:gdLst/>
                <a:ahLst/>
                <a:cxnLst/>
                <a:rect l="l" t="t" r="r" b="b"/>
                <a:pathLst>
                  <a:path w="1669" h="1669" extrusionOk="0">
                    <a:moveTo>
                      <a:pt x="835" y="1"/>
                    </a:moveTo>
                    <a:cubicBezTo>
                      <a:pt x="401" y="1"/>
                      <a:pt x="1" y="368"/>
                      <a:pt x="1" y="835"/>
                    </a:cubicBezTo>
                    <a:cubicBezTo>
                      <a:pt x="1" y="1302"/>
                      <a:pt x="401" y="1669"/>
                      <a:pt x="835" y="1669"/>
                    </a:cubicBezTo>
                    <a:cubicBezTo>
                      <a:pt x="1302" y="1669"/>
                      <a:pt x="1669" y="1302"/>
                      <a:pt x="1669" y="835"/>
                    </a:cubicBezTo>
                    <a:cubicBezTo>
                      <a:pt x="1669" y="368"/>
                      <a:pt x="1302" y="1"/>
                      <a:pt x="8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48"/>
              <p:cNvSpPr/>
              <p:nvPr/>
            </p:nvSpPr>
            <p:spPr>
              <a:xfrm>
                <a:off x="1107050" y="878025"/>
                <a:ext cx="41700" cy="41725"/>
              </a:xfrm>
              <a:custGeom>
                <a:avLst/>
                <a:gdLst/>
                <a:ahLst/>
                <a:cxnLst/>
                <a:rect l="l" t="t" r="r" b="b"/>
                <a:pathLst>
                  <a:path w="1668" h="1669" extrusionOk="0">
                    <a:moveTo>
                      <a:pt x="834" y="1"/>
                    </a:moveTo>
                    <a:cubicBezTo>
                      <a:pt x="367" y="1"/>
                      <a:pt x="0" y="368"/>
                      <a:pt x="0" y="835"/>
                    </a:cubicBezTo>
                    <a:cubicBezTo>
                      <a:pt x="0" y="1268"/>
                      <a:pt x="367" y="1669"/>
                      <a:pt x="834" y="1669"/>
                    </a:cubicBezTo>
                    <a:cubicBezTo>
                      <a:pt x="1301" y="1669"/>
                      <a:pt x="1668" y="1268"/>
                      <a:pt x="1668" y="835"/>
                    </a:cubicBezTo>
                    <a:cubicBezTo>
                      <a:pt x="1668" y="368"/>
                      <a:pt x="1301" y="1"/>
                      <a:pt x="83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48"/>
              <p:cNvSpPr/>
              <p:nvPr/>
            </p:nvSpPr>
            <p:spPr>
              <a:xfrm>
                <a:off x="585249" y="280100"/>
                <a:ext cx="640500" cy="890350"/>
              </a:xfrm>
              <a:custGeom>
                <a:avLst/>
                <a:gdLst/>
                <a:ahLst/>
                <a:cxnLst/>
                <a:rect l="l" t="t" r="r" b="b"/>
                <a:pathLst>
                  <a:path w="25620" h="35614" extrusionOk="0">
                    <a:moveTo>
                      <a:pt x="25619" y="1"/>
                    </a:moveTo>
                    <a:cubicBezTo>
                      <a:pt x="20649" y="1"/>
                      <a:pt x="14144" y="1835"/>
                      <a:pt x="9174" y="7006"/>
                    </a:cubicBezTo>
                    <a:cubicBezTo>
                      <a:pt x="5471" y="10908"/>
                      <a:pt x="1" y="19581"/>
                      <a:pt x="3203" y="27454"/>
                    </a:cubicBezTo>
                    <a:cubicBezTo>
                      <a:pt x="3270" y="27520"/>
                      <a:pt x="3303" y="27620"/>
                      <a:pt x="3337" y="27754"/>
                    </a:cubicBezTo>
                    <a:cubicBezTo>
                      <a:pt x="4171" y="29689"/>
                      <a:pt x="6706" y="34359"/>
                      <a:pt x="11809" y="35426"/>
                    </a:cubicBezTo>
                    <a:cubicBezTo>
                      <a:pt x="12097" y="35477"/>
                      <a:pt x="12902" y="35614"/>
                      <a:pt x="13960" y="35614"/>
                    </a:cubicBezTo>
                    <a:cubicBezTo>
                      <a:pt x="14986" y="35614"/>
                      <a:pt x="16250" y="35485"/>
                      <a:pt x="17513" y="35026"/>
                    </a:cubicBezTo>
                    <a:cubicBezTo>
                      <a:pt x="17013" y="34992"/>
                      <a:pt x="16679" y="34926"/>
                      <a:pt x="16479" y="34926"/>
                    </a:cubicBezTo>
                    <a:cubicBezTo>
                      <a:pt x="11442" y="33858"/>
                      <a:pt x="8874" y="29188"/>
                      <a:pt x="8007" y="27253"/>
                    </a:cubicBezTo>
                    <a:cubicBezTo>
                      <a:pt x="7973" y="27120"/>
                      <a:pt x="7940" y="27020"/>
                      <a:pt x="7873" y="26953"/>
                    </a:cubicBezTo>
                    <a:cubicBezTo>
                      <a:pt x="4638" y="19048"/>
                      <a:pt x="10108" y="10408"/>
                      <a:pt x="13844" y="6505"/>
                    </a:cubicBezTo>
                    <a:cubicBezTo>
                      <a:pt x="17347" y="2836"/>
                      <a:pt x="21650" y="901"/>
                      <a:pt x="256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48"/>
              <p:cNvSpPr/>
              <p:nvPr/>
            </p:nvSpPr>
            <p:spPr>
              <a:xfrm>
                <a:off x="1223750" y="984550"/>
                <a:ext cx="76025" cy="31325"/>
              </a:xfrm>
              <a:custGeom>
                <a:avLst/>
                <a:gdLst/>
                <a:ahLst/>
                <a:cxnLst/>
                <a:rect l="l" t="t" r="r" b="b"/>
                <a:pathLst>
                  <a:path w="3041" h="1253" extrusionOk="0">
                    <a:moveTo>
                      <a:pt x="446" y="0"/>
                    </a:moveTo>
                    <a:cubicBezTo>
                      <a:pt x="29" y="0"/>
                      <a:pt x="1" y="652"/>
                      <a:pt x="469" y="777"/>
                    </a:cubicBezTo>
                    <a:cubicBezTo>
                      <a:pt x="1136" y="943"/>
                      <a:pt x="1837" y="1077"/>
                      <a:pt x="2504" y="1244"/>
                    </a:cubicBezTo>
                    <a:cubicBezTo>
                      <a:pt x="2535" y="1250"/>
                      <a:pt x="2563" y="1253"/>
                      <a:pt x="2591" y="1253"/>
                    </a:cubicBezTo>
                    <a:cubicBezTo>
                      <a:pt x="3010" y="1253"/>
                      <a:pt x="3041" y="570"/>
                      <a:pt x="2571" y="476"/>
                    </a:cubicBezTo>
                    <a:cubicBezTo>
                      <a:pt x="1904" y="310"/>
                      <a:pt x="1203" y="176"/>
                      <a:pt x="536" y="9"/>
                    </a:cubicBezTo>
                    <a:cubicBezTo>
                      <a:pt x="504" y="3"/>
                      <a:pt x="474" y="0"/>
                      <a:pt x="44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48"/>
              <p:cNvSpPr/>
              <p:nvPr/>
            </p:nvSpPr>
            <p:spPr>
              <a:xfrm>
                <a:off x="1221150" y="1022875"/>
                <a:ext cx="71950" cy="32200"/>
              </a:xfrm>
              <a:custGeom>
                <a:avLst/>
                <a:gdLst/>
                <a:ahLst/>
                <a:cxnLst/>
                <a:rect l="l" t="t" r="r" b="b"/>
                <a:pathLst>
                  <a:path w="2878" h="1288" extrusionOk="0">
                    <a:moveTo>
                      <a:pt x="492" y="0"/>
                    </a:moveTo>
                    <a:cubicBezTo>
                      <a:pt x="124" y="0"/>
                      <a:pt x="0" y="600"/>
                      <a:pt x="406" y="745"/>
                    </a:cubicBezTo>
                    <a:cubicBezTo>
                      <a:pt x="1007" y="978"/>
                      <a:pt x="1641" y="1145"/>
                      <a:pt x="2308" y="1279"/>
                    </a:cubicBezTo>
                    <a:cubicBezTo>
                      <a:pt x="2338" y="1285"/>
                      <a:pt x="2367" y="1287"/>
                      <a:pt x="2395" y="1287"/>
                    </a:cubicBezTo>
                    <a:cubicBezTo>
                      <a:pt x="2818" y="1287"/>
                      <a:pt x="2878" y="607"/>
                      <a:pt x="2408" y="545"/>
                    </a:cubicBezTo>
                    <a:cubicBezTo>
                      <a:pt x="1807" y="411"/>
                      <a:pt x="1207" y="244"/>
                      <a:pt x="673" y="44"/>
                    </a:cubicBezTo>
                    <a:cubicBezTo>
                      <a:pt x="608" y="14"/>
                      <a:pt x="547" y="0"/>
                      <a:pt x="49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48"/>
              <p:cNvSpPr/>
              <p:nvPr/>
            </p:nvSpPr>
            <p:spPr>
              <a:xfrm>
                <a:off x="1203500" y="1057825"/>
                <a:ext cx="73200" cy="42050"/>
              </a:xfrm>
              <a:custGeom>
                <a:avLst/>
                <a:gdLst/>
                <a:ahLst/>
                <a:cxnLst/>
                <a:rect l="l" t="t" r="r" b="b"/>
                <a:pathLst>
                  <a:path w="2928" h="1682" extrusionOk="0">
                    <a:moveTo>
                      <a:pt x="475" y="0"/>
                    </a:moveTo>
                    <a:cubicBezTo>
                      <a:pt x="150" y="0"/>
                      <a:pt x="1" y="547"/>
                      <a:pt x="345" y="748"/>
                    </a:cubicBezTo>
                    <a:cubicBezTo>
                      <a:pt x="979" y="1081"/>
                      <a:pt x="1613" y="1382"/>
                      <a:pt x="2213" y="1648"/>
                    </a:cubicBezTo>
                    <a:cubicBezTo>
                      <a:pt x="2266" y="1671"/>
                      <a:pt x="2318" y="1681"/>
                      <a:pt x="2366" y="1681"/>
                    </a:cubicBezTo>
                    <a:cubicBezTo>
                      <a:pt x="2739" y="1681"/>
                      <a:pt x="2927" y="1062"/>
                      <a:pt x="2513" y="915"/>
                    </a:cubicBezTo>
                    <a:cubicBezTo>
                      <a:pt x="1880" y="681"/>
                      <a:pt x="1279" y="348"/>
                      <a:pt x="645" y="47"/>
                    </a:cubicBezTo>
                    <a:cubicBezTo>
                      <a:pt x="585" y="15"/>
                      <a:pt x="528" y="0"/>
                      <a:pt x="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48"/>
              <p:cNvSpPr/>
              <p:nvPr/>
            </p:nvSpPr>
            <p:spPr>
              <a:xfrm>
                <a:off x="1185750" y="1089175"/>
                <a:ext cx="65425" cy="55600"/>
              </a:xfrm>
              <a:custGeom>
                <a:avLst/>
                <a:gdLst/>
                <a:ahLst/>
                <a:cxnLst/>
                <a:rect l="l" t="t" r="r" b="b"/>
                <a:pathLst>
                  <a:path w="2617" h="2224" extrusionOk="0">
                    <a:moveTo>
                      <a:pt x="533" y="0"/>
                    </a:moveTo>
                    <a:cubicBezTo>
                      <a:pt x="237" y="0"/>
                      <a:pt x="0" y="461"/>
                      <a:pt x="321" y="728"/>
                    </a:cubicBezTo>
                    <a:cubicBezTo>
                      <a:pt x="822" y="1162"/>
                      <a:pt x="1355" y="1662"/>
                      <a:pt x="1856" y="2129"/>
                    </a:cubicBezTo>
                    <a:cubicBezTo>
                      <a:pt x="1928" y="2195"/>
                      <a:pt x="2005" y="2223"/>
                      <a:pt x="2078" y="2223"/>
                    </a:cubicBezTo>
                    <a:cubicBezTo>
                      <a:pt x="2375" y="2223"/>
                      <a:pt x="2617" y="1763"/>
                      <a:pt x="2323" y="1495"/>
                    </a:cubicBezTo>
                    <a:cubicBezTo>
                      <a:pt x="1822" y="1062"/>
                      <a:pt x="1255" y="561"/>
                      <a:pt x="755" y="94"/>
                    </a:cubicBezTo>
                    <a:cubicBezTo>
                      <a:pt x="682" y="28"/>
                      <a:pt x="606" y="0"/>
                      <a:pt x="53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48"/>
              <p:cNvSpPr/>
              <p:nvPr/>
            </p:nvSpPr>
            <p:spPr>
              <a:xfrm>
                <a:off x="1163175" y="1131300"/>
                <a:ext cx="71775" cy="62325"/>
              </a:xfrm>
              <a:custGeom>
                <a:avLst/>
                <a:gdLst/>
                <a:ahLst/>
                <a:cxnLst/>
                <a:rect l="l" t="t" r="r" b="b"/>
                <a:pathLst>
                  <a:path w="2871" h="2493" extrusionOk="0">
                    <a:moveTo>
                      <a:pt x="568" y="0"/>
                    </a:moveTo>
                    <a:cubicBezTo>
                      <a:pt x="276" y="0"/>
                      <a:pt x="1" y="355"/>
                      <a:pt x="257" y="611"/>
                    </a:cubicBezTo>
                    <a:lnTo>
                      <a:pt x="1992" y="2379"/>
                    </a:lnTo>
                    <a:cubicBezTo>
                      <a:pt x="2072" y="2459"/>
                      <a:pt x="2170" y="2493"/>
                      <a:pt x="2267" y="2493"/>
                    </a:cubicBezTo>
                    <a:cubicBezTo>
                      <a:pt x="2573" y="2493"/>
                      <a:pt x="2870" y="2157"/>
                      <a:pt x="2592" y="1878"/>
                    </a:cubicBezTo>
                    <a:lnTo>
                      <a:pt x="824" y="110"/>
                    </a:lnTo>
                    <a:cubicBezTo>
                      <a:pt x="747" y="33"/>
                      <a:pt x="656" y="0"/>
                      <a:pt x="5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48"/>
              <p:cNvSpPr/>
              <p:nvPr/>
            </p:nvSpPr>
            <p:spPr>
              <a:xfrm>
                <a:off x="1136000" y="1166550"/>
                <a:ext cx="45775" cy="47850"/>
              </a:xfrm>
              <a:custGeom>
                <a:avLst/>
                <a:gdLst/>
                <a:ahLst/>
                <a:cxnLst/>
                <a:rect l="l" t="t" r="r" b="b"/>
                <a:pathLst>
                  <a:path w="1831" h="1914" extrusionOk="0">
                    <a:moveTo>
                      <a:pt x="549" y="1"/>
                    </a:moveTo>
                    <a:cubicBezTo>
                      <a:pt x="269" y="1"/>
                      <a:pt x="1" y="344"/>
                      <a:pt x="243" y="635"/>
                    </a:cubicBezTo>
                    <a:cubicBezTo>
                      <a:pt x="510" y="969"/>
                      <a:pt x="744" y="1336"/>
                      <a:pt x="977" y="1703"/>
                    </a:cubicBezTo>
                    <a:cubicBezTo>
                      <a:pt x="1057" y="1852"/>
                      <a:pt x="1193" y="1914"/>
                      <a:pt x="1327" y="1914"/>
                    </a:cubicBezTo>
                    <a:cubicBezTo>
                      <a:pt x="1582" y="1914"/>
                      <a:pt x="1831" y="1687"/>
                      <a:pt x="1678" y="1402"/>
                    </a:cubicBezTo>
                    <a:cubicBezTo>
                      <a:pt x="1411" y="969"/>
                      <a:pt x="1111" y="535"/>
                      <a:pt x="844" y="168"/>
                    </a:cubicBezTo>
                    <a:cubicBezTo>
                      <a:pt x="762" y="50"/>
                      <a:pt x="654" y="1"/>
                      <a:pt x="54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48"/>
              <p:cNvSpPr/>
              <p:nvPr/>
            </p:nvSpPr>
            <p:spPr>
              <a:xfrm>
                <a:off x="1110200" y="1189025"/>
                <a:ext cx="30225" cy="43550"/>
              </a:xfrm>
              <a:custGeom>
                <a:avLst/>
                <a:gdLst/>
                <a:ahLst/>
                <a:cxnLst/>
                <a:rect l="l" t="t" r="r" b="b"/>
                <a:pathLst>
                  <a:path w="1209" h="1742" extrusionOk="0">
                    <a:moveTo>
                      <a:pt x="513" y="1"/>
                    </a:moveTo>
                    <a:cubicBezTo>
                      <a:pt x="266" y="1"/>
                      <a:pt x="0" y="225"/>
                      <a:pt x="108" y="503"/>
                    </a:cubicBezTo>
                    <a:cubicBezTo>
                      <a:pt x="241" y="804"/>
                      <a:pt x="341" y="1104"/>
                      <a:pt x="408" y="1404"/>
                    </a:cubicBezTo>
                    <a:cubicBezTo>
                      <a:pt x="438" y="1587"/>
                      <a:pt x="580" y="1742"/>
                      <a:pt x="783" y="1742"/>
                    </a:cubicBezTo>
                    <a:cubicBezTo>
                      <a:pt x="802" y="1742"/>
                      <a:pt x="821" y="1740"/>
                      <a:pt x="842" y="1738"/>
                    </a:cubicBezTo>
                    <a:cubicBezTo>
                      <a:pt x="1042" y="1671"/>
                      <a:pt x="1209" y="1471"/>
                      <a:pt x="1175" y="1304"/>
                    </a:cubicBezTo>
                    <a:cubicBezTo>
                      <a:pt x="1075" y="937"/>
                      <a:pt x="942" y="570"/>
                      <a:pt x="842" y="237"/>
                    </a:cubicBezTo>
                    <a:cubicBezTo>
                      <a:pt x="782" y="70"/>
                      <a:pt x="650" y="1"/>
                      <a:pt x="5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48"/>
              <p:cNvSpPr/>
              <p:nvPr/>
            </p:nvSpPr>
            <p:spPr>
              <a:xfrm>
                <a:off x="1064875" y="1207200"/>
                <a:ext cx="29225" cy="63525"/>
              </a:xfrm>
              <a:custGeom>
                <a:avLst/>
                <a:gdLst/>
                <a:ahLst/>
                <a:cxnLst/>
                <a:rect l="l" t="t" r="r" b="b"/>
                <a:pathLst>
                  <a:path w="1169" h="2541" extrusionOk="0">
                    <a:moveTo>
                      <a:pt x="432" y="0"/>
                    </a:moveTo>
                    <a:cubicBezTo>
                      <a:pt x="226" y="0"/>
                      <a:pt x="1" y="147"/>
                      <a:pt x="19" y="410"/>
                    </a:cubicBezTo>
                    <a:cubicBezTo>
                      <a:pt x="86" y="1011"/>
                      <a:pt x="386" y="1544"/>
                      <a:pt x="386" y="2111"/>
                    </a:cubicBezTo>
                    <a:cubicBezTo>
                      <a:pt x="386" y="2386"/>
                      <a:pt x="628" y="2540"/>
                      <a:pt x="840" y="2540"/>
                    </a:cubicBezTo>
                    <a:cubicBezTo>
                      <a:pt x="1014" y="2540"/>
                      <a:pt x="1169" y="2437"/>
                      <a:pt x="1154" y="2211"/>
                    </a:cubicBezTo>
                    <a:cubicBezTo>
                      <a:pt x="1154" y="1544"/>
                      <a:pt x="853" y="944"/>
                      <a:pt x="753" y="277"/>
                    </a:cubicBezTo>
                    <a:cubicBezTo>
                      <a:pt x="739" y="88"/>
                      <a:pt x="591" y="0"/>
                      <a:pt x="4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48"/>
              <p:cNvSpPr/>
              <p:nvPr/>
            </p:nvSpPr>
            <p:spPr>
              <a:xfrm>
                <a:off x="1024375" y="1226250"/>
                <a:ext cx="27025" cy="52475"/>
              </a:xfrm>
              <a:custGeom>
                <a:avLst/>
                <a:gdLst/>
                <a:ahLst/>
                <a:cxnLst/>
                <a:rect l="l" t="t" r="r" b="b"/>
                <a:pathLst>
                  <a:path w="1081" h="2099" extrusionOk="0">
                    <a:moveTo>
                      <a:pt x="462" y="0"/>
                    </a:moveTo>
                    <a:cubicBezTo>
                      <a:pt x="240" y="0"/>
                      <a:pt x="0" y="166"/>
                      <a:pt x="38" y="449"/>
                    </a:cubicBezTo>
                    <a:cubicBezTo>
                      <a:pt x="105" y="916"/>
                      <a:pt x="172" y="1316"/>
                      <a:pt x="272" y="1783"/>
                    </a:cubicBezTo>
                    <a:cubicBezTo>
                      <a:pt x="301" y="2000"/>
                      <a:pt x="468" y="2098"/>
                      <a:pt x="637" y="2098"/>
                    </a:cubicBezTo>
                    <a:cubicBezTo>
                      <a:pt x="858" y="2098"/>
                      <a:pt x="1081" y="1933"/>
                      <a:pt x="1006" y="1650"/>
                    </a:cubicBezTo>
                    <a:cubicBezTo>
                      <a:pt x="939" y="1249"/>
                      <a:pt x="839" y="782"/>
                      <a:pt x="805" y="315"/>
                    </a:cubicBezTo>
                    <a:cubicBezTo>
                      <a:pt x="791" y="98"/>
                      <a:pt x="632" y="0"/>
                      <a:pt x="46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48"/>
              <p:cNvSpPr/>
              <p:nvPr/>
            </p:nvSpPr>
            <p:spPr>
              <a:xfrm>
                <a:off x="985300" y="1236100"/>
                <a:ext cx="28100" cy="72625"/>
              </a:xfrm>
              <a:custGeom>
                <a:avLst/>
                <a:gdLst/>
                <a:ahLst/>
                <a:cxnLst/>
                <a:rect l="l" t="t" r="r" b="b"/>
                <a:pathLst>
                  <a:path w="1124" h="2905" extrusionOk="0">
                    <a:moveTo>
                      <a:pt x="426" y="1"/>
                    </a:moveTo>
                    <a:cubicBezTo>
                      <a:pt x="225" y="1"/>
                      <a:pt x="0" y="145"/>
                      <a:pt x="0" y="422"/>
                    </a:cubicBezTo>
                    <a:cubicBezTo>
                      <a:pt x="33" y="1122"/>
                      <a:pt x="200" y="1889"/>
                      <a:pt x="334" y="2590"/>
                    </a:cubicBezTo>
                    <a:cubicBezTo>
                      <a:pt x="363" y="2807"/>
                      <a:pt x="524" y="2905"/>
                      <a:pt x="689" y="2905"/>
                    </a:cubicBezTo>
                    <a:cubicBezTo>
                      <a:pt x="903" y="2905"/>
                      <a:pt x="1124" y="2739"/>
                      <a:pt x="1067" y="2456"/>
                    </a:cubicBezTo>
                    <a:cubicBezTo>
                      <a:pt x="934" y="1756"/>
                      <a:pt x="767" y="1055"/>
                      <a:pt x="734" y="288"/>
                    </a:cubicBezTo>
                    <a:cubicBezTo>
                      <a:pt x="734" y="95"/>
                      <a:pt x="588" y="1"/>
                      <a:pt x="4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48"/>
              <p:cNvSpPr/>
              <p:nvPr/>
            </p:nvSpPr>
            <p:spPr>
              <a:xfrm>
                <a:off x="951925" y="1239075"/>
                <a:ext cx="24100" cy="60500"/>
              </a:xfrm>
              <a:custGeom>
                <a:avLst/>
                <a:gdLst/>
                <a:ahLst/>
                <a:cxnLst/>
                <a:rect l="l" t="t" r="r" b="b"/>
                <a:pathLst>
                  <a:path w="964" h="2420" extrusionOk="0">
                    <a:moveTo>
                      <a:pt x="467" y="0"/>
                    </a:moveTo>
                    <a:cubicBezTo>
                      <a:pt x="327" y="0"/>
                      <a:pt x="184" y="69"/>
                      <a:pt x="101" y="236"/>
                    </a:cubicBezTo>
                    <a:cubicBezTo>
                      <a:pt x="1" y="469"/>
                      <a:pt x="34" y="770"/>
                      <a:pt x="67" y="1070"/>
                    </a:cubicBezTo>
                    <a:cubicBezTo>
                      <a:pt x="101" y="1403"/>
                      <a:pt x="101" y="1770"/>
                      <a:pt x="168" y="2104"/>
                    </a:cubicBezTo>
                    <a:cubicBezTo>
                      <a:pt x="182" y="2321"/>
                      <a:pt x="329" y="2419"/>
                      <a:pt x="487" y="2419"/>
                    </a:cubicBezTo>
                    <a:cubicBezTo>
                      <a:pt x="694" y="2419"/>
                      <a:pt x="920" y="2253"/>
                      <a:pt x="901" y="1971"/>
                    </a:cubicBezTo>
                    <a:cubicBezTo>
                      <a:pt x="868" y="1737"/>
                      <a:pt x="868" y="1437"/>
                      <a:pt x="835" y="1170"/>
                    </a:cubicBezTo>
                    <a:cubicBezTo>
                      <a:pt x="835" y="970"/>
                      <a:pt x="735" y="736"/>
                      <a:pt x="835" y="503"/>
                    </a:cubicBezTo>
                    <a:cubicBezTo>
                      <a:pt x="963" y="224"/>
                      <a:pt x="720" y="0"/>
                      <a:pt x="46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48"/>
              <p:cNvSpPr/>
              <p:nvPr/>
            </p:nvSpPr>
            <p:spPr>
              <a:xfrm>
                <a:off x="906450" y="1233475"/>
                <a:ext cx="31600" cy="69775"/>
              </a:xfrm>
              <a:custGeom>
                <a:avLst/>
                <a:gdLst/>
                <a:ahLst/>
                <a:cxnLst/>
                <a:rect l="l" t="t" r="r" b="b"/>
                <a:pathLst>
                  <a:path w="1264" h="2791" extrusionOk="0">
                    <a:moveTo>
                      <a:pt x="691" y="1"/>
                    </a:moveTo>
                    <a:cubicBezTo>
                      <a:pt x="584" y="1"/>
                      <a:pt x="474" y="38"/>
                      <a:pt x="385" y="126"/>
                    </a:cubicBezTo>
                    <a:cubicBezTo>
                      <a:pt x="152" y="360"/>
                      <a:pt x="185" y="794"/>
                      <a:pt x="152" y="1127"/>
                    </a:cubicBezTo>
                    <a:lnTo>
                      <a:pt x="18" y="2361"/>
                    </a:lnTo>
                    <a:cubicBezTo>
                      <a:pt x="0" y="2636"/>
                      <a:pt x="214" y="2790"/>
                      <a:pt x="415" y="2790"/>
                    </a:cubicBezTo>
                    <a:cubicBezTo>
                      <a:pt x="580" y="2790"/>
                      <a:pt x="737" y="2687"/>
                      <a:pt x="752" y="2461"/>
                    </a:cubicBezTo>
                    <a:lnTo>
                      <a:pt x="886" y="1461"/>
                    </a:lnTo>
                    <a:cubicBezTo>
                      <a:pt x="886" y="1327"/>
                      <a:pt x="919" y="1160"/>
                      <a:pt x="919" y="1027"/>
                    </a:cubicBezTo>
                    <a:cubicBezTo>
                      <a:pt x="919" y="894"/>
                      <a:pt x="919" y="660"/>
                      <a:pt x="1019" y="527"/>
                    </a:cubicBezTo>
                    <a:cubicBezTo>
                      <a:pt x="1264" y="282"/>
                      <a:pt x="988" y="1"/>
                      <a:pt x="6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48"/>
              <p:cNvSpPr/>
              <p:nvPr/>
            </p:nvSpPr>
            <p:spPr>
              <a:xfrm>
                <a:off x="858325" y="1232025"/>
                <a:ext cx="36775" cy="53850"/>
              </a:xfrm>
              <a:custGeom>
                <a:avLst/>
                <a:gdLst/>
                <a:ahLst/>
                <a:cxnLst/>
                <a:rect l="l" t="t" r="r" b="b"/>
                <a:pathLst>
                  <a:path w="1471" h="2154" extrusionOk="0">
                    <a:moveTo>
                      <a:pt x="1126" y="1"/>
                    </a:moveTo>
                    <a:cubicBezTo>
                      <a:pt x="1089" y="1"/>
                      <a:pt x="1050" y="6"/>
                      <a:pt x="1009" y="18"/>
                    </a:cubicBezTo>
                    <a:cubicBezTo>
                      <a:pt x="643" y="18"/>
                      <a:pt x="576" y="418"/>
                      <a:pt x="476" y="685"/>
                    </a:cubicBezTo>
                    <a:cubicBezTo>
                      <a:pt x="342" y="985"/>
                      <a:pt x="242" y="1285"/>
                      <a:pt x="109" y="1619"/>
                    </a:cubicBezTo>
                    <a:cubicBezTo>
                      <a:pt x="1" y="1921"/>
                      <a:pt x="256" y="2153"/>
                      <a:pt x="495" y="2153"/>
                    </a:cubicBezTo>
                    <a:cubicBezTo>
                      <a:pt x="625" y="2153"/>
                      <a:pt x="750" y="2084"/>
                      <a:pt x="809" y="1919"/>
                    </a:cubicBezTo>
                    <a:cubicBezTo>
                      <a:pt x="876" y="1719"/>
                      <a:pt x="976" y="1452"/>
                      <a:pt x="1043" y="1252"/>
                    </a:cubicBezTo>
                    <a:cubicBezTo>
                      <a:pt x="1110" y="1118"/>
                      <a:pt x="1143" y="1052"/>
                      <a:pt x="1176" y="918"/>
                    </a:cubicBezTo>
                    <a:cubicBezTo>
                      <a:pt x="1176" y="885"/>
                      <a:pt x="1210" y="785"/>
                      <a:pt x="1210" y="751"/>
                    </a:cubicBezTo>
                    <a:cubicBezTo>
                      <a:pt x="1210" y="743"/>
                      <a:pt x="1210" y="737"/>
                      <a:pt x="1211" y="732"/>
                    </a:cubicBezTo>
                    <a:lnTo>
                      <a:pt x="1211" y="732"/>
                    </a:lnTo>
                    <a:cubicBezTo>
                      <a:pt x="1362" y="672"/>
                      <a:pt x="1471" y="489"/>
                      <a:pt x="1443" y="351"/>
                    </a:cubicBezTo>
                    <a:cubicBezTo>
                      <a:pt x="1443" y="130"/>
                      <a:pt x="1306" y="1"/>
                      <a:pt x="11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48"/>
              <p:cNvSpPr/>
              <p:nvPr/>
            </p:nvSpPr>
            <p:spPr>
              <a:xfrm>
                <a:off x="815275" y="1214925"/>
                <a:ext cx="36800" cy="58425"/>
              </a:xfrm>
              <a:custGeom>
                <a:avLst/>
                <a:gdLst/>
                <a:ahLst/>
                <a:cxnLst/>
                <a:rect l="l" t="t" r="r" b="b"/>
                <a:pathLst>
                  <a:path w="1472" h="2337" extrusionOk="0">
                    <a:moveTo>
                      <a:pt x="978" y="0"/>
                    </a:moveTo>
                    <a:cubicBezTo>
                      <a:pt x="848" y="0"/>
                      <a:pt x="722" y="70"/>
                      <a:pt x="663" y="235"/>
                    </a:cubicBezTo>
                    <a:cubicBezTo>
                      <a:pt x="497" y="768"/>
                      <a:pt x="296" y="1269"/>
                      <a:pt x="130" y="1802"/>
                    </a:cubicBezTo>
                    <a:cubicBezTo>
                      <a:pt x="0" y="2104"/>
                      <a:pt x="262" y="2337"/>
                      <a:pt x="507" y="2337"/>
                    </a:cubicBezTo>
                    <a:cubicBezTo>
                      <a:pt x="642" y="2337"/>
                      <a:pt x="771" y="2268"/>
                      <a:pt x="830" y="2103"/>
                    </a:cubicBezTo>
                    <a:cubicBezTo>
                      <a:pt x="997" y="1569"/>
                      <a:pt x="1164" y="1069"/>
                      <a:pt x="1364" y="535"/>
                    </a:cubicBezTo>
                    <a:cubicBezTo>
                      <a:pt x="1472" y="233"/>
                      <a:pt x="1217" y="0"/>
                      <a:pt x="9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48"/>
              <p:cNvSpPr/>
              <p:nvPr/>
            </p:nvSpPr>
            <p:spPr>
              <a:xfrm>
                <a:off x="776075" y="1203500"/>
                <a:ext cx="39275" cy="56975"/>
              </a:xfrm>
              <a:custGeom>
                <a:avLst/>
                <a:gdLst/>
                <a:ahLst/>
                <a:cxnLst/>
                <a:rect l="l" t="t" r="r" b="b"/>
                <a:pathLst>
                  <a:path w="1571" h="2279" extrusionOk="0">
                    <a:moveTo>
                      <a:pt x="1088" y="1"/>
                    </a:moveTo>
                    <a:cubicBezTo>
                      <a:pt x="954" y="1"/>
                      <a:pt x="824" y="77"/>
                      <a:pt x="764" y="258"/>
                    </a:cubicBezTo>
                    <a:cubicBezTo>
                      <a:pt x="597" y="758"/>
                      <a:pt x="397" y="1325"/>
                      <a:pt x="130" y="1759"/>
                    </a:cubicBezTo>
                    <a:cubicBezTo>
                      <a:pt x="1" y="2061"/>
                      <a:pt x="247" y="2279"/>
                      <a:pt x="500" y="2279"/>
                    </a:cubicBezTo>
                    <a:cubicBezTo>
                      <a:pt x="640" y="2279"/>
                      <a:pt x="781" y="2213"/>
                      <a:pt x="864" y="2059"/>
                    </a:cubicBezTo>
                    <a:cubicBezTo>
                      <a:pt x="1097" y="1559"/>
                      <a:pt x="1297" y="1059"/>
                      <a:pt x="1464" y="558"/>
                    </a:cubicBezTo>
                    <a:cubicBezTo>
                      <a:pt x="1571" y="239"/>
                      <a:pt x="1324" y="1"/>
                      <a:pt x="108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48"/>
              <p:cNvSpPr/>
              <p:nvPr/>
            </p:nvSpPr>
            <p:spPr>
              <a:xfrm>
                <a:off x="1241575" y="949725"/>
                <a:ext cx="85300" cy="33175"/>
              </a:xfrm>
              <a:custGeom>
                <a:avLst/>
                <a:gdLst/>
                <a:ahLst/>
                <a:cxnLst/>
                <a:rect l="l" t="t" r="r" b="b"/>
                <a:pathLst>
                  <a:path w="3412" h="1327" extrusionOk="0">
                    <a:moveTo>
                      <a:pt x="557" y="0"/>
                    </a:moveTo>
                    <a:cubicBezTo>
                      <a:pt x="86" y="0"/>
                      <a:pt x="1" y="703"/>
                      <a:pt x="490" y="735"/>
                    </a:cubicBezTo>
                    <a:cubicBezTo>
                      <a:pt x="1257" y="835"/>
                      <a:pt x="1991" y="1002"/>
                      <a:pt x="2692" y="1302"/>
                    </a:cubicBezTo>
                    <a:cubicBezTo>
                      <a:pt x="2739" y="1319"/>
                      <a:pt x="2784" y="1327"/>
                      <a:pt x="2827" y="1327"/>
                    </a:cubicBezTo>
                    <a:cubicBezTo>
                      <a:pt x="3211" y="1327"/>
                      <a:pt x="3412" y="719"/>
                      <a:pt x="2992" y="569"/>
                    </a:cubicBezTo>
                    <a:cubicBezTo>
                      <a:pt x="2191" y="302"/>
                      <a:pt x="1424" y="68"/>
                      <a:pt x="590" y="1"/>
                    </a:cubicBezTo>
                    <a:cubicBezTo>
                      <a:pt x="579" y="1"/>
                      <a:pt x="568" y="0"/>
                      <a:pt x="55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48"/>
              <p:cNvSpPr/>
              <p:nvPr/>
            </p:nvSpPr>
            <p:spPr>
              <a:xfrm>
                <a:off x="1260150" y="907175"/>
                <a:ext cx="74650" cy="37850"/>
              </a:xfrm>
              <a:custGeom>
                <a:avLst/>
                <a:gdLst/>
                <a:ahLst/>
                <a:cxnLst/>
                <a:rect l="l" t="t" r="r" b="b"/>
                <a:pathLst>
                  <a:path w="2986" h="1514" extrusionOk="0">
                    <a:moveTo>
                      <a:pt x="519" y="0"/>
                    </a:moveTo>
                    <a:cubicBezTo>
                      <a:pt x="159" y="0"/>
                      <a:pt x="0" y="561"/>
                      <a:pt x="381" y="736"/>
                    </a:cubicBezTo>
                    <a:cubicBezTo>
                      <a:pt x="948" y="1036"/>
                      <a:pt x="1582" y="1270"/>
                      <a:pt x="2249" y="1503"/>
                    </a:cubicBezTo>
                    <a:cubicBezTo>
                      <a:pt x="2280" y="1510"/>
                      <a:pt x="2310" y="1513"/>
                      <a:pt x="2339" y="1513"/>
                    </a:cubicBezTo>
                    <a:cubicBezTo>
                      <a:pt x="2752" y="1513"/>
                      <a:pt x="2985" y="894"/>
                      <a:pt x="2549" y="769"/>
                    </a:cubicBezTo>
                    <a:cubicBezTo>
                      <a:pt x="1882" y="569"/>
                      <a:pt x="1282" y="336"/>
                      <a:pt x="681" y="36"/>
                    </a:cubicBezTo>
                    <a:cubicBezTo>
                      <a:pt x="624" y="11"/>
                      <a:pt x="569" y="0"/>
                      <a:pt x="5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48"/>
              <p:cNvSpPr/>
              <p:nvPr/>
            </p:nvSpPr>
            <p:spPr>
              <a:xfrm>
                <a:off x="1287900" y="861700"/>
                <a:ext cx="67450" cy="43050"/>
              </a:xfrm>
              <a:custGeom>
                <a:avLst/>
                <a:gdLst/>
                <a:ahLst/>
                <a:cxnLst/>
                <a:rect l="l" t="t" r="r" b="b"/>
                <a:pathLst>
                  <a:path w="2698" h="1722" extrusionOk="0">
                    <a:moveTo>
                      <a:pt x="615" y="1"/>
                    </a:moveTo>
                    <a:cubicBezTo>
                      <a:pt x="280" y="1"/>
                      <a:pt x="1" y="462"/>
                      <a:pt x="338" y="687"/>
                    </a:cubicBezTo>
                    <a:cubicBezTo>
                      <a:pt x="905" y="987"/>
                      <a:pt x="1406" y="1321"/>
                      <a:pt x="1873" y="1654"/>
                    </a:cubicBezTo>
                    <a:cubicBezTo>
                      <a:pt x="1948" y="1701"/>
                      <a:pt x="2025" y="1721"/>
                      <a:pt x="2098" y="1721"/>
                    </a:cubicBezTo>
                    <a:cubicBezTo>
                      <a:pt x="2442" y="1721"/>
                      <a:pt x="2698" y="1269"/>
                      <a:pt x="2340" y="1021"/>
                    </a:cubicBezTo>
                    <a:cubicBezTo>
                      <a:pt x="1839" y="687"/>
                      <a:pt x="1306" y="354"/>
                      <a:pt x="805" y="53"/>
                    </a:cubicBezTo>
                    <a:cubicBezTo>
                      <a:pt x="742" y="17"/>
                      <a:pt x="678" y="1"/>
                      <a:pt x="6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48"/>
              <p:cNvSpPr/>
              <p:nvPr/>
            </p:nvSpPr>
            <p:spPr>
              <a:xfrm>
                <a:off x="1316300" y="820500"/>
                <a:ext cx="56850" cy="42550"/>
              </a:xfrm>
              <a:custGeom>
                <a:avLst/>
                <a:gdLst/>
                <a:ahLst/>
                <a:cxnLst/>
                <a:rect l="l" t="t" r="r" b="b"/>
                <a:pathLst>
                  <a:path w="2274" h="1702" extrusionOk="0">
                    <a:moveTo>
                      <a:pt x="562" y="0"/>
                    </a:moveTo>
                    <a:cubicBezTo>
                      <a:pt x="243" y="0"/>
                      <a:pt x="0" y="453"/>
                      <a:pt x="303" y="701"/>
                    </a:cubicBezTo>
                    <a:cubicBezTo>
                      <a:pt x="703" y="1001"/>
                      <a:pt x="1137" y="1334"/>
                      <a:pt x="1504" y="1635"/>
                    </a:cubicBezTo>
                    <a:cubicBezTo>
                      <a:pt x="1568" y="1681"/>
                      <a:pt x="1635" y="1701"/>
                      <a:pt x="1700" y="1701"/>
                    </a:cubicBezTo>
                    <a:cubicBezTo>
                      <a:pt x="2008" y="1701"/>
                      <a:pt x="2274" y="1249"/>
                      <a:pt x="1971" y="1001"/>
                    </a:cubicBezTo>
                    <a:cubicBezTo>
                      <a:pt x="1537" y="701"/>
                      <a:pt x="1137" y="367"/>
                      <a:pt x="770" y="67"/>
                    </a:cubicBezTo>
                    <a:cubicBezTo>
                      <a:pt x="700" y="20"/>
                      <a:pt x="630" y="0"/>
                      <a:pt x="56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48"/>
              <p:cNvSpPr/>
              <p:nvPr/>
            </p:nvSpPr>
            <p:spPr>
              <a:xfrm>
                <a:off x="1346725" y="790125"/>
                <a:ext cx="58300" cy="50275"/>
              </a:xfrm>
              <a:custGeom>
                <a:avLst/>
                <a:gdLst/>
                <a:ahLst/>
                <a:cxnLst/>
                <a:rect l="l" t="t" r="r" b="b"/>
                <a:pathLst>
                  <a:path w="2332" h="2011" extrusionOk="0">
                    <a:moveTo>
                      <a:pt x="555" y="0"/>
                    </a:moveTo>
                    <a:cubicBezTo>
                      <a:pt x="266" y="0"/>
                      <a:pt x="0" y="336"/>
                      <a:pt x="254" y="615"/>
                    </a:cubicBezTo>
                    <a:cubicBezTo>
                      <a:pt x="654" y="1048"/>
                      <a:pt x="1054" y="1449"/>
                      <a:pt x="1454" y="1882"/>
                    </a:cubicBezTo>
                    <a:cubicBezTo>
                      <a:pt x="1537" y="1973"/>
                      <a:pt x="1637" y="2011"/>
                      <a:pt x="1737" y="2011"/>
                    </a:cubicBezTo>
                    <a:cubicBezTo>
                      <a:pt x="2040" y="2011"/>
                      <a:pt x="2331" y="1658"/>
                      <a:pt x="2055" y="1382"/>
                    </a:cubicBezTo>
                    <a:cubicBezTo>
                      <a:pt x="1621" y="948"/>
                      <a:pt x="1254" y="548"/>
                      <a:pt x="821" y="114"/>
                    </a:cubicBezTo>
                    <a:cubicBezTo>
                      <a:pt x="740" y="34"/>
                      <a:pt x="646" y="0"/>
                      <a:pt x="55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48"/>
              <p:cNvSpPr/>
              <p:nvPr/>
            </p:nvSpPr>
            <p:spPr>
              <a:xfrm>
                <a:off x="1380850" y="761025"/>
                <a:ext cx="67300" cy="56225"/>
              </a:xfrm>
              <a:custGeom>
                <a:avLst/>
                <a:gdLst/>
                <a:ahLst/>
                <a:cxnLst/>
                <a:rect l="l" t="t" r="r" b="b"/>
                <a:pathLst>
                  <a:path w="2692" h="2249" extrusionOk="0">
                    <a:moveTo>
                      <a:pt x="625" y="1"/>
                    </a:moveTo>
                    <a:cubicBezTo>
                      <a:pt x="314" y="1"/>
                      <a:pt x="0" y="355"/>
                      <a:pt x="256" y="611"/>
                    </a:cubicBezTo>
                    <a:cubicBezTo>
                      <a:pt x="757" y="1178"/>
                      <a:pt x="1357" y="1679"/>
                      <a:pt x="1924" y="2179"/>
                    </a:cubicBezTo>
                    <a:cubicBezTo>
                      <a:pt x="1990" y="2227"/>
                      <a:pt x="2060" y="2248"/>
                      <a:pt x="2128" y="2248"/>
                    </a:cubicBezTo>
                    <a:cubicBezTo>
                      <a:pt x="2433" y="2248"/>
                      <a:pt x="2692" y="1818"/>
                      <a:pt x="2391" y="1545"/>
                    </a:cubicBezTo>
                    <a:cubicBezTo>
                      <a:pt x="1857" y="1112"/>
                      <a:pt x="1357" y="611"/>
                      <a:pt x="890" y="111"/>
                    </a:cubicBezTo>
                    <a:cubicBezTo>
                      <a:pt x="812" y="33"/>
                      <a:pt x="719" y="1"/>
                      <a:pt x="62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48"/>
              <p:cNvSpPr/>
              <p:nvPr/>
            </p:nvSpPr>
            <p:spPr>
              <a:xfrm>
                <a:off x="1417625" y="728750"/>
                <a:ext cx="45150" cy="50900"/>
              </a:xfrm>
              <a:custGeom>
                <a:avLst/>
                <a:gdLst/>
                <a:ahLst/>
                <a:cxnLst/>
                <a:rect l="l" t="t" r="r" b="b"/>
                <a:pathLst>
                  <a:path w="1806" h="2036" extrusionOk="0">
                    <a:moveTo>
                      <a:pt x="534" y="1"/>
                    </a:moveTo>
                    <a:cubicBezTo>
                      <a:pt x="278" y="1"/>
                      <a:pt x="1" y="352"/>
                      <a:pt x="220" y="668"/>
                    </a:cubicBezTo>
                    <a:cubicBezTo>
                      <a:pt x="453" y="1068"/>
                      <a:pt x="753" y="1469"/>
                      <a:pt x="987" y="1869"/>
                    </a:cubicBezTo>
                    <a:cubicBezTo>
                      <a:pt x="1068" y="1987"/>
                      <a:pt x="1172" y="2036"/>
                      <a:pt x="1274" y="2036"/>
                    </a:cubicBezTo>
                    <a:cubicBezTo>
                      <a:pt x="1547" y="2036"/>
                      <a:pt x="1806" y="1684"/>
                      <a:pt x="1587" y="1368"/>
                    </a:cubicBezTo>
                    <a:cubicBezTo>
                      <a:pt x="1320" y="968"/>
                      <a:pt x="1054" y="568"/>
                      <a:pt x="787" y="168"/>
                    </a:cubicBezTo>
                    <a:cubicBezTo>
                      <a:pt x="723" y="50"/>
                      <a:pt x="630" y="1"/>
                      <a:pt x="53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48"/>
              <p:cNvSpPr/>
              <p:nvPr/>
            </p:nvSpPr>
            <p:spPr>
              <a:xfrm>
                <a:off x="1449800" y="697875"/>
                <a:ext cx="43700" cy="44600"/>
              </a:xfrm>
              <a:custGeom>
                <a:avLst/>
                <a:gdLst/>
                <a:ahLst/>
                <a:cxnLst/>
                <a:rect l="l" t="t" r="r" b="b"/>
                <a:pathLst>
                  <a:path w="1748" h="1784" extrusionOk="0">
                    <a:moveTo>
                      <a:pt x="438" y="1"/>
                    </a:moveTo>
                    <a:cubicBezTo>
                      <a:pt x="394" y="1"/>
                      <a:pt x="348" y="11"/>
                      <a:pt x="300" y="35"/>
                    </a:cubicBezTo>
                    <a:cubicBezTo>
                      <a:pt x="167" y="102"/>
                      <a:pt x="0" y="369"/>
                      <a:pt x="133" y="535"/>
                    </a:cubicBezTo>
                    <a:cubicBezTo>
                      <a:pt x="367" y="936"/>
                      <a:pt x="634" y="1269"/>
                      <a:pt x="934" y="1636"/>
                    </a:cubicBezTo>
                    <a:cubicBezTo>
                      <a:pt x="1021" y="1740"/>
                      <a:pt x="1123" y="1783"/>
                      <a:pt x="1221" y="1783"/>
                    </a:cubicBezTo>
                    <a:cubicBezTo>
                      <a:pt x="1501" y="1783"/>
                      <a:pt x="1748" y="1432"/>
                      <a:pt x="1501" y="1136"/>
                    </a:cubicBezTo>
                    <a:cubicBezTo>
                      <a:pt x="1268" y="869"/>
                      <a:pt x="1001" y="569"/>
                      <a:pt x="801" y="235"/>
                    </a:cubicBezTo>
                    <a:cubicBezTo>
                      <a:pt x="699" y="108"/>
                      <a:pt x="578" y="1"/>
                      <a:pt x="4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48"/>
              <p:cNvSpPr/>
              <p:nvPr/>
            </p:nvSpPr>
            <p:spPr>
              <a:xfrm>
                <a:off x="1481475" y="676125"/>
                <a:ext cx="51725" cy="35525"/>
              </a:xfrm>
              <a:custGeom>
                <a:avLst/>
                <a:gdLst/>
                <a:ahLst/>
                <a:cxnLst/>
                <a:rect l="l" t="t" r="r" b="b"/>
                <a:pathLst>
                  <a:path w="2069" h="1421" extrusionOk="0">
                    <a:moveTo>
                      <a:pt x="390" y="1"/>
                    </a:moveTo>
                    <a:cubicBezTo>
                      <a:pt x="205" y="1"/>
                      <a:pt x="34" y="184"/>
                      <a:pt x="34" y="338"/>
                    </a:cubicBezTo>
                    <a:cubicBezTo>
                      <a:pt x="1" y="605"/>
                      <a:pt x="167" y="772"/>
                      <a:pt x="368" y="805"/>
                    </a:cubicBezTo>
                    <a:cubicBezTo>
                      <a:pt x="734" y="905"/>
                      <a:pt x="1101" y="1105"/>
                      <a:pt x="1402" y="1339"/>
                    </a:cubicBezTo>
                    <a:cubicBezTo>
                      <a:pt x="1471" y="1394"/>
                      <a:pt x="1558" y="1421"/>
                      <a:pt x="1643" y="1421"/>
                    </a:cubicBezTo>
                    <a:cubicBezTo>
                      <a:pt x="1762" y="1421"/>
                      <a:pt x="1877" y="1369"/>
                      <a:pt x="1935" y="1272"/>
                    </a:cubicBezTo>
                    <a:cubicBezTo>
                      <a:pt x="2069" y="1105"/>
                      <a:pt x="2035" y="838"/>
                      <a:pt x="1869" y="738"/>
                    </a:cubicBezTo>
                    <a:cubicBezTo>
                      <a:pt x="1435" y="338"/>
                      <a:pt x="1001" y="138"/>
                      <a:pt x="434" y="4"/>
                    </a:cubicBezTo>
                    <a:cubicBezTo>
                      <a:pt x="419" y="2"/>
                      <a:pt x="404" y="1"/>
                      <a:pt x="3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48"/>
              <p:cNvSpPr/>
              <p:nvPr/>
            </p:nvSpPr>
            <p:spPr>
              <a:xfrm>
                <a:off x="1512325" y="650925"/>
                <a:ext cx="55075" cy="32525"/>
              </a:xfrm>
              <a:custGeom>
                <a:avLst/>
                <a:gdLst/>
                <a:ahLst/>
                <a:cxnLst/>
                <a:rect l="l" t="t" r="r" b="b"/>
                <a:pathLst>
                  <a:path w="2203" h="1301" extrusionOk="0">
                    <a:moveTo>
                      <a:pt x="461" y="1"/>
                    </a:moveTo>
                    <a:cubicBezTo>
                      <a:pt x="291" y="1"/>
                      <a:pt x="154" y="60"/>
                      <a:pt x="101" y="245"/>
                    </a:cubicBezTo>
                    <a:cubicBezTo>
                      <a:pt x="1" y="445"/>
                      <a:pt x="101" y="679"/>
                      <a:pt x="301" y="745"/>
                    </a:cubicBezTo>
                    <a:cubicBezTo>
                      <a:pt x="768" y="846"/>
                      <a:pt x="1202" y="1012"/>
                      <a:pt x="1635" y="1279"/>
                    </a:cubicBezTo>
                    <a:cubicBezTo>
                      <a:pt x="1671" y="1293"/>
                      <a:pt x="1710" y="1300"/>
                      <a:pt x="1749" y="1300"/>
                    </a:cubicBezTo>
                    <a:cubicBezTo>
                      <a:pt x="1896" y="1300"/>
                      <a:pt x="2057" y="1210"/>
                      <a:pt x="2136" y="1079"/>
                    </a:cubicBezTo>
                    <a:cubicBezTo>
                      <a:pt x="2202" y="846"/>
                      <a:pt x="2069" y="645"/>
                      <a:pt x="1902" y="579"/>
                    </a:cubicBezTo>
                    <a:cubicBezTo>
                      <a:pt x="1502" y="345"/>
                      <a:pt x="1035" y="145"/>
                      <a:pt x="601" y="12"/>
                    </a:cubicBezTo>
                    <a:cubicBezTo>
                      <a:pt x="553" y="5"/>
                      <a:pt x="506" y="1"/>
                      <a:pt x="4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48"/>
              <p:cNvSpPr/>
              <p:nvPr/>
            </p:nvSpPr>
            <p:spPr>
              <a:xfrm>
                <a:off x="1541150" y="618425"/>
                <a:ext cx="56500" cy="32850"/>
              </a:xfrm>
              <a:custGeom>
                <a:avLst/>
                <a:gdLst/>
                <a:ahLst/>
                <a:cxnLst/>
                <a:rect l="l" t="t" r="r" b="b"/>
                <a:pathLst>
                  <a:path w="2260" h="1314" extrusionOk="0">
                    <a:moveTo>
                      <a:pt x="479" y="0"/>
                    </a:moveTo>
                    <a:cubicBezTo>
                      <a:pt x="132" y="0"/>
                      <a:pt x="1" y="599"/>
                      <a:pt x="349" y="745"/>
                    </a:cubicBezTo>
                    <a:cubicBezTo>
                      <a:pt x="783" y="911"/>
                      <a:pt x="1149" y="1111"/>
                      <a:pt x="1550" y="1278"/>
                    </a:cubicBezTo>
                    <a:cubicBezTo>
                      <a:pt x="1607" y="1303"/>
                      <a:pt x="1662" y="1314"/>
                      <a:pt x="1713" y="1314"/>
                    </a:cubicBezTo>
                    <a:cubicBezTo>
                      <a:pt x="2079" y="1314"/>
                      <a:pt x="2260" y="753"/>
                      <a:pt x="1850" y="578"/>
                    </a:cubicBezTo>
                    <a:cubicBezTo>
                      <a:pt x="1450" y="411"/>
                      <a:pt x="1049" y="211"/>
                      <a:pt x="649" y="44"/>
                    </a:cubicBezTo>
                    <a:cubicBezTo>
                      <a:pt x="588" y="14"/>
                      <a:pt x="531" y="0"/>
                      <a:pt x="47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48"/>
              <p:cNvSpPr/>
              <p:nvPr/>
            </p:nvSpPr>
            <p:spPr>
              <a:xfrm>
                <a:off x="730475" y="1187275"/>
                <a:ext cx="50075" cy="53200"/>
              </a:xfrm>
              <a:custGeom>
                <a:avLst/>
                <a:gdLst/>
                <a:ahLst/>
                <a:cxnLst/>
                <a:rect l="l" t="t" r="r" b="b"/>
                <a:pathLst>
                  <a:path w="2003" h="2128" extrusionOk="0">
                    <a:moveTo>
                      <a:pt x="1471" y="0"/>
                    </a:moveTo>
                    <a:cubicBezTo>
                      <a:pt x="1366" y="0"/>
                      <a:pt x="1262" y="51"/>
                      <a:pt x="1187" y="173"/>
                    </a:cubicBezTo>
                    <a:cubicBezTo>
                      <a:pt x="820" y="640"/>
                      <a:pt x="553" y="1040"/>
                      <a:pt x="219" y="1507"/>
                    </a:cubicBezTo>
                    <a:cubicBezTo>
                      <a:pt x="0" y="1800"/>
                      <a:pt x="279" y="2127"/>
                      <a:pt x="549" y="2127"/>
                    </a:cubicBezTo>
                    <a:cubicBezTo>
                      <a:pt x="649" y="2127"/>
                      <a:pt x="748" y="2082"/>
                      <a:pt x="820" y="1974"/>
                    </a:cubicBezTo>
                    <a:cubicBezTo>
                      <a:pt x="1187" y="1507"/>
                      <a:pt x="1453" y="1074"/>
                      <a:pt x="1787" y="640"/>
                    </a:cubicBezTo>
                    <a:cubicBezTo>
                      <a:pt x="2003" y="329"/>
                      <a:pt x="1737" y="0"/>
                      <a:pt x="14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48"/>
              <p:cNvSpPr/>
              <p:nvPr/>
            </p:nvSpPr>
            <p:spPr>
              <a:xfrm>
                <a:off x="689800" y="1158575"/>
                <a:ext cx="58225" cy="49850"/>
              </a:xfrm>
              <a:custGeom>
                <a:avLst/>
                <a:gdLst/>
                <a:ahLst/>
                <a:cxnLst/>
                <a:rect l="l" t="t" r="r" b="b"/>
                <a:pathLst>
                  <a:path w="2329" h="1994" extrusionOk="0">
                    <a:moveTo>
                      <a:pt x="1765" y="0"/>
                    </a:moveTo>
                    <a:cubicBezTo>
                      <a:pt x="1666" y="0"/>
                      <a:pt x="1564" y="36"/>
                      <a:pt x="1479" y="120"/>
                    </a:cubicBezTo>
                    <a:cubicBezTo>
                      <a:pt x="1046" y="521"/>
                      <a:pt x="679" y="988"/>
                      <a:pt x="245" y="1388"/>
                    </a:cubicBezTo>
                    <a:cubicBezTo>
                      <a:pt x="0" y="1682"/>
                      <a:pt x="277" y="1993"/>
                      <a:pt x="573" y="1993"/>
                    </a:cubicBezTo>
                    <a:cubicBezTo>
                      <a:pt x="680" y="1993"/>
                      <a:pt x="790" y="1952"/>
                      <a:pt x="879" y="1855"/>
                    </a:cubicBezTo>
                    <a:cubicBezTo>
                      <a:pt x="1313" y="1421"/>
                      <a:pt x="1679" y="988"/>
                      <a:pt x="2080" y="554"/>
                    </a:cubicBezTo>
                    <a:cubicBezTo>
                      <a:pt x="2329" y="305"/>
                      <a:pt x="2058" y="0"/>
                      <a:pt x="17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48"/>
              <p:cNvSpPr/>
              <p:nvPr/>
            </p:nvSpPr>
            <p:spPr>
              <a:xfrm>
                <a:off x="654450" y="1122725"/>
                <a:ext cx="58875" cy="52150"/>
              </a:xfrm>
              <a:custGeom>
                <a:avLst/>
                <a:gdLst/>
                <a:ahLst/>
                <a:cxnLst/>
                <a:rect l="l" t="t" r="r" b="b"/>
                <a:pathLst>
                  <a:path w="2355" h="2086" extrusionOk="0">
                    <a:moveTo>
                      <a:pt x="1784" y="0"/>
                    </a:moveTo>
                    <a:cubicBezTo>
                      <a:pt x="1679" y="0"/>
                      <a:pt x="1573" y="45"/>
                      <a:pt x="1492" y="153"/>
                    </a:cubicBezTo>
                    <a:cubicBezTo>
                      <a:pt x="1159" y="620"/>
                      <a:pt x="758" y="1054"/>
                      <a:pt x="291" y="1421"/>
                    </a:cubicBezTo>
                    <a:cubicBezTo>
                      <a:pt x="0" y="1659"/>
                      <a:pt x="213" y="2086"/>
                      <a:pt x="530" y="2086"/>
                    </a:cubicBezTo>
                    <a:cubicBezTo>
                      <a:pt x="612" y="2086"/>
                      <a:pt x="702" y="2057"/>
                      <a:pt x="792" y="1988"/>
                    </a:cubicBezTo>
                    <a:cubicBezTo>
                      <a:pt x="1292" y="1588"/>
                      <a:pt x="1759" y="1121"/>
                      <a:pt x="2159" y="620"/>
                    </a:cubicBezTo>
                    <a:cubicBezTo>
                      <a:pt x="2354" y="328"/>
                      <a:pt x="2069" y="0"/>
                      <a:pt x="17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48"/>
              <p:cNvSpPr/>
              <p:nvPr/>
            </p:nvSpPr>
            <p:spPr>
              <a:xfrm>
                <a:off x="610050" y="1090000"/>
                <a:ext cx="65550" cy="46400"/>
              </a:xfrm>
              <a:custGeom>
                <a:avLst/>
                <a:gdLst/>
                <a:ahLst/>
                <a:cxnLst/>
                <a:rect l="l" t="t" r="r" b="b"/>
                <a:pathLst>
                  <a:path w="2622" h="1856" extrusionOk="0">
                    <a:moveTo>
                      <a:pt x="2073" y="0"/>
                    </a:moveTo>
                    <a:cubicBezTo>
                      <a:pt x="1995" y="0"/>
                      <a:pt x="1913" y="28"/>
                      <a:pt x="1834" y="95"/>
                    </a:cubicBezTo>
                    <a:cubicBezTo>
                      <a:pt x="1367" y="462"/>
                      <a:pt x="867" y="795"/>
                      <a:pt x="366" y="1095"/>
                    </a:cubicBezTo>
                    <a:cubicBezTo>
                      <a:pt x="0" y="1321"/>
                      <a:pt x="157" y="1855"/>
                      <a:pt x="456" y="1855"/>
                    </a:cubicBezTo>
                    <a:cubicBezTo>
                      <a:pt x="511" y="1855"/>
                      <a:pt x="571" y="1837"/>
                      <a:pt x="633" y="1796"/>
                    </a:cubicBezTo>
                    <a:cubicBezTo>
                      <a:pt x="1234" y="1462"/>
                      <a:pt x="1767" y="1095"/>
                      <a:pt x="2301" y="728"/>
                    </a:cubicBezTo>
                    <a:cubicBezTo>
                      <a:pt x="2622" y="461"/>
                      <a:pt x="2385" y="0"/>
                      <a:pt x="207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48"/>
              <p:cNvSpPr/>
              <p:nvPr/>
            </p:nvSpPr>
            <p:spPr>
              <a:xfrm>
                <a:off x="576175" y="1049275"/>
                <a:ext cx="72250" cy="45925"/>
              </a:xfrm>
              <a:custGeom>
                <a:avLst/>
                <a:gdLst/>
                <a:ahLst/>
                <a:cxnLst/>
                <a:rect l="l" t="t" r="r" b="b"/>
                <a:pathLst>
                  <a:path w="2890" h="1837" extrusionOk="0">
                    <a:moveTo>
                      <a:pt x="2256" y="1"/>
                    </a:moveTo>
                    <a:cubicBezTo>
                      <a:pt x="2189" y="1"/>
                      <a:pt x="2121" y="17"/>
                      <a:pt x="2055" y="56"/>
                    </a:cubicBezTo>
                    <a:cubicBezTo>
                      <a:pt x="1454" y="423"/>
                      <a:pt x="921" y="823"/>
                      <a:pt x="354" y="1190"/>
                    </a:cubicBezTo>
                    <a:cubicBezTo>
                      <a:pt x="0" y="1380"/>
                      <a:pt x="267" y="1836"/>
                      <a:pt x="613" y="1836"/>
                    </a:cubicBezTo>
                    <a:cubicBezTo>
                      <a:pt x="691" y="1836"/>
                      <a:pt x="774" y="1813"/>
                      <a:pt x="854" y="1757"/>
                    </a:cubicBezTo>
                    <a:cubicBezTo>
                      <a:pt x="1421" y="1390"/>
                      <a:pt x="1955" y="1023"/>
                      <a:pt x="2555" y="656"/>
                    </a:cubicBezTo>
                    <a:cubicBezTo>
                      <a:pt x="2890" y="433"/>
                      <a:pt x="2595" y="1"/>
                      <a:pt x="2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48"/>
              <p:cNvSpPr/>
              <p:nvPr/>
            </p:nvSpPr>
            <p:spPr>
              <a:xfrm>
                <a:off x="576000" y="1010475"/>
                <a:ext cx="46550" cy="30075"/>
              </a:xfrm>
              <a:custGeom>
                <a:avLst/>
                <a:gdLst/>
                <a:ahLst/>
                <a:cxnLst/>
                <a:rect l="l" t="t" r="r" b="b"/>
                <a:pathLst>
                  <a:path w="1862" h="1203" extrusionOk="0">
                    <a:moveTo>
                      <a:pt x="1373" y="1"/>
                    </a:moveTo>
                    <a:cubicBezTo>
                      <a:pt x="1322" y="1"/>
                      <a:pt x="1273" y="13"/>
                      <a:pt x="1228" y="40"/>
                    </a:cubicBezTo>
                    <a:cubicBezTo>
                      <a:pt x="894" y="140"/>
                      <a:pt x="594" y="307"/>
                      <a:pt x="294" y="540"/>
                    </a:cubicBezTo>
                    <a:cubicBezTo>
                      <a:pt x="0" y="754"/>
                      <a:pt x="241" y="1202"/>
                      <a:pt x="553" y="1202"/>
                    </a:cubicBezTo>
                    <a:cubicBezTo>
                      <a:pt x="631" y="1202"/>
                      <a:pt x="714" y="1174"/>
                      <a:pt x="794" y="1107"/>
                    </a:cubicBezTo>
                    <a:cubicBezTo>
                      <a:pt x="1028" y="941"/>
                      <a:pt x="1261" y="807"/>
                      <a:pt x="1561" y="740"/>
                    </a:cubicBezTo>
                    <a:cubicBezTo>
                      <a:pt x="1762" y="640"/>
                      <a:pt x="1862" y="407"/>
                      <a:pt x="1762" y="240"/>
                    </a:cubicBezTo>
                    <a:cubicBezTo>
                      <a:pt x="1664" y="94"/>
                      <a:pt x="1513" y="1"/>
                      <a:pt x="137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48"/>
              <p:cNvSpPr/>
              <p:nvPr/>
            </p:nvSpPr>
            <p:spPr>
              <a:xfrm>
                <a:off x="551200" y="962975"/>
                <a:ext cx="60800" cy="41650"/>
              </a:xfrm>
              <a:custGeom>
                <a:avLst/>
                <a:gdLst/>
                <a:ahLst/>
                <a:cxnLst/>
                <a:rect l="l" t="t" r="r" b="b"/>
                <a:pathLst>
                  <a:path w="2432" h="1666" extrusionOk="0">
                    <a:moveTo>
                      <a:pt x="1859" y="0"/>
                    </a:moveTo>
                    <a:cubicBezTo>
                      <a:pt x="1752" y="0"/>
                      <a:pt x="1642" y="41"/>
                      <a:pt x="1553" y="139"/>
                    </a:cubicBezTo>
                    <a:cubicBezTo>
                      <a:pt x="1253" y="506"/>
                      <a:pt x="852" y="772"/>
                      <a:pt x="419" y="939"/>
                    </a:cubicBezTo>
                    <a:cubicBezTo>
                      <a:pt x="1" y="1088"/>
                      <a:pt x="197" y="1665"/>
                      <a:pt x="578" y="1665"/>
                    </a:cubicBezTo>
                    <a:cubicBezTo>
                      <a:pt x="623" y="1665"/>
                      <a:pt x="670" y="1657"/>
                      <a:pt x="719" y="1640"/>
                    </a:cubicBezTo>
                    <a:cubicBezTo>
                      <a:pt x="1286" y="1440"/>
                      <a:pt x="1753" y="1039"/>
                      <a:pt x="2187" y="606"/>
                    </a:cubicBezTo>
                    <a:cubicBezTo>
                      <a:pt x="2431" y="312"/>
                      <a:pt x="2155" y="0"/>
                      <a:pt x="18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48"/>
              <p:cNvSpPr/>
              <p:nvPr/>
            </p:nvSpPr>
            <p:spPr>
              <a:xfrm>
                <a:off x="529875" y="938675"/>
                <a:ext cx="68500" cy="34750"/>
              </a:xfrm>
              <a:custGeom>
                <a:avLst/>
                <a:gdLst/>
                <a:ahLst/>
                <a:cxnLst/>
                <a:rect l="l" t="t" r="r" b="b"/>
                <a:pathLst>
                  <a:path w="2740" h="1390" extrusionOk="0">
                    <a:moveTo>
                      <a:pt x="2063" y="0"/>
                    </a:moveTo>
                    <a:cubicBezTo>
                      <a:pt x="2033" y="0"/>
                      <a:pt x="2003" y="3"/>
                      <a:pt x="1972" y="10"/>
                    </a:cubicBezTo>
                    <a:cubicBezTo>
                      <a:pt x="1438" y="177"/>
                      <a:pt x="905" y="410"/>
                      <a:pt x="404" y="644"/>
                    </a:cubicBezTo>
                    <a:cubicBezTo>
                      <a:pt x="0" y="817"/>
                      <a:pt x="196" y="1390"/>
                      <a:pt x="536" y="1390"/>
                    </a:cubicBezTo>
                    <a:cubicBezTo>
                      <a:pt x="589" y="1390"/>
                      <a:pt x="646" y="1376"/>
                      <a:pt x="705" y="1344"/>
                    </a:cubicBezTo>
                    <a:cubicBezTo>
                      <a:pt x="1172" y="1111"/>
                      <a:pt x="1739" y="910"/>
                      <a:pt x="2272" y="744"/>
                    </a:cubicBezTo>
                    <a:cubicBezTo>
                      <a:pt x="2740" y="619"/>
                      <a:pt x="2480" y="0"/>
                      <a:pt x="206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48"/>
              <p:cNvSpPr/>
              <p:nvPr/>
            </p:nvSpPr>
            <p:spPr>
              <a:xfrm>
                <a:off x="530700" y="890475"/>
                <a:ext cx="57900" cy="32925"/>
              </a:xfrm>
              <a:custGeom>
                <a:avLst/>
                <a:gdLst/>
                <a:ahLst/>
                <a:cxnLst/>
                <a:rect l="l" t="t" r="r" b="b"/>
                <a:pathLst>
                  <a:path w="2316" h="1317" extrusionOk="0">
                    <a:moveTo>
                      <a:pt x="1760" y="1"/>
                    </a:moveTo>
                    <a:cubicBezTo>
                      <a:pt x="1711" y="1"/>
                      <a:pt x="1659" y="12"/>
                      <a:pt x="1606" y="36"/>
                    </a:cubicBezTo>
                    <a:cubicBezTo>
                      <a:pt x="1205" y="203"/>
                      <a:pt x="838" y="370"/>
                      <a:pt x="405" y="570"/>
                    </a:cubicBezTo>
                    <a:cubicBezTo>
                      <a:pt x="1" y="743"/>
                      <a:pt x="196" y="1316"/>
                      <a:pt x="537" y="1316"/>
                    </a:cubicBezTo>
                    <a:cubicBezTo>
                      <a:pt x="590" y="1316"/>
                      <a:pt x="646" y="1302"/>
                      <a:pt x="705" y="1271"/>
                    </a:cubicBezTo>
                    <a:cubicBezTo>
                      <a:pt x="1105" y="1104"/>
                      <a:pt x="1505" y="937"/>
                      <a:pt x="1906" y="737"/>
                    </a:cubicBezTo>
                    <a:cubicBezTo>
                      <a:pt x="2315" y="561"/>
                      <a:pt x="2109" y="1"/>
                      <a:pt x="17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48"/>
              <p:cNvSpPr/>
              <p:nvPr/>
            </p:nvSpPr>
            <p:spPr>
              <a:xfrm>
                <a:off x="524050" y="856975"/>
                <a:ext cx="62850" cy="23800"/>
              </a:xfrm>
              <a:custGeom>
                <a:avLst/>
                <a:gdLst/>
                <a:ahLst/>
                <a:cxnLst/>
                <a:rect l="l" t="t" r="r" b="b"/>
                <a:pathLst>
                  <a:path w="2514" h="952" extrusionOk="0">
                    <a:moveTo>
                      <a:pt x="2055" y="0"/>
                    </a:moveTo>
                    <a:cubicBezTo>
                      <a:pt x="2029" y="0"/>
                      <a:pt x="2001" y="3"/>
                      <a:pt x="1972" y="9"/>
                    </a:cubicBezTo>
                    <a:cubicBezTo>
                      <a:pt x="1471" y="76"/>
                      <a:pt x="971" y="109"/>
                      <a:pt x="471" y="209"/>
                    </a:cubicBezTo>
                    <a:cubicBezTo>
                      <a:pt x="1" y="272"/>
                      <a:pt x="90" y="952"/>
                      <a:pt x="516" y="952"/>
                    </a:cubicBezTo>
                    <a:cubicBezTo>
                      <a:pt x="544" y="952"/>
                      <a:pt x="573" y="949"/>
                      <a:pt x="604" y="943"/>
                    </a:cubicBezTo>
                    <a:cubicBezTo>
                      <a:pt x="1104" y="876"/>
                      <a:pt x="1605" y="843"/>
                      <a:pt x="2105" y="743"/>
                    </a:cubicBezTo>
                    <a:cubicBezTo>
                      <a:pt x="2513" y="711"/>
                      <a:pt x="2478" y="0"/>
                      <a:pt x="205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48"/>
              <p:cNvSpPr/>
              <p:nvPr/>
            </p:nvSpPr>
            <p:spPr>
              <a:xfrm>
                <a:off x="528575" y="821300"/>
                <a:ext cx="54500" cy="19850"/>
              </a:xfrm>
              <a:custGeom>
                <a:avLst/>
                <a:gdLst/>
                <a:ahLst/>
                <a:cxnLst/>
                <a:rect l="l" t="t" r="r" b="b"/>
                <a:pathLst>
                  <a:path w="2180" h="794" extrusionOk="0">
                    <a:moveTo>
                      <a:pt x="557" y="0"/>
                    </a:moveTo>
                    <a:cubicBezTo>
                      <a:pt x="85" y="0"/>
                      <a:pt x="0" y="703"/>
                      <a:pt x="490" y="769"/>
                    </a:cubicBezTo>
                    <a:cubicBezTo>
                      <a:pt x="707" y="785"/>
                      <a:pt x="907" y="794"/>
                      <a:pt x="1103" y="794"/>
                    </a:cubicBezTo>
                    <a:cubicBezTo>
                      <a:pt x="1299" y="794"/>
                      <a:pt x="1490" y="785"/>
                      <a:pt x="1691" y="769"/>
                    </a:cubicBezTo>
                    <a:cubicBezTo>
                      <a:pt x="2180" y="703"/>
                      <a:pt x="2095" y="0"/>
                      <a:pt x="1623" y="0"/>
                    </a:cubicBezTo>
                    <a:cubicBezTo>
                      <a:pt x="1613" y="0"/>
                      <a:pt x="1602" y="1"/>
                      <a:pt x="1590" y="1"/>
                    </a:cubicBezTo>
                    <a:cubicBezTo>
                      <a:pt x="1424" y="18"/>
                      <a:pt x="1257" y="27"/>
                      <a:pt x="1090" y="27"/>
                    </a:cubicBezTo>
                    <a:cubicBezTo>
                      <a:pt x="923" y="27"/>
                      <a:pt x="757" y="18"/>
                      <a:pt x="590" y="1"/>
                    </a:cubicBezTo>
                    <a:cubicBezTo>
                      <a:pt x="579" y="1"/>
                      <a:pt x="568" y="0"/>
                      <a:pt x="55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48"/>
              <p:cNvSpPr/>
              <p:nvPr/>
            </p:nvSpPr>
            <p:spPr>
              <a:xfrm>
                <a:off x="516625" y="770450"/>
                <a:ext cx="70150" cy="21925"/>
              </a:xfrm>
              <a:custGeom>
                <a:avLst/>
                <a:gdLst/>
                <a:ahLst/>
                <a:cxnLst/>
                <a:rect l="l" t="t" r="r" b="b"/>
                <a:pathLst>
                  <a:path w="2806" h="877" extrusionOk="0">
                    <a:moveTo>
                      <a:pt x="601" y="1"/>
                    </a:moveTo>
                    <a:cubicBezTo>
                      <a:pt x="100" y="1"/>
                      <a:pt x="0" y="735"/>
                      <a:pt x="501" y="735"/>
                    </a:cubicBezTo>
                    <a:cubicBezTo>
                      <a:pt x="1101" y="735"/>
                      <a:pt x="1668" y="801"/>
                      <a:pt x="2269" y="868"/>
                    </a:cubicBezTo>
                    <a:cubicBezTo>
                      <a:pt x="2299" y="874"/>
                      <a:pt x="2328" y="877"/>
                      <a:pt x="2355" y="877"/>
                    </a:cubicBezTo>
                    <a:cubicBezTo>
                      <a:pt x="2775" y="877"/>
                      <a:pt x="2805" y="197"/>
                      <a:pt x="2335" y="134"/>
                    </a:cubicBezTo>
                    <a:cubicBezTo>
                      <a:pt x="1768" y="34"/>
                      <a:pt x="1168" y="1"/>
                      <a:pt x="6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48"/>
              <p:cNvSpPr/>
              <p:nvPr/>
            </p:nvSpPr>
            <p:spPr>
              <a:xfrm>
                <a:off x="514950" y="726250"/>
                <a:ext cx="79550" cy="20975"/>
              </a:xfrm>
              <a:custGeom>
                <a:avLst/>
                <a:gdLst/>
                <a:ahLst/>
                <a:cxnLst/>
                <a:rect l="l" t="t" r="r" b="b"/>
                <a:pathLst>
                  <a:path w="3182" h="839" extrusionOk="0">
                    <a:moveTo>
                      <a:pt x="568" y="1"/>
                    </a:moveTo>
                    <a:cubicBezTo>
                      <a:pt x="67" y="1"/>
                      <a:pt x="1" y="768"/>
                      <a:pt x="501" y="768"/>
                    </a:cubicBezTo>
                    <a:cubicBezTo>
                      <a:pt x="1201" y="801"/>
                      <a:pt x="1902" y="801"/>
                      <a:pt x="2636" y="835"/>
                    </a:cubicBezTo>
                    <a:cubicBezTo>
                      <a:pt x="2657" y="837"/>
                      <a:pt x="2677" y="839"/>
                      <a:pt x="2696" y="839"/>
                    </a:cubicBezTo>
                    <a:cubicBezTo>
                      <a:pt x="3141" y="839"/>
                      <a:pt x="3182" y="133"/>
                      <a:pt x="2703" y="101"/>
                    </a:cubicBezTo>
                    <a:cubicBezTo>
                      <a:pt x="2002" y="67"/>
                      <a:pt x="1302" y="67"/>
                      <a:pt x="56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48"/>
              <p:cNvSpPr/>
              <p:nvPr/>
            </p:nvSpPr>
            <p:spPr>
              <a:xfrm>
                <a:off x="1558225" y="580850"/>
                <a:ext cx="60975" cy="28050"/>
              </a:xfrm>
              <a:custGeom>
                <a:avLst/>
                <a:gdLst/>
                <a:ahLst/>
                <a:cxnLst/>
                <a:rect l="l" t="t" r="r" b="b"/>
                <a:pathLst>
                  <a:path w="2439" h="1122" extrusionOk="0">
                    <a:moveTo>
                      <a:pt x="490" y="1"/>
                    </a:moveTo>
                    <a:cubicBezTo>
                      <a:pt x="141" y="1"/>
                      <a:pt x="0" y="569"/>
                      <a:pt x="433" y="713"/>
                    </a:cubicBezTo>
                    <a:cubicBezTo>
                      <a:pt x="867" y="913"/>
                      <a:pt x="1367" y="1047"/>
                      <a:pt x="1867" y="1113"/>
                    </a:cubicBezTo>
                    <a:cubicBezTo>
                      <a:pt x="1897" y="1119"/>
                      <a:pt x="1925" y="1122"/>
                      <a:pt x="1951" y="1122"/>
                    </a:cubicBezTo>
                    <a:cubicBezTo>
                      <a:pt x="2377" y="1122"/>
                      <a:pt x="2438" y="411"/>
                      <a:pt x="1968" y="380"/>
                    </a:cubicBezTo>
                    <a:cubicBezTo>
                      <a:pt x="1501" y="279"/>
                      <a:pt x="1100" y="213"/>
                      <a:pt x="667" y="46"/>
                    </a:cubicBezTo>
                    <a:cubicBezTo>
                      <a:pt x="603" y="14"/>
                      <a:pt x="544" y="1"/>
                      <a:pt x="4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48"/>
              <p:cNvSpPr/>
              <p:nvPr/>
            </p:nvSpPr>
            <p:spPr>
              <a:xfrm>
                <a:off x="1579050" y="537800"/>
                <a:ext cx="53450" cy="21925"/>
              </a:xfrm>
              <a:custGeom>
                <a:avLst/>
                <a:gdLst/>
                <a:ahLst/>
                <a:cxnLst/>
                <a:rect l="l" t="t" r="r" b="b"/>
                <a:pathLst>
                  <a:path w="2138" h="877" extrusionOk="0">
                    <a:moveTo>
                      <a:pt x="467" y="0"/>
                    </a:moveTo>
                    <a:cubicBezTo>
                      <a:pt x="234" y="0"/>
                      <a:pt x="34" y="133"/>
                      <a:pt x="34" y="334"/>
                    </a:cubicBezTo>
                    <a:cubicBezTo>
                      <a:pt x="0" y="500"/>
                      <a:pt x="167" y="767"/>
                      <a:pt x="367" y="767"/>
                    </a:cubicBezTo>
                    <a:cubicBezTo>
                      <a:pt x="801" y="767"/>
                      <a:pt x="1168" y="801"/>
                      <a:pt x="1602" y="867"/>
                    </a:cubicBezTo>
                    <a:cubicBezTo>
                      <a:pt x="1632" y="873"/>
                      <a:pt x="1661" y="876"/>
                      <a:pt x="1688" y="876"/>
                    </a:cubicBezTo>
                    <a:cubicBezTo>
                      <a:pt x="2108" y="876"/>
                      <a:pt x="2138" y="196"/>
                      <a:pt x="1668" y="133"/>
                    </a:cubicBezTo>
                    <a:cubicBezTo>
                      <a:pt x="1268" y="33"/>
                      <a:pt x="868" y="0"/>
                      <a:pt x="46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48"/>
              <p:cNvSpPr/>
              <p:nvPr/>
            </p:nvSpPr>
            <p:spPr>
              <a:xfrm>
                <a:off x="1577375" y="484200"/>
                <a:ext cx="52300" cy="22425"/>
              </a:xfrm>
              <a:custGeom>
                <a:avLst/>
                <a:gdLst/>
                <a:ahLst/>
                <a:cxnLst/>
                <a:rect l="l" t="t" r="r" b="b"/>
                <a:pathLst>
                  <a:path w="2092" h="897" extrusionOk="0">
                    <a:moveTo>
                      <a:pt x="1367" y="1"/>
                    </a:moveTo>
                    <a:cubicBezTo>
                      <a:pt x="995" y="1"/>
                      <a:pt x="654" y="65"/>
                      <a:pt x="268" y="176"/>
                    </a:cubicBezTo>
                    <a:cubicBezTo>
                      <a:pt x="67" y="276"/>
                      <a:pt x="1" y="510"/>
                      <a:pt x="67" y="676"/>
                    </a:cubicBezTo>
                    <a:cubicBezTo>
                      <a:pt x="155" y="829"/>
                      <a:pt x="271" y="896"/>
                      <a:pt x="397" y="896"/>
                    </a:cubicBezTo>
                    <a:cubicBezTo>
                      <a:pt x="463" y="896"/>
                      <a:pt x="532" y="878"/>
                      <a:pt x="601" y="843"/>
                    </a:cubicBezTo>
                    <a:cubicBezTo>
                      <a:pt x="821" y="794"/>
                      <a:pt x="1058" y="763"/>
                      <a:pt x="1288" y="763"/>
                    </a:cubicBezTo>
                    <a:cubicBezTo>
                      <a:pt x="1372" y="763"/>
                      <a:pt x="1455" y="767"/>
                      <a:pt x="1535" y="776"/>
                    </a:cubicBezTo>
                    <a:cubicBezTo>
                      <a:pt x="1545" y="777"/>
                      <a:pt x="1555" y="777"/>
                      <a:pt x="1565" y="777"/>
                    </a:cubicBezTo>
                    <a:cubicBezTo>
                      <a:pt x="2038" y="777"/>
                      <a:pt x="2092" y="9"/>
                      <a:pt x="1602" y="9"/>
                    </a:cubicBezTo>
                    <a:cubicBezTo>
                      <a:pt x="1522" y="3"/>
                      <a:pt x="1444" y="1"/>
                      <a:pt x="136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48"/>
              <p:cNvSpPr/>
              <p:nvPr/>
            </p:nvSpPr>
            <p:spPr>
              <a:xfrm>
                <a:off x="1572200" y="419825"/>
                <a:ext cx="64325" cy="33850"/>
              </a:xfrm>
              <a:custGeom>
                <a:avLst/>
                <a:gdLst/>
                <a:ahLst/>
                <a:cxnLst/>
                <a:rect l="l" t="t" r="r" b="b"/>
                <a:pathLst>
                  <a:path w="2573" h="1354" extrusionOk="0">
                    <a:moveTo>
                      <a:pt x="2153" y="0"/>
                    </a:moveTo>
                    <a:cubicBezTo>
                      <a:pt x="2119" y="0"/>
                      <a:pt x="2082" y="5"/>
                      <a:pt x="2042" y="16"/>
                    </a:cubicBezTo>
                    <a:cubicBezTo>
                      <a:pt x="1475" y="182"/>
                      <a:pt x="942" y="349"/>
                      <a:pt x="408" y="583"/>
                    </a:cubicBezTo>
                    <a:cubicBezTo>
                      <a:pt x="0" y="816"/>
                      <a:pt x="202" y="1353"/>
                      <a:pt x="571" y="1353"/>
                    </a:cubicBezTo>
                    <a:cubicBezTo>
                      <a:pt x="625" y="1353"/>
                      <a:pt x="682" y="1342"/>
                      <a:pt x="741" y="1317"/>
                    </a:cubicBezTo>
                    <a:cubicBezTo>
                      <a:pt x="1208" y="1083"/>
                      <a:pt x="1642" y="883"/>
                      <a:pt x="2142" y="750"/>
                    </a:cubicBezTo>
                    <a:cubicBezTo>
                      <a:pt x="2572" y="657"/>
                      <a:pt x="2550" y="0"/>
                      <a:pt x="21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48"/>
              <p:cNvSpPr/>
              <p:nvPr/>
            </p:nvSpPr>
            <p:spPr>
              <a:xfrm>
                <a:off x="1560350" y="373700"/>
                <a:ext cx="72625" cy="35500"/>
              </a:xfrm>
              <a:custGeom>
                <a:avLst/>
                <a:gdLst/>
                <a:ahLst/>
                <a:cxnLst/>
                <a:rect l="l" t="t" r="r" b="b"/>
                <a:pathLst>
                  <a:path w="2905" h="1420" extrusionOk="0">
                    <a:moveTo>
                      <a:pt x="2356" y="1"/>
                    </a:moveTo>
                    <a:cubicBezTo>
                      <a:pt x="2312" y="1"/>
                      <a:pt x="2265" y="8"/>
                      <a:pt x="2216" y="26"/>
                    </a:cubicBezTo>
                    <a:cubicBezTo>
                      <a:pt x="1616" y="226"/>
                      <a:pt x="1049" y="426"/>
                      <a:pt x="448" y="693"/>
                    </a:cubicBezTo>
                    <a:cubicBezTo>
                      <a:pt x="0" y="842"/>
                      <a:pt x="220" y="1419"/>
                      <a:pt x="606" y="1419"/>
                    </a:cubicBezTo>
                    <a:cubicBezTo>
                      <a:pt x="652" y="1419"/>
                      <a:pt x="699" y="1411"/>
                      <a:pt x="748" y="1394"/>
                    </a:cubicBezTo>
                    <a:cubicBezTo>
                      <a:pt x="1349" y="1194"/>
                      <a:pt x="1916" y="993"/>
                      <a:pt x="2516" y="727"/>
                    </a:cubicBezTo>
                    <a:cubicBezTo>
                      <a:pt x="2904" y="577"/>
                      <a:pt x="2731" y="1"/>
                      <a:pt x="23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48"/>
              <p:cNvSpPr/>
              <p:nvPr/>
            </p:nvSpPr>
            <p:spPr>
              <a:xfrm>
                <a:off x="1546025" y="320900"/>
                <a:ext cx="64125" cy="44150"/>
              </a:xfrm>
              <a:custGeom>
                <a:avLst/>
                <a:gdLst/>
                <a:ahLst/>
                <a:cxnLst/>
                <a:rect l="l" t="t" r="r" b="b"/>
                <a:pathLst>
                  <a:path w="2565" h="1766" extrusionOk="0">
                    <a:moveTo>
                      <a:pt x="2009" y="1"/>
                    </a:moveTo>
                    <a:cubicBezTo>
                      <a:pt x="1960" y="1"/>
                      <a:pt x="1908" y="12"/>
                      <a:pt x="1855" y="37"/>
                    </a:cubicBezTo>
                    <a:cubicBezTo>
                      <a:pt x="1321" y="303"/>
                      <a:pt x="788" y="670"/>
                      <a:pt x="321" y="1104"/>
                    </a:cubicBezTo>
                    <a:cubicBezTo>
                      <a:pt x="0" y="1317"/>
                      <a:pt x="257" y="1766"/>
                      <a:pt x="560" y="1766"/>
                    </a:cubicBezTo>
                    <a:cubicBezTo>
                      <a:pt x="636" y="1766"/>
                      <a:pt x="714" y="1738"/>
                      <a:pt x="788" y="1671"/>
                    </a:cubicBezTo>
                    <a:cubicBezTo>
                      <a:pt x="1188" y="1304"/>
                      <a:pt x="1655" y="1004"/>
                      <a:pt x="2155" y="770"/>
                    </a:cubicBezTo>
                    <a:cubicBezTo>
                      <a:pt x="2565" y="565"/>
                      <a:pt x="2358" y="1"/>
                      <a:pt x="20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48"/>
              <p:cNvSpPr/>
              <p:nvPr/>
            </p:nvSpPr>
            <p:spPr>
              <a:xfrm>
                <a:off x="1517700" y="274000"/>
                <a:ext cx="54600" cy="53325"/>
              </a:xfrm>
              <a:custGeom>
                <a:avLst/>
                <a:gdLst/>
                <a:ahLst/>
                <a:cxnLst/>
                <a:rect l="l" t="t" r="r" b="b"/>
                <a:pathLst>
                  <a:path w="2184" h="2133" extrusionOk="0">
                    <a:moveTo>
                      <a:pt x="1659" y="0"/>
                    </a:moveTo>
                    <a:cubicBezTo>
                      <a:pt x="1581" y="0"/>
                      <a:pt x="1498" y="33"/>
                      <a:pt x="1420" y="111"/>
                    </a:cubicBezTo>
                    <a:cubicBezTo>
                      <a:pt x="987" y="545"/>
                      <a:pt x="586" y="1012"/>
                      <a:pt x="219" y="1512"/>
                    </a:cubicBezTo>
                    <a:cubicBezTo>
                      <a:pt x="0" y="1804"/>
                      <a:pt x="279" y="2132"/>
                      <a:pt x="549" y="2132"/>
                    </a:cubicBezTo>
                    <a:cubicBezTo>
                      <a:pt x="649" y="2132"/>
                      <a:pt x="748" y="2087"/>
                      <a:pt x="820" y="1979"/>
                    </a:cubicBezTo>
                    <a:cubicBezTo>
                      <a:pt x="1153" y="1546"/>
                      <a:pt x="1487" y="1145"/>
                      <a:pt x="1921" y="712"/>
                    </a:cubicBezTo>
                    <a:cubicBezTo>
                      <a:pt x="2183" y="449"/>
                      <a:pt x="1950" y="0"/>
                      <a:pt x="16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48"/>
              <p:cNvSpPr/>
              <p:nvPr/>
            </p:nvSpPr>
            <p:spPr>
              <a:xfrm>
                <a:off x="1495475" y="255050"/>
                <a:ext cx="40775" cy="42650"/>
              </a:xfrm>
              <a:custGeom>
                <a:avLst/>
                <a:gdLst/>
                <a:ahLst/>
                <a:cxnLst/>
                <a:rect l="l" t="t" r="r" b="b"/>
                <a:pathLst>
                  <a:path w="1631" h="1706" extrusionOk="0">
                    <a:moveTo>
                      <a:pt x="1086" y="0"/>
                    </a:moveTo>
                    <a:cubicBezTo>
                      <a:pt x="1005" y="0"/>
                      <a:pt x="920" y="31"/>
                      <a:pt x="842" y="102"/>
                    </a:cubicBezTo>
                    <a:cubicBezTo>
                      <a:pt x="508" y="369"/>
                      <a:pt x="208" y="769"/>
                      <a:pt x="108" y="1203"/>
                    </a:cubicBezTo>
                    <a:cubicBezTo>
                      <a:pt x="0" y="1482"/>
                      <a:pt x="252" y="1705"/>
                      <a:pt x="489" y="1705"/>
                    </a:cubicBezTo>
                    <a:cubicBezTo>
                      <a:pt x="621" y="1705"/>
                      <a:pt x="749" y="1636"/>
                      <a:pt x="808" y="1470"/>
                    </a:cubicBezTo>
                    <a:cubicBezTo>
                      <a:pt x="942" y="1136"/>
                      <a:pt x="1075" y="869"/>
                      <a:pt x="1342" y="669"/>
                    </a:cubicBezTo>
                    <a:cubicBezTo>
                      <a:pt x="1630" y="407"/>
                      <a:pt x="1383" y="0"/>
                      <a:pt x="108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48"/>
              <p:cNvSpPr/>
              <p:nvPr/>
            </p:nvSpPr>
            <p:spPr>
              <a:xfrm>
                <a:off x="1454900" y="198350"/>
                <a:ext cx="42650" cy="65950"/>
              </a:xfrm>
              <a:custGeom>
                <a:avLst/>
                <a:gdLst/>
                <a:ahLst/>
                <a:cxnLst/>
                <a:rect l="l" t="t" r="r" b="b"/>
                <a:pathLst>
                  <a:path w="1706" h="2638" extrusionOk="0">
                    <a:moveTo>
                      <a:pt x="1211" y="1"/>
                    </a:moveTo>
                    <a:cubicBezTo>
                      <a:pt x="1081" y="1"/>
                      <a:pt x="956" y="70"/>
                      <a:pt x="897" y="235"/>
                    </a:cubicBezTo>
                    <a:lnTo>
                      <a:pt x="130" y="2103"/>
                    </a:lnTo>
                    <a:cubicBezTo>
                      <a:pt x="0" y="2405"/>
                      <a:pt x="247" y="2638"/>
                      <a:pt x="493" y="2638"/>
                    </a:cubicBezTo>
                    <a:cubicBezTo>
                      <a:pt x="626" y="2638"/>
                      <a:pt x="759" y="2568"/>
                      <a:pt x="830" y="2403"/>
                    </a:cubicBezTo>
                    <a:lnTo>
                      <a:pt x="1597" y="535"/>
                    </a:lnTo>
                    <a:cubicBezTo>
                      <a:pt x="1705" y="233"/>
                      <a:pt x="1450" y="1"/>
                      <a:pt x="121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48"/>
              <p:cNvSpPr/>
              <p:nvPr/>
            </p:nvSpPr>
            <p:spPr>
              <a:xfrm>
                <a:off x="1416375" y="194200"/>
                <a:ext cx="27800" cy="48650"/>
              </a:xfrm>
              <a:custGeom>
                <a:avLst/>
                <a:gdLst/>
                <a:ahLst/>
                <a:cxnLst/>
                <a:rect l="l" t="t" r="r" b="b"/>
                <a:pathLst>
                  <a:path w="1112" h="1946" extrusionOk="0">
                    <a:moveTo>
                      <a:pt x="603" y="0"/>
                    </a:moveTo>
                    <a:cubicBezTo>
                      <a:pt x="472" y="0"/>
                      <a:pt x="350" y="69"/>
                      <a:pt x="303" y="234"/>
                    </a:cubicBezTo>
                    <a:cubicBezTo>
                      <a:pt x="170" y="668"/>
                      <a:pt x="103" y="1068"/>
                      <a:pt x="36" y="1535"/>
                    </a:cubicBezTo>
                    <a:cubicBezTo>
                      <a:pt x="1" y="1802"/>
                      <a:pt x="193" y="1946"/>
                      <a:pt x="395" y="1946"/>
                    </a:cubicBezTo>
                    <a:cubicBezTo>
                      <a:pt x="572" y="1946"/>
                      <a:pt x="757" y="1836"/>
                      <a:pt x="803" y="1602"/>
                    </a:cubicBezTo>
                    <a:cubicBezTo>
                      <a:pt x="837" y="1235"/>
                      <a:pt x="937" y="868"/>
                      <a:pt x="1003" y="535"/>
                    </a:cubicBezTo>
                    <a:cubicBezTo>
                      <a:pt x="1111" y="232"/>
                      <a:pt x="842" y="0"/>
                      <a:pt x="6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48"/>
              <p:cNvSpPr/>
              <p:nvPr/>
            </p:nvSpPr>
            <p:spPr>
              <a:xfrm>
                <a:off x="1375850" y="167475"/>
                <a:ext cx="33275" cy="60000"/>
              </a:xfrm>
              <a:custGeom>
                <a:avLst/>
                <a:gdLst/>
                <a:ahLst/>
                <a:cxnLst/>
                <a:rect l="l" t="t" r="r" b="b"/>
                <a:pathLst>
                  <a:path w="1331" h="2400" extrusionOk="0">
                    <a:moveTo>
                      <a:pt x="818" y="0"/>
                    </a:moveTo>
                    <a:cubicBezTo>
                      <a:pt x="681" y="0"/>
                      <a:pt x="549" y="69"/>
                      <a:pt x="490" y="236"/>
                    </a:cubicBezTo>
                    <a:cubicBezTo>
                      <a:pt x="289" y="803"/>
                      <a:pt x="123" y="1403"/>
                      <a:pt x="56" y="1971"/>
                    </a:cubicBezTo>
                    <a:cubicBezTo>
                      <a:pt x="1" y="2245"/>
                      <a:pt x="208" y="2400"/>
                      <a:pt x="416" y="2400"/>
                    </a:cubicBezTo>
                    <a:cubicBezTo>
                      <a:pt x="588" y="2400"/>
                      <a:pt x="760" y="2296"/>
                      <a:pt x="790" y="2071"/>
                    </a:cubicBezTo>
                    <a:cubicBezTo>
                      <a:pt x="890" y="1504"/>
                      <a:pt x="1057" y="1003"/>
                      <a:pt x="1223" y="503"/>
                    </a:cubicBezTo>
                    <a:cubicBezTo>
                      <a:pt x="1331" y="224"/>
                      <a:pt x="1066" y="0"/>
                      <a:pt x="8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48"/>
              <p:cNvSpPr/>
              <p:nvPr/>
            </p:nvSpPr>
            <p:spPr>
              <a:xfrm>
                <a:off x="1345100" y="154025"/>
                <a:ext cx="20475" cy="67975"/>
              </a:xfrm>
              <a:custGeom>
                <a:avLst/>
                <a:gdLst/>
                <a:ahLst/>
                <a:cxnLst/>
                <a:rect l="l" t="t" r="r" b="b"/>
                <a:pathLst>
                  <a:path w="819" h="2719" extrusionOk="0">
                    <a:moveTo>
                      <a:pt x="389" y="0"/>
                    </a:moveTo>
                    <a:cubicBezTo>
                      <a:pt x="214" y="0"/>
                      <a:pt x="52" y="110"/>
                      <a:pt x="52" y="340"/>
                    </a:cubicBezTo>
                    <a:cubicBezTo>
                      <a:pt x="52" y="1007"/>
                      <a:pt x="18" y="1641"/>
                      <a:pt x="18" y="2308"/>
                    </a:cubicBezTo>
                    <a:cubicBezTo>
                      <a:pt x="1" y="2575"/>
                      <a:pt x="201" y="2719"/>
                      <a:pt x="402" y="2719"/>
                    </a:cubicBezTo>
                    <a:cubicBezTo>
                      <a:pt x="578" y="2719"/>
                      <a:pt x="754" y="2609"/>
                      <a:pt x="786" y="2375"/>
                    </a:cubicBezTo>
                    <a:cubicBezTo>
                      <a:pt x="786" y="1708"/>
                      <a:pt x="819" y="1108"/>
                      <a:pt x="819" y="440"/>
                    </a:cubicBezTo>
                    <a:cubicBezTo>
                      <a:pt x="819" y="152"/>
                      <a:pt x="595" y="0"/>
                      <a:pt x="38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48"/>
              <p:cNvSpPr/>
              <p:nvPr/>
            </p:nvSpPr>
            <p:spPr>
              <a:xfrm>
                <a:off x="1293000" y="156100"/>
                <a:ext cx="25525" cy="59025"/>
              </a:xfrm>
              <a:custGeom>
                <a:avLst/>
                <a:gdLst/>
                <a:ahLst/>
                <a:cxnLst/>
                <a:rect l="l" t="t" r="r" b="b"/>
                <a:pathLst>
                  <a:path w="1021" h="2361" extrusionOk="0">
                    <a:moveTo>
                      <a:pt x="558" y="0"/>
                    </a:moveTo>
                    <a:cubicBezTo>
                      <a:pt x="375" y="0"/>
                      <a:pt x="180" y="112"/>
                      <a:pt x="134" y="357"/>
                    </a:cubicBezTo>
                    <a:cubicBezTo>
                      <a:pt x="1" y="958"/>
                      <a:pt x="68" y="1558"/>
                      <a:pt x="268" y="2125"/>
                    </a:cubicBezTo>
                    <a:cubicBezTo>
                      <a:pt x="315" y="2292"/>
                      <a:pt x="431" y="2361"/>
                      <a:pt x="554" y="2361"/>
                    </a:cubicBezTo>
                    <a:cubicBezTo>
                      <a:pt x="775" y="2361"/>
                      <a:pt x="1021" y="2137"/>
                      <a:pt x="935" y="1858"/>
                    </a:cubicBezTo>
                    <a:cubicBezTo>
                      <a:pt x="768" y="1391"/>
                      <a:pt x="768" y="924"/>
                      <a:pt x="902" y="424"/>
                    </a:cubicBezTo>
                    <a:cubicBezTo>
                      <a:pt x="974" y="154"/>
                      <a:pt x="773" y="0"/>
                      <a:pt x="55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48"/>
              <p:cNvSpPr/>
              <p:nvPr/>
            </p:nvSpPr>
            <p:spPr>
              <a:xfrm>
                <a:off x="1247025" y="155475"/>
                <a:ext cx="21825" cy="54025"/>
              </a:xfrm>
              <a:custGeom>
                <a:avLst/>
                <a:gdLst/>
                <a:ahLst/>
                <a:cxnLst/>
                <a:rect l="l" t="t" r="r" b="b"/>
                <a:pathLst>
                  <a:path w="873" h="2161" extrusionOk="0">
                    <a:moveTo>
                      <a:pt x="442" y="0"/>
                    </a:moveTo>
                    <a:cubicBezTo>
                      <a:pt x="230" y="0"/>
                      <a:pt x="1" y="166"/>
                      <a:pt x="39" y="449"/>
                    </a:cubicBezTo>
                    <a:cubicBezTo>
                      <a:pt x="72" y="916"/>
                      <a:pt x="72" y="1416"/>
                      <a:pt x="105" y="1883"/>
                    </a:cubicBezTo>
                    <a:cubicBezTo>
                      <a:pt x="105" y="2072"/>
                      <a:pt x="251" y="2160"/>
                      <a:pt x="416" y="2160"/>
                    </a:cubicBezTo>
                    <a:cubicBezTo>
                      <a:pt x="628" y="2160"/>
                      <a:pt x="873" y="2013"/>
                      <a:pt x="873" y="1750"/>
                    </a:cubicBezTo>
                    <a:cubicBezTo>
                      <a:pt x="806" y="1283"/>
                      <a:pt x="806" y="783"/>
                      <a:pt x="772" y="316"/>
                    </a:cubicBezTo>
                    <a:cubicBezTo>
                      <a:pt x="758" y="98"/>
                      <a:pt x="605" y="0"/>
                      <a:pt x="44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48"/>
              <p:cNvSpPr/>
              <p:nvPr/>
            </p:nvSpPr>
            <p:spPr>
              <a:xfrm>
                <a:off x="1199975" y="156800"/>
                <a:ext cx="29875" cy="53300"/>
              </a:xfrm>
              <a:custGeom>
                <a:avLst/>
                <a:gdLst/>
                <a:ahLst/>
                <a:cxnLst/>
                <a:rect l="l" t="t" r="r" b="b"/>
                <a:pathLst>
                  <a:path w="1195" h="2132" extrusionOk="0">
                    <a:moveTo>
                      <a:pt x="435" y="0"/>
                    </a:moveTo>
                    <a:cubicBezTo>
                      <a:pt x="224" y="0"/>
                      <a:pt x="1" y="154"/>
                      <a:pt x="19" y="429"/>
                    </a:cubicBezTo>
                    <a:cubicBezTo>
                      <a:pt x="86" y="930"/>
                      <a:pt x="186" y="1430"/>
                      <a:pt x="353" y="1897"/>
                    </a:cubicBezTo>
                    <a:cubicBezTo>
                      <a:pt x="412" y="2062"/>
                      <a:pt x="541" y="2131"/>
                      <a:pt x="677" y="2131"/>
                    </a:cubicBezTo>
                    <a:cubicBezTo>
                      <a:pt x="926" y="2131"/>
                      <a:pt x="1195" y="1899"/>
                      <a:pt x="1087" y="1597"/>
                    </a:cubicBezTo>
                    <a:cubicBezTo>
                      <a:pt x="920" y="1197"/>
                      <a:pt x="820" y="763"/>
                      <a:pt x="786" y="329"/>
                    </a:cubicBezTo>
                    <a:cubicBezTo>
                      <a:pt x="771" y="104"/>
                      <a:pt x="607" y="0"/>
                      <a:pt x="4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48"/>
              <p:cNvSpPr/>
              <p:nvPr/>
            </p:nvSpPr>
            <p:spPr>
              <a:xfrm>
                <a:off x="1161250" y="161425"/>
                <a:ext cx="28350" cy="52225"/>
              </a:xfrm>
              <a:custGeom>
                <a:avLst/>
                <a:gdLst/>
                <a:ahLst/>
                <a:cxnLst/>
                <a:rect l="l" t="t" r="r" b="b"/>
                <a:pathLst>
                  <a:path w="1134" h="2089" extrusionOk="0">
                    <a:moveTo>
                      <a:pt x="391" y="1"/>
                    </a:moveTo>
                    <a:cubicBezTo>
                      <a:pt x="208" y="1"/>
                      <a:pt x="34" y="111"/>
                      <a:pt x="34" y="345"/>
                    </a:cubicBezTo>
                    <a:cubicBezTo>
                      <a:pt x="0" y="878"/>
                      <a:pt x="67" y="1379"/>
                      <a:pt x="267" y="1879"/>
                    </a:cubicBezTo>
                    <a:cubicBezTo>
                      <a:pt x="347" y="2026"/>
                      <a:pt x="480" y="2089"/>
                      <a:pt x="614" y="2089"/>
                    </a:cubicBezTo>
                    <a:cubicBezTo>
                      <a:pt x="873" y="2089"/>
                      <a:pt x="1133" y="1854"/>
                      <a:pt x="1001" y="1545"/>
                    </a:cubicBezTo>
                    <a:cubicBezTo>
                      <a:pt x="834" y="1178"/>
                      <a:pt x="801" y="812"/>
                      <a:pt x="801" y="411"/>
                    </a:cubicBezTo>
                    <a:cubicBezTo>
                      <a:pt x="819" y="144"/>
                      <a:pt x="599" y="1"/>
                      <a:pt x="3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48"/>
              <p:cNvSpPr/>
              <p:nvPr/>
            </p:nvSpPr>
            <p:spPr>
              <a:xfrm>
                <a:off x="1118725" y="163475"/>
                <a:ext cx="29725" cy="53150"/>
              </a:xfrm>
              <a:custGeom>
                <a:avLst/>
                <a:gdLst/>
                <a:ahLst/>
                <a:cxnLst/>
                <a:rect l="l" t="t" r="r" b="b"/>
                <a:pathLst>
                  <a:path w="1189" h="2126" extrusionOk="0">
                    <a:moveTo>
                      <a:pt x="382" y="0"/>
                    </a:moveTo>
                    <a:cubicBezTo>
                      <a:pt x="213" y="0"/>
                      <a:pt x="49" y="104"/>
                      <a:pt x="34" y="329"/>
                    </a:cubicBezTo>
                    <a:cubicBezTo>
                      <a:pt x="0" y="896"/>
                      <a:pt x="67" y="1430"/>
                      <a:pt x="367" y="1930"/>
                    </a:cubicBezTo>
                    <a:cubicBezTo>
                      <a:pt x="435" y="2067"/>
                      <a:pt x="562" y="2126"/>
                      <a:pt x="689" y="2126"/>
                    </a:cubicBezTo>
                    <a:cubicBezTo>
                      <a:pt x="936" y="2126"/>
                      <a:pt x="1188" y="1905"/>
                      <a:pt x="1034" y="1597"/>
                    </a:cubicBezTo>
                    <a:cubicBezTo>
                      <a:pt x="834" y="1197"/>
                      <a:pt x="734" y="830"/>
                      <a:pt x="767" y="429"/>
                    </a:cubicBezTo>
                    <a:cubicBezTo>
                      <a:pt x="804" y="154"/>
                      <a:pt x="589" y="0"/>
                      <a:pt x="38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48"/>
              <p:cNvSpPr/>
              <p:nvPr/>
            </p:nvSpPr>
            <p:spPr>
              <a:xfrm>
                <a:off x="1077850" y="184100"/>
                <a:ext cx="25000" cy="42075"/>
              </a:xfrm>
              <a:custGeom>
                <a:avLst/>
                <a:gdLst/>
                <a:ahLst/>
                <a:cxnLst/>
                <a:rect l="l" t="t" r="r" b="b"/>
                <a:pathLst>
                  <a:path w="1000" h="1683" extrusionOk="0">
                    <a:moveTo>
                      <a:pt x="349" y="0"/>
                    </a:moveTo>
                    <a:cubicBezTo>
                      <a:pt x="168" y="0"/>
                      <a:pt x="1" y="155"/>
                      <a:pt x="1" y="338"/>
                    </a:cubicBezTo>
                    <a:cubicBezTo>
                      <a:pt x="1" y="738"/>
                      <a:pt x="34" y="1105"/>
                      <a:pt x="201" y="1472"/>
                    </a:cubicBezTo>
                    <a:cubicBezTo>
                      <a:pt x="258" y="1620"/>
                      <a:pt x="376" y="1682"/>
                      <a:pt x="500" y="1682"/>
                    </a:cubicBezTo>
                    <a:cubicBezTo>
                      <a:pt x="740" y="1682"/>
                      <a:pt x="1000" y="1447"/>
                      <a:pt x="868" y="1139"/>
                    </a:cubicBezTo>
                    <a:cubicBezTo>
                      <a:pt x="801" y="905"/>
                      <a:pt x="701" y="672"/>
                      <a:pt x="735" y="438"/>
                    </a:cubicBezTo>
                    <a:cubicBezTo>
                      <a:pt x="735" y="238"/>
                      <a:pt x="635" y="5"/>
                      <a:pt x="401" y="5"/>
                    </a:cubicBezTo>
                    <a:cubicBezTo>
                      <a:pt x="384" y="2"/>
                      <a:pt x="366" y="0"/>
                      <a:pt x="3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48"/>
              <p:cNvSpPr/>
              <p:nvPr/>
            </p:nvSpPr>
            <p:spPr>
              <a:xfrm>
                <a:off x="1021200" y="172700"/>
                <a:ext cx="40525" cy="66650"/>
              </a:xfrm>
              <a:custGeom>
                <a:avLst/>
                <a:gdLst/>
                <a:ahLst/>
                <a:cxnLst/>
                <a:rect l="l" t="t" r="r" b="b"/>
                <a:pathLst>
                  <a:path w="1621" h="2666" extrusionOk="0">
                    <a:moveTo>
                      <a:pt x="506" y="1"/>
                    </a:moveTo>
                    <a:cubicBezTo>
                      <a:pt x="257" y="1"/>
                      <a:pt x="0" y="242"/>
                      <a:pt x="132" y="527"/>
                    </a:cubicBezTo>
                    <a:cubicBezTo>
                      <a:pt x="432" y="1094"/>
                      <a:pt x="632" y="1695"/>
                      <a:pt x="799" y="2295"/>
                    </a:cubicBezTo>
                    <a:cubicBezTo>
                      <a:pt x="844" y="2553"/>
                      <a:pt x="1027" y="2666"/>
                      <a:pt x="1204" y="2666"/>
                    </a:cubicBezTo>
                    <a:cubicBezTo>
                      <a:pt x="1417" y="2666"/>
                      <a:pt x="1621" y="2502"/>
                      <a:pt x="1566" y="2229"/>
                    </a:cubicBezTo>
                    <a:cubicBezTo>
                      <a:pt x="1399" y="1528"/>
                      <a:pt x="1133" y="894"/>
                      <a:pt x="832" y="227"/>
                    </a:cubicBezTo>
                    <a:cubicBezTo>
                      <a:pt x="764" y="67"/>
                      <a:pt x="636" y="1"/>
                      <a:pt x="5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48"/>
              <p:cNvSpPr/>
              <p:nvPr/>
            </p:nvSpPr>
            <p:spPr>
              <a:xfrm>
                <a:off x="984450" y="195775"/>
                <a:ext cx="38350" cy="50825"/>
              </a:xfrm>
              <a:custGeom>
                <a:avLst/>
                <a:gdLst/>
                <a:ahLst/>
                <a:cxnLst/>
                <a:rect l="l" t="t" r="r" b="b"/>
                <a:pathLst>
                  <a:path w="1534" h="2033" extrusionOk="0">
                    <a:moveTo>
                      <a:pt x="529" y="1"/>
                    </a:moveTo>
                    <a:cubicBezTo>
                      <a:pt x="268" y="1"/>
                      <a:pt x="1" y="238"/>
                      <a:pt x="134" y="505"/>
                    </a:cubicBezTo>
                    <a:cubicBezTo>
                      <a:pt x="301" y="939"/>
                      <a:pt x="534" y="1339"/>
                      <a:pt x="701" y="1806"/>
                    </a:cubicBezTo>
                    <a:cubicBezTo>
                      <a:pt x="770" y="1966"/>
                      <a:pt x="898" y="2032"/>
                      <a:pt x="1027" y="2032"/>
                    </a:cubicBezTo>
                    <a:cubicBezTo>
                      <a:pt x="1276" y="2032"/>
                      <a:pt x="1533" y="1790"/>
                      <a:pt x="1402" y="1506"/>
                    </a:cubicBezTo>
                    <a:cubicBezTo>
                      <a:pt x="1235" y="1105"/>
                      <a:pt x="1035" y="672"/>
                      <a:pt x="868" y="205"/>
                    </a:cubicBezTo>
                    <a:cubicBezTo>
                      <a:pt x="790" y="60"/>
                      <a:pt x="660" y="1"/>
                      <a:pt x="5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48"/>
              <p:cNvSpPr/>
              <p:nvPr/>
            </p:nvSpPr>
            <p:spPr>
              <a:xfrm>
                <a:off x="943125" y="210900"/>
                <a:ext cx="45000" cy="50575"/>
              </a:xfrm>
              <a:custGeom>
                <a:avLst/>
                <a:gdLst/>
                <a:ahLst/>
                <a:cxnLst/>
                <a:rect l="l" t="t" r="r" b="b"/>
                <a:pathLst>
                  <a:path w="1800" h="2023" extrusionOk="0">
                    <a:moveTo>
                      <a:pt x="520" y="0"/>
                    </a:moveTo>
                    <a:cubicBezTo>
                      <a:pt x="260" y="0"/>
                      <a:pt x="1" y="351"/>
                      <a:pt x="219" y="667"/>
                    </a:cubicBezTo>
                    <a:cubicBezTo>
                      <a:pt x="453" y="1034"/>
                      <a:pt x="720" y="1401"/>
                      <a:pt x="953" y="1835"/>
                    </a:cubicBezTo>
                    <a:cubicBezTo>
                      <a:pt x="1030" y="1967"/>
                      <a:pt x="1158" y="2022"/>
                      <a:pt x="1285" y="2022"/>
                    </a:cubicBezTo>
                    <a:cubicBezTo>
                      <a:pt x="1543" y="2022"/>
                      <a:pt x="1799" y="1792"/>
                      <a:pt x="1620" y="1501"/>
                    </a:cubicBezTo>
                    <a:cubicBezTo>
                      <a:pt x="1387" y="1034"/>
                      <a:pt x="1087" y="567"/>
                      <a:pt x="786" y="167"/>
                    </a:cubicBezTo>
                    <a:cubicBezTo>
                      <a:pt x="714" y="49"/>
                      <a:pt x="617" y="0"/>
                      <a:pt x="5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48"/>
              <p:cNvSpPr/>
              <p:nvPr/>
            </p:nvSpPr>
            <p:spPr>
              <a:xfrm>
                <a:off x="902275" y="228400"/>
                <a:ext cx="47725" cy="52900"/>
              </a:xfrm>
              <a:custGeom>
                <a:avLst/>
                <a:gdLst/>
                <a:ahLst/>
                <a:cxnLst/>
                <a:rect l="l" t="t" r="r" b="b"/>
                <a:pathLst>
                  <a:path w="1909" h="2116" extrusionOk="0">
                    <a:moveTo>
                      <a:pt x="532" y="1"/>
                    </a:moveTo>
                    <a:cubicBezTo>
                      <a:pt x="259" y="1"/>
                      <a:pt x="0" y="352"/>
                      <a:pt x="219" y="668"/>
                    </a:cubicBezTo>
                    <a:cubicBezTo>
                      <a:pt x="519" y="1068"/>
                      <a:pt x="819" y="1535"/>
                      <a:pt x="1086" y="1969"/>
                    </a:cubicBezTo>
                    <a:cubicBezTo>
                      <a:pt x="1164" y="2073"/>
                      <a:pt x="1262" y="2116"/>
                      <a:pt x="1360" y="2116"/>
                    </a:cubicBezTo>
                    <a:cubicBezTo>
                      <a:pt x="1637" y="2116"/>
                      <a:pt x="1909" y="1765"/>
                      <a:pt x="1687" y="1468"/>
                    </a:cubicBezTo>
                    <a:cubicBezTo>
                      <a:pt x="1386" y="1035"/>
                      <a:pt x="1086" y="568"/>
                      <a:pt x="819" y="167"/>
                    </a:cubicBezTo>
                    <a:cubicBezTo>
                      <a:pt x="738" y="49"/>
                      <a:pt x="634" y="1"/>
                      <a:pt x="5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48"/>
              <p:cNvSpPr/>
              <p:nvPr/>
            </p:nvSpPr>
            <p:spPr>
              <a:xfrm>
                <a:off x="864700" y="251925"/>
                <a:ext cx="43475" cy="47175"/>
              </a:xfrm>
              <a:custGeom>
                <a:avLst/>
                <a:gdLst/>
                <a:ahLst/>
                <a:cxnLst/>
                <a:rect l="l" t="t" r="r" b="b"/>
                <a:pathLst>
                  <a:path w="1739" h="1887" extrusionOk="0">
                    <a:moveTo>
                      <a:pt x="521" y="1"/>
                    </a:moveTo>
                    <a:cubicBezTo>
                      <a:pt x="265" y="1"/>
                      <a:pt x="1" y="242"/>
                      <a:pt x="154" y="527"/>
                    </a:cubicBezTo>
                    <a:cubicBezTo>
                      <a:pt x="354" y="928"/>
                      <a:pt x="588" y="1361"/>
                      <a:pt x="921" y="1728"/>
                    </a:cubicBezTo>
                    <a:cubicBezTo>
                      <a:pt x="1005" y="1840"/>
                      <a:pt x="1112" y="1886"/>
                      <a:pt x="1216" y="1886"/>
                    </a:cubicBezTo>
                    <a:cubicBezTo>
                      <a:pt x="1486" y="1886"/>
                      <a:pt x="1738" y="1574"/>
                      <a:pt x="1522" y="1261"/>
                    </a:cubicBezTo>
                    <a:cubicBezTo>
                      <a:pt x="1255" y="928"/>
                      <a:pt x="1021" y="594"/>
                      <a:pt x="855" y="227"/>
                    </a:cubicBezTo>
                    <a:cubicBezTo>
                      <a:pt x="786" y="67"/>
                      <a:pt x="654" y="1"/>
                      <a:pt x="5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48"/>
              <p:cNvSpPr/>
              <p:nvPr/>
            </p:nvSpPr>
            <p:spPr>
              <a:xfrm>
                <a:off x="824850" y="278100"/>
                <a:ext cx="48725" cy="45250"/>
              </a:xfrm>
              <a:custGeom>
                <a:avLst/>
                <a:gdLst/>
                <a:ahLst/>
                <a:cxnLst/>
                <a:rect l="l" t="t" r="r" b="b"/>
                <a:pathLst>
                  <a:path w="1949" h="1810" extrusionOk="0">
                    <a:moveTo>
                      <a:pt x="527" y="0"/>
                    </a:moveTo>
                    <a:cubicBezTo>
                      <a:pt x="247" y="0"/>
                      <a:pt x="0" y="351"/>
                      <a:pt x="247" y="648"/>
                    </a:cubicBezTo>
                    <a:cubicBezTo>
                      <a:pt x="514" y="981"/>
                      <a:pt x="847" y="1348"/>
                      <a:pt x="1148" y="1682"/>
                    </a:cubicBezTo>
                    <a:cubicBezTo>
                      <a:pt x="1222" y="1772"/>
                      <a:pt x="1312" y="1810"/>
                      <a:pt x="1402" y="1810"/>
                    </a:cubicBezTo>
                    <a:cubicBezTo>
                      <a:pt x="1677" y="1810"/>
                      <a:pt x="1949" y="1458"/>
                      <a:pt x="1748" y="1181"/>
                    </a:cubicBezTo>
                    <a:cubicBezTo>
                      <a:pt x="1448" y="848"/>
                      <a:pt x="1114" y="481"/>
                      <a:pt x="814" y="147"/>
                    </a:cubicBezTo>
                    <a:cubicBezTo>
                      <a:pt x="727" y="43"/>
                      <a:pt x="625" y="0"/>
                      <a:pt x="52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48"/>
              <p:cNvSpPr/>
              <p:nvPr/>
            </p:nvSpPr>
            <p:spPr>
              <a:xfrm>
                <a:off x="799325" y="314050"/>
                <a:ext cx="37550" cy="32900"/>
              </a:xfrm>
              <a:custGeom>
                <a:avLst/>
                <a:gdLst/>
                <a:ahLst/>
                <a:cxnLst/>
                <a:rect l="l" t="t" r="r" b="b"/>
                <a:pathLst>
                  <a:path w="1502" h="1316" extrusionOk="0">
                    <a:moveTo>
                      <a:pt x="466" y="1"/>
                    </a:moveTo>
                    <a:cubicBezTo>
                      <a:pt x="371" y="1"/>
                      <a:pt x="276" y="35"/>
                      <a:pt x="201" y="110"/>
                    </a:cubicBezTo>
                    <a:cubicBezTo>
                      <a:pt x="34" y="244"/>
                      <a:pt x="0" y="477"/>
                      <a:pt x="167" y="644"/>
                    </a:cubicBezTo>
                    <a:cubicBezTo>
                      <a:pt x="367" y="878"/>
                      <a:pt x="567" y="1078"/>
                      <a:pt x="834" y="1245"/>
                    </a:cubicBezTo>
                    <a:cubicBezTo>
                      <a:pt x="896" y="1293"/>
                      <a:pt x="966" y="1315"/>
                      <a:pt x="1037" y="1315"/>
                    </a:cubicBezTo>
                    <a:cubicBezTo>
                      <a:pt x="1159" y="1315"/>
                      <a:pt x="1284" y="1250"/>
                      <a:pt x="1368" y="1144"/>
                    </a:cubicBezTo>
                    <a:cubicBezTo>
                      <a:pt x="1501" y="978"/>
                      <a:pt x="1468" y="744"/>
                      <a:pt x="1301" y="611"/>
                    </a:cubicBezTo>
                    <a:cubicBezTo>
                      <a:pt x="1101" y="477"/>
                      <a:pt x="934" y="311"/>
                      <a:pt x="768" y="144"/>
                    </a:cubicBezTo>
                    <a:cubicBezTo>
                      <a:pt x="694" y="52"/>
                      <a:pt x="581" y="1"/>
                      <a:pt x="46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48"/>
              <p:cNvSpPr/>
              <p:nvPr/>
            </p:nvSpPr>
            <p:spPr>
              <a:xfrm>
                <a:off x="764475" y="334000"/>
                <a:ext cx="52900" cy="38150"/>
              </a:xfrm>
              <a:custGeom>
                <a:avLst/>
                <a:gdLst/>
                <a:ahLst/>
                <a:cxnLst/>
                <a:rect l="l" t="t" r="r" b="b"/>
                <a:pathLst>
                  <a:path w="2116" h="1526" extrusionOk="0">
                    <a:moveTo>
                      <a:pt x="554" y="1"/>
                    </a:moveTo>
                    <a:cubicBezTo>
                      <a:pt x="251" y="1"/>
                      <a:pt x="1" y="462"/>
                      <a:pt x="327" y="680"/>
                    </a:cubicBezTo>
                    <a:lnTo>
                      <a:pt x="1328" y="1447"/>
                    </a:lnTo>
                    <a:cubicBezTo>
                      <a:pt x="1401" y="1502"/>
                      <a:pt x="1477" y="1526"/>
                      <a:pt x="1549" y="1526"/>
                    </a:cubicBezTo>
                    <a:cubicBezTo>
                      <a:pt x="1869" y="1526"/>
                      <a:pt x="2115" y="1059"/>
                      <a:pt x="1761" y="813"/>
                    </a:cubicBezTo>
                    <a:lnTo>
                      <a:pt x="761" y="80"/>
                    </a:lnTo>
                    <a:cubicBezTo>
                      <a:pt x="693" y="24"/>
                      <a:pt x="622" y="1"/>
                      <a:pt x="5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48"/>
              <p:cNvSpPr/>
              <p:nvPr/>
            </p:nvSpPr>
            <p:spPr>
              <a:xfrm>
                <a:off x="741775" y="362700"/>
                <a:ext cx="48725" cy="34225"/>
              </a:xfrm>
              <a:custGeom>
                <a:avLst/>
                <a:gdLst/>
                <a:ahLst/>
                <a:cxnLst/>
                <a:rect l="l" t="t" r="r" b="b"/>
                <a:pathLst>
                  <a:path w="1949" h="1369" extrusionOk="0">
                    <a:moveTo>
                      <a:pt x="437" y="0"/>
                    </a:moveTo>
                    <a:cubicBezTo>
                      <a:pt x="353" y="0"/>
                      <a:pt x="271" y="29"/>
                      <a:pt x="201" y="99"/>
                    </a:cubicBezTo>
                    <a:cubicBezTo>
                      <a:pt x="34" y="199"/>
                      <a:pt x="1" y="499"/>
                      <a:pt x="168" y="633"/>
                    </a:cubicBezTo>
                    <a:cubicBezTo>
                      <a:pt x="501" y="933"/>
                      <a:pt x="835" y="1167"/>
                      <a:pt x="1268" y="1333"/>
                    </a:cubicBezTo>
                    <a:cubicBezTo>
                      <a:pt x="1330" y="1358"/>
                      <a:pt x="1387" y="1369"/>
                      <a:pt x="1440" y="1369"/>
                    </a:cubicBezTo>
                    <a:cubicBezTo>
                      <a:pt x="1816" y="1369"/>
                      <a:pt x="1949" y="808"/>
                      <a:pt x="1569" y="633"/>
                    </a:cubicBezTo>
                    <a:cubicBezTo>
                      <a:pt x="1268" y="499"/>
                      <a:pt x="1001" y="333"/>
                      <a:pt x="768" y="132"/>
                    </a:cubicBezTo>
                    <a:cubicBezTo>
                      <a:pt x="671" y="55"/>
                      <a:pt x="552" y="0"/>
                      <a:pt x="4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48"/>
              <p:cNvSpPr/>
              <p:nvPr/>
            </p:nvSpPr>
            <p:spPr>
              <a:xfrm>
                <a:off x="686925" y="367350"/>
                <a:ext cx="76250" cy="50675"/>
              </a:xfrm>
              <a:custGeom>
                <a:avLst/>
                <a:gdLst/>
                <a:ahLst/>
                <a:cxnLst/>
                <a:rect l="l" t="t" r="r" b="b"/>
                <a:pathLst>
                  <a:path w="3050" h="2027" extrusionOk="0">
                    <a:moveTo>
                      <a:pt x="559" y="1"/>
                    </a:moveTo>
                    <a:cubicBezTo>
                      <a:pt x="229" y="1"/>
                      <a:pt x="0" y="463"/>
                      <a:pt x="327" y="680"/>
                    </a:cubicBezTo>
                    <a:cubicBezTo>
                      <a:pt x="961" y="1114"/>
                      <a:pt x="1628" y="1514"/>
                      <a:pt x="2261" y="1948"/>
                    </a:cubicBezTo>
                    <a:cubicBezTo>
                      <a:pt x="2335" y="2003"/>
                      <a:pt x="2411" y="2027"/>
                      <a:pt x="2483" y="2027"/>
                    </a:cubicBezTo>
                    <a:cubicBezTo>
                      <a:pt x="2803" y="2027"/>
                      <a:pt x="3049" y="1559"/>
                      <a:pt x="2695" y="1314"/>
                    </a:cubicBezTo>
                    <a:cubicBezTo>
                      <a:pt x="2095" y="914"/>
                      <a:pt x="1428" y="480"/>
                      <a:pt x="794" y="80"/>
                    </a:cubicBezTo>
                    <a:cubicBezTo>
                      <a:pt x="714" y="25"/>
                      <a:pt x="634" y="1"/>
                      <a:pt x="55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48"/>
              <p:cNvSpPr/>
              <p:nvPr/>
            </p:nvSpPr>
            <p:spPr>
              <a:xfrm>
                <a:off x="679250" y="401925"/>
                <a:ext cx="68100" cy="42425"/>
              </a:xfrm>
              <a:custGeom>
                <a:avLst/>
                <a:gdLst/>
                <a:ahLst/>
                <a:cxnLst/>
                <a:rect l="l" t="t" r="r" b="b"/>
                <a:pathLst>
                  <a:path w="2724" h="1697" extrusionOk="0">
                    <a:moveTo>
                      <a:pt x="598" y="0"/>
                    </a:moveTo>
                    <a:cubicBezTo>
                      <a:pt x="268" y="0"/>
                      <a:pt x="1" y="476"/>
                      <a:pt x="334" y="698"/>
                    </a:cubicBezTo>
                    <a:cubicBezTo>
                      <a:pt x="834" y="1032"/>
                      <a:pt x="1401" y="1299"/>
                      <a:pt x="1901" y="1632"/>
                    </a:cubicBezTo>
                    <a:cubicBezTo>
                      <a:pt x="1975" y="1677"/>
                      <a:pt x="2049" y="1697"/>
                      <a:pt x="2119" y="1697"/>
                    </a:cubicBezTo>
                    <a:cubicBezTo>
                      <a:pt x="2466" y="1697"/>
                      <a:pt x="2723" y="1226"/>
                      <a:pt x="2335" y="1032"/>
                    </a:cubicBezTo>
                    <a:cubicBezTo>
                      <a:pt x="1835" y="698"/>
                      <a:pt x="1301" y="398"/>
                      <a:pt x="801" y="65"/>
                    </a:cubicBezTo>
                    <a:cubicBezTo>
                      <a:pt x="733" y="20"/>
                      <a:pt x="664" y="0"/>
                      <a:pt x="5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48"/>
              <p:cNvSpPr/>
              <p:nvPr/>
            </p:nvSpPr>
            <p:spPr>
              <a:xfrm>
                <a:off x="658400" y="440200"/>
                <a:ext cx="60050" cy="38925"/>
              </a:xfrm>
              <a:custGeom>
                <a:avLst/>
                <a:gdLst/>
                <a:ahLst/>
                <a:cxnLst/>
                <a:rect l="l" t="t" r="r" b="b"/>
                <a:pathLst>
                  <a:path w="2402" h="1557" extrusionOk="0">
                    <a:moveTo>
                      <a:pt x="468" y="0"/>
                    </a:moveTo>
                    <a:cubicBezTo>
                      <a:pt x="318" y="0"/>
                      <a:pt x="151" y="108"/>
                      <a:pt x="100" y="235"/>
                    </a:cubicBezTo>
                    <a:cubicBezTo>
                      <a:pt x="0" y="435"/>
                      <a:pt x="133" y="668"/>
                      <a:pt x="300" y="735"/>
                    </a:cubicBezTo>
                    <a:cubicBezTo>
                      <a:pt x="801" y="969"/>
                      <a:pt x="1301" y="1235"/>
                      <a:pt x="1801" y="1536"/>
                    </a:cubicBezTo>
                    <a:cubicBezTo>
                      <a:pt x="1837" y="1550"/>
                      <a:pt x="1877" y="1557"/>
                      <a:pt x="1919" y="1557"/>
                    </a:cubicBezTo>
                    <a:cubicBezTo>
                      <a:pt x="2073" y="1557"/>
                      <a:pt x="2249" y="1467"/>
                      <a:pt x="2302" y="1336"/>
                    </a:cubicBezTo>
                    <a:cubicBezTo>
                      <a:pt x="2402" y="1102"/>
                      <a:pt x="2268" y="902"/>
                      <a:pt x="2102" y="835"/>
                    </a:cubicBezTo>
                    <a:cubicBezTo>
                      <a:pt x="1601" y="568"/>
                      <a:pt x="1101" y="335"/>
                      <a:pt x="600" y="35"/>
                    </a:cubicBezTo>
                    <a:cubicBezTo>
                      <a:pt x="561" y="11"/>
                      <a:pt x="515" y="0"/>
                      <a:pt x="4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48"/>
              <p:cNvSpPr/>
              <p:nvPr/>
            </p:nvSpPr>
            <p:spPr>
              <a:xfrm>
                <a:off x="645050" y="471525"/>
                <a:ext cx="52550" cy="32200"/>
              </a:xfrm>
              <a:custGeom>
                <a:avLst/>
                <a:gdLst/>
                <a:ahLst/>
                <a:cxnLst/>
                <a:rect l="l" t="t" r="r" b="b"/>
                <a:pathLst>
                  <a:path w="2102" h="1288" extrusionOk="0">
                    <a:moveTo>
                      <a:pt x="436" y="0"/>
                    </a:moveTo>
                    <a:cubicBezTo>
                      <a:pt x="323" y="0"/>
                      <a:pt x="212" y="52"/>
                      <a:pt x="134" y="149"/>
                    </a:cubicBezTo>
                    <a:cubicBezTo>
                      <a:pt x="0" y="316"/>
                      <a:pt x="34" y="583"/>
                      <a:pt x="200" y="683"/>
                    </a:cubicBezTo>
                    <a:cubicBezTo>
                      <a:pt x="634" y="950"/>
                      <a:pt x="1101" y="1150"/>
                      <a:pt x="1601" y="1283"/>
                    </a:cubicBezTo>
                    <a:cubicBezTo>
                      <a:pt x="1616" y="1286"/>
                      <a:pt x="1631" y="1287"/>
                      <a:pt x="1646" y="1287"/>
                    </a:cubicBezTo>
                    <a:cubicBezTo>
                      <a:pt x="1830" y="1287"/>
                      <a:pt x="2002" y="1104"/>
                      <a:pt x="2002" y="950"/>
                    </a:cubicBezTo>
                    <a:cubicBezTo>
                      <a:pt x="2102" y="683"/>
                      <a:pt x="1935" y="516"/>
                      <a:pt x="1702" y="483"/>
                    </a:cubicBezTo>
                    <a:cubicBezTo>
                      <a:pt x="1335" y="416"/>
                      <a:pt x="1001" y="283"/>
                      <a:pt x="667" y="83"/>
                    </a:cubicBezTo>
                    <a:cubicBezTo>
                      <a:pt x="598" y="27"/>
                      <a:pt x="517" y="0"/>
                      <a:pt x="43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48"/>
              <p:cNvSpPr/>
              <p:nvPr/>
            </p:nvSpPr>
            <p:spPr>
              <a:xfrm>
                <a:off x="626700" y="502725"/>
                <a:ext cx="58400" cy="38025"/>
              </a:xfrm>
              <a:custGeom>
                <a:avLst/>
                <a:gdLst/>
                <a:ahLst/>
                <a:cxnLst/>
                <a:rect l="l" t="t" r="r" b="b"/>
                <a:pathLst>
                  <a:path w="2336" h="1521" extrusionOk="0">
                    <a:moveTo>
                      <a:pt x="439" y="1"/>
                    </a:moveTo>
                    <a:cubicBezTo>
                      <a:pt x="297" y="1"/>
                      <a:pt x="143" y="109"/>
                      <a:pt x="67" y="236"/>
                    </a:cubicBezTo>
                    <a:cubicBezTo>
                      <a:pt x="0" y="436"/>
                      <a:pt x="101" y="669"/>
                      <a:pt x="267" y="736"/>
                    </a:cubicBezTo>
                    <a:cubicBezTo>
                      <a:pt x="734" y="1003"/>
                      <a:pt x="1235" y="1236"/>
                      <a:pt x="1702" y="1503"/>
                    </a:cubicBezTo>
                    <a:cubicBezTo>
                      <a:pt x="1732" y="1515"/>
                      <a:pt x="1764" y="1521"/>
                      <a:pt x="1797" y="1521"/>
                    </a:cubicBezTo>
                    <a:cubicBezTo>
                      <a:pt x="1948" y="1521"/>
                      <a:pt x="2120" y="1406"/>
                      <a:pt x="2202" y="1270"/>
                    </a:cubicBezTo>
                    <a:cubicBezTo>
                      <a:pt x="2335" y="1069"/>
                      <a:pt x="2202" y="869"/>
                      <a:pt x="2002" y="769"/>
                    </a:cubicBezTo>
                    <a:cubicBezTo>
                      <a:pt x="1535" y="536"/>
                      <a:pt x="1035" y="269"/>
                      <a:pt x="568" y="35"/>
                    </a:cubicBezTo>
                    <a:cubicBezTo>
                      <a:pt x="528" y="11"/>
                      <a:pt x="484" y="1"/>
                      <a:pt x="4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48"/>
              <p:cNvSpPr/>
              <p:nvPr/>
            </p:nvSpPr>
            <p:spPr>
              <a:xfrm>
                <a:off x="603700" y="538000"/>
                <a:ext cx="61000" cy="32975"/>
              </a:xfrm>
              <a:custGeom>
                <a:avLst/>
                <a:gdLst/>
                <a:ahLst/>
                <a:cxnLst/>
                <a:rect l="l" t="t" r="r" b="b"/>
                <a:pathLst>
                  <a:path w="2440" h="1319" extrusionOk="0">
                    <a:moveTo>
                      <a:pt x="560" y="1"/>
                    </a:moveTo>
                    <a:cubicBezTo>
                      <a:pt x="201" y="1"/>
                      <a:pt x="0" y="609"/>
                      <a:pt x="420" y="759"/>
                    </a:cubicBezTo>
                    <a:cubicBezTo>
                      <a:pt x="854" y="926"/>
                      <a:pt x="1287" y="1093"/>
                      <a:pt x="1754" y="1293"/>
                    </a:cubicBezTo>
                    <a:cubicBezTo>
                      <a:pt x="1807" y="1310"/>
                      <a:pt x="1857" y="1318"/>
                      <a:pt x="1903" y="1318"/>
                    </a:cubicBezTo>
                    <a:cubicBezTo>
                      <a:pt x="2296" y="1318"/>
                      <a:pt x="2439" y="742"/>
                      <a:pt x="2021" y="592"/>
                    </a:cubicBezTo>
                    <a:cubicBezTo>
                      <a:pt x="1588" y="392"/>
                      <a:pt x="1154" y="259"/>
                      <a:pt x="687" y="25"/>
                    </a:cubicBezTo>
                    <a:cubicBezTo>
                      <a:pt x="643" y="9"/>
                      <a:pt x="601" y="1"/>
                      <a:pt x="5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48"/>
              <p:cNvSpPr/>
              <p:nvPr/>
            </p:nvSpPr>
            <p:spPr>
              <a:xfrm>
                <a:off x="600025" y="572425"/>
                <a:ext cx="45050" cy="27925"/>
              </a:xfrm>
              <a:custGeom>
                <a:avLst/>
                <a:gdLst/>
                <a:ahLst/>
                <a:cxnLst/>
                <a:rect l="l" t="t" r="r" b="b"/>
                <a:pathLst>
                  <a:path w="1802" h="1117" extrusionOk="0">
                    <a:moveTo>
                      <a:pt x="436" y="0"/>
                    </a:moveTo>
                    <a:cubicBezTo>
                      <a:pt x="323" y="0"/>
                      <a:pt x="211" y="52"/>
                      <a:pt x="133" y="149"/>
                    </a:cubicBezTo>
                    <a:cubicBezTo>
                      <a:pt x="0" y="316"/>
                      <a:pt x="67" y="583"/>
                      <a:pt x="200" y="717"/>
                    </a:cubicBezTo>
                    <a:cubicBezTo>
                      <a:pt x="500" y="950"/>
                      <a:pt x="934" y="1117"/>
                      <a:pt x="1301" y="1117"/>
                    </a:cubicBezTo>
                    <a:cubicBezTo>
                      <a:pt x="1501" y="1117"/>
                      <a:pt x="1701" y="983"/>
                      <a:pt x="1701" y="783"/>
                    </a:cubicBezTo>
                    <a:cubicBezTo>
                      <a:pt x="1801" y="616"/>
                      <a:pt x="1635" y="383"/>
                      <a:pt x="1434" y="383"/>
                    </a:cubicBezTo>
                    <a:cubicBezTo>
                      <a:pt x="1134" y="383"/>
                      <a:pt x="934" y="283"/>
                      <a:pt x="667" y="83"/>
                    </a:cubicBezTo>
                    <a:cubicBezTo>
                      <a:pt x="598" y="27"/>
                      <a:pt x="516" y="0"/>
                      <a:pt x="43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48"/>
              <p:cNvSpPr/>
              <p:nvPr/>
            </p:nvSpPr>
            <p:spPr>
              <a:xfrm>
                <a:off x="577750" y="608900"/>
                <a:ext cx="53575" cy="28775"/>
              </a:xfrm>
              <a:custGeom>
                <a:avLst/>
                <a:gdLst/>
                <a:ahLst/>
                <a:cxnLst/>
                <a:rect l="l" t="t" r="r" b="b"/>
                <a:pathLst>
                  <a:path w="2143" h="1151" extrusionOk="0">
                    <a:moveTo>
                      <a:pt x="556" y="0"/>
                    </a:moveTo>
                    <a:cubicBezTo>
                      <a:pt x="177" y="0"/>
                      <a:pt x="1" y="609"/>
                      <a:pt x="391" y="759"/>
                    </a:cubicBezTo>
                    <a:cubicBezTo>
                      <a:pt x="724" y="859"/>
                      <a:pt x="1058" y="992"/>
                      <a:pt x="1458" y="1126"/>
                    </a:cubicBezTo>
                    <a:cubicBezTo>
                      <a:pt x="1511" y="1143"/>
                      <a:pt x="1560" y="1151"/>
                      <a:pt x="1607" y="1151"/>
                    </a:cubicBezTo>
                    <a:cubicBezTo>
                      <a:pt x="2000" y="1151"/>
                      <a:pt x="2143" y="574"/>
                      <a:pt x="1725" y="425"/>
                    </a:cubicBezTo>
                    <a:cubicBezTo>
                      <a:pt x="1391" y="292"/>
                      <a:pt x="1058" y="158"/>
                      <a:pt x="691" y="25"/>
                    </a:cubicBezTo>
                    <a:cubicBezTo>
                      <a:pt x="644" y="8"/>
                      <a:pt x="599" y="0"/>
                      <a:pt x="5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48"/>
              <p:cNvSpPr/>
              <p:nvPr/>
            </p:nvSpPr>
            <p:spPr>
              <a:xfrm>
                <a:off x="557050" y="637800"/>
                <a:ext cx="63100" cy="30325"/>
              </a:xfrm>
              <a:custGeom>
                <a:avLst/>
                <a:gdLst/>
                <a:ahLst/>
                <a:cxnLst/>
                <a:rect l="l" t="t" r="r" b="b"/>
                <a:pathLst>
                  <a:path w="2524" h="1213" extrusionOk="0">
                    <a:moveTo>
                      <a:pt x="491" y="1"/>
                    </a:moveTo>
                    <a:cubicBezTo>
                      <a:pt x="137" y="1"/>
                      <a:pt x="0" y="565"/>
                      <a:pt x="351" y="770"/>
                    </a:cubicBezTo>
                    <a:cubicBezTo>
                      <a:pt x="852" y="1004"/>
                      <a:pt x="1385" y="1170"/>
                      <a:pt x="1986" y="1204"/>
                    </a:cubicBezTo>
                    <a:cubicBezTo>
                      <a:pt x="2015" y="1210"/>
                      <a:pt x="2043" y="1212"/>
                      <a:pt x="2070" y="1212"/>
                    </a:cubicBezTo>
                    <a:cubicBezTo>
                      <a:pt x="2492" y="1212"/>
                      <a:pt x="2524" y="501"/>
                      <a:pt x="2053" y="470"/>
                    </a:cubicBezTo>
                    <a:cubicBezTo>
                      <a:pt x="1552" y="437"/>
                      <a:pt x="1085" y="270"/>
                      <a:pt x="652" y="36"/>
                    </a:cubicBezTo>
                    <a:cubicBezTo>
                      <a:pt x="594" y="12"/>
                      <a:pt x="541" y="1"/>
                      <a:pt x="4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48"/>
              <p:cNvSpPr/>
              <p:nvPr/>
            </p:nvSpPr>
            <p:spPr>
              <a:xfrm>
                <a:off x="529625" y="667050"/>
                <a:ext cx="77400" cy="32650"/>
              </a:xfrm>
              <a:custGeom>
                <a:avLst/>
                <a:gdLst/>
                <a:ahLst/>
                <a:cxnLst/>
                <a:rect l="l" t="t" r="r" b="b"/>
                <a:pathLst>
                  <a:path w="3096" h="1306" extrusionOk="0">
                    <a:moveTo>
                      <a:pt x="562" y="1"/>
                    </a:moveTo>
                    <a:cubicBezTo>
                      <a:pt x="189" y="1"/>
                      <a:pt x="1" y="620"/>
                      <a:pt x="414" y="768"/>
                    </a:cubicBezTo>
                    <a:cubicBezTo>
                      <a:pt x="1081" y="1034"/>
                      <a:pt x="1782" y="1201"/>
                      <a:pt x="2549" y="1301"/>
                    </a:cubicBezTo>
                    <a:cubicBezTo>
                      <a:pt x="2567" y="1304"/>
                      <a:pt x="2585" y="1305"/>
                      <a:pt x="2602" y="1305"/>
                    </a:cubicBezTo>
                    <a:cubicBezTo>
                      <a:pt x="2993" y="1305"/>
                      <a:pt x="3095" y="598"/>
                      <a:pt x="2616" y="534"/>
                    </a:cubicBezTo>
                    <a:cubicBezTo>
                      <a:pt x="1949" y="467"/>
                      <a:pt x="1315" y="301"/>
                      <a:pt x="715" y="34"/>
                    </a:cubicBezTo>
                    <a:cubicBezTo>
                      <a:pt x="661" y="11"/>
                      <a:pt x="610" y="1"/>
                      <a:pt x="56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48"/>
              <p:cNvSpPr/>
              <p:nvPr/>
            </p:nvSpPr>
            <p:spPr>
              <a:xfrm>
                <a:off x="1087875" y="468975"/>
                <a:ext cx="387775" cy="393050"/>
              </a:xfrm>
              <a:custGeom>
                <a:avLst/>
                <a:gdLst/>
                <a:ahLst/>
                <a:cxnLst/>
                <a:rect l="l" t="t" r="r" b="b"/>
                <a:pathLst>
                  <a:path w="15511" h="15722" extrusionOk="0">
                    <a:moveTo>
                      <a:pt x="13295" y="1"/>
                    </a:moveTo>
                    <a:cubicBezTo>
                      <a:pt x="10770" y="1"/>
                      <a:pt x="6360" y="3034"/>
                      <a:pt x="3503" y="6256"/>
                    </a:cubicBezTo>
                    <a:cubicBezTo>
                      <a:pt x="2435" y="7456"/>
                      <a:pt x="0" y="10358"/>
                      <a:pt x="500" y="13227"/>
                    </a:cubicBezTo>
                    <a:cubicBezTo>
                      <a:pt x="600" y="13761"/>
                      <a:pt x="834" y="15028"/>
                      <a:pt x="1835" y="15529"/>
                    </a:cubicBezTo>
                    <a:cubicBezTo>
                      <a:pt x="2134" y="15655"/>
                      <a:pt x="2470" y="15721"/>
                      <a:pt x="2802" y="15721"/>
                    </a:cubicBezTo>
                    <a:cubicBezTo>
                      <a:pt x="3172" y="15721"/>
                      <a:pt x="3537" y="15638"/>
                      <a:pt x="3836" y="15462"/>
                    </a:cubicBezTo>
                    <a:cubicBezTo>
                      <a:pt x="4637" y="15062"/>
                      <a:pt x="4970" y="14228"/>
                      <a:pt x="5070" y="13928"/>
                    </a:cubicBezTo>
                    <a:cubicBezTo>
                      <a:pt x="5938" y="11693"/>
                      <a:pt x="9140" y="6923"/>
                      <a:pt x="12909" y="4788"/>
                    </a:cubicBezTo>
                    <a:cubicBezTo>
                      <a:pt x="13910" y="4254"/>
                      <a:pt x="14977" y="3854"/>
                      <a:pt x="15278" y="2786"/>
                    </a:cubicBezTo>
                    <a:cubicBezTo>
                      <a:pt x="15511" y="1952"/>
                      <a:pt x="15244" y="852"/>
                      <a:pt x="14510" y="351"/>
                    </a:cubicBezTo>
                    <a:cubicBezTo>
                      <a:pt x="14190" y="111"/>
                      <a:pt x="13777" y="1"/>
                      <a:pt x="132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48"/>
              <p:cNvSpPr/>
              <p:nvPr/>
            </p:nvSpPr>
            <p:spPr>
              <a:xfrm>
                <a:off x="404550" y="923900"/>
                <a:ext cx="68425" cy="52550"/>
              </a:xfrm>
              <a:custGeom>
                <a:avLst/>
                <a:gdLst/>
                <a:ahLst/>
                <a:cxnLst/>
                <a:rect l="l" t="t" r="r" b="b"/>
                <a:pathLst>
                  <a:path w="2737" h="2102" extrusionOk="0">
                    <a:moveTo>
                      <a:pt x="1369" y="0"/>
                    </a:moveTo>
                    <a:cubicBezTo>
                      <a:pt x="1" y="0"/>
                      <a:pt x="1" y="2102"/>
                      <a:pt x="1369" y="2102"/>
                    </a:cubicBezTo>
                    <a:cubicBezTo>
                      <a:pt x="2736" y="2102"/>
                      <a:pt x="2736" y="0"/>
                      <a:pt x="136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73" name="Google Shape;1573;p48"/>
            <p:cNvSpPr/>
            <p:nvPr/>
          </p:nvSpPr>
          <p:spPr>
            <a:xfrm>
              <a:off x="1079788" y="3590363"/>
              <a:ext cx="66725" cy="51750"/>
            </a:xfrm>
            <a:custGeom>
              <a:avLst/>
              <a:gdLst/>
              <a:ahLst/>
              <a:cxnLst/>
              <a:rect l="l" t="t" r="r" b="b"/>
              <a:pathLst>
                <a:path w="2669" h="2070" extrusionOk="0">
                  <a:moveTo>
                    <a:pt x="1334" y="1"/>
                  </a:moveTo>
                  <a:cubicBezTo>
                    <a:pt x="0" y="1"/>
                    <a:pt x="0" y="2069"/>
                    <a:pt x="1334" y="2069"/>
                  </a:cubicBezTo>
                  <a:cubicBezTo>
                    <a:pt x="2669" y="2069"/>
                    <a:pt x="2669" y="1"/>
                    <a:pt x="133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TextBox 3"/>
          <p:cNvSpPr txBox="1"/>
          <p:nvPr/>
        </p:nvSpPr>
        <p:spPr>
          <a:xfrm>
            <a:off x="674494" y="1449854"/>
            <a:ext cx="7798307" cy="1938992"/>
          </a:xfrm>
          <a:prstGeom prst="rect">
            <a:avLst/>
          </a:prstGeom>
          <a:noFill/>
        </p:spPr>
        <p:txBody>
          <a:bodyPr wrap="square" rtlCol="0">
            <a:spAutoFit/>
          </a:bodyPr>
          <a:lstStyle/>
          <a:p>
            <a:pPr algn="ctr">
              <a:lnSpc>
                <a:spcPct val="150000"/>
              </a:lnSpc>
            </a:pPr>
            <a:r>
              <a:rPr lang="en-US" sz="4000" b="1" dirty="0">
                <a:solidFill>
                  <a:schemeClr val="accent6">
                    <a:lumMod val="75000"/>
                  </a:schemeClr>
                </a:solidFill>
              </a:rPr>
              <a:t>CHÀO MỪNG CÁC EM ĐẾN VỚI BÀI GIẢNG HÔM NAY!</a:t>
            </a:r>
          </a:p>
        </p:txBody>
      </p:sp>
    </p:spTree>
  </p:cSld>
  <p:clrMapOvr>
    <a:masterClrMapping/>
  </p:clrMapOvr>
  <p:transition>
    <p:split orient="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876300" y="240399"/>
            <a:ext cx="3124200" cy="607862"/>
            <a:chOff x="1066800" y="231886"/>
            <a:chExt cx="3124200" cy="607862"/>
          </a:xfrm>
        </p:grpSpPr>
        <p:pic>
          <p:nvPicPr>
            <p:cNvPr id="3" name="Picture 13">
              <a:extLst>
                <a:ext uri="{FF2B5EF4-FFF2-40B4-BE49-F238E27FC236}">
                  <a16:creationId xmlns:a16="http://schemas.microsoft.com/office/drawing/2014/main" id="{26C8D2C3-54BE-421E-5E1F-0555C6AC680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66800" y="231886"/>
              <a:ext cx="604724" cy="604724"/>
            </a:xfrm>
            <a:prstGeom prst="rect">
              <a:avLst/>
            </a:prstGeom>
          </p:spPr>
        </p:pic>
        <p:sp>
          <p:nvSpPr>
            <p:cNvPr id="4" name="Rectangle 3"/>
            <p:cNvSpPr/>
            <p:nvPr/>
          </p:nvSpPr>
          <p:spPr>
            <a:xfrm>
              <a:off x="1828800" y="285750"/>
              <a:ext cx="2362200" cy="553998"/>
            </a:xfrm>
            <a:prstGeom prst="rect">
              <a:avLst/>
            </a:prstGeom>
          </p:spPr>
          <p:txBody>
            <a:bodyPr wrap="square">
              <a:spAutoFit/>
            </a:bodyPr>
            <a:lstStyle/>
            <a:p>
              <a:pPr algn="just">
                <a:lnSpc>
                  <a:spcPct val="150000"/>
                </a:lnSpc>
              </a:pPr>
              <a:r>
                <a:rPr lang="en-US" sz="2000" b="1" dirty="0" err="1">
                  <a:solidFill>
                    <a:schemeClr val="accent1">
                      <a:lumMod val="75000"/>
                    </a:schemeClr>
                  </a:solidFill>
                </a:rPr>
                <a:t>Thảo</a:t>
              </a:r>
              <a:r>
                <a:rPr lang="en-US" sz="2000" b="1" dirty="0">
                  <a:solidFill>
                    <a:schemeClr val="accent1">
                      <a:lumMod val="75000"/>
                    </a:schemeClr>
                  </a:solidFill>
                </a:rPr>
                <a:t> </a:t>
              </a:r>
              <a:r>
                <a:rPr lang="en-US" sz="2000" b="1" dirty="0" err="1">
                  <a:solidFill>
                    <a:schemeClr val="accent1">
                      <a:lumMod val="75000"/>
                    </a:schemeClr>
                  </a:solidFill>
                </a:rPr>
                <a:t>luận</a:t>
              </a:r>
              <a:r>
                <a:rPr lang="en-US" sz="2000" b="1" dirty="0">
                  <a:solidFill>
                    <a:schemeClr val="accent1">
                      <a:lumMod val="75000"/>
                    </a:schemeClr>
                  </a:solidFill>
                </a:rPr>
                <a:t> </a:t>
              </a:r>
              <a:r>
                <a:rPr lang="en-US" sz="2000" b="1" dirty="0" err="1">
                  <a:solidFill>
                    <a:schemeClr val="accent1">
                      <a:lumMod val="75000"/>
                    </a:schemeClr>
                  </a:solidFill>
                </a:rPr>
                <a:t>nhóm</a:t>
              </a:r>
              <a:endParaRPr lang="en-US" sz="2000" b="1" dirty="0">
                <a:solidFill>
                  <a:schemeClr val="accent1">
                    <a:lumMod val="75000"/>
                  </a:schemeClr>
                </a:solidFill>
              </a:endParaRPr>
            </a:p>
          </p:txBody>
        </p:sp>
      </p:grpSp>
      <p:sp>
        <p:nvSpPr>
          <p:cNvPr id="5" name="Rectangle 4"/>
          <p:cNvSpPr/>
          <p:nvPr/>
        </p:nvSpPr>
        <p:spPr>
          <a:xfrm>
            <a:off x="838200" y="890783"/>
            <a:ext cx="7543800" cy="553998"/>
          </a:xfrm>
          <a:prstGeom prst="rect">
            <a:avLst/>
          </a:prstGeom>
        </p:spPr>
        <p:txBody>
          <a:bodyPr wrap="square">
            <a:spAutoFit/>
          </a:bodyPr>
          <a:lstStyle/>
          <a:p>
            <a:pPr algn="just">
              <a:lnSpc>
                <a:spcPct val="150000"/>
              </a:lnSpc>
            </a:pPr>
            <a:r>
              <a:rPr lang="vi-VN" sz="2000" dirty="0"/>
              <a:t>Quan sát hình 9.3, hãy tóm tắt cơ chế hình thành phản ứng viêm</a:t>
            </a:r>
            <a:endParaRPr lang="en-US" sz="2000"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88827" y="1463831"/>
            <a:ext cx="6642546" cy="3448525"/>
          </a:xfrm>
          <a:prstGeom prst="rect">
            <a:avLst/>
          </a:prstGeom>
        </p:spPr>
      </p:pic>
    </p:spTree>
    <p:extLst>
      <p:ext uri="{BB962C8B-B14F-4D97-AF65-F5344CB8AC3E}">
        <p14:creationId xmlns:p14="http://schemas.microsoft.com/office/powerpoint/2010/main" val="2461727913"/>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209550"/>
            <a:ext cx="8077200" cy="2862322"/>
          </a:xfrm>
          <a:prstGeom prst="rect">
            <a:avLst/>
          </a:prstGeom>
        </p:spPr>
        <p:txBody>
          <a:bodyPr wrap="square">
            <a:spAutoFit/>
          </a:bodyPr>
          <a:lstStyle/>
          <a:p>
            <a:pPr algn="just">
              <a:lnSpc>
                <a:spcPct val="150000"/>
              </a:lnSpc>
            </a:pPr>
            <a:r>
              <a:rPr lang="vi-VN" sz="2000" dirty="0"/>
              <a:t>+ Khi một vùng nào đó của cơ thể bị tổn thương và bắt đầu nhiễm trùng, đại thực bào và tế bào mast tiết phân tử tín hiệu (histamine) kích thích dãn thành mao mạch ở vùng lân cận</a:t>
            </a:r>
          </a:p>
          <a:p>
            <a:pPr algn="just">
              <a:lnSpc>
                <a:spcPct val="150000"/>
              </a:lnSpc>
            </a:pPr>
            <a:r>
              <a:rPr lang="vi-VN" sz="2000" dirty="0"/>
              <a:t>+ Bạch cầu trung tính và protein kháng bệnh từ mạch máu đến chỗ vết thương tiêu diệt tác nhân gây bệnh, ngăn chặn chúng phát tán, lây lan sang các vùng khác</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1662" r="9758" b="19164"/>
          <a:stretch/>
        </p:blipFill>
        <p:spPr>
          <a:xfrm>
            <a:off x="3962400" y="2647950"/>
            <a:ext cx="4648200" cy="2476500"/>
          </a:xfrm>
          <a:prstGeom prst="rect">
            <a:avLst/>
          </a:prstGeom>
        </p:spPr>
      </p:pic>
    </p:spTree>
    <p:extLst>
      <p:ext uri="{BB962C8B-B14F-4D97-AF65-F5344CB8AC3E}">
        <p14:creationId xmlns:p14="http://schemas.microsoft.com/office/powerpoint/2010/main" val="1385653126"/>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14400" y="164943"/>
            <a:ext cx="3657600" cy="553998"/>
          </a:xfrm>
          <a:prstGeom prst="rect">
            <a:avLst/>
          </a:prstGeom>
        </p:spPr>
        <p:txBody>
          <a:bodyPr wrap="square">
            <a:spAutoFit/>
          </a:bodyPr>
          <a:lstStyle/>
          <a:p>
            <a:pPr algn="just">
              <a:lnSpc>
                <a:spcPct val="150000"/>
              </a:lnSpc>
            </a:pPr>
            <a:r>
              <a:rPr lang="en-US" sz="2000" b="1" dirty="0"/>
              <a:t>3. </a:t>
            </a:r>
            <a:r>
              <a:rPr lang="en-US" sz="2000" b="1" dirty="0" err="1"/>
              <a:t>Miễn</a:t>
            </a:r>
            <a:r>
              <a:rPr lang="en-US" sz="2000" b="1" dirty="0"/>
              <a:t> </a:t>
            </a:r>
            <a:r>
              <a:rPr lang="en-US" sz="2000" b="1" dirty="0" err="1"/>
              <a:t>dịch</a:t>
            </a:r>
            <a:r>
              <a:rPr lang="en-US" sz="2000" b="1" dirty="0"/>
              <a:t> </a:t>
            </a:r>
            <a:r>
              <a:rPr lang="en-US" sz="2000" b="1" dirty="0" err="1"/>
              <a:t>đặc</a:t>
            </a:r>
            <a:r>
              <a:rPr lang="en-US" sz="2000" b="1" dirty="0"/>
              <a:t> </a:t>
            </a:r>
            <a:r>
              <a:rPr lang="en-US" sz="2000" b="1" dirty="0" err="1"/>
              <a:t>hiệu</a:t>
            </a:r>
            <a:endParaRPr lang="en-US" sz="2000" b="1" dirty="0"/>
          </a:p>
        </p:txBody>
      </p:sp>
      <p:grpSp>
        <p:nvGrpSpPr>
          <p:cNvPr id="6" name="Group 5"/>
          <p:cNvGrpSpPr/>
          <p:nvPr/>
        </p:nvGrpSpPr>
        <p:grpSpPr>
          <a:xfrm>
            <a:off x="929191" y="718941"/>
            <a:ext cx="7376608" cy="1015663"/>
            <a:chOff x="929191" y="830111"/>
            <a:chExt cx="7376608" cy="1015663"/>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29191" y="900541"/>
              <a:ext cx="624391" cy="874804"/>
            </a:xfrm>
            <a:prstGeom prst="rect">
              <a:avLst/>
            </a:prstGeom>
          </p:spPr>
        </p:pic>
        <p:sp>
          <p:nvSpPr>
            <p:cNvPr id="4" name="Rectangle 3"/>
            <p:cNvSpPr/>
            <p:nvPr/>
          </p:nvSpPr>
          <p:spPr>
            <a:xfrm>
              <a:off x="1691190" y="830111"/>
              <a:ext cx="6614609" cy="1015663"/>
            </a:xfrm>
            <a:prstGeom prst="rect">
              <a:avLst/>
            </a:prstGeom>
          </p:spPr>
          <p:txBody>
            <a:bodyPr wrap="square">
              <a:spAutoFit/>
            </a:bodyPr>
            <a:lstStyle/>
            <a:p>
              <a:pPr algn="just">
                <a:lnSpc>
                  <a:spcPct val="150000"/>
                </a:lnSpc>
              </a:pPr>
              <a:r>
                <a:rPr lang="vi-VN" sz="2000" dirty="0"/>
                <a:t>Quan sát hình 9.4, cho biết cơ chế hoạt hóa tuyến miễn dịch đặc hiệu là gì?</a:t>
              </a:r>
              <a:endParaRPr lang="en-US" sz="2000" dirty="0"/>
            </a:p>
          </p:txBody>
        </p:sp>
      </p:gr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69522" y="1664175"/>
            <a:ext cx="5657943" cy="3383280"/>
          </a:xfrm>
          <a:prstGeom prst="rect">
            <a:avLst/>
          </a:prstGeom>
        </p:spPr>
      </p:pic>
    </p:spTree>
    <p:extLst>
      <p:ext uri="{BB962C8B-B14F-4D97-AF65-F5344CB8AC3E}">
        <p14:creationId xmlns:p14="http://schemas.microsoft.com/office/powerpoint/2010/main" val="3852159458"/>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00049" y="2961342"/>
            <a:ext cx="8362950" cy="1938992"/>
          </a:xfrm>
          <a:prstGeom prst="rect">
            <a:avLst/>
          </a:prstGeom>
        </p:spPr>
        <p:txBody>
          <a:bodyPr wrap="square">
            <a:spAutoFit/>
          </a:bodyPr>
          <a:lstStyle/>
          <a:p>
            <a:pPr algn="just">
              <a:lnSpc>
                <a:spcPct val="150000"/>
              </a:lnSpc>
            </a:pPr>
            <a:r>
              <a:rPr lang="vi-VN" sz="2000" b="1" dirty="0"/>
              <a:t>Cơ chế miễn dịch đặc hiệu: </a:t>
            </a:r>
            <a:r>
              <a:rPr lang="vi-VN" sz="2000" dirty="0"/>
              <a:t>Tế bào thực bào tiêu diệt và trình diện kháng nguyên, kích hoạt sự hoạt động của tế bào T hỗ trợ</a:t>
            </a:r>
          </a:p>
          <a:p>
            <a:pPr marL="342900" indent="-342900" algn="just">
              <a:lnSpc>
                <a:spcPct val="150000"/>
              </a:lnSpc>
              <a:buFont typeface="Wingdings" pitchFamily="2" charset="2"/>
              <a:buChar char="ü"/>
            </a:pPr>
            <a:r>
              <a:rPr lang="vi-VN" sz="2000" dirty="0"/>
              <a:t> Tế bào T hỗ trợ tăng sinh và kích hoạt tế bào B (miễn dịch dịch thể) và tế bào T độc (miễn dịch qua trung gian tế bào)</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b="17980"/>
          <a:stretch/>
        </p:blipFill>
        <p:spPr>
          <a:xfrm>
            <a:off x="1752553" y="133350"/>
            <a:ext cx="5657943" cy="2851150"/>
          </a:xfrm>
          <a:prstGeom prst="rect">
            <a:avLst/>
          </a:prstGeom>
        </p:spPr>
      </p:pic>
    </p:spTree>
    <p:extLst>
      <p:ext uri="{BB962C8B-B14F-4D97-AF65-F5344CB8AC3E}">
        <p14:creationId xmlns:p14="http://schemas.microsoft.com/office/powerpoint/2010/main" val="2300109082"/>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762000" y="309635"/>
            <a:ext cx="3124200" cy="704552"/>
            <a:chOff x="1066800" y="303285"/>
            <a:chExt cx="3124200" cy="704552"/>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00" y="303285"/>
              <a:ext cx="762000" cy="704552"/>
            </a:xfrm>
            <a:prstGeom prst="rect">
              <a:avLst/>
            </a:prstGeom>
          </p:spPr>
        </p:pic>
        <p:sp>
          <p:nvSpPr>
            <p:cNvPr id="5" name="Rectangle 4"/>
            <p:cNvSpPr/>
            <p:nvPr/>
          </p:nvSpPr>
          <p:spPr>
            <a:xfrm>
              <a:off x="1828800" y="407063"/>
              <a:ext cx="2362200" cy="496996"/>
            </a:xfrm>
            <a:prstGeom prst="rect">
              <a:avLst/>
            </a:prstGeom>
          </p:spPr>
          <p:txBody>
            <a:bodyPr wrap="square">
              <a:spAutoFit/>
            </a:bodyPr>
            <a:lstStyle/>
            <a:p>
              <a:pPr algn="just">
                <a:lnSpc>
                  <a:spcPct val="150000"/>
                </a:lnSpc>
              </a:pPr>
              <a:r>
                <a:rPr lang="en-US" sz="2000" b="1" dirty="0" err="1">
                  <a:solidFill>
                    <a:schemeClr val="accent1">
                      <a:lumMod val="75000"/>
                    </a:schemeClr>
                  </a:solidFill>
                </a:rPr>
                <a:t>Hoạt</a:t>
              </a:r>
              <a:r>
                <a:rPr lang="en-US" sz="2000" b="1" dirty="0">
                  <a:solidFill>
                    <a:schemeClr val="accent1">
                      <a:lumMod val="75000"/>
                    </a:schemeClr>
                  </a:solidFill>
                </a:rPr>
                <a:t> </a:t>
              </a:r>
              <a:r>
                <a:rPr lang="en-US" sz="2000" b="1" dirty="0" err="1">
                  <a:solidFill>
                    <a:schemeClr val="accent1">
                      <a:lumMod val="75000"/>
                    </a:schemeClr>
                  </a:solidFill>
                </a:rPr>
                <a:t>động</a:t>
              </a:r>
              <a:r>
                <a:rPr lang="en-US" sz="2000" b="1" dirty="0">
                  <a:solidFill>
                    <a:schemeClr val="accent1">
                      <a:lumMod val="75000"/>
                    </a:schemeClr>
                  </a:solidFill>
                </a:rPr>
                <a:t> </a:t>
              </a:r>
              <a:r>
                <a:rPr lang="en-US" sz="2000" b="1" dirty="0" err="1">
                  <a:solidFill>
                    <a:schemeClr val="accent1">
                      <a:lumMod val="75000"/>
                    </a:schemeClr>
                  </a:solidFill>
                </a:rPr>
                <a:t>nhóm</a:t>
              </a:r>
              <a:endParaRPr lang="en-US" sz="2000" b="1" dirty="0">
                <a:solidFill>
                  <a:schemeClr val="accent1">
                    <a:lumMod val="75000"/>
                  </a:schemeClr>
                </a:solidFill>
              </a:endParaRPr>
            </a:p>
          </p:txBody>
        </p:sp>
      </p:grpSp>
      <p:cxnSp>
        <p:nvCxnSpPr>
          <p:cNvPr id="7" name="Straight Connector 6"/>
          <p:cNvCxnSpPr/>
          <p:nvPr/>
        </p:nvCxnSpPr>
        <p:spPr>
          <a:xfrm>
            <a:off x="4648200" y="1199475"/>
            <a:ext cx="0" cy="3505875"/>
          </a:xfrm>
          <a:prstGeom prst="line">
            <a:avLst/>
          </a:prstGeom>
          <a:ln w="28575">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8" name="Rounded Rectangle 7"/>
          <p:cNvSpPr/>
          <p:nvPr/>
        </p:nvSpPr>
        <p:spPr>
          <a:xfrm>
            <a:off x="850900" y="1231225"/>
            <a:ext cx="3111500" cy="508337"/>
          </a:xfrm>
          <a:prstGeom prst="roundRect">
            <a:avLst/>
          </a:prstGeom>
          <a:solidFill>
            <a:srgbClr val="CDCB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dirty="0" err="1">
                <a:solidFill>
                  <a:schemeClr val="tx1">
                    <a:lumMod val="50000"/>
                  </a:schemeClr>
                </a:solidFill>
              </a:rPr>
              <a:t>Nhóm</a:t>
            </a:r>
            <a:r>
              <a:rPr lang="en-US" sz="2000" dirty="0">
                <a:solidFill>
                  <a:schemeClr val="tx1">
                    <a:lumMod val="50000"/>
                  </a:schemeClr>
                </a:solidFill>
              </a:rPr>
              <a:t> 1 </a:t>
            </a:r>
            <a:r>
              <a:rPr lang="en-US" sz="2000" dirty="0" err="1">
                <a:solidFill>
                  <a:schemeClr val="tx1">
                    <a:lumMod val="50000"/>
                  </a:schemeClr>
                </a:solidFill>
              </a:rPr>
              <a:t>và</a:t>
            </a:r>
            <a:r>
              <a:rPr lang="en-US" sz="2000" dirty="0">
                <a:solidFill>
                  <a:schemeClr val="tx1">
                    <a:lumMod val="50000"/>
                  </a:schemeClr>
                </a:solidFill>
              </a:rPr>
              <a:t> 2</a:t>
            </a:r>
          </a:p>
        </p:txBody>
      </p:sp>
      <p:sp>
        <p:nvSpPr>
          <p:cNvPr id="9" name="Rounded Rectangle 8"/>
          <p:cNvSpPr/>
          <p:nvPr/>
        </p:nvSpPr>
        <p:spPr>
          <a:xfrm>
            <a:off x="5257800" y="1231225"/>
            <a:ext cx="3111500" cy="508337"/>
          </a:xfrm>
          <a:prstGeom prst="roundRect">
            <a:avLst/>
          </a:prstGeom>
          <a:solidFill>
            <a:srgbClr val="F5F7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dirty="0" err="1">
                <a:solidFill>
                  <a:schemeClr val="tx1">
                    <a:lumMod val="50000"/>
                  </a:schemeClr>
                </a:solidFill>
              </a:rPr>
              <a:t>Nhóm</a:t>
            </a:r>
            <a:r>
              <a:rPr lang="en-US" sz="2000" dirty="0">
                <a:solidFill>
                  <a:schemeClr val="tx1">
                    <a:lumMod val="50000"/>
                  </a:schemeClr>
                </a:solidFill>
              </a:rPr>
              <a:t> 3 </a:t>
            </a:r>
            <a:r>
              <a:rPr lang="en-US" sz="2000" dirty="0" err="1">
                <a:solidFill>
                  <a:schemeClr val="tx1">
                    <a:lumMod val="50000"/>
                  </a:schemeClr>
                </a:solidFill>
              </a:rPr>
              <a:t>và</a:t>
            </a:r>
            <a:r>
              <a:rPr lang="en-US" sz="2000" dirty="0">
                <a:solidFill>
                  <a:schemeClr val="tx1">
                    <a:lumMod val="50000"/>
                  </a:schemeClr>
                </a:solidFill>
              </a:rPr>
              <a:t> 4</a:t>
            </a:r>
          </a:p>
        </p:txBody>
      </p:sp>
      <p:sp>
        <p:nvSpPr>
          <p:cNvPr id="10" name="Rectangle 9"/>
          <p:cNvSpPr/>
          <p:nvPr/>
        </p:nvSpPr>
        <p:spPr>
          <a:xfrm>
            <a:off x="577850" y="2012642"/>
            <a:ext cx="3657600" cy="2400657"/>
          </a:xfrm>
          <a:prstGeom prst="rect">
            <a:avLst/>
          </a:prstGeom>
        </p:spPr>
        <p:txBody>
          <a:bodyPr wrap="square">
            <a:spAutoFit/>
          </a:bodyPr>
          <a:lstStyle/>
          <a:p>
            <a:pPr algn="just">
              <a:lnSpc>
                <a:spcPct val="150000"/>
              </a:lnSpc>
            </a:pPr>
            <a:r>
              <a:rPr lang="en-US" sz="2000" dirty="0"/>
              <a:t>Đ</a:t>
            </a:r>
            <a:r>
              <a:rPr lang="vi-VN" sz="2000" dirty="0"/>
              <a:t>ọc thông tin SGK, quan sát hình 9.5 – 9.6, phân biệt miễn dịch dịch thể và miễn dịch qua trung gian tế bào bằng cách </a:t>
            </a:r>
            <a:r>
              <a:rPr lang="vi-VN" sz="2000" b="1" i="1" dirty="0"/>
              <a:t>lập bảng so sánh</a:t>
            </a:r>
          </a:p>
        </p:txBody>
      </p:sp>
      <p:sp>
        <p:nvSpPr>
          <p:cNvPr id="11" name="Rectangle 10"/>
          <p:cNvSpPr/>
          <p:nvPr/>
        </p:nvSpPr>
        <p:spPr>
          <a:xfrm>
            <a:off x="5041900" y="2012642"/>
            <a:ext cx="3613150" cy="2400657"/>
          </a:xfrm>
          <a:prstGeom prst="rect">
            <a:avLst/>
          </a:prstGeom>
        </p:spPr>
        <p:txBody>
          <a:bodyPr wrap="square">
            <a:spAutoFit/>
          </a:bodyPr>
          <a:lstStyle/>
          <a:p>
            <a:pPr algn="just">
              <a:lnSpc>
                <a:spcPct val="150000"/>
              </a:lnSpc>
            </a:pPr>
            <a:r>
              <a:rPr lang="en-US" sz="2000" dirty="0"/>
              <a:t>Đ</a:t>
            </a:r>
            <a:r>
              <a:rPr lang="vi-VN" sz="2000" dirty="0"/>
              <a:t>ọc thông tin SGK, quan sát hình 9.5 – 9.6, phân biệt miễn dịch dịch thể và miễn dịch qua trung gian tế bào bằng </a:t>
            </a:r>
            <a:r>
              <a:rPr lang="vi-VN" sz="2000" b="1" i="1" dirty="0"/>
              <a:t>sơ đồ tư duy</a:t>
            </a:r>
          </a:p>
        </p:txBody>
      </p:sp>
    </p:spTree>
    <p:extLst>
      <p:ext uri="{BB962C8B-B14F-4D97-AF65-F5344CB8AC3E}">
        <p14:creationId xmlns:p14="http://schemas.microsoft.com/office/powerpoint/2010/main" val="492519748"/>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14400" y="133350"/>
            <a:ext cx="7391400" cy="2400657"/>
          </a:xfrm>
          <a:prstGeom prst="rect">
            <a:avLst/>
          </a:prstGeom>
        </p:spPr>
        <p:txBody>
          <a:bodyPr wrap="square">
            <a:spAutoFit/>
          </a:bodyPr>
          <a:lstStyle/>
          <a:p>
            <a:pPr algn="just">
              <a:lnSpc>
                <a:spcPct val="150000"/>
              </a:lnSpc>
            </a:pPr>
            <a:r>
              <a:rPr lang="vi-VN" sz="2000" b="1" dirty="0"/>
              <a:t>a) Miễn dịch dịch thể</a:t>
            </a:r>
          </a:p>
          <a:p>
            <a:pPr algn="just">
              <a:lnSpc>
                <a:spcPct val="150000"/>
              </a:lnSpc>
            </a:pPr>
            <a:r>
              <a:rPr lang="vi-VN" sz="2000" dirty="0"/>
              <a:t>- Tế bào tham gia: tế bào T hỗ trợ, tế bào B (B nhớ và plasma)</a:t>
            </a:r>
          </a:p>
          <a:p>
            <a:pPr algn="just">
              <a:lnSpc>
                <a:spcPct val="150000"/>
              </a:lnSpc>
            </a:pPr>
            <a:r>
              <a:rPr lang="vi-VN" sz="2000" dirty="0"/>
              <a:t>- Cơ chế: sản sinh kháng thể bất hoạt kháng nguyên</a:t>
            </a:r>
          </a:p>
          <a:p>
            <a:pPr algn="just">
              <a:lnSpc>
                <a:spcPct val="150000"/>
              </a:lnSpc>
            </a:pPr>
            <a:r>
              <a:rPr lang="vi-VN" sz="2000" dirty="0"/>
              <a:t>- Vai trò: bất hoạt kháng nguyên trong thể dịch cơ thể, ghi nhớ kháng nguyên</a:t>
            </a:r>
          </a:p>
        </p:txBody>
      </p:sp>
      <p:sp>
        <p:nvSpPr>
          <p:cNvPr id="3" name="Rectangle 2"/>
          <p:cNvSpPr/>
          <p:nvPr/>
        </p:nvSpPr>
        <p:spPr>
          <a:xfrm>
            <a:off x="914400" y="2984876"/>
            <a:ext cx="7391400" cy="1938992"/>
          </a:xfrm>
          <a:prstGeom prst="rect">
            <a:avLst/>
          </a:prstGeom>
        </p:spPr>
        <p:txBody>
          <a:bodyPr wrap="square">
            <a:spAutoFit/>
          </a:bodyPr>
          <a:lstStyle/>
          <a:p>
            <a:pPr algn="just">
              <a:lnSpc>
                <a:spcPct val="150000"/>
              </a:lnSpc>
            </a:pPr>
            <a:r>
              <a:rPr lang="vi-VN" sz="2000" b="1" dirty="0"/>
              <a:t>b) Miễn dịch qua trung gian tế bào</a:t>
            </a:r>
          </a:p>
          <a:p>
            <a:pPr algn="just">
              <a:lnSpc>
                <a:spcPct val="150000"/>
              </a:lnSpc>
            </a:pPr>
            <a:r>
              <a:rPr lang="vi-VN" sz="2000" dirty="0"/>
              <a:t>- Tế bào tham gia: tế bào T trợ giúp, tế bào T độc</a:t>
            </a:r>
          </a:p>
          <a:p>
            <a:pPr algn="just">
              <a:lnSpc>
                <a:spcPct val="150000"/>
              </a:lnSpc>
            </a:pPr>
            <a:r>
              <a:rPr lang="vi-VN" sz="2000" dirty="0"/>
              <a:t>- Cơ chế: tiêu diệt các tế bào nhiễm bệnh</a:t>
            </a:r>
          </a:p>
          <a:p>
            <a:pPr algn="just">
              <a:lnSpc>
                <a:spcPct val="150000"/>
              </a:lnSpc>
            </a:pPr>
            <a:r>
              <a:rPr lang="vi-VN" sz="2000" dirty="0"/>
              <a:t>- Vai trò: loại bỏ kháng nguyên khi chúng ở trong tế bào</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52696" y="2006600"/>
            <a:ext cx="4114808" cy="1447800"/>
          </a:xfrm>
          <a:prstGeom prst="rect">
            <a:avLst/>
          </a:prstGeom>
        </p:spPr>
      </p:pic>
      <p:grpSp>
        <p:nvGrpSpPr>
          <p:cNvPr id="5" name="Google Shape;1940;p52"/>
          <p:cNvGrpSpPr/>
          <p:nvPr/>
        </p:nvGrpSpPr>
        <p:grpSpPr>
          <a:xfrm>
            <a:off x="8137410" y="285750"/>
            <a:ext cx="520388" cy="452675"/>
            <a:chOff x="-2794825" y="12384075"/>
            <a:chExt cx="1180025" cy="1076050"/>
          </a:xfrm>
        </p:grpSpPr>
        <p:sp>
          <p:nvSpPr>
            <p:cNvPr id="6" name="Google Shape;1941;p52"/>
            <p:cNvSpPr/>
            <p:nvPr/>
          </p:nvSpPr>
          <p:spPr>
            <a:xfrm>
              <a:off x="-2668900" y="12531975"/>
              <a:ext cx="918175" cy="838150"/>
            </a:xfrm>
            <a:custGeom>
              <a:avLst/>
              <a:gdLst/>
              <a:ahLst/>
              <a:cxnLst/>
              <a:rect l="l" t="t" r="r" b="b"/>
              <a:pathLst>
                <a:path w="36727" h="33526" extrusionOk="0">
                  <a:moveTo>
                    <a:pt x="11839" y="0"/>
                  </a:moveTo>
                  <a:cubicBezTo>
                    <a:pt x="11672" y="0"/>
                    <a:pt x="11506" y="1"/>
                    <a:pt x="11341" y="4"/>
                  </a:cubicBezTo>
                  <a:cubicBezTo>
                    <a:pt x="10708" y="4"/>
                    <a:pt x="10174" y="4"/>
                    <a:pt x="9607" y="104"/>
                  </a:cubicBezTo>
                  <a:cubicBezTo>
                    <a:pt x="9006" y="170"/>
                    <a:pt x="8473" y="270"/>
                    <a:pt x="7972" y="404"/>
                  </a:cubicBezTo>
                  <a:cubicBezTo>
                    <a:pt x="6972" y="637"/>
                    <a:pt x="6038" y="1004"/>
                    <a:pt x="5304" y="1338"/>
                  </a:cubicBezTo>
                  <a:cubicBezTo>
                    <a:pt x="4937" y="1571"/>
                    <a:pt x="4603" y="1738"/>
                    <a:pt x="4303" y="1905"/>
                  </a:cubicBezTo>
                  <a:cubicBezTo>
                    <a:pt x="3970" y="2072"/>
                    <a:pt x="3703" y="2239"/>
                    <a:pt x="3503" y="2339"/>
                  </a:cubicBezTo>
                  <a:cubicBezTo>
                    <a:pt x="3269" y="2472"/>
                    <a:pt x="3102" y="2605"/>
                    <a:pt x="2969" y="2672"/>
                  </a:cubicBezTo>
                  <a:lnTo>
                    <a:pt x="2835" y="2806"/>
                  </a:lnTo>
                  <a:cubicBezTo>
                    <a:pt x="2702" y="2939"/>
                    <a:pt x="2602" y="3072"/>
                    <a:pt x="2569" y="3239"/>
                  </a:cubicBezTo>
                  <a:cubicBezTo>
                    <a:pt x="334" y="5574"/>
                    <a:pt x="0" y="9077"/>
                    <a:pt x="1835" y="11012"/>
                  </a:cubicBezTo>
                  <a:lnTo>
                    <a:pt x="1968" y="11145"/>
                  </a:lnTo>
                  <a:cubicBezTo>
                    <a:pt x="2001" y="11245"/>
                    <a:pt x="2068" y="11345"/>
                    <a:pt x="2168" y="11479"/>
                  </a:cubicBezTo>
                  <a:cubicBezTo>
                    <a:pt x="2368" y="11745"/>
                    <a:pt x="2702" y="12112"/>
                    <a:pt x="3136" y="12479"/>
                  </a:cubicBezTo>
                  <a:cubicBezTo>
                    <a:pt x="3569" y="12846"/>
                    <a:pt x="4070" y="13280"/>
                    <a:pt x="4703" y="13647"/>
                  </a:cubicBezTo>
                  <a:cubicBezTo>
                    <a:pt x="5304" y="14014"/>
                    <a:pt x="6004" y="14347"/>
                    <a:pt x="6738" y="14681"/>
                  </a:cubicBezTo>
                  <a:cubicBezTo>
                    <a:pt x="7505" y="15014"/>
                    <a:pt x="8306" y="15415"/>
                    <a:pt x="9140" y="15815"/>
                  </a:cubicBezTo>
                  <a:cubicBezTo>
                    <a:pt x="9907" y="16249"/>
                    <a:pt x="10741" y="16649"/>
                    <a:pt x="11575" y="17116"/>
                  </a:cubicBezTo>
                  <a:cubicBezTo>
                    <a:pt x="12042" y="17316"/>
                    <a:pt x="12409" y="17616"/>
                    <a:pt x="12843" y="17816"/>
                  </a:cubicBezTo>
                  <a:cubicBezTo>
                    <a:pt x="13243" y="18017"/>
                    <a:pt x="13643" y="18283"/>
                    <a:pt x="14043" y="18517"/>
                  </a:cubicBezTo>
                  <a:cubicBezTo>
                    <a:pt x="14477" y="18784"/>
                    <a:pt x="14844" y="19084"/>
                    <a:pt x="15211" y="19317"/>
                  </a:cubicBezTo>
                  <a:cubicBezTo>
                    <a:pt x="15411" y="19484"/>
                    <a:pt x="15645" y="19584"/>
                    <a:pt x="15811" y="19751"/>
                  </a:cubicBezTo>
                  <a:lnTo>
                    <a:pt x="16345" y="20185"/>
                  </a:lnTo>
                  <a:lnTo>
                    <a:pt x="16812" y="20518"/>
                  </a:lnTo>
                  <a:lnTo>
                    <a:pt x="17513" y="21185"/>
                  </a:lnTo>
                  <a:cubicBezTo>
                    <a:pt x="17646" y="21352"/>
                    <a:pt x="17746" y="21486"/>
                    <a:pt x="17879" y="21619"/>
                  </a:cubicBezTo>
                  <a:cubicBezTo>
                    <a:pt x="18013" y="21786"/>
                    <a:pt x="18180" y="21953"/>
                    <a:pt x="18313" y="22119"/>
                  </a:cubicBezTo>
                  <a:cubicBezTo>
                    <a:pt x="18880" y="22787"/>
                    <a:pt x="19381" y="23454"/>
                    <a:pt x="19948" y="24121"/>
                  </a:cubicBezTo>
                  <a:cubicBezTo>
                    <a:pt x="20481" y="24788"/>
                    <a:pt x="20982" y="25455"/>
                    <a:pt x="21482" y="26089"/>
                  </a:cubicBezTo>
                  <a:cubicBezTo>
                    <a:pt x="21982" y="26689"/>
                    <a:pt x="22449" y="27357"/>
                    <a:pt x="22883" y="27990"/>
                  </a:cubicBezTo>
                  <a:cubicBezTo>
                    <a:pt x="23150" y="28324"/>
                    <a:pt x="23383" y="28624"/>
                    <a:pt x="23584" y="28924"/>
                  </a:cubicBezTo>
                  <a:cubicBezTo>
                    <a:pt x="23684" y="29024"/>
                    <a:pt x="23817" y="29191"/>
                    <a:pt x="23917" y="29325"/>
                  </a:cubicBezTo>
                  <a:cubicBezTo>
                    <a:pt x="24051" y="29458"/>
                    <a:pt x="24151" y="29625"/>
                    <a:pt x="24284" y="29758"/>
                  </a:cubicBezTo>
                  <a:cubicBezTo>
                    <a:pt x="24718" y="30259"/>
                    <a:pt x="25151" y="30759"/>
                    <a:pt x="25552" y="31159"/>
                  </a:cubicBezTo>
                  <a:lnTo>
                    <a:pt x="26119" y="31693"/>
                  </a:lnTo>
                  <a:cubicBezTo>
                    <a:pt x="26285" y="31860"/>
                    <a:pt x="26419" y="31993"/>
                    <a:pt x="26552" y="32127"/>
                  </a:cubicBezTo>
                  <a:cubicBezTo>
                    <a:pt x="26686" y="32260"/>
                    <a:pt x="26786" y="32327"/>
                    <a:pt x="26853" y="32360"/>
                  </a:cubicBezTo>
                  <a:cubicBezTo>
                    <a:pt x="26953" y="32427"/>
                    <a:pt x="26986" y="32460"/>
                    <a:pt x="26986" y="32460"/>
                  </a:cubicBezTo>
                  <a:lnTo>
                    <a:pt x="27520" y="32827"/>
                  </a:lnTo>
                  <a:cubicBezTo>
                    <a:pt x="27686" y="32961"/>
                    <a:pt x="27887" y="33094"/>
                    <a:pt x="28120" y="33161"/>
                  </a:cubicBezTo>
                  <a:cubicBezTo>
                    <a:pt x="28647" y="33408"/>
                    <a:pt x="29218" y="33526"/>
                    <a:pt x="29801" y="33526"/>
                  </a:cubicBezTo>
                  <a:cubicBezTo>
                    <a:pt x="31655" y="33526"/>
                    <a:pt x="33634" y="32338"/>
                    <a:pt x="34725" y="30359"/>
                  </a:cubicBezTo>
                  <a:cubicBezTo>
                    <a:pt x="34725" y="30359"/>
                    <a:pt x="34725" y="30325"/>
                    <a:pt x="34825" y="30192"/>
                  </a:cubicBezTo>
                  <a:cubicBezTo>
                    <a:pt x="34858" y="30092"/>
                    <a:pt x="34958" y="29925"/>
                    <a:pt x="35058" y="29692"/>
                  </a:cubicBezTo>
                  <a:cubicBezTo>
                    <a:pt x="35225" y="29291"/>
                    <a:pt x="35559" y="28624"/>
                    <a:pt x="35826" y="27824"/>
                  </a:cubicBezTo>
                  <a:cubicBezTo>
                    <a:pt x="36126" y="27023"/>
                    <a:pt x="36359" y="26022"/>
                    <a:pt x="36526" y="24921"/>
                  </a:cubicBezTo>
                  <a:cubicBezTo>
                    <a:pt x="36626" y="24321"/>
                    <a:pt x="36660" y="23754"/>
                    <a:pt x="36693" y="23120"/>
                  </a:cubicBezTo>
                  <a:cubicBezTo>
                    <a:pt x="36726" y="22820"/>
                    <a:pt x="36726" y="22486"/>
                    <a:pt x="36726" y="22153"/>
                  </a:cubicBezTo>
                  <a:cubicBezTo>
                    <a:pt x="36726" y="21819"/>
                    <a:pt x="36693" y="21486"/>
                    <a:pt x="36693" y="21152"/>
                  </a:cubicBezTo>
                  <a:cubicBezTo>
                    <a:pt x="36626" y="19784"/>
                    <a:pt x="36359" y="18350"/>
                    <a:pt x="35992" y="16916"/>
                  </a:cubicBezTo>
                  <a:cubicBezTo>
                    <a:pt x="35625" y="15448"/>
                    <a:pt x="35025" y="13947"/>
                    <a:pt x="34291" y="12513"/>
                  </a:cubicBezTo>
                  <a:cubicBezTo>
                    <a:pt x="33524" y="11112"/>
                    <a:pt x="32523" y="9777"/>
                    <a:pt x="31456" y="8576"/>
                  </a:cubicBezTo>
                  <a:cubicBezTo>
                    <a:pt x="31156" y="8243"/>
                    <a:pt x="30889" y="7976"/>
                    <a:pt x="30555" y="7642"/>
                  </a:cubicBezTo>
                  <a:cubicBezTo>
                    <a:pt x="30222" y="7309"/>
                    <a:pt x="29888" y="6975"/>
                    <a:pt x="29554" y="6675"/>
                  </a:cubicBezTo>
                  <a:lnTo>
                    <a:pt x="28854" y="6075"/>
                  </a:lnTo>
                  <a:lnTo>
                    <a:pt x="28654" y="5908"/>
                  </a:lnTo>
                  <a:lnTo>
                    <a:pt x="28520" y="5808"/>
                  </a:lnTo>
                  <a:lnTo>
                    <a:pt x="28287" y="5641"/>
                  </a:lnTo>
                  <a:lnTo>
                    <a:pt x="27787" y="5274"/>
                  </a:lnTo>
                  <a:cubicBezTo>
                    <a:pt x="27119" y="4774"/>
                    <a:pt x="26486" y="4273"/>
                    <a:pt x="25785" y="3906"/>
                  </a:cubicBezTo>
                  <a:cubicBezTo>
                    <a:pt x="25051" y="3473"/>
                    <a:pt x="24384" y="3072"/>
                    <a:pt x="23684" y="2739"/>
                  </a:cubicBezTo>
                  <a:cubicBezTo>
                    <a:pt x="22316" y="1972"/>
                    <a:pt x="20848" y="1438"/>
                    <a:pt x="19447" y="1004"/>
                  </a:cubicBezTo>
                  <a:cubicBezTo>
                    <a:pt x="16741" y="227"/>
                    <a:pt x="14151" y="0"/>
                    <a:pt x="118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942;p52"/>
            <p:cNvSpPr/>
            <p:nvPr/>
          </p:nvSpPr>
          <p:spPr>
            <a:xfrm>
              <a:off x="-2236100" y="12543725"/>
              <a:ext cx="485375" cy="824625"/>
            </a:xfrm>
            <a:custGeom>
              <a:avLst/>
              <a:gdLst/>
              <a:ahLst/>
              <a:cxnLst/>
              <a:rect l="l" t="t" r="r" b="b"/>
              <a:pathLst>
                <a:path w="19415" h="32985" extrusionOk="0">
                  <a:moveTo>
                    <a:pt x="0" y="1"/>
                  </a:moveTo>
                  <a:lnTo>
                    <a:pt x="0" y="1"/>
                  </a:lnTo>
                  <a:cubicBezTo>
                    <a:pt x="634" y="234"/>
                    <a:pt x="1201" y="534"/>
                    <a:pt x="1835" y="835"/>
                  </a:cubicBezTo>
                  <a:cubicBezTo>
                    <a:pt x="2536" y="1168"/>
                    <a:pt x="3203" y="1568"/>
                    <a:pt x="3903" y="2002"/>
                  </a:cubicBezTo>
                  <a:cubicBezTo>
                    <a:pt x="4637" y="2369"/>
                    <a:pt x="5237" y="2869"/>
                    <a:pt x="5905" y="3370"/>
                  </a:cubicBezTo>
                  <a:lnTo>
                    <a:pt x="6405" y="3737"/>
                  </a:lnTo>
                  <a:lnTo>
                    <a:pt x="6672" y="3937"/>
                  </a:lnTo>
                  <a:lnTo>
                    <a:pt x="6805" y="4003"/>
                  </a:lnTo>
                  <a:lnTo>
                    <a:pt x="7005" y="4170"/>
                  </a:lnTo>
                  <a:lnTo>
                    <a:pt x="7706" y="4804"/>
                  </a:lnTo>
                  <a:cubicBezTo>
                    <a:pt x="8039" y="5104"/>
                    <a:pt x="8373" y="5438"/>
                    <a:pt x="8707" y="5771"/>
                  </a:cubicBezTo>
                  <a:cubicBezTo>
                    <a:pt x="9040" y="6105"/>
                    <a:pt x="9307" y="6339"/>
                    <a:pt x="9574" y="6672"/>
                  </a:cubicBezTo>
                  <a:cubicBezTo>
                    <a:pt x="10675" y="7873"/>
                    <a:pt x="11675" y="9207"/>
                    <a:pt x="12409" y="10642"/>
                  </a:cubicBezTo>
                  <a:cubicBezTo>
                    <a:pt x="13176" y="12043"/>
                    <a:pt x="13744" y="13544"/>
                    <a:pt x="14144" y="15011"/>
                  </a:cubicBezTo>
                  <a:cubicBezTo>
                    <a:pt x="14511" y="16479"/>
                    <a:pt x="14744" y="17880"/>
                    <a:pt x="14844" y="19281"/>
                  </a:cubicBezTo>
                  <a:cubicBezTo>
                    <a:pt x="14844" y="19615"/>
                    <a:pt x="14878" y="19948"/>
                    <a:pt x="14878" y="20282"/>
                  </a:cubicBezTo>
                  <a:cubicBezTo>
                    <a:pt x="14878" y="20615"/>
                    <a:pt x="14878" y="20949"/>
                    <a:pt x="14844" y="21216"/>
                  </a:cubicBezTo>
                  <a:cubicBezTo>
                    <a:pt x="14811" y="21850"/>
                    <a:pt x="14744" y="22450"/>
                    <a:pt x="14678" y="23017"/>
                  </a:cubicBezTo>
                  <a:cubicBezTo>
                    <a:pt x="14511" y="24151"/>
                    <a:pt x="14244" y="25152"/>
                    <a:pt x="13977" y="25953"/>
                  </a:cubicBezTo>
                  <a:cubicBezTo>
                    <a:pt x="13710" y="26720"/>
                    <a:pt x="13377" y="27387"/>
                    <a:pt x="13210" y="27821"/>
                  </a:cubicBezTo>
                  <a:cubicBezTo>
                    <a:pt x="13076" y="28021"/>
                    <a:pt x="13010" y="28187"/>
                    <a:pt x="12976" y="28321"/>
                  </a:cubicBezTo>
                  <a:cubicBezTo>
                    <a:pt x="12876" y="28454"/>
                    <a:pt x="12876" y="28488"/>
                    <a:pt x="12876" y="28488"/>
                  </a:cubicBezTo>
                  <a:cubicBezTo>
                    <a:pt x="12009" y="30022"/>
                    <a:pt x="10641" y="31056"/>
                    <a:pt x="9174" y="31490"/>
                  </a:cubicBezTo>
                  <a:lnTo>
                    <a:pt x="9240" y="31557"/>
                  </a:lnTo>
                  <a:cubicBezTo>
                    <a:pt x="9374" y="31690"/>
                    <a:pt x="9507" y="31790"/>
                    <a:pt x="9541" y="31823"/>
                  </a:cubicBezTo>
                  <a:cubicBezTo>
                    <a:pt x="9607" y="31857"/>
                    <a:pt x="9674" y="31890"/>
                    <a:pt x="9674" y="31890"/>
                  </a:cubicBezTo>
                  <a:lnTo>
                    <a:pt x="10208" y="32290"/>
                  </a:lnTo>
                  <a:cubicBezTo>
                    <a:pt x="10374" y="32390"/>
                    <a:pt x="10575" y="32524"/>
                    <a:pt x="10808" y="32624"/>
                  </a:cubicBezTo>
                  <a:cubicBezTo>
                    <a:pt x="11330" y="32869"/>
                    <a:pt x="11894" y="32985"/>
                    <a:pt x="12471" y="32985"/>
                  </a:cubicBezTo>
                  <a:cubicBezTo>
                    <a:pt x="14330" y="32985"/>
                    <a:pt x="16318" y="31782"/>
                    <a:pt x="17413" y="29822"/>
                  </a:cubicBezTo>
                  <a:cubicBezTo>
                    <a:pt x="17413" y="29822"/>
                    <a:pt x="17480" y="29789"/>
                    <a:pt x="17513" y="29655"/>
                  </a:cubicBezTo>
                  <a:cubicBezTo>
                    <a:pt x="17546" y="29522"/>
                    <a:pt x="17646" y="29355"/>
                    <a:pt x="17746" y="29155"/>
                  </a:cubicBezTo>
                  <a:cubicBezTo>
                    <a:pt x="17980" y="28721"/>
                    <a:pt x="18247" y="28054"/>
                    <a:pt x="18514" y="27287"/>
                  </a:cubicBezTo>
                  <a:cubicBezTo>
                    <a:pt x="18747" y="26453"/>
                    <a:pt x="19047" y="25486"/>
                    <a:pt x="19214" y="24351"/>
                  </a:cubicBezTo>
                  <a:cubicBezTo>
                    <a:pt x="19314" y="23784"/>
                    <a:pt x="19381" y="23184"/>
                    <a:pt x="19381" y="22550"/>
                  </a:cubicBezTo>
                  <a:cubicBezTo>
                    <a:pt x="19381" y="22283"/>
                    <a:pt x="19414" y="21950"/>
                    <a:pt x="19414" y="21616"/>
                  </a:cubicBezTo>
                  <a:cubicBezTo>
                    <a:pt x="19348" y="21316"/>
                    <a:pt x="19348" y="20982"/>
                    <a:pt x="19348" y="20649"/>
                  </a:cubicBezTo>
                  <a:cubicBezTo>
                    <a:pt x="19247" y="19314"/>
                    <a:pt x="19014" y="17880"/>
                    <a:pt x="18647" y="16379"/>
                  </a:cubicBezTo>
                  <a:cubicBezTo>
                    <a:pt x="18213" y="14945"/>
                    <a:pt x="17680" y="13444"/>
                    <a:pt x="16912" y="12009"/>
                  </a:cubicBezTo>
                  <a:cubicBezTo>
                    <a:pt x="16179" y="10608"/>
                    <a:pt x="15178" y="9274"/>
                    <a:pt x="14077" y="8040"/>
                  </a:cubicBezTo>
                  <a:cubicBezTo>
                    <a:pt x="13810" y="7773"/>
                    <a:pt x="13543" y="7473"/>
                    <a:pt x="13210" y="7139"/>
                  </a:cubicBezTo>
                  <a:cubicBezTo>
                    <a:pt x="12876" y="6806"/>
                    <a:pt x="12543" y="6505"/>
                    <a:pt x="12209" y="6172"/>
                  </a:cubicBezTo>
                  <a:lnTo>
                    <a:pt x="11509" y="5538"/>
                  </a:lnTo>
                  <a:lnTo>
                    <a:pt x="11308" y="5371"/>
                  </a:lnTo>
                  <a:lnTo>
                    <a:pt x="11175" y="5304"/>
                  </a:lnTo>
                  <a:lnTo>
                    <a:pt x="10908" y="5138"/>
                  </a:lnTo>
                  <a:lnTo>
                    <a:pt x="10408" y="4737"/>
                  </a:lnTo>
                  <a:cubicBezTo>
                    <a:pt x="9741" y="4237"/>
                    <a:pt x="9140" y="3737"/>
                    <a:pt x="8406" y="3370"/>
                  </a:cubicBezTo>
                  <a:cubicBezTo>
                    <a:pt x="7739" y="2969"/>
                    <a:pt x="7039" y="2502"/>
                    <a:pt x="6338" y="2202"/>
                  </a:cubicBezTo>
                  <a:cubicBezTo>
                    <a:pt x="4904" y="1502"/>
                    <a:pt x="3503" y="901"/>
                    <a:pt x="2069" y="501"/>
                  </a:cubicBezTo>
                  <a:cubicBezTo>
                    <a:pt x="1368" y="301"/>
                    <a:pt x="701" y="13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943;p52"/>
            <p:cNvSpPr/>
            <p:nvPr/>
          </p:nvSpPr>
          <p:spPr>
            <a:xfrm>
              <a:off x="-2718950" y="12502750"/>
              <a:ext cx="170150" cy="159725"/>
            </a:xfrm>
            <a:custGeom>
              <a:avLst/>
              <a:gdLst/>
              <a:ahLst/>
              <a:cxnLst/>
              <a:rect l="l" t="t" r="r" b="b"/>
              <a:pathLst>
                <a:path w="6806" h="6389" extrusionOk="0">
                  <a:moveTo>
                    <a:pt x="1615" y="0"/>
                  </a:moveTo>
                  <a:cubicBezTo>
                    <a:pt x="832" y="0"/>
                    <a:pt x="163" y="613"/>
                    <a:pt x="67" y="1406"/>
                  </a:cubicBezTo>
                  <a:cubicBezTo>
                    <a:pt x="1" y="2240"/>
                    <a:pt x="634" y="2974"/>
                    <a:pt x="1468" y="3074"/>
                  </a:cubicBezTo>
                  <a:cubicBezTo>
                    <a:pt x="2502" y="3174"/>
                    <a:pt x="3103" y="3741"/>
                    <a:pt x="3770" y="4275"/>
                  </a:cubicBezTo>
                  <a:cubicBezTo>
                    <a:pt x="4070" y="4508"/>
                    <a:pt x="4370" y="4809"/>
                    <a:pt x="4671" y="5109"/>
                  </a:cubicBezTo>
                  <a:cubicBezTo>
                    <a:pt x="4971" y="5409"/>
                    <a:pt x="5204" y="5743"/>
                    <a:pt x="5471" y="6076"/>
                  </a:cubicBezTo>
                  <a:cubicBezTo>
                    <a:pt x="5505" y="6143"/>
                    <a:pt x="5605" y="6243"/>
                    <a:pt x="5671" y="6276"/>
                  </a:cubicBezTo>
                  <a:cubicBezTo>
                    <a:pt x="5796" y="6351"/>
                    <a:pt x="5926" y="6389"/>
                    <a:pt x="6050" y="6389"/>
                  </a:cubicBezTo>
                  <a:cubicBezTo>
                    <a:pt x="6257" y="6389"/>
                    <a:pt x="6447" y="6285"/>
                    <a:pt x="6572" y="6076"/>
                  </a:cubicBezTo>
                  <a:cubicBezTo>
                    <a:pt x="6805" y="5743"/>
                    <a:pt x="6705" y="5342"/>
                    <a:pt x="6372" y="5142"/>
                  </a:cubicBezTo>
                  <a:cubicBezTo>
                    <a:pt x="6005" y="4942"/>
                    <a:pt x="5705" y="4642"/>
                    <a:pt x="5371" y="4408"/>
                  </a:cubicBezTo>
                  <a:cubicBezTo>
                    <a:pt x="5038" y="4108"/>
                    <a:pt x="4737" y="3808"/>
                    <a:pt x="4470" y="3508"/>
                  </a:cubicBezTo>
                  <a:cubicBezTo>
                    <a:pt x="3937" y="2907"/>
                    <a:pt x="3303" y="2340"/>
                    <a:pt x="3136" y="1306"/>
                  </a:cubicBezTo>
                  <a:cubicBezTo>
                    <a:pt x="3003" y="639"/>
                    <a:pt x="2469" y="105"/>
                    <a:pt x="1735" y="5"/>
                  </a:cubicBezTo>
                  <a:cubicBezTo>
                    <a:pt x="1695" y="2"/>
                    <a:pt x="1655" y="0"/>
                    <a:pt x="161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944;p52"/>
            <p:cNvSpPr/>
            <p:nvPr/>
          </p:nvSpPr>
          <p:spPr>
            <a:xfrm>
              <a:off x="-2643900" y="12693000"/>
              <a:ext cx="70925" cy="70900"/>
            </a:xfrm>
            <a:custGeom>
              <a:avLst/>
              <a:gdLst/>
              <a:ahLst/>
              <a:cxnLst/>
              <a:rect l="l" t="t" r="r" b="b"/>
              <a:pathLst>
                <a:path w="2837" h="2836" extrusionOk="0">
                  <a:moveTo>
                    <a:pt x="1435" y="1"/>
                  </a:moveTo>
                  <a:cubicBezTo>
                    <a:pt x="635" y="1"/>
                    <a:pt x="1" y="634"/>
                    <a:pt x="1" y="1402"/>
                  </a:cubicBezTo>
                  <a:cubicBezTo>
                    <a:pt x="1" y="2202"/>
                    <a:pt x="635" y="2836"/>
                    <a:pt x="1435" y="2836"/>
                  </a:cubicBezTo>
                  <a:cubicBezTo>
                    <a:pt x="2202" y="2836"/>
                    <a:pt x="2836" y="2202"/>
                    <a:pt x="2836" y="1402"/>
                  </a:cubicBezTo>
                  <a:cubicBezTo>
                    <a:pt x="2836" y="634"/>
                    <a:pt x="2202" y="1"/>
                    <a:pt x="14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945;p52"/>
            <p:cNvSpPr/>
            <p:nvPr/>
          </p:nvSpPr>
          <p:spPr>
            <a:xfrm>
              <a:off x="-2794825" y="12655950"/>
              <a:ext cx="208500" cy="87950"/>
            </a:xfrm>
            <a:custGeom>
              <a:avLst/>
              <a:gdLst/>
              <a:ahLst/>
              <a:cxnLst/>
              <a:rect l="l" t="t" r="r" b="b"/>
              <a:pathLst>
                <a:path w="8340" h="3518" extrusionOk="0">
                  <a:moveTo>
                    <a:pt x="1748" y="0"/>
                  </a:moveTo>
                  <a:cubicBezTo>
                    <a:pt x="1535" y="0"/>
                    <a:pt x="1323" y="48"/>
                    <a:pt x="1134" y="148"/>
                  </a:cubicBezTo>
                  <a:cubicBezTo>
                    <a:pt x="334" y="515"/>
                    <a:pt x="0" y="1449"/>
                    <a:pt x="367" y="2183"/>
                  </a:cubicBezTo>
                  <a:cubicBezTo>
                    <a:pt x="633" y="2764"/>
                    <a:pt x="1198" y="3099"/>
                    <a:pt x="1768" y="3099"/>
                  </a:cubicBezTo>
                  <a:cubicBezTo>
                    <a:pt x="1984" y="3099"/>
                    <a:pt x="2200" y="3051"/>
                    <a:pt x="2402" y="2950"/>
                  </a:cubicBezTo>
                  <a:cubicBezTo>
                    <a:pt x="2872" y="2740"/>
                    <a:pt x="3302" y="2671"/>
                    <a:pt x="3716" y="2671"/>
                  </a:cubicBezTo>
                  <a:cubicBezTo>
                    <a:pt x="4154" y="2671"/>
                    <a:pt x="4575" y="2748"/>
                    <a:pt x="5004" y="2817"/>
                  </a:cubicBezTo>
                  <a:cubicBezTo>
                    <a:pt x="5404" y="2850"/>
                    <a:pt x="5804" y="2950"/>
                    <a:pt x="6205" y="3050"/>
                  </a:cubicBezTo>
                  <a:cubicBezTo>
                    <a:pt x="6571" y="3184"/>
                    <a:pt x="7005" y="3317"/>
                    <a:pt x="7372" y="3484"/>
                  </a:cubicBezTo>
                  <a:cubicBezTo>
                    <a:pt x="7472" y="3484"/>
                    <a:pt x="7572" y="3517"/>
                    <a:pt x="7672" y="3517"/>
                  </a:cubicBezTo>
                  <a:cubicBezTo>
                    <a:pt x="8039" y="3517"/>
                    <a:pt x="8339" y="3217"/>
                    <a:pt x="8339" y="2850"/>
                  </a:cubicBezTo>
                  <a:cubicBezTo>
                    <a:pt x="8339" y="2483"/>
                    <a:pt x="8039" y="2183"/>
                    <a:pt x="7672" y="2183"/>
                  </a:cubicBezTo>
                  <a:cubicBezTo>
                    <a:pt x="7239" y="2183"/>
                    <a:pt x="6838" y="2150"/>
                    <a:pt x="6405" y="2050"/>
                  </a:cubicBezTo>
                  <a:cubicBezTo>
                    <a:pt x="6004" y="1983"/>
                    <a:pt x="5604" y="1883"/>
                    <a:pt x="5204" y="1783"/>
                  </a:cubicBezTo>
                  <a:cubicBezTo>
                    <a:pt x="4370" y="1516"/>
                    <a:pt x="3569" y="1349"/>
                    <a:pt x="2902" y="549"/>
                  </a:cubicBezTo>
                  <a:cubicBezTo>
                    <a:pt x="2613" y="193"/>
                    <a:pt x="2176" y="0"/>
                    <a:pt x="174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946;p52"/>
            <p:cNvSpPr/>
            <p:nvPr/>
          </p:nvSpPr>
          <p:spPr>
            <a:xfrm>
              <a:off x="-2599700" y="12614600"/>
              <a:ext cx="70900" cy="70925"/>
            </a:xfrm>
            <a:custGeom>
              <a:avLst/>
              <a:gdLst/>
              <a:ahLst/>
              <a:cxnLst/>
              <a:rect l="l" t="t" r="r" b="b"/>
              <a:pathLst>
                <a:path w="2836" h="2837" extrusionOk="0">
                  <a:moveTo>
                    <a:pt x="1402" y="1"/>
                  </a:moveTo>
                  <a:cubicBezTo>
                    <a:pt x="634" y="1"/>
                    <a:pt x="1" y="635"/>
                    <a:pt x="1" y="1402"/>
                  </a:cubicBezTo>
                  <a:cubicBezTo>
                    <a:pt x="1" y="2203"/>
                    <a:pt x="634" y="2836"/>
                    <a:pt x="1402" y="2836"/>
                  </a:cubicBezTo>
                  <a:cubicBezTo>
                    <a:pt x="2169" y="2836"/>
                    <a:pt x="2836" y="2203"/>
                    <a:pt x="2836" y="1402"/>
                  </a:cubicBezTo>
                  <a:cubicBezTo>
                    <a:pt x="2836" y="635"/>
                    <a:pt x="2169" y="1"/>
                    <a:pt x="140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947;p52"/>
            <p:cNvSpPr/>
            <p:nvPr/>
          </p:nvSpPr>
          <p:spPr>
            <a:xfrm>
              <a:off x="-2515475" y="12562075"/>
              <a:ext cx="70925" cy="70900"/>
            </a:xfrm>
            <a:custGeom>
              <a:avLst/>
              <a:gdLst/>
              <a:ahLst/>
              <a:cxnLst/>
              <a:rect l="l" t="t" r="r" b="b"/>
              <a:pathLst>
                <a:path w="2837" h="2836" extrusionOk="0">
                  <a:moveTo>
                    <a:pt x="1402" y="0"/>
                  </a:moveTo>
                  <a:cubicBezTo>
                    <a:pt x="635" y="0"/>
                    <a:pt x="1" y="668"/>
                    <a:pt x="1" y="1435"/>
                  </a:cubicBezTo>
                  <a:cubicBezTo>
                    <a:pt x="1" y="2202"/>
                    <a:pt x="635" y="2836"/>
                    <a:pt x="1402" y="2836"/>
                  </a:cubicBezTo>
                  <a:cubicBezTo>
                    <a:pt x="2202" y="2836"/>
                    <a:pt x="2836" y="2202"/>
                    <a:pt x="2836" y="1435"/>
                  </a:cubicBezTo>
                  <a:cubicBezTo>
                    <a:pt x="2836" y="668"/>
                    <a:pt x="2202" y="0"/>
                    <a:pt x="14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948;p52"/>
            <p:cNvSpPr/>
            <p:nvPr/>
          </p:nvSpPr>
          <p:spPr>
            <a:xfrm>
              <a:off x="-2397050" y="12542050"/>
              <a:ext cx="70900" cy="70925"/>
            </a:xfrm>
            <a:custGeom>
              <a:avLst/>
              <a:gdLst/>
              <a:ahLst/>
              <a:cxnLst/>
              <a:rect l="l" t="t" r="r" b="b"/>
              <a:pathLst>
                <a:path w="2836" h="2837" extrusionOk="0">
                  <a:moveTo>
                    <a:pt x="1435" y="1"/>
                  </a:moveTo>
                  <a:cubicBezTo>
                    <a:pt x="634" y="1"/>
                    <a:pt x="0" y="601"/>
                    <a:pt x="0" y="1402"/>
                  </a:cubicBezTo>
                  <a:cubicBezTo>
                    <a:pt x="0" y="2202"/>
                    <a:pt x="634" y="2836"/>
                    <a:pt x="1435" y="2836"/>
                  </a:cubicBezTo>
                  <a:cubicBezTo>
                    <a:pt x="2202" y="2836"/>
                    <a:pt x="2836" y="2202"/>
                    <a:pt x="2836" y="1402"/>
                  </a:cubicBezTo>
                  <a:cubicBezTo>
                    <a:pt x="2836" y="601"/>
                    <a:pt x="2202" y="1"/>
                    <a:pt x="14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949;p52"/>
            <p:cNvSpPr/>
            <p:nvPr/>
          </p:nvSpPr>
          <p:spPr>
            <a:xfrm>
              <a:off x="-2262800" y="12564575"/>
              <a:ext cx="71750" cy="70900"/>
            </a:xfrm>
            <a:custGeom>
              <a:avLst/>
              <a:gdLst/>
              <a:ahLst/>
              <a:cxnLst/>
              <a:rect l="l" t="t" r="r" b="b"/>
              <a:pathLst>
                <a:path w="2870" h="2836" extrusionOk="0">
                  <a:moveTo>
                    <a:pt x="1435" y="1"/>
                  </a:moveTo>
                  <a:cubicBezTo>
                    <a:pt x="635" y="1"/>
                    <a:pt x="1" y="634"/>
                    <a:pt x="1" y="1435"/>
                  </a:cubicBezTo>
                  <a:cubicBezTo>
                    <a:pt x="1" y="2202"/>
                    <a:pt x="635" y="2836"/>
                    <a:pt x="1435" y="2836"/>
                  </a:cubicBezTo>
                  <a:cubicBezTo>
                    <a:pt x="2236" y="2836"/>
                    <a:pt x="2870" y="2202"/>
                    <a:pt x="2870" y="1435"/>
                  </a:cubicBezTo>
                  <a:cubicBezTo>
                    <a:pt x="2870" y="668"/>
                    <a:pt x="2236" y="34"/>
                    <a:pt x="14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950;p52"/>
            <p:cNvSpPr/>
            <p:nvPr/>
          </p:nvSpPr>
          <p:spPr>
            <a:xfrm>
              <a:off x="-2577175" y="12414375"/>
              <a:ext cx="115100" cy="197000"/>
            </a:xfrm>
            <a:custGeom>
              <a:avLst/>
              <a:gdLst/>
              <a:ahLst/>
              <a:cxnLst/>
              <a:rect l="l" t="t" r="r" b="b"/>
              <a:pathLst>
                <a:path w="4604" h="7880" extrusionOk="0">
                  <a:moveTo>
                    <a:pt x="1738" y="0"/>
                  </a:moveTo>
                  <a:cubicBezTo>
                    <a:pt x="1220" y="0"/>
                    <a:pt x="719" y="245"/>
                    <a:pt x="434" y="705"/>
                  </a:cubicBezTo>
                  <a:cubicBezTo>
                    <a:pt x="0" y="1472"/>
                    <a:pt x="200" y="2373"/>
                    <a:pt x="934" y="2840"/>
                  </a:cubicBezTo>
                  <a:cubicBezTo>
                    <a:pt x="1802" y="3373"/>
                    <a:pt x="2102" y="4174"/>
                    <a:pt x="2435" y="4941"/>
                  </a:cubicBezTo>
                  <a:cubicBezTo>
                    <a:pt x="2602" y="5308"/>
                    <a:pt x="2769" y="5708"/>
                    <a:pt x="2869" y="6109"/>
                  </a:cubicBezTo>
                  <a:cubicBezTo>
                    <a:pt x="3002" y="6476"/>
                    <a:pt x="3136" y="6876"/>
                    <a:pt x="3169" y="7309"/>
                  </a:cubicBezTo>
                  <a:cubicBezTo>
                    <a:pt x="3169" y="7376"/>
                    <a:pt x="3203" y="7476"/>
                    <a:pt x="3269" y="7543"/>
                  </a:cubicBezTo>
                  <a:cubicBezTo>
                    <a:pt x="3400" y="7761"/>
                    <a:pt x="3602" y="7879"/>
                    <a:pt x="3819" y="7879"/>
                  </a:cubicBezTo>
                  <a:cubicBezTo>
                    <a:pt x="3935" y="7879"/>
                    <a:pt x="4054" y="7846"/>
                    <a:pt x="4170" y="7776"/>
                  </a:cubicBezTo>
                  <a:cubicBezTo>
                    <a:pt x="4504" y="7543"/>
                    <a:pt x="4604" y="7176"/>
                    <a:pt x="4370" y="6842"/>
                  </a:cubicBezTo>
                  <a:cubicBezTo>
                    <a:pt x="4137" y="6476"/>
                    <a:pt x="3970" y="6109"/>
                    <a:pt x="3803" y="5708"/>
                  </a:cubicBezTo>
                  <a:cubicBezTo>
                    <a:pt x="3636" y="5341"/>
                    <a:pt x="3503" y="4974"/>
                    <a:pt x="3369" y="4541"/>
                  </a:cubicBezTo>
                  <a:cubicBezTo>
                    <a:pt x="3169" y="3774"/>
                    <a:pt x="2836" y="2973"/>
                    <a:pt x="3169" y="1972"/>
                  </a:cubicBezTo>
                  <a:cubicBezTo>
                    <a:pt x="3369" y="1305"/>
                    <a:pt x="3136" y="605"/>
                    <a:pt x="2535" y="204"/>
                  </a:cubicBezTo>
                  <a:cubicBezTo>
                    <a:pt x="2284" y="67"/>
                    <a:pt x="2008" y="0"/>
                    <a:pt x="17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951;p52"/>
            <p:cNvSpPr/>
            <p:nvPr/>
          </p:nvSpPr>
          <p:spPr>
            <a:xfrm>
              <a:off x="-2245275" y="12406500"/>
              <a:ext cx="85925" cy="204800"/>
            </a:xfrm>
            <a:custGeom>
              <a:avLst/>
              <a:gdLst/>
              <a:ahLst/>
              <a:cxnLst/>
              <a:rect l="l" t="t" r="r" b="b"/>
              <a:pathLst>
                <a:path w="3437" h="8192" extrusionOk="0">
                  <a:moveTo>
                    <a:pt x="1758" y="1"/>
                  </a:moveTo>
                  <a:cubicBezTo>
                    <a:pt x="1512" y="1"/>
                    <a:pt x="1264" y="61"/>
                    <a:pt x="1035" y="186"/>
                  </a:cubicBezTo>
                  <a:cubicBezTo>
                    <a:pt x="267" y="619"/>
                    <a:pt x="0" y="1520"/>
                    <a:pt x="401" y="2287"/>
                  </a:cubicBezTo>
                  <a:cubicBezTo>
                    <a:pt x="868" y="3221"/>
                    <a:pt x="734" y="4022"/>
                    <a:pt x="668" y="4856"/>
                  </a:cubicBezTo>
                  <a:cubicBezTo>
                    <a:pt x="601" y="5256"/>
                    <a:pt x="534" y="5656"/>
                    <a:pt x="434" y="6090"/>
                  </a:cubicBezTo>
                  <a:cubicBezTo>
                    <a:pt x="367" y="6490"/>
                    <a:pt x="267" y="6924"/>
                    <a:pt x="101" y="7291"/>
                  </a:cubicBezTo>
                  <a:cubicBezTo>
                    <a:pt x="67" y="7358"/>
                    <a:pt x="67" y="7491"/>
                    <a:pt x="67" y="7591"/>
                  </a:cubicBezTo>
                  <a:cubicBezTo>
                    <a:pt x="101" y="7958"/>
                    <a:pt x="401" y="8192"/>
                    <a:pt x="768" y="8192"/>
                  </a:cubicBezTo>
                  <a:cubicBezTo>
                    <a:pt x="1168" y="8158"/>
                    <a:pt x="1401" y="7858"/>
                    <a:pt x="1401" y="7491"/>
                  </a:cubicBezTo>
                  <a:cubicBezTo>
                    <a:pt x="1401" y="7091"/>
                    <a:pt x="1435" y="6657"/>
                    <a:pt x="1502" y="6257"/>
                  </a:cubicBezTo>
                  <a:cubicBezTo>
                    <a:pt x="1535" y="5823"/>
                    <a:pt x="1602" y="5456"/>
                    <a:pt x="1702" y="5023"/>
                  </a:cubicBezTo>
                  <a:cubicBezTo>
                    <a:pt x="1868" y="4255"/>
                    <a:pt x="2035" y="3421"/>
                    <a:pt x="2769" y="2688"/>
                  </a:cubicBezTo>
                  <a:cubicBezTo>
                    <a:pt x="3269" y="2254"/>
                    <a:pt x="3436" y="1487"/>
                    <a:pt x="3103" y="820"/>
                  </a:cubicBezTo>
                  <a:cubicBezTo>
                    <a:pt x="2827" y="292"/>
                    <a:pt x="2300" y="1"/>
                    <a:pt x="175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952;p52"/>
            <p:cNvSpPr/>
            <p:nvPr/>
          </p:nvSpPr>
          <p:spPr>
            <a:xfrm>
              <a:off x="-2401225" y="12384075"/>
              <a:ext cx="83425" cy="208325"/>
            </a:xfrm>
            <a:custGeom>
              <a:avLst/>
              <a:gdLst/>
              <a:ahLst/>
              <a:cxnLst/>
              <a:rect l="l" t="t" r="r" b="b"/>
              <a:pathLst>
                <a:path w="3337" h="8333" extrusionOk="0">
                  <a:moveTo>
                    <a:pt x="1750" y="0"/>
                  </a:moveTo>
                  <a:cubicBezTo>
                    <a:pt x="1417" y="0"/>
                    <a:pt x="1083" y="105"/>
                    <a:pt x="801" y="316"/>
                  </a:cubicBezTo>
                  <a:cubicBezTo>
                    <a:pt x="134" y="849"/>
                    <a:pt x="1" y="1817"/>
                    <a:pt x="501" y="2484"/>
                  </a:cubicBezTo>
                  <a:cubicBezTo>
                    <a:pt x="1135" y="3318"/>
                    <a:pt x="1135" y="4152"/>
                    <a:pt x="1168" y="4986"/>
                  </a:cubicBezTo>
                  <a:cubicBezTo>
                    <a:pt x="1235" y="5386"/>
                    <a:pt x="1235" y="5820"/>
                    <a:pt x="1168" y="6220"/>
                  </a:cubicBezTo>
                  <a:cubicBezTo>
                    <a:pt x="1135" y="6653"/>
                    <a:pt x="1101" y="7054"/>
                    <a:pt x="1001" y="7487"/>
                  </a:cubicBezTo>
                  <a:lnTo>
                    <a:pt x="1001" y="7754"/>
                  </a:lnTo>
                  <a:cubicBezTo>
                    <a:pt x="1090" y="8109"/>
                    <a:pt x="1362" y="8333"/>
                    <a:pt x="1678" y="8333"/>
                  </a:cubicBezTo>
                  <a:cubicBezTo>
                    <a:pt x="1719" y="8333"/>
                    <a:pt x="1760" y="8329"/>
                    <a:pt x="1802" y="8321"/>
                  </a:cubicBezTo>
                  <a:cubicBezTo>
                    <a:pt x="2169" y="8221"/>
                    <a:pt x="2436" y="7888"/>
                    <a:pt x="2336" y="7521"/>
                  </a:cubicBezTo>
                  <a:cubicBezTo>
                    <a:pt x="2269" y="7087"/>
                    <a:pt x="2236" y="6687"/>
                    <a:pt x="2236" y="6253"/>
                  </a:cubicBezTo>
                  <a:cubicBezTo>
                    <a:pt x="2169" y="5853"/>
                    <a:pt x="2169" y="5419"/>
                    <a:pt x="2236" y="5019"/>
                  </a:cubicBezTo>
                  <a:cubicBezTo>
                    <a:pt x="2269" y="4218"/>
                    <a:pt x="2269" y="3384"/>
                    <a:pt x="2936" y="2551"/>
                  </a:cubicBezTo>
                  <a:cubicBezTo>
                    <a:pt x="3336" y="2017"/>
                    <a:pt x="3336" y="1250"/>
                    <a:pt x="2969" y="582"/>
                  </a:cubicBezTo>
                  <a:cubicBezTo>
                    <a:pt x="2661" y="197"/>
                    <a:pt x="2207" y="0"/>
                    <a:pt x="17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953;p52"/>
            <p:cNvSpPr/>
            <p:nvPr/>
          </p:nvSpPr>
          <p:spPr>
            <a:xfrm>
              <a:off x="-2452925" y="12839600"/>
              <a:ext cx="79250" cy="69350"/>
            </a:xfrm>
            <a:custGeom>
              <a:avLst/>
              <a:gdLst/>
              <a:ahLst/>
              <a:cxnLst/>
              <a:rect l="l" t="t" r="r" b="b"/>
              <a:pathLst>
                <a:path w="3170" h="2774" extrusionOk="0">
                  <a:moveTo>
                    <a:pt x="1612" y="1"/>
                  </a:moveTo>
                  <a:cubicBezTo>
                    <a:pt x="1147" y="1"/>
                    <a:pt x="683" y="230"/>
                    <a:pt x="401" y="641"/>
                  </a:cubicBezTo>
                  <a:cubicBezTo>
                    <a:pt x="1" y="1308"/>
                    <a:pt x="167" y="2176"/>
                    <a:pt x="834" y="2543"/>
                  </a:cubicBezTo>
                  <a:cubicBezTo>
                    <a:pt x="1064" y="2700"/>
                    <a:pt x="1325" y="2774"/>
                    <a:pt x="1583" y="2774"/>
                  </a:cubicBezTo>
                  <a:cubicBezTo>
                    <a:pt x="2036" y="2774"/>
                    <a:pt x="2481" y="2546"/>
                    <a:pt x="2736" y="2142"/>
                  </a:cubicBezTo>
                  <a:cubicBezTo>
                    <a:pt x="3169" y="1509"/>
                    <a:pt x="2969" y="641"/>
                    <a:pt x="2336" y="208"/>
                  </a:cubicBezTo>
                  <a:cubicBezTo>
                    <a:pt x="2113" y="67"/>
                    <a:pt x="1863" y="1"/>
                    <a:pt x="161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54;p52"/>
            <p:cNvSpPr/>
            <p:nvPr/>
          </p:nvSpPr>
          <p:spPr>
            <a:xfrm>
              <a:off x="-2566350" y="12776150"/>
              <a:ext cx="77600" cy="70150"/>
            </a:xfrm>
            <a:custGeom>
              <a:avLst/>
              <a:gdLst/>
              <a:ahLst/>
              <a:cxnLst/>
              <a:rect l="l" t="t" r="r" b="b"/>
              <a:pathLst>
                <a:path w="3104" h="2806" extrusionOk="0">
                  <a:moveTo>
                    <a:pt x="1560" y="0"/>
                  </a:moveTo>
                  <a:cubicBezTo>
                    <a:pt x="1226" y="0"/>
                    <a:pt x="884" y="126"/>
                    <a:pt x="601" y="377"/>
                  </a:cubicBezTo>
                  <a:cubicBezTo>
                    <a:pt x="34" y="911"/>
                    <a:pt x="1" y="1812"/>
                    <a:pt x="535" y="2345"/>
                  </a:cubicBezTo>
                  <a:cubicBezTo>
                    <a:pt x="800" y="2645"/>
                    <a:pt x="1167" y="2805"/>
                    <a:pt x="1544" y="2805"/>
                  </a:cubicBezTo>
                  <a:cubicBezTo>
                    <a:pt x="1878" y="2805"/>
                    <a:pt x="2220" y="2679"/>
                    <a:pt x="2503" y="2412"/>
                  </a:cubicBezTo>
                  <a:cubicBezTo>
                    <a:pt x="3070" y="1912"/>
                    <a:pt x="3103" y="1044"/>
                    <a:pt x="2569" y="477"/>
                  </a:cubicBezTo>
                  <a:cubicBezTo>
                    <a:pt x="2305" y="159"/>
                    <a:pt x="1937" y="0"/>
                    <a:pt x="15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955;p52"/>
            <p:cNvSpPr/>
            <p:nvPr/>
          </p:nvSpPr>
          <p:spPr>
            <a:xfrm>
              <a:off x="-2701425" y="12798700"/>
              <a:ext cx="189325" cy="137825"/>
            </a:xfrm>
            <a:custGeom>
              <a:avLst/>
              <a:gdLst/>
              <a:ahLst/>
              <a:cxnLst/>
              <a:rect l="l" t="t" r="r" b="b"/>
              <a:pathLst>
                <a:path w="7573" h="5513" extrusionOk="0">
                  <a:moveTo>
                    <a:pt x="6809" y="1"/>
                  </a:moveTo>
                  <a:cubicBezTo>
                    <a:pt x="6638" y="1"/>
                    <a:pt x="6471" y="59"/>
                    <a:pt x="6338" y="176"/>
                  </a:cubicBezTo>
                  <a:cubicBezTo>
                    <a:pt x="6038" y="476"/>
                    <a:pt x="5738" y="743"/>
                    <a:pt x="5404" y="976"/>
                  </a:cubicBezTo>
                  <a:cubicBezTo>
                    <a:pt x="5037" y="1243"/>
                    <a:pt x="4737" y="1443"/>
                    <a:pt x="4337" y="1643"/>
                  </a:cubicBezTo>
                  <a:cubicBezTo>
                    <a:pt x="3684" y="2047"/>
                    <a:pt x="3032" y="2451"/>
                    <a:pt x="2084" y="2451"/>
                  </a:cubicBezTo>
                  <a:cubicBezTo>
                    <a:pt x="2014" y="2451"/>
                    <a:pt x="1942" y="2449"/>
                    <a:pt x="1868" y="2444"/>
                  </a:cubicBezTo>
                  <a:cubicBezTo>
                    <a:pt x="1844" y="2443"/>
                    <a:pt x="1819" y="2442"/>
                    <a:pt x="1794" y="2442"/>
                  </a:cubicBezTo>
                  <a:cubicBezTo>
                    <a:pt x="1183" y="2442"/>
                    <a:pt x="556" y="2837"/>
                    <a:pt x="267" y="3478"/>
                  </a:cubicBezTo>
                  <a:cubicBezTo>
                    <a:pt x="0" y="4279"/>
                    <a:pt x="434" y="5146"/>
                    <a:pt x="1234" y="5446"/>
                  </a:cubicBezTo>
                  <a:cubicBezTo>
                    <a:pt x="1381" y="5491"/>
                    <a:pt x="1532" y="5512"/>
                    <a:pt x="1683" y="5512"/>
                  </a:cubicBezTo>
                  <a:cubicBezTo>
                    <a:pt x="2322" y="5512"/>
                    <a:pt x="2953" y="5127"/>
                    <a:pt x="3169" y="4479"/>
                  </a:cubicBezTo>
                  <a:cubicBezTo>
                    <a:pt x="3503" y="3478"/>
                    <a:pt x="4236" y="3011"/>
                    <a:pt x="4904" y="2511"/>
                  </a:cubicBezTo>
                  <a:cubicBezTo>
                    <a:pt x="5237" y="2311"/>
                    <a:pt x="5571" y="2077"/>
                    <a:pt x="5938" y="1844"/>
                  </a:cubicBezTo>
                  <a:cubicBezTo>
                    <a:pt x="6305" y="1643"/>
                    <a:pt x="6672" y="1477"/>
                    <a:pt x="7072" y="1310"/>
                  </a:cubicBezTo>
                  <a:cubicBezTo>
                    <a:pt x="7139" y="1277"/>
                    <a:pt x="7239" y="1243"/>
                    <a:pt x="7305" y="1143"/>
                  </a:cubicBezTo>
                  <a:cubicBezTo>
                    <a:pt x="7572" y="843"/>
                    <a:pt x="7572" y="443"/>
                    <a:pt x="7305" y="176"/>
                  </a:cubicBezTo>
                  <a:cubicBezTo>
                    <a:pt x="7155" y="59"/>
                    <a:pt x="6980" y="1"/>
                    <a:pt x="68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956;p52"/>
            <p:cNvSpPr/>
            <p:nvPr/>
          </p:nvSpPr>
          <p:spPr>
            <a:xfrm>
              <a:off x="-2539650" y="12863650"/>
              <a:ext cx="142625" cy="181325"/>
            </a:xfrm>
            <a:custGeom>
              <a:avLst/>
              <a:gdLst/>
              <a:ahLst/>
              <a:cxnLst/>
              <a:rect l="l" t="t" r="r" b="b"/>
              <a:pathLst>
                <a:path w="5705" h="7253" extrusionOk="0">
                  <a:moveTo>
                    <a:pt x="4963" y="0"/>
                  </a:moveTo>
                  <a:cubicBezTo>
                    <a:pt x="4698" y="0"/>
                    <a:pt x="4439" y="158"/>
                    <a:pt x="4337" y="413"/>
                  </a:cubicBezTo>
                  <a:cubicBezTo>
                    <a:pt x="4170" y="847"/>
                    <a:pt x="3970" y="1180"/>
                    <a:pt x="3736" y="1547"/>
                  </a:cubicBezTo>
                  <a:cubicBezTo>
                    <a:pt x="3536" y="1914"/>
                    <a:pt x="3303" y="2248"/>
                    <a:pt x="3036" y="2581"/>
                  </a:cubicBezTo>
                  <a:cubicBezTo>
                    <a:pt x="2536" y="3215"/>
                    <a:pt x="2102" y="3916"/>
                    <a:pt x="1101" y="4249"/>
                  </a:cubicBezTo>
                  <a:cubicBezTo>
                    <a:pt x="467" y="4516"/>
                    <a:pt x="0" y="5150"/>
                    <a:pt x="134" y="5850"/>
                  </a:cubicBezTo>
                  <a:cubicBezTo>
                    <a:pt x="166" y="6662"/>
                    <a:pt x="863" y="7253"/>
                    <a:pt x="1669" y="7253"/>
                  </a:cubicBezTo>
                  <a:cubicBezTo>
                    <a:pt x="1691" y="7253"/>
                    <a:pt x="1713" y="7252"/>
                    <a:pt x="1735" y="7251"/>
                  </a:cubicBezTo>
                  <a:cubicBezTo>
                    <a:pt x="2569" y="7218"/>
                    <a:pt x="3203" y="6451"/>
                    <a:pt x="3169" y="5617"/>
                  </a:cubicBezTo>
                  <a:cubicBezTo>
                    <a:pt x="3103" y="4583"/>
                    <a:pt x="3536" y="3882"/>
                    <a:pt x="3970" y="3182"/>
                  </a:cubicBezTo>
                  <a:cubicBezTo>
                    <a:pt x="4170" y="2781"/>
                    <a:pt x="4370" y="2448"/>
                    <a:pt x="4637" y="2114"/>
                  </a:cubicBezTo>
                  <a:cubicBezTo>
                    <a:pt x="4837" y="1781"/>
                    <a:pt x="5137" y="1447"/>
                    <a:pt x="5404" y="1180"/>
                  </a:cubicBezTo>
                  <a:cubicBezTo>
                    <a:pt x="5504" y="1080"/>
                    <a:pt x="5538" y="1014"/>
                    <a:pt x="5604" y="913"/>
                  </a:cubicBezTo>
                  <a:cubicBezTo>
                    <a:pt x="5704" y="580"/>
                    <a:pt x="5538" y="180"/>
                    <a:pt x="5204" y="46"/>
                  </a:cubicBezTo>
                  <a:cubicBezTo>
                    <a:pt x="5126" y="15"/>
                    <a:pt x="5044" y="0"/>
                    <a:pt x="496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957;p52"/>
            <p:cNvSpPr/>
            <p:nvPr/>
          </p:nvSpPr>
          <p:spPr>
            <a:xfrm>
              <a:off x="-2216925" y="13007450"/>
              <a:ext cx="79250" cy="69350"/>
            </a:xfrm>
            <a:custGeom>
              <a:avLst/>
              <a:gdLst/>
              <a:ahLst/>
              <a:cxnLst/>
              <a:rect l="l" t="t" r="r" b="b"/>
              <a:pathLst>
                <a:path w="3170" h="2774" extrusionOk="0">
                  <a:moveTo>
                    <a:pt x="1602" y="0"/>
                  </a:moveTo>
                  <a:cubicBezTo>
                    <a:pt x="1147" y="0"/>
                    <a:pt x="689" y="228"/>
                    <a:pt x="434" y="632"/>
                  </a:cubicBezTo>
                  <a:cubicBezTo>
                    <a:pt x="1" y="1266"/>
                    <a:pt x="234" y="2133"/>
                    <a:pt x="835" y="2567"/>
                  </a:cubicBezTo>
                  <a:cubicBezTo>
                    <a:pt x="1057" y="2707"/>
                    <a:pt x="1307" y="2774"/>
                    <a:pt x="1558" y="2774"/>
                  </a:cubicBezTo>
                  <a:cubicBezTo>
                    <a:pt x="2023" y="2774"/>
                    <a:pt x="2488" y="2545"/>
                    <a:pt x="2769" y="2133"/>
                  </a:cubicBezTo>
                  <a:cubicBezTo>
                    <a:pt x="3170" y="1499"/>
                    <a:pt x="2969" y="632"/>
                    <a:pt x="2336" y="232"/>
                  </a:cubicBezTo>
                  <a:cubicBezTo>
                    <a:pt x="2118" y="74"/>
                    <a:pt x="1860" y="0"/>
                    <a:pt x="16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958;p52"/>
            <p:cNvSpPr/>
            <p:nvPr/>
          </p:nvSpPr>
          <p:spPr>
            <a:xfrm>
              <a:off x="-2322000" y="12926250"/>
              <a:ext cx="78425" cy="70150"/>
            </a:xfrm>
            <a:custGeom>
              <a:avLst/>
              <a:gdLst/>
              <a:ahLst/>
              <a:cxnLst/>
              <a:rect l="l" t="t" r="r" b="b"/>
              <a:pathLst>
                <a:path w="3137" h="2806" extrusionOk="0">
                  <a:moveTo>
                    <a:pt x="1593" y="1"/>
                  </a:moveTo>
                  <a:cubicBezTo>
                    <a:pt x="1259" y="1"/>
                    <a:pt x="917" y="126"/>
                    <a:pt x="634" y="378"/>
                  </a:cubicBezTo>
                  <a:cubicBezTo>
                    <a:pt x="34" y="911"/>
                    <a:pt x="1" y="1812"/>
                    <a:pt x="568" y="2346"/>
                  </a:cubicBezTo>
                  <a:cubicBezTo>
                    <a:pt x="833" y="2646"/>
                    <a:pt x="1200" y="2806"/>
                    <a:pt x="1572" y="2806"/>
                  </a:cubicBezTo>
                  <a:cubicBezTo>
                    <a:pt x="1902" y="2806"/>
                    <a:pt x="2235" y="2679"/>
                    <a:pt x="2502" y="2412"/>
                  </a:cubicBezTo>
                  <a:cubicBezTo>
                    <a:pt x="3103" y="1912"/>
                    <a:pt x="3136" y="1045"/>
                    <a:pt x="2602" y="478"/>
                  </a:cubicBezTo>
                  <a:cubicBezTo>
                    <a:pt x="2338" y="160"/>
                    <a:pt x="1970" y="1"/>
                    <a:pt x="15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959;p52"/>
            <p:cNvSpPr/>
            <p:nvPr/>
          </p:nvSpPr>
          <p:spPr>
            <a:xfrm>
              <a:off x="-2420400" y="12942500"/>
              <a:ext cx="160125" cy="168575"/>
            </a:xfrm>
            <a:custGeom>
              <a:avLst/>
              <a:gdLst/>
              <a:ahLst/>
              <a:cxnLst/>
              <a:rect l="l" t="t" r="r" b="b"/>
              <a:pathLst>
                <a:path w="6405" h="6743" extrusionOk="0">
                  <a:moveTo>
                    <a:pt x="5607" y="0"/>
                  </a:moveTo>
                  <a:cubicBezTo>
                    <a:pt x="5372" y="0"/>
                    <a:pt x="5151" y="135"/>
                    <a:pt x="5037" y="361"/>
                  </a:cubicBezTo>
                  <a:cubicBezTo>
                    <a:pt x="4804" y="728"/>
                    <a:pt x="4570" y="1062"/>
                    <a:pt x="4337" y="1395"/>
                  </a:cubicBezTo>
                  <a:cubicBezTo>
                    <a:pt x="4070" y="1729"/>
                    <a:pt x="3770" y="2029"/>
                    <a:pt x="3503" y="2329"/>
                  </a:cubicBezTo>
                  <a:cubicBezTo>
                    <a:pt x="2903" y="2896"/>
                    <a:pt x="2369" y="3530"/>
                    <a:pt x="1335" y="3730"/>
                  </a:cubicBezTo>
                  <a:cubicBezTo>
                    <a:pt x="601" y="3897"/>
                    <a:pt x="101" y="4431"/>
                    <a:pt x="67" y="5098"/>
                  </a:cubicBezTo>
                  <a:cubicBezTo>
                    <a:pt x="0" y="5932"/>
                    <a:pt x="634" y="6699"/>
                    <a:pt x="1468" y="6733"/>
                  </a:cubicBezTo>
                  <a:cubicBezTo>
                    <a:pt x="1524" y="6739"/>
                    <a:pt x="1580" y="6742"/>
                    <a:pt x="1635" y="6742"/>
                  </a:cubicBezTo>
                  <a:cubicBezTo>
                    <a:pt x="2402" y="6742"/>
                    <a:pt x="3072" y="6110"/>
                    <a:pt x="3103" y="5332"/>
                  </a:cubicBezTo>
                  <a:cubicBezTo>
                    <a:pt x="3203" y="4264"/>
                    <a:pt x="3736" y="3664"/>
                    <a:pt x="4237" y="2997"/>
                  </a:cubicBezTo>
                  <a:cubicBezTo>
                    <a:pt x="4537" y="2696"/>
                    <a:pt x="4771" y="2363"/>
                    <a:pt x="5071" y="2063"/>
                  </a:cubicBezTo>
                  <a:cubicBezTo>
                    <a:pt x="5371" y="1762"/>
                    <a:pt x="5638" y="1495"/>
                    <a:pt x="5971" y="1229"/>
                  </a:cubicBezTo>
                  <a:cubicBezTo>
                    <a:pt x="6071" y="1195"/>
                    <a:pt x="6138" y="1095"/>
                    <a:pt x="6205" y="1028"/>
                  </a:cubicBezTo>
                  <a:cubicBezTo>
                    <a:pt x="6405" y="695"/>
                    <a:pt x="6272" y="261"/>
                    <a:pt x="5938" y="94"/>
                  </a:cubicBezTo>
                  <a:cubicBezTo>
                    <a:pt x="5831" y="30"/>
                    <a:pt x="5717" y="0"/>
                    <a:pt x="560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960;p52"/>
            <p:cNvSpPr/>
            <p:nvPr/>
          </p:nvSpPr>
          <p:spPr>
            <a:xfrm>
              <a:off x="-2302825" y="13031700"/>
              <a:ext cx="142625" cy="180975"/>
            </a:xfrm>
            <a:custGeom>
              <a:avLst/>
              <a:gdLst/>
              <a:ahLst/>
              <a:cxnLst/>
              <a:rect l="l" t="t" r="r" b="b"/>
              <a:pathLst>
                <a:path w="5705" h="7239" extrusionOk="0">
                  <a:moveTo>
                    <a:pt x="5005" y="0"/>
                  </a:moveTo>
                  <a:cubicBezTo>
                    <a:pt x="4725" y="0"/>
                    <a:pt x="4445" y="161"/>
                    <a:pt x="4337" y="429"/>
                  </a:cubicBezTo>
                  <a:cubicBezTo>
                    <a:pt x="4170" y="830"/>
                    <a:pt x="3937" y="1163"/>
                    <a:pt x="3737" y="1530"/>
                  </a:cubicBezTo>
                  <a:cubicBezTo>
                    <a:pt x="3537" y="1930"/>
                    <a:pt x="3270" y="2264"/>
                    <a:pt x="3036" y="2597"/>
                  </a:cubicBezTo>
                  <a:cubicBezTo>
                    <a:pt x="2536" y="3198"/>
                    <a:pt x="2069" y="3932"/>
                    <a:pt x="1068" y="4265"/>
                  </a:cubicBezTo>
                  <a:cubicBezTo>
                    <a:pt x="468" y="4465"/>
                    <a:pt x="1" y="5099"/>
                    <a:pt x="101" y="5833"/>
                  </a:cubicBezTo>
                  <a:cubicBezTo>
                    <a:pt x="164" y="6627"/>
                    <a:pt x="832" y="7239"/>
                    <a:pt x="1615" y="7239"/>
                  </a:cubicBezTo>
                  <a:cubicBezTo>
                    <a:pt x="1655" y="7239"/>
                    <a:pt x="1695" y="7237"/>
                    <a:pt x="1735" y="7234"/>
                  </a:cubicBezTo>
                  <a:cubicBezTo>
                    <a:pt x="2569" y="7201"/>
                    <a:pt x="3203" y="6467"/>
                    <a:pt x="3170" y="5633"/>
                  </a:cubicBezTo>
                  <a:cubicBezTo>
                    <a:pt x="3070" y="4566"/>
                    <a:pt x="3537" y="3865"/>
                    <a:pt x="3937" y="3165"/>
                  </a:cubicBezTo>
                  <a:cubicBezTo>
                    <a:pt x="4170" y="2798"/>
                    <a:pt x="4371" y="2464"/>
                    <a:pt x="4604" y="2130"/>
                  </a:cubicBezTo>
                  <a:cubicBezTo>
                    <a:pt x="4838" y="1797"/>
                    <a:pt x="5104" y="1463"/>
                    <a:pt x="5405" y="1163"/>
                  </a:cubicBezTo>
                  <a:cubicBezTo>
                    <a:pt x="5505" y="1096"/>
                    <a:pt x="5538" y="996"/>
                    <a:pt x="5571" y="896"/>
                  </a:cubicBezTo>
                  <a:cubicBezTo>
                    <a:pt x="5705" y="563"/>
                    <a:pt x="5538" y="162"/>
                    <a:pt x="5205" y="29"/>
                  </a:cubicBezTo>
                  <a:cubicBezTo>
                    <a:pt x="5140" y="9"/>
                    <a:pt x="5072" y="0"/>
                    <a:pt x="50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961;p52"/>
            <p:cNvSpPr/>
            <p:nvPr/>
          </p:nvSpPr>
          <p:spPr>
            <a:xfrm>
              <a:off x="-2140200" y="12596700"/>
              <a:ext cx="79250" cy="69875"/>
            </a:xfrm>
            <a:custGeom>
              <a:avLst/>
              <a:gdLst/>
              <a:ahLst/>
              <a:cxnLst/>
              <a:rect l="l" t="t" r="r" b="b"/>
              <a:pathLst>
                <a:path w="3170" h="2795" extrusionOk="0">
                  <a:moveTo>
                    <a:pt x="1548" y="0"/>
                  </a:moveTo>
                  <a:cubicBezTo>
                    <a:pt x="1043" y="0"/>
                    <a:pt x="567" y="262"/>
                    <a:pt x="334" y="750"/>
                  </a:cubicBezTo>
                  <a:cubicBezTo>
                    <a:pt x="0" y="1484"/>
                    <a:pt x="234" y="2318"/>
                    <a:pt x="968" y="2652"/>
                  </a:cubicBezTo>
                  <a:cubicBezTo>
                    <a:pt x="1171" y="2748"/>
                    <a:pt x="1384" y="2795"/>
                    <a:pt x="1594" y="2795"/>
                  </a:cubicBezTo>
                  <a:cubicBezTo>
                    <a:pt x="2109" y="2795"/>
                    <a:pt x="2599" y="2516"/>
                    <a:pt x="2836" y="2018"/>
                  </a:cubicBezTo>
                  <a:cubicBezTo>
                    <a:pt x="3169" y="1351"/>
                    <a:pt x="2903" y="483"/>
                    <a:pt x="2202" y="150"/>
                  </a:cubicBezTo>
                  <a:cubicBezTo>
                    <a:pt x="1990" y="49"/>
                    <a:pt x="1767" y="0"/>
                    <a:pt x="154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962;p52"/>
            <p:cNvSpPr/>
            <p:nvPr/>
          </p:nvSpPr>
          <p:spPr>
            <a:xfrm>
              <a:off x="-2120175" y="12453450"/>
              <a:ext cx="113425" cy="197325"/>
            </a:xfrm>
            <a:custGeom>
              <a:avLst/>
              <a:gdLst/>
              <a:ahLst/>
              <a:cxnLst/>
              <a:rect l="l" t="t" r="r" b="b"/>
              <a:pathLst>
                <a:path w="4537" h="7893" extrusionOk="0">
                  <a:moveTo>
                    <a:pt x="2909" y="1"/>
                  </a:moveTo>
                  <a:cubicBezTo>
                    <a:pt x="2754" y="1"/>
                    <a:pt x="2594" y="25"/>
                    <a:pt x="2435" y="76"/>
                  </a:cubicBezTo>
                  <a:cubicBezTo>
                    <a:pt x="1601" y="309"/>
                    <a:pt x="1134" y="1210"/>
                    <a:pt x="1401" y="1977"/>
                  </a:cubicBezTo>
                  <a:cubicBezTo>
                    <a:pt x="1701" y="2978"/>
                    <a:pt x="1401" y="3778"/>
                    <a:pt x="1134" y="4579"/>
                  </a:cubicBezTo>
                  <a:cubicBezTo>
                    <a:pt x="1034" y="4979"/>
                    <a:pt x="901" y="5380"/>
                    <a:pt x="734" y="5746"/>
                  </a:cubicBezTo>
                  <a:cubicBezTo>
                    <a:pt x="567" y="6147"/>
                    <a:pt x="400" y="6480"/>
                    <a:pt x="133" y="6881"/>
                  </a:cubicBezTo>
                  <a:cubicBezTo>
                    <a:pt x="100" y="6914"/>
                    <a:pt x="67" y="7047"/>
                    <a:pt x="67" y="7114"/>
                  </a:cubicBezTo>
                  <a:cubicBezTo>
                    <a:pt x="0" y="7448"/>
                    <a:pt x="234" y="7815"/>
                    <a:pt x="600" y="7881"/>
                  </a:cubicBezTo>
                  <a:cubicBezTo>
                    <a:pt x="639" y="7889"/>
                    <a:pt x="677" y="7893"/>
                    <a:pt x="717" y="7893"/>
                  </a:cubicBezTo>
                  <a:cubicBezTo>
                    <a:pt x="1021" y="7893"/>
                    <a:pt x="1338" y="7669"/>
                    <a:pt x="1368" y="7314"/>
                  </a:cubicBezTo>
                  <a:cubicBezTo>
                    <a:pt x="1401" y="6914"/>
                    <a:pt x="1534" y="6480"/>
                    <a:pt x="1668" y="6113"/>
                  </a:cubicBezTo>
                  <a:cubicBezTo>
                    <a:pt x="1768" y="5713"/>
                    <a:pt x="1935" y="5313"/>
                    <a:pt x="2102" y="4946"/>
                  </a:cubicBezTo>
                  <a:cubicBezTo>
                    <a:pt x="2468" y="4212"/>
                    <a:pt x="2769" y="3411"/>
                    <a:pt x="3636" y="2878"/>
                  </a:cubicBezTo>
                  <a:cubicBezTo>
                    <a:pt x="4236" y="2477"/>
                    <a:pt x="4537" y="1777"/>
                    <a:pt x="4370" y="1110"/>
                  </a:cubicBezTo>
                  <a:cubicBezTo>
                    <a:pt x="4154" y="435"/>
                    <a:pt x="3567" y="1"/>
                    <a:pt x="29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963;p52"/>
            <p:cNvSpPr/>
            <p:nvPr/>
          </p:nvSpPr>
          <p:spPr>
            <a:xfrm>
              <a:off x="-2036800" y="12672150"/>
              <a:ext cx="77575" cy="69825"/>
            </a:xfrm>
            <a:custGeom>
              <a:avLst/>
              <a:gdLst/>
              <a:ahLst/>
              <a:cxnLst/>
              <a:rect l="l" t="t" r="r" b="b"/>
              <a:pathLst>
                <a:path w="3103" h="2793" extrusionOk="0">
                  <a:moveTo>
                    <a:pt x="1544" y="0"/>
                  </a:moveTo>
                  <a:cubicBezTo>
                    <a:pt x="1150" y="0"/>
                    <a:pt x="759" y="169"/>
                    <a:pt x="501" y="501"/>
                  </a:cubicBezTo>
                  <a:cubicBezTo>
                    <a:pt x="1" y="1068"/>
                    <a:pt x="67" y="1969"/>
                    <a:pt x="668" y="2469"/>
                  </a:cubicBezTo>
                  <a:cubicBezTo>
                    <a:pt x="916" y="2688"/>
                    <a:pt x="1222" y="2792"/>
                    <a:pt x="1530" y="2792"/>
                  </a:cubicBezTo>
                  <a:cubicBezTo>
                    <a:pt x="1924" y="2792"/>
                    <a:pt x="2321" y="2621"/>
                    <a:pt x="2603" y="2302"/>
                  </a:cubicBezTo>
                  <a:cubicBezTo>
                    <a:pt x="3103" y="1702"/>
                    <a:pt x="3036" y="835"/>
                    <a:pt x="2436" y="334"/>
                  </a:cubicBezTo>
                  <a:cubicBezTo>
                    <a:pt x="2182" y="111"/>
                    <a:pt x="1862" y="0"/>
                    <a:pt x="154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964;p52"/>
            <p:cNvSpPr/>
            <p:nvPr/>
          </p:nvSpPr>
          <p:spPr>
            <a:xfrm>
              <a:off x="-2015100" y="12547025"/>
              <a:ext cx="158450" cy="170250"/>
            </a:xfrm>
            <a:custGeom>
              <a:avLst/>
              <a:gdLst/>
              <a:ahLst/>
              <a:cxnLst/>
              <a:rect l="l" t="t" r="r" b="b"/>
              <a:pathLst>
                <a:path w="6338" h="6810" extrusionOk="0">
                  <a:moveTo>
                    <a:pt x="4777" y="1"/>
                  </a:moveTo>
                  <a:cubicBezTo>
                    <a:pt x="3966" y="1"/>
                    <a:pt x="3235" y="656"/>
                    <a:pt x="3202" y="1470"/>
                  </a:cubicBezTo>
                  <a:cubicBezTo>
                    <a:pt x="3136" y="2504"/>
                    <a:pt x="2569" y="3138"/>
                    <a:pt x="2068" y="3805"/>
                  </a:cubicBezTo>
                  <a:cubicBezTo>
                    <a:pt x="1835" y="4138"/>
                    <a:pt x="1568" y="4472"/>
                    <a:pt x="1301" y="4739"/>
                  </a:cubicBezTo>
                  <a:cubicBezTo>
                    <a:pt x="1001" y="5039"/>
                    <a:pt x="701" y="5339"/>
                    <a:pt x="367" y="5573"/>
                  </a:cubicBezTo>
                  <a:cubicBezTo>
                    <a:pt x="334" y="5639"/>
                    <a:pt x="234" y="5706"/>
                    <a:pt x="200" y="5806"/>
                  </a:cubicBezTo>
                  <a:cubicBezTo>
                    <a:pt x="0" y="6140"/>
                    <a:pt x="133" y="6540"/>
                    <a:pt x="467" y="6707"/>
                  </a:cubicBezTo>
                  <a:cubicBezTo>
                    <a:pt x="583" y="6776"/>
                    <a:pt x="706" y="6810"/>
                    <a:pt x="826" y="6810"/>
                  </a:cubicBezTo>
                  <a:cubicBezTo>
                    <a:pt x="1050" y="6810"/>
                    <a:pt x="1259" y="6691"/>
                    <a:pt x="1368" y="6473"/>
                  </a:cubicBezTo>
                  <a:cubicBezTo>
                    <a:pt x="1568" y="6073"/>
                    <a:pt x="1835" y="5740"/>
                    <a:pt x="2068" y="5406"/>
                  </a:cubicBezTo>
                  <a:cubicBezTo>
                    <a:pt x="2335" y="5139"/>
                    <a:pt x="2635" y="4806"/>
                    <a:pt x="2902" y="4505"/>
                  </a:cubicBezTo>
                  <a:cubicBezTo>
                    <a:pt x="3503" y="3905"/>
                    <a:pt x="4036" y="3304"/>
                    <a:pt x="5070" y="3071"/>
                  </a:cubicBezTo>
                  <a:cubicBezTo>
                    <a:pt x="5737" y="2971"/>
                    <a:pt x="6238" y="2370"/>
                    <a:pt x="6305" y="1637"/>
                  </a:cubicBezTo>
                  <a:cubicBezTo>
                    <a:pt x="6338" y="803"/>
                    <a:pt x="5671" y="35"/>
                    <a:pt x="4837" y="2"/>
                  </a:cubicBezTo>
                  <a:cubicBezTo>
                    <a:pt x="4817" y="1"/>
                    <a:pt x="4797" y="1"/>
                    <a:pt x="4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965;p52"/>
            <p:cNvSpPr/>
            <p:nvPr/>
          </p:nvSpPr>
          <p:spPr>
            <a:xfrm>
              <a:off x="-1939225" y="12772825"/>
              <a:ext cx="76750" cy="70550"/>
            </a:xfrm>
            <a:custGeom>
              <a:avLst/>
              <a:gdLst/>
              <a:ahLst/>
              <a:cxnLst/>
              <a:rect l="l" t="t" r="r" b="b"/>
              <a:pathLst>
                <a:path w="3070" h="2822" extrusionOk="0">
                  <a:moveTo>
                    <a:pt x="1580" y="0"/>
                  </a:moveTo>
                  <a:cubicBezTo>
                    <a:pt x="1242" y="0"/>
                    <a:pt x="901" y="126"/>
                    <a:pt x="634" y="377"/>
                  </a:cubicBezTo>
                  <a:cubicBezTo>
                    <a:pt x="34" y="877"/>
                    <a:pt x="1" y="1744"/>
                    <a:pt x="534" y="2345"/>
                  </a:cubicBezTo>
                  <a:cubicBezTo>
                    <a:pt x="799" y="2663"/>
                    <a:pt x="1176" y="2822"/>
                    <a:pt x="1557" y="2822"/>
                  </a:cubicBezTo>
                  <a:cubicBezTo>
                    <a:pt x="1895" y="2822"/>
                    <a:pt x="2235" y="2696"/>
                    <a:pt x="2502" y="2445"/>
                  </a:cubicBezTo>
                  <a:cubicBezTo>
                    <a:pt x="3069" y="1878"/>
                    <a:pt x="3069" y="1011"/>
                    <a:pt x="2602" y="477"/>
                  </a:cubicBezTo>
                  <a:cubicBezTo>
                    <a:pt x="2338" y="159"/>
                    <a:pt x="1960" y="0"/>
                    <a:pt x="15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966;p52"/>
            <p:cNvSpPr/>
            <p:nvPr/>
          </p:nvSpPr>
          <p:spPr>
            <a:xfrm>
              <a:off x="-1915050" y="12664150"/>
              <a:ext cx="171825" cy="155775"/>
            </a:xfrm>
            <a:custGeom>
              <a:avLst/>
              <a:gdLst/>
              <a:ahLst/>
              <a:cxnLst/>
              <a:rect l="l" t="t" r="r" b="b"/>
              <a:pathLst>
                <a:path w="6873" h="6231" extrusionOk="0">
                  <a:moveTo>
                    <a:pt x="5261" y="1"/>
                  </a:moveTo>
                  <a:cubicBezTo>
                    <a:pt x="4520" y="1"/>
                    <a:pt x="3854" y="536"/>
                    <a:pt x="3704" y="1288"/>
                  </a:cubicBezTo>
                  <a:cubicBezTo>
                    <a:pt x="3537" y="2289"/>
                    <a:pt x="2903" y="2856"/>
                    <a:pt x="2336" y="3456"/>
                  </a:cubicBezTo>
                  <a:cubicBezTo>
                    <a:pt x="2036" y="3723"/>
                    <a:pt x="1735" y="4023"/>
                    <a:pt x="1402" y="4290"/>
                  </a:cubicBezTo>
                  <a:cubicBezTo>
                    <a:pt x="1135" y="4524"/>
                    <a:pt x="801" y="4791"/>
                    <a:pt x="401" y="4991"/>
                  </a:cubicBezTo>
                  <a:cubicBezTo>
                    <a:pt x="334" y="5057"/>
                    <a:pt x="234" y="5124"/>
                    <a:pt x="201" y="5191"/>
                  </a:cubicBezTo>
                  <a:cubicBezTo>
                    <a:pt x="1" y="5491"/>
                    <a:pt x="68" y="5891"/>
                    <a:pt x="368" y="6125"/>
                  </a:cubicBezTo>
                  <a:cubicBezTo>
                    <a:pt x="477" y="6197"/>
                    <a:pt x="599" y="6230"/>
                    <a:pt x="721" y="6230"/>
                  </a:cubicBezTo>
                  <a:cubicBezTo>
                    <a:pt x="936" y="6230"/>
                    <a:pt x="1153" y="6128"/>
                    <a:pt x="1302" y="5958"/>
                  </a:cubicBezTo>
                  <a:cubicBezTo>
                    <a:pt x="1535" y="5558"/>
                    <a:pt x="1836" y="5291"/>
                    <a:pt x="2136" y="4991"/>
                  </a:cubicBezTo>
                  <a:cubicBezTo>
                    <a:pt x="2403" y="4690"/>
                    <a:pt x="2703" y="4390"/>
                    <a:pt x="3036" y="4157"/>
                  </a:cubicBezTo>
                  <a:cubicBezTo>
                    <a:pt x="3670" y="3656"/>
                    <a:pt x="4304" y="3056"/>
                    <a:pt x="5338" y="2989"/>
                  </a:cubicBezTo>
                  <a:cubicBezTo>
                    <a:pt x="6039" y="2956"/>
                    <a:pt x="6639" y="2389"/>
                    <a:pt x="6739" y="1822"/>
                  </a:cubicBezTo>
                  <a:cubicBezTo>
                    <a:pt x="6872" y="988"/>
                    <a:pt x="6339" y="187"/>
                    <a:pt x="5505" y="20"/>
                  </a:cubicBezTo>
                  <a:cubicBezTo>
                    <a:pt x="5423" y="7"/>
                    <a:pt x="5341" y="1"/>
                    <a:pt x="52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967;p52"/>
            <p:cNvSpPr/>
            <p:nvPr/>
          </p:nvSpPr>
          <p:spPr>
            <a:xfrm>
              <a:off x="-1890025" y="12866450"/>
              <a:ext cx="79250" cy="70925"/>
            </a:xfrm>
            <a:custGeom>
              <a:avLst/>
              <a:gdLst/>
              <a:ahLst/>
              <a:cxnLst/>
              <a:rect l="l" t="t" r="r" b="b"/>
              <a:pathLst>
                <a:path w="3170" h="2837" extrusionOk="0">
                  <a:moveTo>
                    <a:pt x="1610" y="0"/>
                  </a:moveTo>
                  <a:cubicBezTo>
                    <a:pt x="1441" y="0"/>
                    <a:pt x="1269" y="33"/>
                    <a:pt x="1101" y="101"/>
                  </a:cubicBezTo>
                  <a:cubicBezTo>
                    <a:pt x="368" y="368"/>
                    <a:pt x="1" y="1202"/>
                    <a:pt x="267" y="1902"/>
                  </a:cubicBezTo>
                  <a:cubicBezTo>
                    <a:pt x="474" y="2469"/>
                    <a:pt x="1018" y="2837"/>
                    <a:pt x="1577" y="2837"/>
                  </a:cubicBezTo>
                  <a:cubicBezTo>
                    <a:pt x="1743" y="2837"/>
                    <a:pt x="1909" y="2805"/>
                    <a:pt x="2069" y="2736"/>
                  </a:cubicBezTo>
                  <a:cubicBezTo>
                    <a:pt x="2769" y="2436"/>
                    <a:pt x="3170" y="1635"/>
                    <a:pt x="2903" y="935"/>
                  </a:cubicBezTo>
                  <a:cubicBezTo>
                    <a:pt x="2722" y="368"/>
                    <a:pt x="2184" y="0"/>
                    <a:pt x="16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968;p52"/>
            <p:cNvSpPr/>
            <p:nvPr/>
          </p:nvSpPr>
          <p:spPr>
            <a:xfrm>
              <a:off x="-1864175" y="12810925"/>
              <a:ext cx="204350" cy="105500"/>
            </a:xfrm>
            <a:custGeom>
              <a:avLst/>
              <a:gdLst/>
              <a:ahLst/>
              <a:cxnLst/>
              <a:rect l="l" t="t" r="r" b="b"/>
              <a:pathLst>
                <a:path w="8174" h="4220" extrusionOk="0">
                  <a:moveTo>
                    <a:pt x="6417" y="1"/>
                  </a:moveTo>
                  <a:cubicBezTo>
                    <a:pt x="5916" y="1"/>
                    <a:pt x="5433" y="244"/>
                    <a:pt x="5138" y="687"/>
                  </a:cubicBezTo>
                  <a:cubicBezTo>
                    <a:pt x="4604" y="1588"/>
                    <a:pt x="3803" y="1855"/>
                    <a:pt x="3036" y="2189"/>
                  </a:cubicBezTo>
                  <a:cubicBezTo>
                    <a:pt x="2669" y="2355"/>
                    <a:pt x="2302" y="2489"/>
                    <a:pt x="1869" y="2622"/>
                  </a:cubicBezTo>
                  <a:cubicBezTo>
                    <a:pt x="1502" y="2722"/>
                    <a:pt x="1101" y="2856"/>
                    <a:pt x="668" y="2922"/>
                  </a:cubicBezTo>
                  <a:cubicBezTo>
                    <a:pt x="601" y="2922"/>
                    <a:pt x="501" y="2956"/>
                    <a:pt x="434" y="2989"/>
                  </a:cubicBezTo>
                  <a:cubicBezTo>
                    <a:pt x="134" y="3189"/>
                    <a:pt x="1" y="3623"/>
                    <a:pt x="201" y="3923"/>
                  </a:cubicBezTo>
                  <a:cubicBezTo>
                    <a:pt x="357" y="4101"/>
                    <a:pt x="571" y="4220"/>
                    <a:pt x="796" y="4220"/>
                  </a:cubicBezTo>
                  <a:cubicBezTo>
                    <a:pt x="909" y="4220"/>
                    <a:pt x="1024" y="4190"/>
                    <a:pt x="1135" y="4123"/>
                  </a:cubicBezTo>
                  <a:cubicBezTo>
                    <a:pt x="1502" y="3856"/>
                    <a:pt x="1869" y="3690"/>
                    <a:pt x="2269" y="3523"/>
                  </a:cubicBezTo>
                  <a:cubicBezTo>
                    <a:pt x="2636" y="3356"/>
                    <a:pt x="3003" y="3256"/>
                    <a:pt x="3436" y="3123"/>
                  </a:cubicBezTo>
                  <a:cubicBezTo>
                    <a:pt x="3948" y="2945"/>
                    <a:pt x="4474" y="2767"/>
                    <a:pt x="5065" y="2767"/>
                  </a:cubicBezTo>
                  <a:cubicBezTo>
                    <a:pt x="5360" y="2767"/>
                    <a:pt x="5671" y="2811"/>
                    <a:pt x="6005" y="2922"/>
                  </a:cubicBezTo>
                  <a:cubicBezTo>
                    <a:pt x="6142" y="2958"/>
                    <a:pt x="6284" y="2976"/>
                    <a:pt x="6425" y="2976"/>
                  </a:cubicBezTo>
                  <a:cubicBezTo>
                    <a:pt x="6937" y="2976"/>
                    <a:pt x="7445" y="2748"/>
                    <a:pt x="7706" y="2355"/>
                  </a:cubicBezTo>
                  <a:cubicBezTo>
                    <a:pt x="8173" y="1655"/>
                    <a:pt x="7973" y="687"/>
                    <a:pt x="7273" y="254"/>
                  </a:cubicBezTo>
                  <a:cubicBezTo>
                    <a:pt x="7003" y="82"/>
                    <a:pt x="6707" y="1"/>
                    <a:pt x="6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969;p52"/>
            <p:cNvSpPr/>
            <p:nvPr/>
          </p:nvSpPr>
          <p:spPr>
            <a:xfrm>
              <a:off x="-1852500" y="12986525"/>
              <a:ext cx="71750" cy="70125"/>
            </a:xfrm>
            <a:custGeom>
              <a:avLst/>
              <a:gdLst/>
              <a:ahLst/>
              <a:cxnLst/>
              <a:rect l="l" t="t" r="r" b="b"/>
              <a:pathLst>
                <a:path w="2870" h="2805" extrusionOk="0">
                  <a:moveTo>
                    <a:pt x="1444" y="0"/>
                  </a:moveTo>
                  <a:cubicBezTo>
                    <a:pt x="701" y="0"/>
                    <a:pt x="67" y="620"/>
                    <a:pt x="34" y="1336"/>
                  </a:cubicBezTo>
                  <a:cubicBezTo>
                    <a:pt x="1" y="2103"/>
                    <a:pt x="634" y="2770"/>
                    <a:pt x="1368" y="2803"/>
                  </a:cubicBezTo>
                  <a:cubicBezTo>
                    <a:pt x="1390" y="2804"/>
                    <a:pt x="1411" y="2805"/>
                    <a:pt x="1432" y="2805"/>
                  </a:cubicBezTo>
                  <a:cubicBezTo>
                    <a:pt x="2204" y="2805"/>
                    <a:pt x="2836" y="2216"/>
                    <a:pt x="2836" y="1469"/>
                  </a:cubicBezTo>
                  <a:cubicBezTo>
                    <a:pt x="2869" y="735"/>
                    <a:pt x="2236" y="68"/>
                    <a:pt x="1502" y="1"/>
                  </a:cubicBezTo>
                  <a:cubicBezTo>
                    <a:pt x="1482" y="0"/>
                    <a:pt x="1463" y="0"/>
                    <a:pt x="144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970;p52"/>
            <p:cNvSpPr/>
            <p:nvPr/>
          </p:nvSpPr>
          <p:spPr>
            <a:xfrm>
              <a:off x="-1827475" y="12993100"/>
              <a:ext cx="212675" cy="75200"/>
            </a:xfrm>
            <a:custGeom>
              <a:avLst/>
              <a:gdLst/>
              <a:ahLst/>
              <a:cxnLst/>
              <a:rect l="l" t="t" r="r" b="b"/>
              <a:pathLst>
                <a:path w="8507" h="3008" extrusionOk="0">
                  <a:moveTo>
                    <a:pt x="6750" y="1"/>
                  </a:moveTo>
                  <a:cubicBezTo>
                    <a:pt x="6457" y="1"/>
                    <a:pt x="6163" y="79"/>
                    <a:pt x="5905" y="239"/>
                  </a:cubicBezTo>
                  <a:cubicBezTo>
                    <a:pt x="5124" y="779"/>
                    <a:pt x="4371" y="806"/>
                    <a:pt x="3620" y="806"/>
                  </a:cubicBezTo>
                  <a:cubicBezTo>
                    <a:pt x="3536" y="806"/>
                    <a:pt x="3453" y="806"/>
                    <a:pt x="3369" y="806"/>
                  </a:cubicBezTo>
                  <a:cubicBezTo>
                    <a:pt x="2969" y="806"/>
                    <a:pt x="2536" y="739"/>
                    <a:pt x="2135" y="706"/>
                  </a:cubicBezTo>
                  <a:cubicBezTo>
                    <a:pt x="1702" y="672"/>
                    <a:pt x="1301" y="639"/>
                    <a:pt x="868" y="506"/>
                  </a:cubicBezTo>
                  <a:lnTo>
                    <a:pt x="567" y="506"/>
                  </a:lnTo>
                  <a:cubicBezTo>
                    <a:pt x="234" y="539"/>
                    <a:pt x="0" y="872"/>
                    <a:pt x="34" y="1239"/>
                  </a:cubicBezTo>
                  <a:cubicBezTo>
                    <a:pt x="65" y="1554"/>
                    <a:pt x="364" y="1809"/>
                    <a:pt x="733" y="1809"/>
                  </a:cubicBezTo>
                  <a:cubicBezTo>
                    <a:pt x="756" y="1809"/>
                    <a:pt x="778" y="1808"/>
                    <a:pt x="801" y="1806"/>
                  </a:cubicBezTo>
                  <a:cubicBezTo>
                    <a:pt x="1201" y="1706"/>
                    <a:pt x="1635" y="1706"/>
                    <a:pt x="2035" y="1706"/>
                  </a:cubicBezTo>
                  <a:cubicBezTo>
                    <a:pt x="2469" y="1706"/>
                    <a:pt x="2869" y="1740"/>
                    <a:pt x="3303" y="1806"/>
                  </a:cubicBezTo>
                  <a:cubicBezTo>
                    <a:pt x="4137" y="1873"/>
                    <a:pt x="4971" y="1907"/>
                    <a:pt x="5738" y="2640"/>
                  </a:cubicBezTo>
                  <a:cubicBezTo>
                    <a:pt x="6033" y="2876"/>
                    <a:pt x="6432" y="3008"/>
                    <a:pt x="6826" y="3008"/>
                  </a:cubicBezTo>
                  <a:cubicBezTo>
                    <a:pt x="7101" y="3008"/>
                    <a:pt x="7373" y="2944"/>
                    <a:pt x="7606" y="2807"/>
                  </a:cubicBezTo>
                  <a:cubicBezTo>
                    <a:pt x="8340" y="2340"/>
                    <a:pt x="8506" y="1373"/>
                    <a:pt x="8039" y="672"/>
                  </a:cubicBezTo>
                  <a:cubicBezTo>
                    <a:pt x="7745" y="230"/>
                    <a:pt x="7250" y="1"/>
                    <a:pt x="675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971;p52"/>
            <p:cNvSpPr/>
            <p:nvPr/>
          </p:nvSpPr>
          <p:spPr>
            <a:xfrm>
              <a:off x="-1904200" y="13247775"/>
              <a:ext cx="80075" cy="68175"/>
            </a:xfrm>
            <a:custGeom>
              <a:avLst/>
              <a:gdLst/>
              <a:ahLst/>
              <a:cxnLst/>
              <a:rect l="l" t="t" r="r" b="b"/>
              <a:pathLst>
                <a:path w="3203" h="2727" extrusionOk="0">
                  <a:moveTo>
                    <a:pt x="1610" y="0"/>
                  </a:moveTo>
                  <a:cubicBezTo>
                    <a:pt x="1380" y="0"/>
                    <a:pt x="1147" y="53"/>
                    <a:pt x="935" y="159"/>
                  </a:cubicBezTo>
                  <a:cubicBezTo>
                    <a:pt x="267" y="492"/>
                    <a:pt x="1" y="1360"/>
                    <a:pt x="401" y="2027"/>
                  </a:cubicBezTo>
                  <a:cubicBezTo>
                    <a:pt x="647" y="2496"/>
                    <a:pt x="1103" y="2726"/>
                    <a:pt x="1577" y="2726"/>
                  </a:cubicBezTo>
                  <a:cubicBezTo>
                    <a:pt x="1811" y="2726"/>
                    <a:pt x="2049" y="2671"/>
                    <a:pt x="2269" y="2561"/>
                  </a:cubicBezTo>
                  <a:cubicBezTo>
                    <a:pt x="2936" y="2227"/>
                    <a:pt x="3203" y="1360"/>
                    <a:pt x="2803" y="693"/>
                  </a:cubicBezTo>
                  <a:cubicBezTo>
                    <a:pt x="2575" y="238"/>
                    <a:pt x="2101" y="0"/>
                    <a:pt x="16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972;p52"/>
            <p:cNvSpPr/>
            <p:nvPr/>
          </p:nvSpPr>
          <p:spPr>
            <a:xfrm>
              <a:off x="-1877525" y="13270425"/>
              <a:ext cx="134300" cy="189700"/>
            </a:xfrm>
            <a:custGeom>
              <a:avLst/>
              <a:gdLst/>
              <a:ahLst/>
              <a:cxnLst/>
              <a:rect l="l" t="t" r="r" b="b"/>
              <a:pathLst>
                <a:path w="5372" h="7588" extrusionOk="0">
                  <a:moveTo>
                    <a:pt x="750" y="0"/>
                  </a:moveTo>
                  <a:cubicBezTo>
                    <a:pt x="600" y="0"/>
                    <a:pt x="451" y="51"/>
                    <a:pt x="335" y="154"/>
                  </a:cubicBezTo>
                  <a:cubicBezTo>
                    <a:pt x="34" y="420"/>
                    <a:pt x="1" y="821"/>
                    <a:pt x="234" y="1121"/>
                  </a:cubicBezTo>
                  <a:cubicBezTo>
                    <a:pt x="501" y="1454"/>
                    <a:pt x="735" y="1788"/>
                    <a:pt x="935" y="2155"/>
                  </a:cubicBezTo>
                  <a:cubicBezTo>
                    <a:pt x="1168" y="2489"/>
                    <a:pt x="1369" y="2889"/>
                    <a:pt x="1535" y="3256"/>
                  </a:cubicBezTo>
                  <a:cubicBezTo>
                    <a:pt x="1869" y="3990"/>
                    <a:pt x="2236" y="4723"/>
                    <a:pt x="2069" y="5758"/>
                  </a:cubicBezTo>
                  <a:cubicBezTo>
                    <a:pt x="1969" y="6425"/>
                    <a:pt x="2336" y="7125"/>
                    <a:pt x="3003" y="7459"/>
                  </a:cubicBezTo>
                  <a:cubicBezTo>
                    <a:pt x="3211" y="7546"/>
                    <a:pt x="3426" y="7587"/>
                    <a:pt x="3637" y="7587"/>
                  </a:cubicBezTo>
                  <a:cubicBezTo>
                    <a:pt x="4234" y="7587"/>
                    <a:pt x="4791" y="7251"/>
                    <a:pt x="5038" y="6658"/>
                  </a:cubicBezTo>
                  <a:cubicBezTo>
                    <a:pt x="5371" y="5891"/>
                    <a:pt x="5038" y="4957"/>
                    <a:pt x="4237" y="4623"/>
                  </a:cubicBezTo>
                  <a:cubicBezTo>
                    <a:pt x="3303" y="4156"/>
                    <a:pt x="2903" y="3456"/>
                    <a:pt x="2469" y="2755"/>
                  </a:cubicBezTo>
                  <a:cubicBezTo>
                    <a:pt x="2236" y="2422"/>
                    <a:pt x="2036" y="2055"/>
                    <a:pt x="1869" y="1655"/>
                  </a:cubicBezTo>
                  <a:cubicBezTo>
                    <a:pt x="1702" y="1288"/>
                    <a:pt x="1535" y="921"/>
                    <a:pt x="1402" y="487"/>
                  </a:cubicBezTo>
                  <a:cubicBezTo>
                    <a:pt x="1402" y="420"/>
                    <a:pt x="1369" y="320"/>
                    <a:pt x="1269" y="254"/>
                  </a:cubicBezTo>
                  <a:cubicBezTo>
                    <a:pt x="1137" y="85"/>
                    <a:pt x="943" y="0"/>
                    <a:pt x="7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973;p52"/>
            <p:cNvSpPr/>
            <p:nvPr/>
          </p:nvSpPr>
          <p:spPr>
            <a:xfrm>
              <a:off x="-1856675" y="13127450"/>
              <a:ext cx="71750" cy="70225"/>
            </a:xfrm>
            <a:custGeom>
              <a:avLst/>
              <a:gdLst/>
              <a:ahLst/>
              <a:cxnLst/>
              <a:rect l="l" t="t" r="r" b="b"/>
              <a:pathLst>
                <a:path w="2870" h="2809" extrusionOk="0">
                  <a:moveTo>
                    <a:pt x="1474" y="0"/>
                  </a:moveTo>
                  <a:cubicBezTo>
                    <a:pt x="765" y="0"/>
                    <a:pt x="132" y="557"/>
                    <a:pt x="34" y="1303"/>
                  </a:cubicBezTo>
                  <a:cubicBezTo>
                    <a:pt x="1" y="2036"/>
                    <a:pt x="568" y="2704"/>
                    <a:pt x="1335" y="2804"/>
                  </a:cubicBezTo>
                  <a:cubicBezTo>
                    <a:pt x="1378" y="2807"/>
                    <a:pt x="1421" y="2809"/>
                    <a:pt x="1463" y="2809"/>
                  </a:cubicBezTo>
                  <a:cubicBezTo>
                    <a:pt x="2205" y="2809"/>
                    <a:pt x="2805" y="2260"/>
                    <a:pt x="2836" y="1503"/>
                  </a:cubicBezTo>
                  <a:cubicBezTo>
                    <a:pt x="2870" y="769"/>
                    <a:pt x="2303" y="102"/>
                    <a:pt x="1535" y="2"/>
                  </a:cubicBezTo>
                  <a:cubicBezTo>
                    <a:pt x="1515" y="1"/>
                    <a:pt x="1494" y="0"/>
                    <a:pt x="14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974;p52"/>
            <p:cNvSpPr/>
            <p:nvPr/>
          </p:nvSpPr>
          <p:spPr>
            <a:xfrm>
              <a:off x="-1831650" y="13137875"/>
              <a:ext cx="212675" cy="76700"/>
            </a:xfrm>
            <a:custGeom>
              <a:avLst/>
              <a:gdLst/>
              <a:ahLst/>
              <a:cxnLst/>
              <a:rect l="l" t="t" r="r" b="b"/>
              <a:pathLst>
                <a:path w="8507" h="3068" extrusionOk="0">
                  <a:moveTo>
                    <a:pt x="6737" y="1"/>
                  </a:moveTo>
                  <a:cubicBezTo>
                    <a:pt x="6449" y="1"/>
                    <a:pt x="6159" y="82"/>
                    <a:pt x="5905" y="252"/>
                  </a:cubicBezTo>
                  <a:cubicBezTo>
                    <a:pt x="5211" y="679"/>
                    <a:pt x="4539" y="721"/>
                    <a:pt x="3870" y="721"/>
                  </a:cubicBezTo>
                  <a:cubicBezTo>
                    <a:pt x="3703" y="721"/>
                    <a:pt x="3536" y="719"/>
                    <a:pt x="3370" y="719"/>
                  </a:cubicBezTo>
                  <a:lnTo>
                    <a:pt x="2102" y="585"/>
                  </a:lnTo>
                  <a:cubicBezTo>
                    <a:pt x="1702" y="552"/>
                    <a:pt x="1335" y="452"/>
                    <a:pt x="901" y="319"/>
                  </a:cubicBezTo>
                  <a:cubicBezTo>
                    <a:pt x="835" y="285"/>
                    <a:pt x="701" y="285"/>
                    <a:pt x="634" y="285"/>
                  </a:cubicBezTo>
                  <a:cubicBezTo>
                    <a:pt x="234" y="319"/>
                    <a:pt x="1" y="652"/>
                    <a:pt x="34" y="1052"/>
                  </a:cubicBezTo>
                  <a:cubicBezTo>
                    <a:pt x="65" y="1396"/>
                    <a:pt x="360" y="1623"/>
                    <a:pt x="726" y="1623"/>
                  </a:cubicBezTo>
                  <a:cubicBezTo>
                    <a:pt x="751" y="1623"/>
                    <a:pt x="776" y="1622"/>
                    <a:pt x="801" y="1619"/>
                  </a:cubicBezTo>
                  <a:cubicBezTo>
                    <a:pt x="1001" y="1586"/>
                    <a:pt x="1210" y="1578"/>
                    <a:pt x="1418" y="1578"/>
                  </a:cubicBezTo>
                  <a:cubicBezTo>
                    <a:pt x="1627" y="1578"/>
                    <a:pt x="1835" y="1586"/>
                    <a:pt x="2035" y="1586"/>
                  </a:cubicBezTo>
                  <a:cubicBezTo>
                    <a:pt x="2469" y="1586"/>
                    <a:pt x="2869" y="1686"/>
                    <a:pt x="3303" y="1720"/>
                  </a:cubicBezTo>
                  <a:cubicBezTo>
                    <a:pt x="4137" y="1853"/>
                    <a:pt x="4971" y="1920"/>
                    <a:pt x="5705" y="2620"/>
                  </a:cubicBezTo>
                  <a:cubicBezTo>
                    <a:pt x="5996" y="2912"/>
                    <a:pt x="6378" y="3067"/>
                    <a:pt x="6765" y="3067"/>
                  </a:cubicBezTo>
                  <a:cubicBezTo>
                    <a:pt x="7042" y="3067"/>
                    <a:pt x="7322" y="2987"/>
                    <a:pt x="7573" y="2820"/>
                  </a:cubicBezTo>
                  <a:cubicBezTo>
                    <a:pt x="8273" y="2387"/>
                    <a:pt x="8507" y="1419"/>
                    <a:pt x="8040" y="719"/>
                  </a:cubicBezTo>
                  <a:cubicBezTo>
                    <a:pt x="7742" y="251"/>
                    <a:pt x="7242" y="1"/>
                    <a:pt x="67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975;p52"/>
            <p:cNvSpPr/>
            <p:nvPr/>
          </p:nvSpPr>
          <p:spPr>
            <a:xfrm>
              <a:off x="-2114350" y="13116025"/>
              <a:ext cx="79250" cy="69825"/>
            </a:xfrm>
            <a:custGeom>
              <a:avLst/>
              <a:gdLst/>
              <a:ahLst/>
              <a:cxnLst/>
              <a:rect l="l" t="t" r="r" b="b"/>
              <a:pathLst>
                <a:path w="3170" h="2793" extrusionOk="0">
                  <a:moveTo>
                    <a:pt x="1585" y="0"/>
                  </a:moveTo>
                  <a:cubicBezTo>
                    <a:pt x="1084" y="0"/>
                    <a:pt x="593" y="288"/>
                    <a:pt x="334" y="759"/>
                  </a:cubicBezTo>
                  <a:cubicBezTo>
                    <a:pt x="1" y="1459"/>
                    <a:pt x="267" y="2293"/>
                    <a:pt x="935" y="2627"/>
                  </a:cubicBezTo>
                  <a:cubicBezTo>
                    <a:pt x="1139" y="2739"/>
                    <a:pt x="1360" y="2792"/>
                    <a:pt x="1577" y="2792"/>
                  </a:cubicBezTo>
                  <a:cubicBezTo>
                    <a:pt x="2069" y="2792"/>
                    <a:pt x="2548" y="2522"/>
                    <a:pt x="2803" y="2060"/>
                  </a:cubicBezTo>
                  <a:cubicBezTo>
                    <a:pt x="3169" y="1393"/>
                    <a:pt x="2869" y="559"/>
                    <a:pt x="2202" y="158"/>
                  </a:cubicBezTo>
                  <a:cubicBezTo>
                    <a:pt x="2006" y="50"/>
                    <a:pt x="1795" y="0"/>
                    <a:pt x="158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976;p52"/>
            <p:cNvSpPr/>
            <p:nvPr/>
          </p:nvSpPr>
          <p:spPr>
            <a:xfrm>
              <a:off x="-2206925" y="13143000"/>
              <a:ext cx="143475" cy="181425"/>
            </a:xfrm>
            <a:custGeom>
              <a:avLst/>
              <a:gdLst/>
              <a:ahLst/>
              <a:cxnLst/>
              <a:rect l="l" t="t" r="r" b="b"/>
              <a:pathLst>
                <a:path w="5739" h="7257" extrusionOk="0">
                  <a:moveTo>
                    <a:pt x="4997" y="1"/>
                  </a:moveTo>
                  <a:cubicBezTo>
                    <a:pt x="4731" y="1"/>
                    <a:pt x="4473" y="158"/>
                    <a:pt x="4371" y="414"/>
                  </a:cubicBezTo>
                  <a:cubicBezTo>
                    <a:pt x="4204" y="847"/>
                    <a:pt x="4004" y="1214"/>
                    <a:pt x="3770" y="1548"/>
                  </a:cubicBezTo>
                  <a:cubicBezTo>
                    <a:pt x="3570" y="1915"/>
                    <a:pt x="3337" y="2248"/>
                    <a:pt x="3070" y="2582"/>
                  </a:cubicBezTo>
                  <a:cubicBezTo>
                    <a:pt x="2569" y="3249"/>
                    <a:pt x="2136" y="3916"/>
                    <a:pt x="1135" y="4250"/>
                  </a:cubicBezTo>
                  <a:cubicBezTo>
                    <a:pt x="501" y="4483"/>
                    <a:pt x="34" y="5084"/>
                    <a:pt x="1" y="5818"/>
                  </a:cubicBezTo>
                  <a:cubicBezTo>
                    <a:pt x="33" y="6643"/>
                    <a:pt x="669" y="7257"/>
                    <a:pt x="1506" y="7257"/>
                  </a:cubicBezTo>
                  <a:cubicBezTo>
                    <a:pt x="1549" y="7257"/>
                    <a:pt x="1592" y="7255"/>
                    <a:pt x="1635" y="7252"/>
                  </a:cubicBezTo>
                  <a:cubicBezTo>
                    <a:pt x="2503" y="7219"/>
                    <a:pt x="3136" y="6451"/>
                    <a:pt x="3070" y="5617"/>
                  </a:cubicBezTo>
                  <a:cubicBezTo>
                    <a:pt x="3036" y="4583"/>
                    <a:pt x="3503" y="3883"/>
                    <a:pt x="3904" y="3182"/>
                  </a:cubicBezTo>
                  <a:cubicBezTo>
                    <a:pt x="4171" y="2782"/>
                    <a:pt x="4371" y="2449"/>
                    <a:pt x="4604" y="2115"/>
                  </a:cubicBezTo>
                  <a:cubicBezTo>
                    <a:pt x="4871" y="1781"/>
                    <a:pt x="5171" y="1448"/>
                    <a:pt x="5438" y="1181"/>
                  </a:cubicBezTo>
                  <a:cubicBezTo>
                    <a:pt x="5538" y="1081"/>
                    <a:pt x="5572" y="1014"/>
                    <a:pt x="5638" y="914"/>
                  </a:cubicBezTo>
                  <a:cubicBezTo>
                    <a:pt x="5738" y="581"/>
                    <a:pt x="5572" y="180"/>
                    <a:pt x="5238" y="47"/>
                  </a:cubicBezTo>
                  <a:cubicBezTo>
                    <a:pt x="5160" y="16"/>
                    <a:pt x="5078" y="1"/>
                    <a:pt x="49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977;p52"/>
            <p:cNvSpPr/>
            <p:nvPr/>
          </p:nvSpPr>
          <p:spPr>
            <a:xfrm>
              <a:off x="-2018450" y="13211925"/>
              <a:ext cx="80075" cy="69825"/>
            </a:xfrm>
            <a:custGeom>
              <a:avLst/>
              <a:gdLst/>
              <a:ahLst/>
              <a:cxnLst/>
              <a:rect l="l" t="t" r="r" b="b"/>
              <a:pathLst>
                <a:path w="3203" h="2793" extrusionOk="0">
                  <a:moveTo>
                    <a:pt x="1651" y="0"/>
                  </a:moveTo>
                  <a:cubicBezTo>
                    <a:pt x="1148" y="0"/>
                    <a:pt x="650" y="288"/>
                    <a:pt x="368" y="759"/>
                  </a:cubicBezTo>
                  <a:cubicBezTo>
                    <a:pt x="1" y="1426"/>
                    <a:pt x="267" y="2293"/>
                    <a:pt x="968" y="2627"/>
                  </a:cubicBezTo>
                  <a:cubicBezTo>
                    <a:pt x="1173" y="2740"/>
                    <a:pt x="1393" y="2792"/>
                    <a:pt x="1611" y="2792"/>
                  </a:cubicBezTo>
                  <a:cubicBezTo>
                    <a:pt x="2103" y="2792"/>
                    <a:pt x="2582" y="2522"/>
                    <a:pt x="2836" y="2060"/>
                  </a:cubicBezTo>
                  <a:cubicBezTo>
                    <a:pt x="3203" y="1393"/>
                    <a:pt x="2903" y="559"/>
                    <a:pt x="2269" y="159"/>
                  </a:cubicBezTo>
                  <a:cubicBezTo>
                    <a:pt x="2072" y="50"/>
                    <a:pt x="1861" y="0"/>
                    <a:pt x="165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978;p52"/>
            <p:cNvSpPr/>
            <p:nvPr/>
          </p:nvSpPr>
          <p:spPr>
            <a:xfrm>
              <a:off x="-2093500" y="13237675"/>
              <a:ext cx="131775" cy="187225"/>
            </a:xfrm>
            <a:custGeom>
              <a:avLst/>
              <a:gdLst/>
              <a:ahLst/>
              <a:cxnLst/>
              <a:rect l="l" t="t" r="r" b="b"/>
              <a:pathLst>
                <a:path w="5271" h="7489" extrusionOk="0">
                  <a:moveTo>
                    <a:pt x="4494" y="1"/>
                  </a:moveTo>
                  <a:cubicBezTo>
                    <a:pt x="4206" y="1"/>
                    <a:pt x="3951" y="166"/>
                    <a:pt x="3870" y="463"/>
                  </a:cubicBezTo>
                  <a:cubicBezTo>
                    <a:pt x="3770" y="896"/>
                    <a:pt x="3603" y="1263"/>
                    <a:pt x="3436" y="1630"/>
                  </a:cubicBezTo>
                  <a:cubicBezTo>
                    <a:pt x="3269" y="2031"/>
                    <a:pt x="3036" y="2398"/>
                    <a:pt x="2836" y="2731"/>
                  </a:cubicBezTo>
                  <a:cubicBezTo>
                    <a:pt x="2369" y="3398"/>
                    <a:pt x="2002" y="4132"/>
                    <a:pt x="1035" y="4566"/>
                  </a:cubicBezTo>
                  <a:cubicBezTo>
                    <a:pt x="434" y="4799"/>
                    <a:pt x="0" y="5466"/>
                    <a:pt x="167" y="6234"/>
                  </a:cubicBezTo>
                  <a:cubicBezTo>
                    <a:pt x="287" y="6982"/>
                    <a:pt x="944" y="7488"/>
                    <a:pt x="1679" y="7488"/>
                  </a:cubicBezTo>
                  <a:cubicBezTo>
                    <a:pt x="1764" y="7488"/>
                    <a:pt x="1849" y="7482"/>
                    <a:pt x="1935" y="7468"/>
                  </a:cubicBezTo>
                  <a:cubicBezTo>
                    <a:pt x="2769" y="7368"/>
                    <a:pt x="3303" y="6567"/>
                    <a:pt x="3169" y="5733"/>
                  </a:cubicBezTo>
                  <a:cubicBezTo>
                    <a:pt x="3003" y="4733"/>
                    <a:pt x="3403" y="3965"/>
                    <a:pt x="3770" y="3231"/>
                  </a:cubicBezTo>
                  <a:cubicBezTo>
                    <a:pt x="3937" y="2865"/>
                    <a:pt x="4137" y="2464"/>
                    <a:pt x="4337" y="2131"/>
                  </a:cubicBezTo>
                  <a:cubicBezTo>
                    <a:pt x="4537" y="1764"/>
                    <a:pt x="4771" y="1430"/>
                    <a:pt x="5037" y="1097"/>
                  </a:cubicBezTo>
                  <a:lnTo>
                    <a:pt x="5171" y="863"/>
                  </a:lnTo>
                  <a:cubicBezTo>
                    <a:pt x="5271" y="463"/>
                    <a:pt x="5104" y="96"/>
                    <a:pt x="4704" y="29"/>
                  </a:cubicBezTo>
                  <a:cubicBezTo>
                    <a:pt x="4633" y="10"/>
                    <a:pt x="4563" y="1"/>
                    <a:pt x="449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979;p52"/>
            <p:cNvSpPr/>
            <p:nvPr/>
          </p:nvSpPr>
          <p:spPr>
            <a:xfrm>
              <a:off x="-2352025" y="12689050"/>
              <a:ext cx="403650" cy="397275"/>
            </a:xfrm>
            <a:custGeom>
              <a:avLst/>
              <a:gdLst/>
              <a:ahLst/>
              <a:cxnLst/>
              <a:rect l="l" t="t" r="r" b="b"/>
              <a:pathLst>
                <a:path w="16146" h="15891" extrusionOk="0">
                  <a:moveTo>
                    <a:pt x="3937" y="0"/>
                  </a:moveTo>
                  <a:cubicBezTo>
                    <a:pt x="3678" y="0"/>
                    <a:pt x="3437" y="8"/>
                    <a:pt x="3203" y="25"/>
                  </a:cubicBezTo>
                  <a:cubicBezTo>
                    <a:pt x="2769" y="59"/>
                    <a:pt x="2369" y="92"/>
                    <a:pt x="2036" y="192"/>
                  </a:cubicBezTo>
                  <a:cubicBezTo>
                    <a:pt x="1702" y="259"/>
                    <a:pt x="1468" y="359"/>
                    <a:pt x="1302" y="392"/>
                  </a:cubicBezTo>
                  <a:cubicBezTo>
                    <a:pt x="1135" y="425"/>
                    <a:pt x="1035" y="492"/>
                    <a:pt x="1035" y="492"/>
                  </a:cubicBezTo>
                  <a:cubicBezTo>
                    <a:pt x="835" y="559"/>
                    <a:pt x="668" y="726"/>
                    <a:pt x="501" y="892"/>
                  </a:cubicBezTo>
                  <a:cubicBezTo>
                    <a:pt x="1" y="1493"/>
                    <a:pt x="101" y="2394"/>
                    <a:pt x="668" y="2894"/>
                  </a:cubicBezTo>
                  <a:lnTo>
                    <a:pt x="768" y="2994"/>
                  </a:lnTo>
                  <a:cubicBezTo>
                    <a:pt x="768" y="2994"/>
                    <a:pt x="835" y="3061"/>
                    <a:pt x="968" y="3161"/>
                  </a:cubicBezTo>
                  <a:cubicBezTo>
                    <a:pt x="1102" y="3227"/>
                    <a:pt x="1268" y="3361"/>
                    <a:pt x="1502" y="3528"/>
                  </a:cubicBezTo>
                  <a:cubicBezTo>
                    <a:pt x="1969" y="3828"/>
                    <a:pt x="2636" y="4228"/>
                    <a:pt x="3370" y="4729"/>
                  </a:cubicBezTo>
                  <a:cubicBezTo>
                    <a:pt x="4137" y="5196"/>
                    <a:pt x="4871" y="5729"/>
                    <a:pt x="5671" y="6330"/>
                  </a:cubicBezTo>
                  <a:cubicBezTo>
                    <a:pt x="6105" y="6597"/>
                    <a:pt x="6472" y="6897"/>
                    <a:pt x="6839" y="7230"/>
                  </a:cubicBezTo>
                  <a:cubicBezTo>
                    <a:pt x="7039" y="7397"/>
                    <a:pt x="7139" y="7497"/>
                    <a:pt x="7439" y="7731"/>
                  </a:cubicBezTo>
                  <a:cubicBezTo>
                    <a:pt x="7606" y="7897"/>
                    <a:pt x="7806" y="8064"/>
                    <a:pt x="7973" y="8231"/>
                  </a:cubicBezTo>
                  <a:cubicBezTo>
                    <a:pt x="8173" y="8398"/>
                    <a:pt x="8340" y="8598"/>
                    <a:pt x="8507" y="8765"/>
                  </a:cubicBezTo>
                  <a:lnTo>
                    <a:pt x="8774" y="9032"/>
                  </a:lnTo>
                  <a:cubicBezTo>
                    <a:pt x="8840" y="9165"/>
                    <a:pt x="8940" y="9232"/>
                    <a:pt x="9007" y="9332"/>
                  </a:cubicBezTo>
                  <a:lnTo>
                    <a:pt x="9274" y="9599"/>
                  </a:lnTo>
                  <a:lnTo>
                    <a:pt x="9508" y="9899"/>
                  </a:lnTo>
                  <a:cubicBezTo>
                    <a:pt x="9674" y="10099"/>
                    <a:pt x="9841" y="10299"/>
                    <a:pt x="10008" y="10499"/>
                  </a:cubicBezTo>
                  <a:cubicBezTo>
                    <a:pt x="10341" y="10866"/>
                    <a:pt x="10642" y="11267"/>
                    <a:pt x="10942" y="11667"/>
                  </a:cubicBezTo>
                  <a:cubicBezTo>
                    <a:pt x="11175" y="12034"/>
                    <a:pt x="11476" y="12401"/>
                    <a:pt x="11709" y="12801"/>
                  </a:cubicBezTo>
                  <a:cubicBezTo>
                    <a:pt x="11976" y="13168"/>
                    <a:pt x="12176" y="13501"/>
                    <a:pt x="12376" y="13802"/>
                  </a:cubicBezTo>
                  <a:cubicBezTo>
                    <a:pt x="12610" y="14069"/>
                    <a:pt x="12777" y="14369"/>
                    <a:pt x="12943" y="14569"/>
                  </a:cubicBezTo>
                  <a:cubicBezTo>
                    <a:pt x="13110" y="14836"/>
                    <a:pt x="13210" y="15003"/>
                    <a:pt x="13310" y="15136"/>
                  </a:cubicBezTo>
                  <a:cubicBezTo>
                    <a:pt x="13344" y="15169"/>
                    <a:pt x="13344" y="15203"/>
                    <a:pt x="13377" y="15236"/>
                  </a:cubicBezTo>
                  <a:lnTo>
                    <a:pt x="13444" y="15303"/>
                  </a:lnTo>
                  <a:cubicBezTo>
                    <a:pt x="13610" y="15570"/>
                    <a:pt x="13844" y="15803"/>
                    <a:pt x="14111" y="15836"/>
                  </a:cubicBezTo>
                  <a:cubicBezTo>
                    <a:pt x="14239" y="15873"/>
                    <a:pt x="14370" y="15891"/>
                    <a:pt x="14500" y="15891"/>
                  </a:cubicBezTo>
                  <a:cubicBezTo>
                    <a:pt x="15084" y="15891"/>
                    <a:pt x="15654" y="15536"/>
                    <a:pt x="15845" y="14936"/>
                  </a:cubicBezTo>
                  <a:cubicBezTo>
                    <a:pt x="15845" y="14936"/>
                    <a:pt x="15879" y="14936"/>
                    <a:pt x="15879" y="14902"/>
                  </a:cubicBezTo>
                  <a:cubicBezTo>
                    <a:pt x="15879" y="14869"/>
                    <a:pt x="15912" y="14769"/>
                    <a:pt x="15912" y="14702"/>
                  </a:cubicBezTo>
                  <a:cubicBezTo>
                    <a:pt x="15979" y="14502"/>
                    <a:pt x="16012" y="14235"/>
                    <a:pt x="16046" y="13902"/>
                  </a:cubicBezTo>
                  <a:cubicBezTo>
                    <a:pt x="16079" y="13602"/>
                    <a:pt x="16146" y="13201"/>
                    <a:pt x="16146" y="12734"/>
                  </a:cubicBezTo>
                  <a:cubicBezTo>
                    <a:pt x="16146" y="12267"/>
                    <a:pt x="16146" y="11734"/>
                    <a:pt x="16046" y="11200"/>
                  </a:cubicBezTo>
                  <a:cubicBezTo>
                    <a:pt x="16046" y="10900"/>
                    <a:pt x="15979" y="10599"/>
                    <a:pt x="15912" y="10333"/>
                  </a:cubicBezTo>
                  <a:cubicBezTo>
                    <a:pt x="15879" y="10032"/>
                    <a:pt x="15812" y="9732"/>
                    <a:pt x="15712" y="9399"/>
                  </a:cubicBezTo>
                  <a:cubicBezTo>
                    <a:pt x="15679" y="9065"/>
                    <a:pt x="15545" y="8765"/>
                    <a:pt x="15412" y="8431"/>
                  </a:cubicBezTo>
                  <a:cubicBezTo>
                    <a:pt x="15312" y="8098"/>
                    <a:pt x="15178" y="7764"/>
                    <a:pt x="15011" y="7430"/>
                  </a:cubicBezTo>
                  <a:cubicBezTo>
                    <a:pt x="14878" y="7097"/>
                    <a:pt x="14678" y="6763"/>
                    <a:pt x="14511" y="6430"/>
                  </a:cubicBezTo>
                  <a:cubicBezTo>
                    <a:pt x="14444" y="6263"/>
                    <a:pt x="14311" y="6096"/>
                    <a:pt x="14211" y="5929"/>
                  </a:cubicBezTo>
                  <a:cubicBezTo>
                    <a:pt x="14111" y="5763"/>
                    <a:pt x="14011" y="5596"/>
                    <a:pt x="13877" y="5429"/>
                  </a:cubicBezTo>
                  <a:cubicBezTo>
                    <a:pt x="13677" y="5162"/>
                    <a:pt x="13444" y="4829"/>
                    <a:pt x="13177" y="4528"/>
                  </a:cubicBezTo>
                  <a:cubicBezTo>
                    <a:pt x="12943" y="4228"/>
                    <a:pt x="12676" y="3928"/>
                    <a:pt x="12376" y="3661"/>
                  </a:cubicBezTo>
                  <a:cubicBezTo>
                    <a:pt x="12109" y="3361"/>
                    <a:pt x="11843" y="3061"/>
                    <a:pt x="11509" y="2827"/>
                  </a:cubicBezTo>
                  <a:cubicBezTo>
                    <a:pt x="11309" y="2660"/>
                    <a:pt x="10942" y="2327"/>
                    <a:pt x="10608" y="2093"/>
                  </a:cubicBezTo>
                  <a:cubicBezTo>
                    <a:pt x="9941" y="1660"/>
                    <a:pt x="9274" y="1259"/>
                    <a:pt x="8607" y="993"/>
                  </a:cubicBezTo>
                  <a:cubicBezTo>
                    <a:pt x="7206" y="392"/>
                    <a:pt x="5872" y="92"/>
                    <a:pt x="4771" y="25"/>
                  </a:cubicBezTo>
                  <a:cubicBezTo>
                    <a:pt x="4471" y="8"/>
                    <a:pt x="4195" y="0"/>
                    <a:pt x="39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 name="Google Shape;2167;p52"/>
          <p:cNvGrpSpPr/>
          <p:nvPr/>
        </p:nvGrpSpPr>
        <p:grpSpPr>
          <a:xfrm>
            <a:off x="8319432" y="4272926"/>
            <a:ext cx="608800" cy="732025"/>
            <a:chOff x="3878650" y="6268025"/>
            <a:chExt cx="1158350" cy="1222350"/>
          </a:xfrm>
        </p:grpSpPr>
        <p:sp>
          <p:nvSpPr>
            <p:cNvPr id="46" name="Google Shape;2168;p52"/>
            <p:cNvSpPr/>
            <p:nvPr/>
          </p:nvSpPr>
          <p:spPr>
            <a:xfrm>
              <a:off x="3878650" y="6268025"/>
              <a:ext cx="1158350" cy="1222350"/>
            </a:xfrm>
            <a:custGeom>
              <a:avLst/>
              <a:gdLst/>
              <a:ahLst/>
              <a:cxnLst/>
              <a:rect l="l" t="t" r="r" b="b"/>
              <a:pathLst>
                <a:path w="46334" h="48894" extrusionOk="0">
                  <a:moveTo>
                    <a:pt x="25716" y="0"/>
                  </a:moveTo>
                  <a:cubicBezTo>
                    <a:pt x="24073" y="0"/>
                    <a:pt x="22807" y="1841"/>
                    <a:pt x="22683" y="3539"/>
                  </a:cubicBezTo>
                  <a:cubicBezTo>
                    <a:pt x="22583" y="5374"/>
                    <a:pt x="23517" y="7576"/>
                    <a:pt x="23684" y="9410"/>
                  </a:cubicBezTo>
                  <a:cubicBezTo>
                    <a:pt x="23851" y="11245"/>
                    <a:pt x="23751" y="13046"/>
                    <a:pt x="21015" y="13480"/>
                  </a:cubicBezTo>
                  <a:cubicBezTo>
                    <a:pt x="20789" y="13533"/>
                    <a:pt x="20559" y="13558"/>
                    <a:pt x="20329" y="13558"/>
                  </a:cubicBezTo>
                  <a:cubicBezTo>
                    <a:pt x="18829" y="13558"/>
                    <a:pt x="17291" y="12502"/>
                    <a:pt x="16279" y="11345"/>
                  </a:cubicBezTo>
                  <a:cubicBezTo>
                    <a:pt x="14978" y="9877"/>
                    <a:pt x="15278" y="7642"/>
                    <a:pt x="14177" y="6008"/>
                  </a:cubicBezTo>
                  <a:cubicBezTo>
                    <a:pt x="13486" y="4970"/>
                    <a:pt x="12241" y="4420"/>
                    <a:pt x="11003" y="4420"/>
                  </a:cubicBezTo>
                  <a:cubicBezTo>
                    <a:pt x="10092" y="4420"/>
                    <a:pt x="9185" y="4718"/>
                    <a:pt x="8506" y="5341"/>
                  </a:cubicBezTo>
                  <a:cubicBezTo>
                    <a:pt x="6939" y="6842"/>
                    <a:pt x="7105" y="9711"/>
                    <a:pt x="8840" y="11045"/>
                  </a:cubicBezTo>
                  <a:cubicBezTo>
                    <a:pt x="9741" y="11712"/>
                    <a:pt x="10908" y="11979"/>
                    <a:pt x="11642" y="12746"/>
                  </a:cubicBezTo>
                  <a:cubicBezTo>
                    <a:pt x="12609" y="13680"/>
                    <a:pt x="12776" y="15315"/>
                    <a:pt x="12009" y="16415"/>
                  </a:cubicBezTo>
                  <a:cubicBezTo>
                    <a:pt x="11480" y="17232"/>
                    <a:pt x="10536" y="17703"/>
                    <a:pt x="9588" y="17703"/>
                  </a:cubicBezTo>
                  <a:cubicBezTo>
                    <a:pt x="9220" y="17703"/>
                    <a:pt x="8852" y="17632"/>
                    <a:pt x="8506" y="17483"/>
                  </a:cubicBezTo>
                  <a:cubicBezTo>
                    <a:pt x="7739" y="17149"/>
                    <a:pt x="7105" y="16415"/>
                    <a:pt x="6338" y="16015"/>
                  </a:cubicBezTo>
                  <a:cubicBezTo>
                    <a:pt x="5793" y="15696"/>
                    <a:pt x="5177" y="15548"/>
                    <a:pt x="4555" y="15548"/>
                  </a:cubicBezTo>
                  <a:cubicBezTo>
                    <a:pt x="2970" y="15548"/>
                    <a:pt x="1352" y="16507"/>
                    <a:pt x="801" y="18017"/>
                  </a:cubicBezTo>
                  <a:cubicBezTo>
                    <a:pt x="0" y="20085"/>
                    <a:pt x="1501" y="22720"/>
                    <a:pt x="3736" y="23187"/>
                  </a:cubicBezTo>
                  <a:cubicBezTo>
                    <a:pt x="4007" y="23232"/>
                    <a:pt x="4278" y="23250"/>
                    <a:pt x="4550" y="23250"/>
                  </a:cubicBezTo>
                  <a:cubicBezTo>
                    <a:pt x="5558" y="23250"/>
                    <a:pt x="6577" y="23007"/>
                    <a:pt x="7581" y="23007"/>
                  </a:cubicBezTo>
                  <a:cubicBezTo>
                    <a:pt x="7712" y="23007"/>
                    <a:pt x="7843" y="23011"/>
                    <a:pt x="7973" y="23020"/>
                  </a:cubicBezTo>
                  <a:cubicBezTo>
                    <a:pt x="9407" y="23087"/>
                    <a:pt x="11008" y="24221"/>
                    <a:pt x="10641" y="25589"/>
                  </a:cubicBezTo>
                  <a:cubicBezTo>
                    <a:pt x="10141" y="27423"/>
                    <a:pt x="7439" y="26890"/>
                    <a:pt x="5571" y="27156"/>
                  </a:cubicBezTo>
                  <a:cubicBezTo>
                    <a:pt x="3136" y="27490"/>
                    <a:pt x="1335" y="30325"/>
                    <a:pt x="2102" y="32660"/>
                  </a:cubicBezTo>
                  <a:cubicBezTo>
                    <a:pt x="2653" y="34413"/>
                    <a:pt x="4519" y="35564"/>
                    <a:pt x="6346" y="35564"/>
                  </a:cubicBezTo>
                  <a:cubicBezTo>
                    <a:pt x="6954" y="35564"/>
                    <a:pt x="7557" y="35437"/>
                    <a:pt x="8106" y="35162"/>
                  </a:cubicBezTo>
                  <a:cubicBezTo>
                    <a:pt x="9240" y="34562"/>
                    <a:pt x="10074" y="33494"/>
                    <a:pt x="11142" y="32760"/>
                  </a:cubicBezTo>
                  <a:cubicBezTo>
                    <a:pt x="11746" y="32376"/>
                    <a:pt x="12490" y="32112"/>
                    <a:pt x="13177" y="32112"/>
                  </a:cubicBezTo>
                  <a:cubicBezTo>
                    <a:pt x="13742" y="32112"/>
                    <a:pt x="14268" y="32291"/>
                    <a:pt x="14644" y="32727"/>
                  </a:cubicBezTo>
                  <a:cubicBezTo>
                    <a:pt x="15645" y="33861"/>
                    <a:pt x="14778" y="35696"/>
                    <a:pt x="13610" y="36663"/>
                  </a:cubicBezTo>
                  <a:cubicBezTo>
                    <a:pt x="12443" y="37597"/>
                    <a:pt x="10941" y="38231"/>
                    <a:pt x="10241" y="39565"/>
                  </a:cubicBezTo>
                  <a:cubicBezTo>
                    <a:pt x="9164" y="41523"/>
                    <a:pt x="10863" y="44373"/>
                    <a:pt x="13092" y="44373"/>
                  </a:cubicBezTo>
                  <a:cubicBezTo>
                    <a:pt x="13142" y="44373"/>
                    <a:pt x="13192" y="44372"/>
                    <a:pt x="13243" y="44369"/>
                  </a:cubicBezTo>
                  <a:cubicBezTo>
                    <a:pt x="15445" y="44235"/>
                    <a:pt x="16846" y="42067"/>
                    <a:pt x="18280" y="40366"/>
                  </a:cubicBezTo>
                  <a:cubicBezTo>
                    <a:pt x="19293" y="39136"/>
                    <a:pt x="20933" y="38011"/>
                    <a:pt x="22407" y="38011"/>
                  </a:cubicBezTo>
                  <a:cubicBezTo>
                    <a:pt x="22972" y="38011"/>
                    <a:pt x="23513" y="38176"/>
                    <a:pt x="23984" y="38565"/>
                  </a:cubicBezTo>
                  <a:cubicBezTo>
                    <a:pt x="26453" y="40599"/>
                    <a:pt x="23184" y="45069"/>
                    <a:pt x="24985" y="47704"/>
                  </a:cubicBezTo>
                  <a:cubicBezTo>
                    <a:pt x="25551" y="48511"/>
                    <a:pt x="26506" y="48894"/>
                    <a:pt x="27494" y="48894"/>
                  </a:cubicBezTo>
                  <a:cubicBezTo>
                    <a:pt x="28428" y="48894"/>
                    <a:pt x="29392" y="48553"/>
                    <a:pt x="30088" y="47905"/>
                  </a:cubicBezTo>
                  <a:cubicBezTo>
                    <a:pt x="31489" y="46570"/>
                    <a:pt x="31856" y="44435"/>
                    <a:pt x="31623" y="42534"/>
                  </a:cubicBezTo>
                  <a:cubicBezTo>
                    <a:pt x="31423" y="41033"/>
                    <a:pt x="30856" y="39599"/>
                    <a:pt x="30956" y="38098"/>
                  </a:cubicBezTo>
                  <a:cubicBezTo>
                    <a:pt x="31022" y="36596"/>
                    <a:pt x="31956" y="34995"/>
                    <a:pt x="33458" y="34829"/>
                  </a:cubicBezTo>
                  <a:cubicBezTo>
                    <a:pt x="33546" y="34819"/>
                    <a:pt x="33634" y="34814"/>
                    <a:pt x="33719" y="34814"/>
                  </a:cubicBezTo>
                  <a:cubicBezTo>
                    <a:pt x="36484" y="34814"/>
                    <a:pt x="37652" y="39744"/>
                    <a:pt x="40426" y="39744"/>
                  </a:cubicBezTo>
                  <a:cubicBezTo>
                    <a:pt x="40504" y="39744"/>
                    <a:pt x="40583" y="39740"/>
                    <a:pt x="40663" y="39732"/>
                  </a:cubicBezTo>
                  <a:cubicBezTo>
                    <a:pt x="42831" y="39532"/>
                    <a:pt x="43365" y="36396"/>
                    <a:pt x="42297" y="34528"/>
                  </a:cubicBezTo>
                  <a:cubicBezTo>
                    <a:pt x="41196" y="32660"/>
                    <a:pt x="39195" y="31493"/>
                    <a:pt x="37927" y="29725"/>
                  </a:cubicBezTo>
                  <a:cubicBezTo>
                    <a:pt x="36626" y="27990"/>
                    <a:pt x="36493" y="24921"/>
                    <a:pt x="38494" y="24088"/>
                  </a:cubicBezTo>
                  <a:cubicBezTo>
                    <a:pt x="38850" y="23938"/>
                    <a:pt x="39214" y="23881"/>
                    <a:pt x="39585" y="23881"/>
                  </a:cubicBezTo>
                  <a:cubicBezTo>
                    <a:pt x="40773" y="23881"/>
                    <a:pt x="42025" y="24466"/>
                    <a:pt x="43244" y="24466"/>
                  </a:cubicBezTo>
                  <a:cubicBezTo>
                    <a:pt x="43430" y="24466"/>
                    <a:pt x="43614" y="24452"/>
                    <a:pt x="43798" y="24421"/>
                  </a:cubicBezTo>
                  <a:cubicBezTo>
                    <a:pt x="45099" y="24221"/>
                    <a:pt x="46167" y="23020"/>
                    <a:pt x="46267" y="21719"/>
                  </a:cubicBezTo>
                  <a:cubicBezTo>
                    <a:pt x="46333" y="20352"/>
                    <a:pt x="45433" y="19017"/>
                    <a:pt x="44165" y="18650"/>
                  </a:cubicBezTo>
                  <a:cubicBezTo>
                    <a:pt x="43790" y="18529"/>
                    <a:pt x="43395" y="18482"/>
                    <a:pt x="42989" y="18482"/>
                  </a:cubicBezTo>
                  <a:cubicBezTo>
                    <a:pt x="41612" y="18482"/>
                    <a:pt x="40112" y="19023"/>
                    <a:pt x="38828" y="19023"/>
                  </a:cubicBezTo>
                  <a:cubicBezTo>
                    <a:pt x="38106" y="19023"/>
                    <a:pt x="37452" y="18852"/>
                    <a:pt x="36927" y="18317"/>
                  </a:cubicBezTo>
                  <a:cubicBezTo>
                    <a:pt x="35359" y="16716"/>
                    <a:pt x="36960" y="14080"/>
                    <a:pt x="38795" y="12846"/>
                  </a:cubicBezTo>
                  <a:cubicBezTo>
                    <a:pt x="40629" y="11579"/>
                    <a:pt x="42931" y="10378"/>
                    <a:pt x="43131" y="8210"/>
                  </a:cubicBezTo>
                  <a:cubicBezTo>
                    <a:pt x="43265" y="6675"/>
                    <a:pt x="41997" y="5174"/>
                    <a:pt x="40463" y="5007"/>
                  </a:cubicBezTo>
                  <a:cubicBezTo>
                    <a:pt x="40339" y="4993"/>
                    <a:pt x="40218" y="4986"/>
                    <a:pt x="40098" y="4986"/>
                  </a:cubicBezTo>
                  <a:cubicBezTo>
                    <a:pt x="37987" y="4986"/>
                    <a:pt x="36455" y="7146"/>
                    <a:pt x="35192" y="8977"/>
                  </a:cubicBezTo>
                  <a:cubicBezTo>
                    <a:pt x="34131" y="10463"/>
                    <a:pt x="32415" y="11970"/>
                    <a:pt x="30750" y="11970"/>
                  </a:cubicBezTo>
                  <a:cubicBezTo>
                    <a:pt x="30322" y="11970"/>
                    <a:pt x="29897" y="11870"/>
                    <a:pt x="29488" y="11645"/>
                  </a:cubicBezTo>
                  <a:cubicBezTo>
                    <a:pt x="27587" y="10545"/>
                    <a:pt x="27854" y="7743"/>
                    <a:pt x="28254" y="5574"/>
                  </a:cubicBezTo>
                  <a:cubicBezTo>
                    <a:pt x="28621" y="3406"/>
                    <a:pt x="28287" y="471"/>
                    <a:pt x="26119" y="37"/>
                  </a:cubicBezTo>
                  <a:cubicBezTo>
                    <a:pt x="25983" y="12"/>
                    <a:pt x="25848" y="0"/>
                    <a:pt x="25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169;p52"/>
            <p:cNvSpPr/>
            <p:nvPr/>
          </p:nvSpPr>
          <p:spPr>
            <a:xfrm>
              <a:off x="3911175" y="6729900"/>
              <a:ext cx="1125825" cy="760475"/>
            </a:xfrm>
            <a:custGeom>
              <a:avLst/>
              <a:gdLst/>
              <a:ahLst/>
              <a:cxnLst/>
              <a:rect l="l" t="t" r="r" b="b"/>
              <a:pathLst>
                <a:path w="45033" h="30419" extrusionOk="0">
                  <a:moveTo>
                    <a:pt x="41665" y="1"/>
                  </a:moveTo>
                  <a:cubicBezTo>
                    <a:pt x="40275" y="1"/>
                    <a:pt x="38777" y="554"/>
                    <a:pt x="37490" y="554"/>
                  </a:cubicBezTo>
                  <a:cubicBezTo>
                    <a:pt x="37140" y="554"/>
                    <a:pt x="36805" y="513"/>
                    <a:pt x="36493" y="409"/>
                  </a:cubicBezTo>
                  <a:cubicBezTo>
                    <a:pt x="35692" y="3244"/>
                    <a:pt x="33191" y="8515"/>
                    <a:pt x="25285" y="10783"/>
                  </a:cubicBezTo>
                  <a:cubicBezTo>
                    <a:pt x="22852" y="11494"/>
                    <a:pt x="20601" y="11776"/>
                    <a:pt x="18559" y="11776"/>
                  </a:cubicBezTo>
                  <a:cubicBezTo>
                    <a:pt x="13124" y="11776"/>
                    <a:pt x="9169" y="9775"/>
                    <a:pt x="7205" y="8515"/>
                  </a:cubicBezTo>
                  <a:cubicBezTo>
                    <a:pt x="6238" y="8615"/>
                    <a:pt x="5137" y="8548"/>
                    <a:pt x="4203" y="8681"/>
                  </a:cubicBezTo>
                  <a:cubicBezTo>
                    <a:pt x="1802" y="9015"/>
                    <a:pt x="0" y="11850"/>
                    <a:pt x="734" y="14185"/>
                  </a:cubicBezTo>
                  <a:cubicBezTo>
                    <a:pt x="1310" y="15938"/>
                    <a:pt x="3163" y="17089"/>
                    <a:pt x="4983" y="17089"/>
                  </a:cubicBezTo>
                  <a:cubicBezTo>
                    <a:pt x="5588" y="17089"/>
                    <a:pt x="6189" y="16962"/>
                    <a:pt x="6738" y="16687"/>
                  </a:cubicBezTo>
                  <a:cubicBezTo>
                    <a:pt x="7873" y="16087"/>
                    <a:pt x="8706" y="15019"/>
                    <a:pt x="9807" y="14285"/>
                  </a:cubicBezTo>
                  <a:cubicBezTo>
                    <a:pt x="10393" y="13901"/>
                    <a:pt x="11140" y="13637"/>
                    <a:pt x="11832" y="13637"/>
                  </a:cubicBezTo>
                  <a:cubicBezTo>
                    <a:pt x="12401" y="13637"/>
                    <a:pt x="12933" y="13816"/>
                    <a:pt x="13310" y="14252"/>
                  </a:cubicBezTo>
                  <a:cubicBezTo>
                    <a:pt x="14310" y="15386"/>
                    <a:pt x="13443" y="17221"/>
                    <a:pt x="12276" y="18188"/>
                  </a:cubicBezTo>
                  <a:cubicBezTo>
                    <a:pt x="11108" y="19122"/>
                    <a:pt x="9607" y="19756"/>
                    <a:pt x="8873" y="21090"/>
                  </a:cubicBezTo>
                  <a:cubicBezTo>
                    <a:pt x="7829" y="23048"/>
                    <a:pt x="9529" y="25898"/>
                    <a:pt x="11726" y="25898"/>
                  </a:cubicBezTo>
                  <a:cubicBezTo>
                    <a:pt x="11776" y="25898"/>
                    <a:pt x="11825" y="25897"/>
                    <a:pt x="11875" y="25894"/>
                  </a:cubicBezTo>
                  <a:cubicBezTo>
                    <a:pt x="14110" y="25760"/>
                    <a:pt x="15511" y="23592"/>
                    <a:pt x="16946" y="21891"/>
                  </a:cubicBezTo>
                  <a:cubicBezTo>
                    <a:pt x="17958" y="20661"/>
                    <a:pt x="19581" y="19536"/>
                    <a:pt x="21058" y="19536"/>
                  </a:cubicBezTo>
                  <a:cubicBezTo>
                    <a:pt x="21624" y="19536"/>
                    <a:pt x="22169" y="19701"/>
                    <a:pt x="22650" y="20090"/>
                  </a:cubicBezTo>
                  <a:cubicBezTo>
                    <a:pt x="25085" y="22124"/>
                    <a:pt x="21849" y="26594"/>
                    <a:pt x="23650" y="29229"/>
                  </a:cubicBezTo>
                  <a:cubicBezTo>
                    <a:pt x="24200" y="30036"/>
                    <a:pt x="25155" y="30419"/>
                    <a:pt x="26143" y="30419"/>
                  </a:cubicBezTo>
                  <a:cubicBezTo>
                    <a:pt x="27077" y="30419"/>
                    <a:pt x="28040" y="30078"/>
                    <a:pt x="28721" y="29430"/>
                  </a:cubicBezTo>
                  <a:cubicBezTo>
                    <a:pt x="30155" y="28095"/>
                    <a:pt x="30522" y="25960"/>
                    <a:pt x="30255" y="24059"/>
                  </a:cubicBezTo>
                  <a:cubicBezTo>
                    <a:pt x="30055" y="22558"/>
                    <a:pt x="29521" y="21124"/>
                    <a:pt x="29588" y="19623"/>
                  </a:cubicBezTo>
                  <a:cubicBezTo>
                    <a:pt x="29688" y="18121"/>
                    <a:pt x="30589" y="16520"/>
                    <a:pt x="32090" y="16354"/>
                  </a:cubicBezTo>
                  <a:cubicBezTo>
                    <a:pt x="32180" y="16344"/>
                    <a:pt x="32268" y="16339"/>
                    <a:pt x="32354" y="16339"/>
                  </a:cubicBezTo>
                  <a:cubicBezTo>
                    <a:pt x="35147" y="16339"/>
                    <a:pt x="36287" y="21269"/>
                    <a:pt x="39089" y="21269"/>
                  </a:cubicBezTo>
                  <a:cubicBezTo>
                    <a:pt x="39168" y="21269"/>
                    <a:pt x="39247" y="21265"/>
                    <a:pt x="39328" y="21257"/>
                  </a:cubicBezTo>
                  <a:cubicBezTo>
                    <a:pt x="41497" y="21057"/>
                    <a:pt x="42030" y="17921"/>
                    <a:pt x="40929" y="16053"/>
                  </a:cubicBezTo>
                  <a:cubicBezTo>
                    <a:pt x="39862" y="14185"/>
                    <a:pt x="37861" y="13018"/>
                    <a:pt x="36560" y="11250"/>
                  </a:cubicBezTo>
                  <a:cubicBezTo>
                    <a:pt x="35292" y="9515"/>
                    <a:pt x="35159" y="6446"/>
                    <a:pt x="37160" y="5613"/>
                  </a:cubicBezTo>
                  <a:cubicBezTo>
                    <a:pt x="37515" y="5463"/>
                    <a:pt x="37880" y="5406"/>
                    <a:pt x="38250" y="5406"/>
                  </a:cubicBezTo>
                  <a:cubicBezTo>
                    <a:pt x="39437" y="5406"/>
                    <a:pt x="40684" y="5991"/>
                    <a:pt x="41886" y="5991"/>
                  </a:cubicBezTo>
                  <a:cubicBezTo>
                    <a:pt x="42068" y="5991"/>
                    <a:pt x="42250" y="5977"/>
                    <a:pt x="42431" y="5946"/>
                  </a:cubicBezTo>
                  <a:cubicBezTo>
                    <a:pt x="43731" y="5746"/>
                    <a:pt x="44832" y="4545"/>
                    <a:pt x="44899" y="3244"/>
                  </a:cubicBezTo>
                  <a:cubicBezTo>
                    <a:pt x="45032" y="1877"/>
                    <a:pt x="44132" y="542"/>
                    <a:pt x="42864" y="175"/>
                  </a:cubicBezTo>
                  <a:cubicBezTo>
                    <a:pt x="42480" y="49"/>
                    <a:pt x="42077" y="1"/>
                    <a:pt x="416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170;p52"/>
            <p:cNvSpPr/>
            <p:nvPr/>
          </p:nvSpPr>
          <p:spPr>
            <a:xfrm>
              <a:off x="4232225" y="6675250"/>
              <a:ext cx="133450" cy="166200"/>
            </a:xfrm>
            <a:custGeom>
              <a:avLst/>
              <a:gdLst/>
              <a:ahLst/>
              <a:cxnLst/>
              <a:rect l="l" t="t" r="r" b="b"/>
              <a:pathLst>
                <a:path w="5338" h="6648" extrusionOk="0">
                  <a:moveTo>
                    <a:pt x="4216" y="1"/>
                  </a:moveTo>
                  <a:cubicBezTo>
                    <a:pt x="4148" y="1"/>
                    <a:pt x="4077" y="9"/>
                    <a:pt x="4004" y="26"/>
                  </a:cubicBezTo>
                  <a:cubicBezTo>
                    <a:pt x="3603" y="93"/>
                    <a:pt x="3303" y="360"/>
                    <a:pt x="3003" y="593"/>
                  </a:cubicBezTo>
                  <a:cubicBezTo>
                    <a:pt x="2736" y="894"/>
                    <a:pt x="2636" y="1160"/>
                    <a:pt x="2469" y="1494"/>
                  </a:cubicBezTo>
                  <a:cubicBezTo>
                    <a:pt x="2169" y="2161"/>
                    <a:pt x="1835" y="2795"/>
                    <a:pt x="1769" y="2928"/>
                  </a:cubicBezTo>
                  <a:cubicBezTo>
                    <a:pt x="1669" y="3062"/>
                    <a:pt x="1168" y="3562"/>
                    <a:pt x="768" y="3996"/>
                  </a:cubicBezTo>
                  <a:cubicBezTo>
                    <a:pt x="534" y="4263"/>
                    <a:pt x="334" y="4496"/>
                    <a:pt x="201" y="4830"/>
                  </a:cubicBezTo>
                  <a:cubicBezTo>
                    <a:pt x="101" y="5163"/>
                    <a:pt x="1" y="5564"/>
                    <a:pt x="134" y="6064"/>
                  </a:cubicBezTo>
                  <a:cubicBezTo>
                    <a:pt x="268" y="6398"/>
                    <a:pt x="534" y="6598"/>
                    <a:pt x="968" y="6631"/>
                  </a:cubicBezTo>
                  <a:cubicBezTo>
                    <a:pt x="1037" y="6642"/>
                    <a:pt x="1110" y="6648"/>
                    <a:pt x="1188" y="6648"/>
                  </a:cubicBezTo>
                  <a:cubicBezTo>
                    <a:pt x="1561" y="6648"/>
                    <a:pt x="2021" y="6519"/>
                    <a:pt x="2436" y="6297"/>
                  </a:cubicBezTo>
                  <a:cubicBezTo>
                    <a:pt x="2903" y="6064"/>
                    <a:pt x="3336" y="5697"/>
                    <a:pt x="3670" y="5363"/>
                  </a:cubicBezTo>
                  <a:cubicBezTo>
                    <a:pt x="3970" y="5030"/>
                    <a:pt x="4170" y="4730"/>
                    <a:pt x="4270" y="4596"/>
                  </a:cubicBezTo>
                  <a:cubicBezTo>
                    <a:pt x="4304" y="4563"/>
                    <a:pt x="4371" y="4463"/>
                    <a:pt x="4471" y="4296"/>
                  </a:cubicBezTo>
                  <a:cubicBezTo>
                    <a:pt x="4604" y="4196"/>
                    <a:pt x="4704" y="3962"/>
                    <a:pt x="4804" y="3762"/>
                  </a:cubicBezTo>
                  <a:cubicBezTo>
                    <a:pt x="5004" y="3295"/>
                    <a:pt x="5204" y="2728"/>
                    <a:pt x="5271" y="2128"/>
                  </a:cubicBezTo>
                  <a:cubicBezTo>
                    <a:pt x="5338" y="1561"/>
                    <a:pt x="5204" y="960"/>
                    <a:pt x="5004" y="560"/>
                  </a:cubicBezTo>
                  <a:cubicBezTo>
                    <a:pt x="4811" y="200"/>
                    <a:pt x="4548" y="1"/>
                    <a:pt x="4216" y="1"/>
                  </a:cubicBezTo>
                  <a:close/>
                </a:path>
              </a:pathLst>
            </a:custGeom>
            <a:solidFill>
              <a:srgbClr val="9FDE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171;p52"/>
            <p:cNvSpPr/>
            <p:nvPr/>
          </p:nvSpPr>
          <p:spPr>
            <a:xfrm>
              <a:off x="4256425" y="6901275"/>
              <a:ext cx="96750" cy="57150"/>
            </a:xfrm>
            <a:custGeom>
              <a:avLst/>
              <a:gdLst/>
              <a:ahLst/>
              <a:cxnLst/>
              <a:rect l="l" t="t" r="r" b="b"/>
              <a:pathLst>
                <a:path w="3870" h="2286" extrusionOk="0">
                  <a:moveTo>
                    <a:pt x="3479" y="0"/>
                  </a:moveTo>
                  <a:cubicBezTo>
                    <a:pt x="3001" y="0"/>
                    <a:pt x="1869" y="747"/>
                    <a:pt x="1701" y="859"/>
                  </a:cubicBezTo>
                  <a:cubicBezTo>
                    <a:pt x="1501" y="992"/>
                    <a:pt x="0" y="1826"/>
                    <a:pt x="234" y="2227"/>
                  </a:cubicBezTo>
                  <a:cubicBezTo>
                    <a:pt x="261" y="2268"/>
                    <a:pt x="312" y="2286"/>
                    <a:pt x="380" y="2286"/>
                  </a:cubicBezTo>
                  <a:cubicBezTo>
                    <a:pt x="805" y="2286"/>
                    <a:pt x="1896" y="1579"/>
                    <a:pt x="2068" y="1493"/>
                  </a:cubicBezTo>
                  <a:cubicBezTo>
                    <a:pt x="2302" y="1393"/>
                    <a:pt x="3870" y="492"/>
                    <a:pt x="3669" y="92"/>
                  </a:cubicBezTo>
                  <a:cubicBezTo>
                    <a:pt x="3637" y="28"/>
                    <a:pt x="3570" y="0"/>
                    <a:pt x="34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2172;p52"/>
            <p:cNvSpPr/>
            <p:nvPr/>
          </p:nvSpPr>
          <p:spPr>
            <a:xfrm>
              <a:off x="4173850" y="7078100"/>
              <a:ext cx="72575" cy="66800"/>
            </a:xfrm>
            <a:custGeom>
              <a:avLst/>
              <a:gdLst/>
              <a:ahLst/>
              <a:cxnLst/>
              <a:rect l="l" t="t" r="r" b="b"/>
              <a:pathLst>
                <a:path w="2903" h="2672" extrusionOk="0">
                  <a:moveTo>
                    <a:pt x="2459" y="0"/>
                  </a:moveTo>
                  <a:cubicBezTo>
                    <a:pt x="2124" y="0"/>
                    <a:pt x="1324" y="969"/>
                    <a:pt x="1202" y="1091"/>
                  </a:cubicBezTo>
                  <a:cubicBezTo>
                    <a:pt x="1102" y="1191"/>
                    <a:pt x="1" y="2325"/>
                    <a:pt x="334" y="2626"/>
                  </a:cubicBezTo>
                  <a:cubicBezTo>
                    <a:pt x="369" y="2657"/>
                    <a:pt x="412" y="2672"/>
                    <a:pt x="460" y="2672"/>
                  </a:cubicBezTo>
                  <a:cubicBezTo>
                    <a:pt x="869" y="2672"/>
                    <a:pt x="1683" y="1644"/>
                    <a:pt x="1802" y="1525"/>
                  </a:cubicBezTo>
                  <a:cubicBezTo>
                    <a:pt x="1902" y="1425"/>
                    <a:pt x="2903" y="357"/>
                    <a:pt x="2536" y="24"/>
                  </a:cubicBezTo>
                  <a:cubicBezTo>
                    <a:pt x="2514" y="8"/>
                    <a:pt x="2489" y="0"/>
                    <a:pt x="24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2173;p52"/>
            <p:cNvSpPr/>
            <p:nvPr/>
          </p:nvSpPr>
          <p:spPr>
            <a:xfrm>
              <a:off x="4428200" y="7066125"/>
              <a:ext cx="36725" cy="82750"/>
            </a:xfrm>
            <a:custGeom>
              <a:avLst/>
              <a:gdLst/>
              <a:ahLst/>
              <a:cxnLst/>
              <a:rect l="l" t="t" r="r" b="b"/>
              <a:pathLst>
                <a:path w="1469" h="3310" extrusionOk="0">
                  <a:moveTo>
                    <a:pt x="369" y="0"/>
                  </a:moveTo>
                  <a:cubicBezTo>
                    <a:pt x="357" y="0"/>
                    <a:pt x="346" y="1"/>
                    <a:pt x="334" y="2"/>
                  </a:cubicBezTo>
                  <a:cubicBezTo>
                    <a:pt x="1" y="69"/>
                    <a:pt x="301" y="1504"/>
                    <a:pt x="334" y="1670"/>
                  </a:cubicBezTo>
                  <a:cubicBezTo>
                    <a:pt x="367" y="1832"/>
                    <a:pt x="618" y="3309"/>
                    <a:pt x="998" y="3309"/>
                  </a:cubicBezTo>
                  <a:cubicBezTo>
                    <a:pt x="1010" y="3309"/>
                    <a:pt x="1022" y="3308"/>
                    <a:pt x="1035" y="3305"/>
                  </a:cubicBezTo>
                  <a:cubicBezTo>
                    <a:pt x="1468" y="3238"/>
                    <a:pt x="1101" y="1770"/>
                    <a:pt x="1035" y="1570"/>
                  </a:cubicBezTo>
                  <a:cubicBezTo>
                    <a:pt x="1002" y="1342"/>
                    <a:pt x="842" y="0"/>
                    <a:pt x="3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174;p52"/>
            <p:cNvSpPr/>
            <p:nvPr/>
          </p:nvSpPr>
          <p:spPr>
            <a:xfrm>
              <a:off x="4429050" y="7215450"/>
              <a:ext cx="23350" cy="58400"/>
            </a:xfrm>
            <a:custGeom>
              <a:avLst/>
              <a:gdLst/>
              <a:ahLst/>
              <a:cxnLst/>
              <a:rect l="l" t="t" r="r" b="b"/>
              <a:pathLst>
                <a:path w="934" h="2336" extrusionOk="0">
                  <a:moveTo>
                    <a:pt x="434" y="0"/>
                  </a:moveTo>
                  <a:cubicBezTo>
                    <a:pt x="67" y="0"/>
                    <a:pt x="100" y="1001"/>
                    <a:pt x="100" y="1135"/>
                  </a:cubicBezTo>
                  <a:cubicBezTo>
                    <a:pt x="100" y="1268"/>
                    <a:pt x="0" y="2335"/>
                    <a:pt x="434" y="2335"/>
                  </a:cubicBezTo>
                  <a:cubicBezTo>
                    <a:pt x="901" y="2335"/>
                    <a:pt x="834" y="1268"/>
                    <a:pt x="834" y="1135"/>
                  </a:cubicBezTo>
                  <a:cubicBezTo>
                    <a:pt x="834" y="1001"/>
                    <a:pt x="934" y="0"/>
                    <a:pt x="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175;p52"/>
            <p:cNvSpPr/>
            <p:nvPr/>
          </p:nvSpPr>
          <p:spPr>
            <a:xfrm>
              <a:off x="4137175" y="6660925"/>
              <a:ext cx="73400" cy="44150"/>
            </a:xfrm>
            <a:custGeom>
              <a:avLst/>
              <a:gdLst/>
              <a:ahLst/>
              <a:cxnLst/>
              <a:rect l="l" t="t" r="r" b="b"/>
              <a:pathLst>
                <a:path w="2936" h="1766" extrusionOk="0">
                  <a:moveTo>
                    <a:pt x="479" y="0"/>
                  </a:moveTo>
                  <a:cubicBezTo>
                    <a:pt x="372" y="0"/>
                    <a:pt x="285" y="38"/>
                    <a:pt x="234" y="132"/>
                  </a:cubicBezTo>
                  <a:cubicBezTo>
                    <a:pt x="0" y="433"/>
                    <a:pt x="1101" y="1100"/>
                    <a:pt x="1234" y="1166"/>
                  </a:cubicBezTo>
                  <a:cubicBezTo>
                    <a:pt x="1369" y="1247"/>
                    <a:pt x="2072" y="1765"/>
                    <a:pt x="2459" y="1765"/>
                  </a:cubicBezTo>
                  <a:cubicBezTo>
                    <a:pt x="2551" y="1765"/>
                    <a:pt x="2624" y="1737"/>
                    <a:pt x="2669" y="1667"/>
                  </a:cubicBezTo>
                  <a:cubicBezTo>
                    <a:pt x="2935" y="1300"/>
                    <a:pt x="1801" y="633"/>
                    <a:pt x="1601" y="533"/>
                  </a:cubicBezTo>
                  <a:cubicBezTo>
                    <a:pt x="1497" y="480"/>
                    <a:pt x="863" y="0"/>
                    <a:pt x="4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176;p52"/>
            <p:cNvSpPr/>
            <p:nvPr/>
          </p:nvSpPr>
          <p:spPr>
            <a:xfrm>
              <a:off x="4102150" y="6873025"/>
              <a:ext cx="63400" cy="24700"/>
            </a:xfrm>
            <a:custGeom>
              <a:avLst/>
              <a:gdLst/>
              <a:ahLst/>
              <a:cxnLst/>
              <a:rect l="l" t="t" r="r" b="b"/>
              <a:pathLst>
                <a:path w="2536" h="988" extrusionOk="0">
                  <a:moveTo>
                    <a:pt x="2029" y="0"/>
                  </a:moveTo>
                  <a:cubicBezTo>
                    <a:pt x="1683" y="0"/>
                    <a:pt x="1249" y="134"/>
                    <a:pt x="1168" y="154"/>
                  </a:cubicBezTo>
                  <a:cubicBezTo>
                    <a:pt x="1034" y="188"/>
                    <a:pt x="0" y="321"/>
                    <a:pt x="133" y="822"/>
                  </a:cubicBezTo>
                  <a:cubicBezTo>
                    <a:pt x="159" y="947"/>
                    <a:pt x="316" y="987"/>
                    <a:pt x="509" y="987"/>
                  </a:cubicBezTo>
                  <a:cubicBezTo>
                    <a:pt x="830" y="987"/>
                    <a:pt x="1251" y="876"/>
                    <a:pt x="1334" y="855"/>
                  </a:cubicBezTo>
                  <a:cubicBezTo>
                    <a:pt x="1468" y="822"/>
                    <a:pt x="2535" y="655"/>
                    <a:pt x="2468" y="221"/>
                  </a:cubicBezTo>
                  <a:cubicBezTo>
                    <a:pt x="2430" y="53"/>
                    <a:pt x="2247" y="0"/>
                    <a:pt x="20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177;p52"/>
            <p:cNvSpPr/>
            <p:nvPr/>
          </p:nvSpPr>
          <p:spPr>
            <a:xfrm>
              <a:off x="4386500" y="6569425"/>
              <a:ext cx="45900" cy="70050"/>
            </a:xfrm>
            <a:custGeom>
              <a:avLst/>
              <a:gdLst/>
              <a:ahLst/>
              <a:cxnLst/>
              <a:rect l="l" t="t" r="r" b="b"/>
              <a:pathLst>
                <a:path w="1836" h="2802" extrusionOk="0">
                  <a:moveTo>
                    <a:pt x="407" y="1"/>
                  </a:moveTo>
                  <a:cubicBezTo>
                    <a:pt x="372" y="1"/>
                    <a:pt x="337" y="8"/>
                    <a:pt x="301" y="23"/>
                  </a:cubicBezTo>
                  <a:cubicBezTo>
                    <a:pt x="1" y="190"/>
                    <a:pt x="501" y="1324"/>
                    <a:pt x="535" y="1491"/>
                  </a:cubicBezTo>
                  <a:cubicBezTo>
                    <a:pt x="630" y="1618"/>
                    <a:pt x="936" y="2801"/>
                    <a:pt x="1311" y="2801"/>
                  </a:cubicBezTo>
                  <a:cubicBezTo>
                    <a:pt x="1330" y="2801"/>
                    <a:pt x="1349" y="2798"/>
                    <a:pt x="1368" y="2792"/>
                  </a:cubicBezTo>
                  <a:cubicBezTo>
                    <a:pt x="1835" y="2625"/>
                    <a:pt x="1335" y="1324"/>
                    <a:pt x="1202" y="1190"/>
                  </a:cubicBezTo>
                  <a:cubicBezTo>
                    <a:pt x="1171" y="1036"/>
                    <a:pt x="827" y="1"/>
                    <a:pt x="40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178;p52"/>
            <p:cNvSpPr/>
            <p:nvPr/>
          </p:nvSpPr>
          <p:spPr>
            <a:xfrm>
              <a:off x="4332300" y="6704250"/>
              <a:ext cx="50050" cy="45050"/>
            </a:xfrm>
            <a:custGeom>
              <a:avLst/>
              <a:gdLst/>
              <a:ahLst/>
              <a:cxnLst/>
              <a:rect l="l" t="t" r="r" b="b"/>
              <a:pathLst>
                <a:path w="2002" h="1802" extrusionOk="0">
                  <a:moveTo>
                    <a:pt x="524" y="0"/>
                  </a:moveTo>
                  <a:cubicBezTo>
                    <a:pt x="461" y="0"/>
                    <a:pt x="397" y="20"/>
                    <a:pt x="334" y="67"/>
                  </a:cubicBezTo>
                  <a:cubicBezTo>
                    <a:pt x="1" y="267"/>
                    <a:pt x="601" y="1035"/>
                    <a:pt x="668" y="1101"/>
                  </a:cubicBezTo>
                  <a:cubicBezTo>
                    <a:pt x="752" y="1214"/>
                    <a:pt x="1169" y="1802"/>
                    <a:pt x="1498" y="1802"/>
                  </a:cubicBezTo>
                  <a:cubicBezTo>
                    <a:pt x="1559" y="1802"/>
                    <a:pt x="1616" y="1782"/>
                    <a:pt x="1668" y="1735"/>
                  </a:cubicBezTo>
                  <a:cubicBezTo>
                    <a:pt x="2002" y="1401"/>
                    <a:pt x="1335" y="734"/>
                    <a:pt x="1235" y="634"/>
                  </a:cubicBezTo>
                  <a:cubicBezTo>
                    <a:pt x="1179" y="578"/>
                    <a:pt x="862" y="0"/>
                    <a:pt x="5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179;p52"/>
            <p:cNvSpPr/>
            <p:nvPr/>
          </p:nvSpPr>
          <p:spPr>
            <a:xfrm>
              <a:off x="4460725" y="6835700"/>
              <a:ext cx="38375" cy="25750"/>
            </a:xfrm>
            <a:custGeom>
              <a:avLst/>
              <a:gdLst/>
              <a:ahLst/>
              <a:cxnLst/>
              <a:rect l="l" t="t" r="r" b="b"/>
              <a:pathLst>
                <a:path w="1535" h="1030" extrusionOk="0">
                  <a:moveTo>
                    <a:pt x="944" y="1"/>
                  </a:moveTo>
                  <a:cubicBezTo>
                    <a:pt x="716" y="1"/>
                    <a:pt x="525" y="232"/>
                    <a:pt x="501" y="280"/>
                  </a:cubicBezTo>
                  <a:cubicBezTo>
                    <a:pt x="468" y="313"/>
                    <a:pt x="1" y="547"/>
                    <a:pt x="334" y="947"/>
                  </a:cubicBezTo>
                  <a:cubicBezTo>
                    <a:pt x="394" y="1007"/>
                    <a:pt x="465" y="1029"/>
                    <a:pt x="537" y="1029"/>
                  </a:cubicBezTo>
                  <a:cubicBezTo>
                    <a:pt x="749" y="1029"/>
                    <a:pt x="977" y="838"/>
                    <a:pt x="1001" y="813"/>
                  </a:cubicBezTo>
                  <a:cubicBezTo>
                    <a:pt x="1068" y="780"/>
                    <a:pt x="1535" y="480"/>
                    <a:pt x="1235" y="146"/>
                  </a:cubicBezTo>
                  <a:cubicBezTo>
                    <a:pt x="1138" y="40"/>
                    <a:pt x="1038" y="1"/>
                    <a:pt x="9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180;p52"/>
            <p:cNvSpPr/>
            <p:nvPr/>
          </p:nvSpPr>
          <p:spPr>
            <a:xfrm>
              <a:off x="4604175" y="6538875"/>
              <a:ext cx="42550" cy="72225"/>
            </a:xfrm>
            <a:custGeom>
              <a:avLst/>
              <a:gdLst/>
              <a:ahLst/>
              <a:cxnLst/>
              <a:rect l="l" t="t" r="r" b="b"/>
              <a:pathLst>
                <a:path w="1702" h="2889" extrusionOk="0">
                  <a:moveTo>
                    <a:pt x="1156" y="1"/>
                  </a:moveTo>
                  <a:cubicBezTo>
                    <a:pt x="865" y="1"/>
                    <a:pt x="532" y="1153"/>
                    <a:pt x="500" y="1312"/>
                  </a:cubicBezTo>
                  <a:cubicBezTo>
                    <a:pt x="467" y="1445"/>
                    <a:pt x="0" y="2746"/>
                    <a:pt x="434" y="2879"/>
                  </a:cubicBezTo>
                  <a:cubicBezTo>
                    <a:pt x="455" y="2886"/>
                    <a:pt x="477" y="2889"/>
                    <a:pt x="497" y="2889"/>
                  </a:cubicBezTo>
                  <a:cubicBezTo>
                    <a:pt x="925" y="2889"/>
                    <a:pt x="1169" y="1639"/>
                    <a:pt x="1201" y="1512"/>
                  </a:cubicBezTo>
                  <a:cubicBezTo>
                    <a:pt x="1268" y="1345"/>
                    <a:pt x="1701" y="144"/>
                    <a:pt x="1201" y="11"/>
                  </a:cubicBezTo>
                  <a:cubicBezTo>
                    <a:pt x="1186" y="4"/>
                    <a:pt x="1171" y="1"/>
                    <a:pt x="11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181;p52"/>
            <p:cNvSpPr/>
            <p:nvPr/>
          </p:nvSpPr>
          <p:spPr>
            <a:xfrm>
              <a:off x="4594150" y="6702725"/>
              <a:ext cx="63400" cy="33525"/>
            </a:xfrm>
            <a:custGeom>
              <a:avLst/>
              <a:gdLst/>
              <a:ahLst/>
              <a:cxnLst/>
              <a:rect l="l" t="t" r="r" b="b"/>
              <a:pathLst>
                <a:path w="2536" h="1341" extrusionOk="0">
                  <a:moveTo>
                    <a:pt x="2065" y="0"/>
                  </a:moveTo>
                  <a:cubicBezTo>
                    <a:pt x="1703" y="0"/>
                    <a:pt x="1143" y="312"/>
                    <a:pt x="1068" y="362"/>
                  </a:cubicBezTo>
                  <a:cubicBezTo>
                    <a:pt x="968" y="428"/>
                    <a:pt x="1" y="795"/>
                    <a:pt x="234" y="1262"/>
                  </a:cubicBezTo>
                  <a:cubicBezTo>
                    <a:pt x="269" y="1318"/>
                    <a:pt x="336" y="1340"/>
                    <a:pt x="421" y="1340"/>
                  </a:cubicBezTo>
                  <a:cubicBezTo>
                    <a:pt x="743" y="1340"/>
                    <a:pt x="1323" y="1022"/>
                    <a:pt x="1402" y="995"/>
                  </a:cubicBezTo>
                  <a:cubicBezTo>
                    <a:pt x="1535" y="962"/>
                    <a:pt x="2536" y="495"/>
                    <a:pt x="2336" y="128"/>
                  </a:cubicBezTo>
                  <a:cubicBezTo>
                    <a:pt x="2285" y="36"/>
                    <a:pt x="2186" y="0"/>
                    <a:pt x="20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182;p52"/>
            <p:cNvSpPr/>
            <p:nvPr/>
          </p:nvSpPr>
          <p:spPr>
            <a:xfrm>
              <a:off x="4780950" y="6685575"/>
              <a:ext cx="54225" cy="20900"/>
            </a:xfrm>
            <a:custGeom>
              <a:avLst/>
              <a:gdLst/>
              <a:ahLst/>
              <a:cxnLst/>
              <a:rect l="l" t="t" r="r" b="b"/>
              <a:pathLst>
                <a:path w="2169" h="836" extrusionOk="0">
                  <a:moveTo>
                    <a:pt x="1501" y="1"/>
                  </a:moveTo>
                  <a:cubicBezTo>
                    <a:pt x="1256" y="1"/>
                    <a:pt x="1016" y="47"/>
                    <a:pt x="968" y="47"/>
                  </a:cubicBezTo>
                  <a:cubicBezTo>
                    <a:pt x="868" y="47"/>
                    <a:pt x="1" y="114"/>
                    <a:pt x="67" y="614"/>
                  </a:cubicBezTo>
                  <a:cubicBezTo>
                    <a:pt x="99" y="790"/>
                    <a:pt x="307" y="835"/>
                    <a:pt x="529" y="835"/>
                  </a:cubicBezTo>
                  <a:cubicBezTo>
                    <a:pt x="772" y="835"/>
                    <a:pt x="1032" y="781"/>
                    <a:pt x="1102" y="781"/>
                  </a:cubicBezTo>
                  <a:cubicBezTo>
                    <a:pt x="1202" y="781"/>
                    <a:pt x="2169" y="681"/>
                    <a:pt x="2069" y="280"/>
                  </a:cubicBezTo>
                  <a:cubicBezTo>
                    <a:pt x="2034" y="55"/>
                    <a:pt x="1765" y="1"/>
                    <a:pt x="15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183;p52"/>
            <p:cNvSpPr/>
            <p:nvPr/>
          </p:nvSpPr>
          <p:spPr>
            <a:xfrm>
              <a:off x="4801800" y="6901900"/>
              <a:ext cx="50075" cy="26075"/>
            </a:xfrm>
            <a:custGeom>
              <a:avLst/>
              <a:gdLst/>
              <a:ahLst/>
              <a:cxnLst/>
              <a:rect l="l" t="t" r="r" b="b"/>
              <a:pathLst>
                <a:path w="2003" h="1043" extrusionOk="0">
                  <a:moveTo>
                    <a:pt x="534" y="0"/>
                  </a:moveTo>
                  <a:cubicBezTo>
                    <a:pt x="268" y="0"/>
                    <a:pt x="34" y="33"/>
                    <a:pt x="1" y="267"/>
                  </a:cubicBezTo>
                  <a:cubicBezTo>
                    <a:pt x="1" y="467"/>
                    <a:pt x="167" y="567"/>
                    <a:pt x="368" y="667"/>
                  </a:cubicBezTo>
                  <a:cubicBezTo>
                    <a:pt x="568" y="734"/>
                    <a:pt x="768" y="834"/>
                    <a:pt x="835" y="834"/>
                  </a:cubicBezTo>
                  <a:cubicBezTo>
                    <a:pt x="868" y="834"/>
                    <a:pt x="1101" y="901"/>
                    <a:pt x="1335" y="1001"/>
                  </a:cubicBezTo>
                  <a:cubicBezTo>
                    <a:pt x="1413" y="1027"/>
                    <a:pt x="1490" y="1043"/>
                    <a:pt x="1564" y="1043"/>
                  </a:cubicBezTo>
                  <a:cubicBezTo>
                    <a:pt x="1680" y="1043"/>
                    <a:pt x="1787" y="1003"/>
                    <a:pt x="1869" y="901"/>
                  </a:cubicBezTo>
                  <a:cubicBezTo>
                    <a:pt x="2002" y="701"/>
                    <a:pt x="1835" y="500"/>
                    <a:pt x="1602" y="400"/>
                  </a:cubicBezTo>
                  <a:cubicBezTo>
                    <a:pt x="1402" y="234"/>
                    <a:pt x="1101" y="167"/>
                    <a:pt x="1068" y="167"/>
                  </a:cubicBezTo>
                  <a:cubicBezTo>
                    <a:pt x="1035" y="100"/>
                    <a:pt x="768" y="0"/>
                    <a:pt x="5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184;p52"/>
            <p:cNvSpPr/>
            <p:nvPr/>
          </p:nvSpPr>
          <p:spPr>
            <a:xfrm>
              <a:off x="4603325" y="6978225"/>
              <a:ext cx="49225" cy="42625"/>
            </a:xfrm>
            <a:custGeom>
              <a:avLst/>
              <a:gdLst/>
              <a:ahLst/>
              <a:cxnLst/>
              <a:rect l="l" t="t" r="r" b="b"/>
              <a:pathLst>
                <a:path w="1969" h="1705" extrusionOk="0">
                  <a:moveTo>
                    <a:pt x="496" y="1"/>
                  </a:moveTo>
                  <a:cubicBezTo>
                    <a:pt x="414" y="1"/>
                    <a:pt x="336" y="34"/>
                    <a:pt x="268" y="116"/>
                  </a:cubicBezTo>
                  <a:cubicBezTo>
                    <a:pt x="1" y="416"/>
                    <a:pt x="601" y="983"/>
                    <a:pt x="668" y="1083"/>
                  </a:cubicBezTo>
                  <a:cubicBezTo>
                    <a:pt x="754" y="1112"/>
                    <a:pt x="1134" y="1705"/>
                    <a:pt x="1451" y="1705"/>
                  </a:cubicBezTo>
                  <a:cubicBezTo>
                    <a:pt x="1503" y="1705"/>
                    <a:pt x="1554" y="1688"/>
                    <a:pt x="1602" y="1650"/>
                  </a:cubicBezTo>
                  <a:cubicBezTo>
                    <a:pt x="1969" y="1350"/>
                    <a:pt x="1302" y="650"/>
                    <a:pt x="1268" y="550"/>
                  </a:cubicBezTo>
                  <a:cubicBezTo>
                    <a:pt x="1189" y="497"/>
                    <a:pt x="814" y="1"/>
                    <a:pt x="4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185;p52"/>
            <p:cNvSpPr/>
            <p:nvPr/>
          </p:nvSpPr>
          <p:spPr>
            <a:xfrm>
              <a:off x="4675050" y="7147200"/>
              <a:ext cx="49225" cy="50825"/>
            </a:xfrm>
            <a:custGeom>
              <a:avLst/>
              <a:gdLst/>
              <a:ahLst/>
              <a:cxnLst/>
              <a:rect l="l" t="t" r="r" b="b"/>
              <a:pathLst>
                <a:path w="1969" h="2033" extrusionOk="0">
                  <a:moveTo>
                    <a:pt x="484" y="1"/>
                  </a:moveTo>
                  <a:cubicBezTo>
                    <a:pt x="424" y="1"/>
                    <a:pt x="362" y="19"/>
                    <a:pt x="301" y="62"/>
                  </a:cubicBezTo>
                  <a:cubicBezTo>
                    <a:pt x="0" y="262"/>
                    <a:pt x="567" y="1063"/>
                    <a:pt x="634" y="1196"/>
                  </a:cubicBezTo>
                  <a:cubicBezTo>
                    <a:pt x="724" y="1256"/>
                    <a:pt x="1132" y="2033"/>
                    <a:pt x="1480" y="2033"/>
                  </a:cubicBezTo>
                  <a:cubicBezTo>
                    <a:pt x="1521" y="2033"/>
                    <a:pt x="1562" y="2022"/>
                    <a:pt x="1602" y="1997"/>
                  </a:cubicBezTo>
                  <a:cubicBezTo>
                    <a:pt x="1968" y="1730"/>
                    <a:pt x="1335" y="896"/>
                    <a:pt x="1268" y="762"/>
                  </a:cubicBezTo>
                  <a:cubicBezTo>
                    <a:pt x="1182" y="676"/>
                    <a:pt x="851" y="1"/>
                    <a:pt x="4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186;p52"/>
            <p:cNvSpPr/>
            <p:nvPr/>
          </p:nvSpPr>
          <p:spPr>
            <a:xfrm>
              <a:off x="4656700" y="6843275"/>
              <a:ext cx="51725" cy="19275"/>
            </a:xfrm>
            <a:custGeom>
              <a:avLst/>
              <a:gdLst/>
              <a:ahLst/>
              <a:cxnLst/>
              <a:rect l="l" t="t" r="r" b="b"/>
              <a:pathLst>
                <a:path w="2069" h="771" extrusionOk="0">
                  <a:moveTo>
                    <a:pt x="1452" y="1"/>
                  </a:moveTo>
                  <a:cubicBezTo>
                    <a:pt x="1221" y="1"/>
                    <a:pt x="996" y="43"/>
                    <a:pt x="935" y="43"/>
                  </a:cubicBezTo>
                  <a:cubicBezTo>
                    <a:pt x="834" y="43"/>
                    <a:pt x="1" y="43"/>
                    <a:pt x="34" y="544"/>
                  </a:cubicBezTo>
                  <a:cubicBezTo>
                    <a:pt x="52" y="729"/>
                    <a:pt x="318" y="770"/>
                    <a:pt x="573" y="770"/>
                  </a:cubicBezTo>
                  <a:cubicBezTo>
                    <a:pt x="778" y="770"/>
                    <a:pt x="975" y="744"/>
                    <a:pt x="1035" y="744"/>
                  </a:cubicBezTo>
                  <a:cubicBezTo>
                    <a:pt x="1168" y="744"/>
                    <a:pt x="2069" y="711"/>
                    <a:pt x="2035" y="310"/>
                  </a:cubicBezTo>
                  <a:cubicBezTo>
                    <a:pt x="1999" y="59"/>
                    <a:pt x="1722" y="1"/>
                    <a:pt x="14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187;p52"/>
            <p:cNvSpPr/>
            <p:nvPr/>
          </p:nvSpPr>
          <p:spPr>
            <a:xfrm>
              <a:off x="4335650" y="7022700"/>
              <a:ext cx="32525" cy="44025"/>
            </a:xfrm>
            <a:custGeom>
              <a:avLst/>
              <a:gdLst/>
              <a:ahLst/>
              <a:cxnLst/>
              <a:rect l="l" t="t" r="r" b="b"/>
              <a:pathLst>
                <a:path w="1301" h="1761" extrusionOk="0">
                  <a:moveTo>
                    <a:pt x="958" y="1"/>
                  </a:moveTo>
                  <a:cubicBezTo>
                    <a:pt x="811" y="1"/>
                    <a:pt x="689" y="153"/>
                    <a:pt x="567" y="305"/>
                  </a:cubicBezTo>
                  <a:cubicBezTo>
                    <a:pt x="500" y="472"/>
                    <a:pt x="400" y="672"/>
                    <a:pt x="367" y="705"/>
                  </a:cubicBezTo>
                  <a:cubicBezTo>
                    <a:pt x="334" y="739"/>
                    <a:pt x="200" y="972"/>
                    <a:pt x="133" y="1172"/>
                  </a:cubicBezTo>
                  <a:cubicBezTo>
                    <a:pt x="33" y="1373"/>
                    <a:pt x="0" y="1573"/>
                    <a:pt x="167" y="1706"/>
                  </a:cubicBezTo>
                  <a:cubicBezTo>
                    <a:pt x="214" y="1744"/>
                    <a:pt x="268" y="1761"/>
                    <a:pt x="322" y="1761"/>
                  </a:cubicBezTo>
                  <a:cubicBezTo>
                    <a:pt x="459" y="1761"/>
                    <a:pt x="605" y="1658"/>
                    <a:pt x="701" y="1539"/>
                  </a:cubicBezTo>
                  <a:cubicBezTo>
                    <a:pt x="867" y="1339"/>
                    <a:pt x="967" y="1072"/>
                    <a:pt x="1001" y="1039"/>
                  </a:cubicBezTo>
                  <a:cubicBezTo>
                    <a:pt x="1034" y="1006"/>
                    <a:pt x="1168" y="805"/>
                    <a:pt x="1201" y="539"/>
                  </a:cubicBezTo>
                  <a:cubicBezTo>
                    <a:pt x="1301" y="305"/>
                    <a:pt x="1234" y="72"/>
                    <a:pt x="1001" y="5"/>
                  </a:cubicBezTo>
                  <a:cubicBezTo>
                    <a:pt x="986" y="2"/>
                    <a:pt x="972" y="1"/>
                    <a:pt x="9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188;p52"/>
            <p:cNvSpPr/>
            <p:nvPr/>
          </p:nvSpPr>
          <p:spPr>
            <a:xfrm>
              <a:off x="4565800" y="7225550"/>
              <a:ext cx="26700" cy="51625"/>
            </a:xfrm>
            <a:custGeom>
              <a:avLst/>
              <a:gdLst/>
              <a:ahLst/>
              <a:cxnLst/>
              <a:rect l="l" t="t" r="r" b="b"/>
              <a:pathLst>
                <a:path w="1068" h="2065" extrusionOk="0">
                  <a:moveTo>
                    <a:pt x="470" y="1"/>
                  </a:moveTo>
                  <a:cubicBezTo>
                    <a:pt x="426" y="1"/>
                    <a:pt x="381" y="10"/>
                    <a:pt x="334" y="30"/>
                  </a:cubicBezTo>
                  <a:cubicBezTo>
                    <a:pt x="1" y="130"/>
                    <a:pt x="267" y="931"/>
                    <a:pt x="267" y="1064"/>
                  </a:cubicBezTo>
                  <a:cubicBezTo>
                    <a:pt x="267" y="1098"/>
                    <a:pt x="301" y="1364"/>
                    <a:pt x="334" y="1598"/>
                  </a:cubicBezTo>
                  <a:cubicBezTo>
                    <a:pt x="368" y="1865"/>
                    <a:pt x="501" y="2065"/>
                    <a:pt x="701" y="2065"/>
                  </a:cubicBezTo>
                  <a:cubicBezTo>
                    <a:pt x="968" y="2032"/>
                    <a:pt x="1035" y="1765"/>
                    <a:pt x="1068" y="1464"/>
                  </a:cubicBezTo>
                  <a:cubicBezTo>
                    <a:pt x="1068" y="1231"/>
                    <a:pt x="1001" y="931"/>
                    <a:pt x="1001" y="897"/>
                  </a:cubicBezTo>
                  <a:cubicBezTo>
                    <a:pt x="968" y="864"/>
                    <a:pt x="968" y="564"/>
                    <a:pt x="835" y="364"/>
                  </a:cubicBezTo>
                  <a:cubicBezTo>
                    <a:pt x="781" y="150"/>
                    <a:pt x="642" y="1"/>
                    <a:pt x="4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189;p52"/>
            <p:cNvSpPr/>
            <p:nvPr/>
          </p:nvSpPr>
          <p:spPr>
            <a:xfrm>
              <a:off x="4776775" y="7058450"/>
              <a:ext cx="34225" cy="22225"/>
            </a:xfrm>
            <a:custGeom>
              <a:avLst/>
              <a:gdLst/>
              <a:ahLst/>
              <a:cxnLst/>
              <a:rect l="l" t="t" r="r" b="b"/>
              <a:pathLst>
                <a:path w="1369" h="889" extrusionOk="0">
                  <a:moveTo>
                    <a:pt x="445" y="0"/>
                  </a:moveTo>
                  <a:cubicBezTo>
                    <a:pt x="315" y="0"/>
                    <a:pt x="179" y="58"/>
                    <a:pt x="101" y="276"/>
                  </a:cubicBezTo>
                  <a:cubicBezTo>
                    <a:pt x="1" y="610"/>
                    <a:pt x="501" y="776"/>
                    <a:pt x="535" y="776"/>
                  </a:cubicBezTo>
                  <a:cubicBezTo>
                    <a:pt x="554" y="795"/>
                    <a:pt x="721" y="888"/>
                    <a:pt x="887" y="888"/>
                  </a:cubicBezTo>
                  <a:cubicBezTo>
                    <a:pt x="1015" y="888"/>
                    <a:pt x="1144" y="832"/>
                    <a:pt x="1202" y="643"/>
                  </a:cubicBezTo>
                  <a:cubicBezTo>
                    <a:pt x="1369" y="243"/>
                    <a:pt x="835" y="109"/>
                    <a:pt x="768" y="76"/>
                  </a:cubicBezTo>
                  <a:cubicBezTo>
                    <a:pt x="733" y="76"/>
                    <a:pt x="593" y="0"/>
                    <a:pt x="4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190;p52"/>
            <p:cNvSpPr/>
            <p:nvPr/>
          </p:nvSpPr>
          <p:spPr>
            <a:xfrm>
              <a:off x="4736750" y="6562050"/>
              <a:ext cx="40900" cy="33325"/>
            </a:xfrm>
            <a:custGeom>
              <a:avLst/>
              <a:gdLst/>
              <a:ahLst/>
              <a:cxnLst/>
              <a:rect l="l" t="t" r="r" b="b"/>
              <a:pathLst>
                <a:path w="1636" h="1333" extrusionOk="0">
                  <a:moveTo>
                    <a:pt x="1093" y="1"/>
                  </a:moveTo>
                  <a:cubicBezTo>
                    <a:pt x="824" y="1"/>
                    <a:pt x="615" y="398"/>
                    <a:pt x="535" y="451"/>
                  </a:cubicBezTo>
                  <a:cubicBezTo>
                    <a:pt x="468" y="551"/>
                    <a:pt x="1" y="985"/>
                    <a:pt x="434" y="1285"/>
                  </a:cubicBezTo>
                  <a:cubicBezTo>
                    <a:pt x="478" y="1318"/>
                    <a:pt x="526" y="1332"/>
                    <a:pt x="575" y="1332"/>
                  </a:cubicBezTo>
                  <a:cubicBezTo>
                    <a:pt x="823" y="1332"/>
                    <a:pt x="1107" y="974"/>
                    <a:pt x="1135" y="918"/>
                  </a:cubicBezTo>
                  <a:cubicBezTo>
                    <a:pt x="1168" y="818"/>
                    <a:pt x="1635" y="318"/>
                    <a:pt x="1302" y="84"/>
                  </a:cubicBezTo>
                  <a:cubicBezTo>
                    <a:pt x="1229" y="25"/>
                    <a:pt x="1159" y="1"/>
                    <a:pt x="10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191;p52"/>
            <p:cNvSpPr/>
            <p:nvPr/>
          </p:nvSpPr>
          <p:spPr>
            <a:xfrm>
              <a:off x="4507425" y="6452375"/>
              <a:ext cx="30050" cy="45450"/>
            </a:xfrm>
            <a:custGeom>
              <a:avLst/>
              <a:gdLst/>
              <a:ahLst/>
              <a:cxnLst/>
              <a:rect l="l" t="t" r="r" b="b"/>
              <a:pathLst>
                <a:path w="1202" h="1818" extrusionOk="0">
                  <a:moveTo>
                    <a:pt x="402" y="0"/>
                  </a:moveTo>
                  <a:cubicBezTo>
                    <a:pt x="391" y="0"/>
                    <a:pt x="379" y="1"/>
                    <a:pt x="368" y="2"/>
                  </a:cubicBezTo>
                  <a:cubicBezTo>
                    <a:pt x="1" y="102"/>
                    <a:pt x="167" y="869"/>
                    <a:pt x="201" y="969"/>
                  </a:cubicBezTo>
                  <a:cubicBezTo>
                    <a:pt x="201" y="1093"/>
                    <a:pt x="344" y="1817"/>
                    <a:pt x="710" y="1817"/>
                  </a:cubicBezTo>
                  <a:cubicBezTo>
                    <a:pt x="739" y="1817"/>
                    <a:pt x="769" y="1813"/>
                    <a:pt x="801" y="1803"/>
                  </a:cubicBezTo>
                  <a:cubicBezTo>
                    <a:pt x="1201" y="1636"/>
                    <a:pt x="968" y="869"/>
                    <a:pt x="935" y="802"/>
                  </a:cubicBezTo>
                  <a:cubicBezTo>
                    <a:pt x="869" y="672"/>
                    <a:pt x="868" y="0"/>
                    <a:pt x="4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192;p52"/>
            <p:cNvSpPr/>
            <p:nvPr/>
          </p:nvSpPr>
          <p:spPr>
            <a:xfrm>
              <a:off x="4187200" y="6536300"/>
              <a:ext cx="36725" cy="30050"/>
            </a:xfrm>
            <a:custGeom>
              <a:avLst/>
              <a:gdLst/>
              <a:ahLst/>
              <a:cxnLst/>
              <a:rect l="l" t="t" r="r" b="b"/>
              <a:pathLst>
                <a:path w="1469" h="1202" extrusionOk="0">
                  <a:moveTo>
                    <a:pt x="523" y="0"/>
                  </a:moveTo>
                  <a:cubicBezTo>
                    <a:pt x="444" y="0"/>
                    <a:pt x="358" y="32"/>
                    <a:pt x="267" y="114"/>
                  </a:cubicBezTo>
                  <a:cubicBezTo>
                    <a:pt x="0" y="347"/>
                    <a:pt x="401" y="781"/>
                    <a:pt x="434" y="814"/>
                  </a:cubicBezTo>
                  <a:cubicBezTo>
                    <a:pt x="461" y="841"/>
                    <a:pt x="675" y="1202"/>
                    <a:pt x="929" y="1202"/>
                  </a:cubicBezTo>
                  <a:cubicBezTo>
                    <a:pt x="996" y="1202"/>
                    <a:pt x="1065" y="1177"/>
                    <a:pt x="1135" y="1114"/>
                  </a:cubicBezTo>
                  <a:cubicBezTo>
                    <a:pt x="1468" y="814"/>
                    <a:pt x="1001" y="447"/>
                    <a:pt x="968" y="347"/>
                  </a:cubicBezTo>
                  <a:cubicBezTo>
                    <a:pt x="943" y="297"/>
                    <a:pt x="766" y="0"/>
                    <a:pt x="5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265680600"/>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45"/>
                                        </p:tgtEl>
                                        <p:attrNameLst>
                                          <p:attrName>style.visibility</p:attrName>
                                        </p:attrNameLst>
                                      </p:cBhvr>
                                      <p:to>
                                        <p:strVal val="visible"/>
                                      </p:to>
                                    </p:set>
                                    <p:anim calcmode="lin" valueType="num">
                                      <p:cBhvr additive="base">
                                        <p:cTn id="23" dur="500" fill="hold"/>
                                        <p:tgtEl>
                                          <p:spTgt spid="45"/>
                                        </p:tgtEl>
                                        <p:attrNameLst>
                                          <p:attrName>ppt_x</p:attrName>
                                        </p:attrNameLst>
                                      </p:cBhvr>
                                      <p:tavLst>
                                        <p:tav tm="0">
                                          <p:val>
                                            <p:strVal val="#ppt_x"/>
                                          </p:val>
                                        </p:tav>
                                        <p:tav tm="100000">
                                          <p:val>
                                            <p:strVal val="#ppt_x"/>
                                          </p:val>
                                        </p:tav>
                                      </p:tavLst>
                                    </p:anim>
                                    <p:anim calcmode="lin" valueType="num">
                                      <p:cBhvr additive="base">
                                        <p:cTn id="24"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9"/>
          <p:cNvGraphicFramePr>
            <a:graphicFrameLocks noGrp="1"/>
          </p:cNvGraphicFramePr>
          <p:nvPr/>
        </p:nvGraphicFramePr>
        <p:xfrm>
          <a:off x="-1" y="834253"/>
          <a:ext cx="9144001" cy="4314448"/>
        </p:xfrm>
        <a:graphic>
          <a:graphicData uri="http://schemas.openxmlformats.org/drawingml/2006/table">
            <a:tbl>
              <a:tblPr bandRow="1">
                <a:tableStyleId>{93E13F09-E509-4103-94B8-22B58CF5A8BC}</a:tableStyleId>
              </a:tblPr>
              <a:tblGrid>
                <a:gridCol w="2362201">
                  <a:extLst>
                    <a:ext uri="{9D8B030D-6E8A-4147-A177-3AD203B41FA5}">
                      <a16:colId xmlns:a16="http://schemas.microsoft.com/office/drawing/2014/main" val="20000"/>
                    </a:ext>
                  </a:extLst>
                </a:gridCol>
                <a:gridCol w="3657600">
                  <a:extLst>
                    <a:ext uri="{9D8B030D-6E8A-4147-A177-3AD203B41FA5}">
                      <a16:colId xmlns:a16="http://schemas.microsoft.com/office/drawing/2014/main" val="20001"/>
                    </a:ext>
                  </a:extLst>
                </a:gridCol>
                <a:gridCol w="3124200">
                  <a:extLst>
                    <a:ext uri="{9D8B030D-6E8A-4147-A177-3AD203B41FA5}">
                      <a16:colId xmlns:a16="http://schemas.microsoft.com/office/drawing/2014/main" val="20002"/>
                    </a:ext>
                  </a:extLst>
                </a:gridCol>
              </a:tblGrid>
              <a:tr h="400211">
                <a:tc>
                  <a:txBody>
                    <a:bodyPr/>
                    <a:lstStyle/>
                    <a:p>
                      <a:pPr marL="0" marR="0" algn="ctr">
                        <a:lnSpc>
                          <a:spcPct val="150000"/>
                        </a:lnSpc>
                        <a:spcBef>
                          <a:spcPts val="0"/>
                        </a:spcBef>
                        <a:spcAft>
                          <a:spcPts val="0"/>
                        </a:spcAft>
                      </a:pPr>
                      <a:r>
                        <a:rPr lang="vi-VN" sz="1600" b="1" dirty="0">
                          <a:effectLst/>
                        </a:rPr>
                        <a:t>Tiêu chí</a:t>
                      </a:r>
                      <a:endParaRPr lang="en-US" sz="1600" b="1" dirty="0">
                        <a:effectLst/>
                        <a:latin typeface="Calibri"/>
                        <a:ea typeface="Calibri"/>
                      </a:endParaRPr>
                    </a:p>
                  </a:txBody>
                  <a:tcPr marL="50612" marR="506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marL="0" marR="0" algn="ctr">
                        <a:lnSpc>
                          <a:spcPct val="150000"/>
                        </a:lnSpc>
                        <a:spcBef>
                          <a:spcPts val="0"/>
                        </a:spcBef>
                        <a:spcAft>
                          <a:spcPts val="0"/>
                        </a:spcAft>
                      </a:pPr>
                      <a:r>
                        <a:rPr lang="vi-VN" sz="1600" b="1" dirty="0">
                          <a:effectLst/>
                        </a:rPr>
                        <a:t>Miễn dịch đặc hiệu</a:t>
                      </a:r>
                      <a:endParaRPr lang="en-US" sz="1600" b="1" dirty="0">
                        <a:effectLst/>
                        <a:latin typeface="Calibri"/>
                        <a:ea typeface="Calibri"/>
                      </a:endParaRPr>
                    </a:p>
                  </a:txBody>
                  <a:tcPr marL="50612" marR="506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marL="0" marR="0" algn="ctr">
                        <a:lnSpc>
                          <a:spcPct val="150000"/>
                        </a:lnSpc>
                        <a:spcBef>
                          <a:spcPts val="0"/>
                        </a:spcBef>
                        <a:spcAft>
                          <a:spcPts val="0"/>
                        </a:spcAft>
                      </a:pPr>
                      <a:r>
                        <a:rPr lang="vi-VN" sz="1600" b="1" dirty="0">
                          <a:effectLst/>
                        </a:rPr>
                        <a:t>Miễn dịch không đặc hiệu</a:t>
                      </a:r>
                      <a:endParaRPr lang="en-US" sz="1600" b="1" dirty="0">
                        <a:effectLst/>
                        <a:latin typeface="Calibri"/>
                        <a:ea typeface="Calibri"/>
                      </a:endParaRPr>
                    </a:p>
                  </a:txBody>
                  <a:tcPr marL="50612" marR="506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val="10000"/>
                  </a:ext>
                </a:extLst>
              </a:tr>
              <a:tr h="350883">
                <a:tc>
                  <a:txBody>
                    <a:bodyPr/>
                    <a:lstStyle/>
                    <a:p>
                      <a:pPr marL="0" marR="0" algn="ctr">
                        <a:lnSpc>
                          <a:spcPct val="150000"/>
                        </a:lnSpc>
                        <a:spcBef>
                          <a:spcPts val="0"/>
                        </a:spcBef>
                        <a:spcAft>
                          <a:spcPts val="0"/>
                        </a:spcAft>
                      </a:pPr>
                      <a:r>
                        <a:rPr lang="vi-VN" sz="1600" b="1" dirty="0">
                          <a:effectLst/>
                        </a:rPr>
                        <a:t>Có ở tất cả động vật</a:t>
                      </a:r>
                      <a:endParaRPr lang="en-US" sz="1600" b="1" dirty="0">
                        <a:effectLst/>
                        <a:latin typeface="Calibri"/>
                        <a:ea typeface="Calibri"/>
                      </a:endParaRPr>
                    </a:p>
                  </a:txBody>
                  <a:tcPr marL="50612" marR="506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marL="0" marR="0" algn="ctr">
                        <a:lnSpc>
                          <a:spcPct val="150000"/>
                        </a:lnSpc>
                        <a:spcBef>
                          <a:spcPts val="0"/>
                        </a:spcBef>
                        <a:spcAft>
                          <a:spcPts val="0"/>
                        </a:spcAft>
                      </a:pPr>
                      <a:r>
                        <a:rPr lang="vi-VN" sz="1600" dirty="0">
                          <a:solidFill>
                            <a:schemeClr val="bg1"/>
                          </a:solidFill>
                          <a:effectLst/>
                        </a:rPr>
                        <a:t>Không</a:t>
                      </a:r>
                      <a:endParaRPr lang="en-US" sz="1600" dirty="0">
                        <a:solidFill>
                          <a:schemeClr val="bg1"/>
                        </a:solidFill>
                        <a:effectLst/>
                        <a:latin typeface="Calibri"/>
                        <a:ea typeface="Calibri"/>
                      </a:endParaRPr>
                    </a:p>
                  </a:txBody>
                  <a:tcPr marL="50612" marR="506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50000"/>
                        </a:lnSpc>
                        <a:spcBef>
                          <a:spcPts val="0"/>
                        </a:spcBef>
                        <a:spcAft>
                          <a:spcPts val="0"/>
                        </a:spcAft>
                      </a:pPr>
                      <a:r>
                        <a:rPr lang="vi-VN" sz="1600" dirty="0">
                          <a:solidFill>
                            <a:schemeClr val="bg1"/>
                          </a:solidFill>
                          <a:effectLst/>
                        </a:rPr>
                        <a:t>Có</a:t>
                      </a:r>
                      <a:endParaRPr lang="en-US" sz="1600" dirty="0">
                        <a:solidFill>
                          <a:schemeClr val="bg1"/>
                        </a:solidFill>
                        <a:effectLst/>
                        <a:latin typeface="Calibri"/>
                        <a:ea typeface="Calibri"/>
                      </a:endParaRPr>
                    </a:p>
                  </a:txBody>
                  <a:tcPr marL="50612" marR="506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400211">
                <a:tc>
                  <a:txBody>
                    <a:bodyPr/>
                    <a:lstStyle/>
                    <a:p>
                      <a:pPr marL="0" marR="0" algn="ctr">
                        <a:lnSpc>
                          <a:spcPct val="150000"/>
                        </a:lnSpc>
                        <a:spcBef>
                          <a:spcPts val="0"/>
                        </a:spcBef>
                        <a:spcAft>
                          <a:spcPts val="0"/>
                        </a:spcAft>
                      </a:pPr>
                      <a:r>
                        <a:rPr lang="vi-VN" sz="1600" b="1" dirty="0">
                          <a:effectLst/>
                        </a:rPr>
                        <a:t>Thời điểm hình thành</a:t>
                      </a:r>
                      <a:endParaRPr lang="en-US" sz="1600" b="1" dirty="0">
                        <a:effectLst/>
                        <a:latin typeface="Calibri"/>
                        <a:ea typeface="Calibri"/>
                      </a:endParaRPr>
                    </a:p>
                  </a:txBody>
                  <a:tcPr marL="50612" marR="506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marL="0" marR="0" algn="ctr">
                        <a:lnSpc>
                          <a:spcPct val="150000"/>
                        </a:lnSpc>
                        <a:spcBef>
                          <a:spcPts val="0"/>
                        </a:spcBef>
                        <a:spcAft>
                          <a:spcPts val="0"/>
                        </a:spcAft>
                      </a:pPr>
                      <a:r>
                        <a:rPr lang="vi-VN" sz="1600" dirty="0">
                          <a:solidFill>
                            <a:schemeClr val="bg1"/>
                          </a:solidFill>
                          <a:effectLst/>
                        </a:rPr>
                        <a:t>Hình thành dần trong đời sống cá thể</a:t>
                      </a:r>
                      <a:endParaRPr lang="en-US" sz="1600" dirty="0">
                        <a:solidFill>
                          <a:schemeClr val="bg1"/>
                        </a:solidFill>
                        <a:effectLst/>
                        <a:latin typeface="Calibri"/>
                        <a:ea typeface="Calibri"/>
                      </a:endParaRPr>
                    </a:p>
                  </a:txBody>
                  <a:tcPr marL="50612" marR="5061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50000"/>
                        </a:lnSpc>
                        <a:spcBef>
                          <a:spcPts val="0"/>
                        </a:spcBef>
                        <a:spcAft>
                          <a:spcPts val="0"/>
                        </a:spcAft>
                      </a:pPr>
                      <a:r>
                        <a:rPr lang="vi-VN" sz="1600" dirty="0">
                          <a:solidFill>
                            <a:schemeClr val="bg1"/>
                          </a:solidFill>
                          <a:effectLst/>
                        </a:rPr>
                        <a:t>Ngay từ khi sinh ra</a:t>
                      </a:r>
                      <a:endParaRPr lang="en-US" sz="1600" dirty="0">
                        <a:solidFill>
                          <a:schemeClr val="bg1"/>
                        </a:solidFill>
                        <a:effectLst/>
                        <a:latin typeface="Calibri"/>
                        <a:ea typeface="Calibri"/>
                      </a:endParaRPr>
                    </a:p>
                  </a:txBody>
                  <a:tcPr marL="50612" marR="506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701765">
                <a:tc>
                  <a:txBody>
                    <a:bodyPr/>
                    <a:lstStyle/>
                    <a:p>
                      <a:pPr marL="0" marR="0" algn="ctr">
                        <a:lnSpc>
                          <a:spcPct val="150000"/>
                        </a:lnSpc>
                        <a:spcBef>
                          <a:spcPts val="0"/>
                        </a:spcBef>
                        <a:spcAft>
                          <a:spcPts val="0"/>
                        </a:spcAft>
                      </a:pPr>
                      <a:r>
                        <a:rPr lang="vi-VN" sz="1600" b="1" dirty="0">
                          <a:effectLst/>
                        </a:rPr>
                        <a:t>Thời gian đáp ứng</a:t>
                      </a:r>
                      <a:endParaRPr lang="en-US" sz="1600" b="1" dirty="0">
                        <a:effectLst/>
                        <a:latin typeface="Calibri"/>
                        <a:ea typeface="Calibri"/>
                      </a:endParaRPr>
                    </a:p>
                  </a:txBody>
                  <a:tcPr marL="50612" marR="506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marL="0" marR="0" algn="ctr">
                        <a:lnSpc>
                          <a:spcPct val="150000"/>
                        </a:lnSpc>
                        <a:spcBef>
                          <a:spcPts val="0"/>
                        </a:spcBef>
                        <a:spcAft>
                          <a:spcPts val="0"/>
                        </a:spcAft>
                      </a:pPr>
                      <a:r>
                        <a:rPr lang="vi-VN" sz="1600" dirty="0">
                          <a:solidFill>
                            <a:schemeClr val="bg1"/>
                          </a:solidFill>
                          <a:effectLst/>
                        </a:rPr>
                        <a:t>Muộn (khi tác nhân gây bệnh xâm nhập cơ thể)</a:t>
                      </a:r>
                      <a:endParaRPr lang="en-US" sz="1600" dirty="0">
                        <a:solidFill>
                          <a:schemeClr val="bg1"/>
                        </a:solidFill>
                        <a:effectLst/>
                        <a:latin typeface="Calibri"/>
                        <a:ea typeface="Calibri"/>
                      </a:endParaRPr>
                    </a:p>
                  </a:txBody>
                  <a:tcPr marL="50612" marR="5061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50000"/>
                        </a:lnSpc>
                        <a:spcBef>
                          <a:spcPts val="0"/>
                        </a:spcBef>
                        <a:spcAft>
                          <a:spcPts val="0"/>
                        </a:spcAft>
                      </a:pPr>
                      <a:r>
                        <a:rPr lang="vi-VN" sz="1600" dirty="0">
                          <a:solidFill>
                            <a:schemeClr val="bg1"/>
                          </a:solidFill>
                          <a:effectLst/>
                        </a:rPr>
                        <a:t>Sớm (ngay khi tiếp xúc tác nhân gây bệnh)</a:t>
                      </a:r>
                      <a:endParaRPr lang="en-US" sz="1600" dirty="0">
                        <a:solidFill>
                          <a:schemeClr val="bg1"/>
                        </a:solidFill>
                        <a:effectLst/>
                        <a:latin typeface="Calibri"/>
                        <a:ea typeface="Calibri"/>
                      </a:endParaRPr>
                    </a:p>
                  </a:txBody>
                  <a:tcPr marL="50612" marR="5061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350883">
                <a:tc>
                  <a:txBody>
                    <a:bodyPr/>
                    <a:lstStyle/>
                    <a:p>
                      <a:pPr marL="0" marR="0" algn="ctr">
                        <a:lnSpc>
                          <a:spcPct val="150000"/>
                        </a:lnSpc>
                        <a:spcBef>
                          <a:spcPts val="0"/>
                        </a:spcBef>
                        <a:spcAft>
                          <a:spcPts val="0"/>
                        </a:spcAft>
                      </a:pPr>
                      <a:r>
                        <a:rPr lang="vi-VN" sz="1600" b="1" dirty="0">
                          <a:effectLst/>
                        </a:rPr>
                        <a:t>Cơ chế nhận diện</a:t>
                      </a:r>
                      <a:endParaRPr lang="en-US" sz="1600" b="1" dirty="0">
                        <a:effectLst/>
                        <a:latin typeface="Calibri"/>
                        <a:ea typeface="Calibri"/>
                      </a:endParaRPr>
                    </a:p>
                  </a:txBody>
                  <a:tcPr marL="50612" marR="506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marL="0" marR="0" algn="ctr">
                        <a:lnSpc>
                          <a:spcPct val="150000"/>
                        </a:lnSpc>
                        <a:spcBef>
                          <a:spcPts val="0"/>
                        </a:spcBef>
                        <a:spcAft>
                          <a:spcPts val="0"/>
                        </a:spcAft>
                      </a:pPr>
                      <a:r>
                        <a:rPr lang="vi-VN" sz="1600" dirty="0">
                          <a:solidFill>
                            <a:schemeClr val="bg1"/>
                          </a:solidFill>
                          <a:effectLst/>
                        </a:rPr>
                        <a:t>Đặc hiệu</a:t>
                      </a:r>
                      <a:endParaRPr lang="en-US" sz="1600" dirty="0">
                        <a:solidFill>
                          <a:schemeClr val="bg1"/>
                        </a:solidFill>
                        <a:effectLst/>
                        <a:latin typeface="Calibri"/>
                        <a:ea typeface="Calibri"/>
                      </a:endParaRPr>
                    </a:p>
                  </a:txBody>
                  <a:tcPr marL="50612" marR="506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50000"/>
                        </a:lnSpc>
                        <a:spcBef>
                          <a:spcPts val="0"/>
                        </a:spcBef>
                        <a:spcAft>
                          <a:spcPts val="0"/>
                        </a:spcAft>
                      </a:pPr>
                      <a:r>
                        <a:rPr lang="vi-VN" sz="1600" dirty="0">
                          <a:solidFill>
                            <a:schemeClr val="bg1"/>
                          </a:solidFill>
                          <a:effectLst/>
                        </a:rPr>
                        <a:t>Không đặc hiệu</a:t>
                      </a:r>
                      <a:endParaRPr lang="en-US" sz="1600" dirty="0">
                        <a:solidFill>
                          <a:schemeClr val="bg1"/>
                        </a:solidFill>
                        <a:effectLst/>
                        <a:latin typeface="Calibri"/>
                        <a:ea typeface="Calibri"/>
                      </a:endParaRPr>
                    </a:p>
                  </a:txBody>
                  <a:tcPr marL="50612" marR="506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701765">
                <a:tc>
                  <a:txBody>
                    <a:bodyPr/>
                    <a:lstStyle/>
                    <a:p>
                      <a:pPr marL="0" marR="0" algn="ctr">
                        <a:lnSpc>
                          <a:spcPct val="150000"/>
                        </a:lnSpc>
                        <a:spcBef>
                          <a:spcPts val="0"/>
                        </a:spcBef>
                        <a:spcAft>
                          <a:spcPts val="0"/>
                        </a:spcAft>
                      </a:pPr>
                      <a:r>
                        <a:rPr lang="vi-VN" sz="1600" b="1" dirty="0">
                          <a:effectLst/>
                        </a:rPr>
                        <a:t>Tế bào tham gia chủ yếu</a:t>
                      </a:r>
                      <a:endParaRPr lang="en-US" sz="1600" b="1" dirty="0">
                        <a:effectLst/>
                        <a:latin typeface="Calibri"/>
                        <a:ea typeface="Calibri"/>
                      </a:endParaRPr>
                    </a:p>
                  </a:txBody>
                  <a:tcPr marL="50612" marR="506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marL="0" marR="0" algn="ctr">
                        <a:lnSpc>
                          <a:spcPct val="150000"/>
                        </a:lnSpc>
                        <a:spcBef>
                          <a:spcPts val="0"/>
                        </a:spcBef>
                        <a:spcAft>
                          <a:spcPts val="0"/>
                        </a:spcAft>
                      </a:pPr>
                      <a:r>
                        <a:rPr lang="vi-VN" sz="1600" dirty="0">
                          <a:solidFill>
                            <a:schemeClr val="bg1"/>
                          </a:solidFill>
                          <a:effectLst/>
                        </a:rPr>
                        <a:t>Tế bào thực bào, tế bào B và tế bào T</a:t>
                      </a:r>
                      <a:endParaRPr lang="en-US" sz="1600" dirty="0">
                        <a:solidFill>
                          <a:schemeClr val="bg1"/>
                        </a:solidFill>
                        <a:effectLst/>
                        <a:latin typeface="Calibri"/>
                        <a:ea typeface="Calibri"/>
                      </a:endParaRPr>
                    </a:p>
                  </a:txBody>
                  <a:tcPr marL="50612" marR="5061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50000"/>
                        </a:lnSpc>
                        <a:spcBef>
                          <a:spcPts val="0"/>
                        </a:spcBef>
                        <a:spcAft>
                          <a:spcPts val="0"/>
                        </a:spcAft>
                      </a:pPr>
                      <a:r>
                        <a:rPr lang="vi-VN" sz="1600" dirty="0">
                          <a:solidFill>
                            <a:schemeClr val="bg1"/>
                          </a:solidFill>
                          <a:effectLst/>
                        </a:rPr>
                        <a:t>Tế bào thực bào, tế bào giết tự</a:t>
                      </a:r>
                      <a:r>
                        <a:rPr lang="en-US" sz="1600" baseline="0" dirty="0">
                          <a:solidFill>
                            <a:schemeClr val="bg1"/>
                          </a:solidFill>
                          <a:effectLst/>
                        </a:rPr>
                        <a:t> </a:t>
                      </a:r>
                      <a:r>
                        <a:rPr lang="vi-VN" sz="1600" dirty="0">
                          <a:solidFill>
                            <a:schemeClr val="bg1"/>
                          </a:solidFill>
                          <a:effectLst/>
                        </a:rPr>
                        <a:t>nhiên</a:t>
                      </a:r>
                      <a:endParaRPr lang="en-US" sz="1600" dirty="0">
                        <a:solidFill>
                          <a:schemeClr val="bg1"/>
                        </a:solidFill>
                        <a:effectLst/>
                        <a:latin typeface="Calibri"/>
                        <a:ea typeface="Calibri"/>
                      </a:endParaRPr>
                    </a:p>
                  </a:txBody>
                  <a:tcPr marL="50612" marR="5061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350883">
                <a:tc>
                  <a:txBody>
                    <a:bodyPr/>
                    <a:lstStyle/>
                    <a:p>
                      <a:pPr marL="0" marR="0" algn="ctr">
                        <a:lnSpc>
                          <a:spcPct val="150000"/>
                        </a:lnSpc>
                        <a:spcBef>
                          <a:spcPts val="0"/>
                        </a:spcBef>
                        <a:spcAft>
                          <a:spcPts val="0"/>
                        </a:spcAft>
                      </a:pPr>
                      <a:r>
                        <a:rPr lang="vi-VN" sz="1600" b="1" dirty="0">
                          <a:effectLst/>
                        </a:rPr>
                        <a:t>Trí nhớ miễn dịch</a:t>
                      </a:r>
                      <a:endParaRPr lang="en-US" sz="1600" b="1" dirty="0">
                        <a:effectLst/>
                        <a:latin typeface="Calibri"/>
                        <a:ea typeface="Calibri"/>
                      </a:endParaRPr>
                    </a:p>
                  </a:txBody>
                  <a:tcPr marL="50612" marR="506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marL="0" marR="0" algn="ctr">
                        <a:lnSpc>
                          <a:spcPct val="150000"/>
                        </a:lnSpc>
                        <a:spcBef>
                          <a:spcPts val="0"/>
                        </a:spcBef>
                        <a:spcAft>
                          <a:spcPts val="0"/>
                        </a:spcAft>
                      </a:pPr>
                      <a:r>
                        <a:rPr lang="vi-VN" sz="1600" dirty="0">
                          <a:solidFill>
                            <a:schemeClr val="bg1"/>
                          </a:solidFill>
                          <a:effectLst/>
                        </a:rPr>
                        <a:t>Có</a:t>
                      </a:r>
                      <a:endParaRPr lang="en-US" sz="1600" dirty="0">
                        <a:solidFill>
                          <a:schemeClr val="bg1"/>
                        </a:solidFill>
                        <a:effectLst/>
                        <a:latin typeface="Calibri"/>
                        <a:ea typeface="Calibri"/>
                      </a:endParaRPr>
                    </a:p>
                  </a:txBody>
                  <a:tcPr marL="50612" marR="506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50000"/>
                        </a:lnSpc>
                        <a:spcBef>
                          <a:spcPts val="0"/>
                        </a:spcBef>
                        <a:spcAft>
                          <a:spcPts val="0"/>
                        </a:spcAft>
                      </a:pPr>
                      <a:r>
                        <a:rPr lang="vi-VN" sz="1600">
                          <a:solidFill>
                            <a:schemeClr val="bg1"/>
                          </a:solidFill>
                          <a:effectLst/>
                        </a:rPr>
                        <a:t>Không</a:t>
                      </a:r>
                      <a:endParaRPr lang="en-US" sz="1600">
                        <a:solidFill>
                          <a:schemeClr val="bg1"/>
                        </a:solidFill>
                        <a:effectLst/>
                        <a:latin typeface="Calibri"/>
                        <a:ea typeface="Calibri"/>
                      </a:endParaRPr>
                    </a:p>
                  </a:txBody>
                  <a:tcPr marL="50612" marR="506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1052648">
                <a:tc>
                  <a:txBody>
                    <a:bodyPr/>
                    <a:lstStyle/>
                    <a:p>
                      <a:pPr marL="0" marR="0" algn="ctr">
                        <a:lnSpc>
                          <a:spcPct val="150000"/>
                        </a:lnSpc>
                        <a:spcBef>
                          <a:spcPts val="0"/>
                        </a:spcBef>
                        <a:spcAft>
                          <a:spcPts val="0"/>
                        </a:spcAft>
                      </a:pPr>
                      <a:r>
                        <a:rPr lang="vi-VN" sz="1600" b="1" dirty="0">
                          <a:effectLst/>
                        </a:rPr>
                        <a:t>Vai trò</a:t>
                      </a:r>
                      <a:endParaRPr lang="en-US" sz="1600" b="1" dirty="0">
                        <a:effectLst/>
                        <a:latin typeface="Calibri"/>
                        <a:ea typeface="Calibri"/>
                      </a:endParaRPr>
                    </a:p>
                  </a:txBody>
                  <a:tcPr marL="50612" marR="506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marL="0" marR="0" algn="ctr">
                        <a:lnSpc>
                          <a:spcPct val="150000"/>
                        </a:lnSpc>
                        <a:spcBef>
                          <a:spcPts val="0"/>
                        </a:spcBef>
                        <a:spcAft>
                          <a:spcPts val="0"/>
                        </a:spcAft>
                      </a:pPr>
                      <a:r>
                        <a:rPr lang="vi-VN" sz="1600" dirty="0">
                          <a:solidFill>
                            <a:schemeClr val="bg1"/>
                          </a:solidFill>
                          <a:effectLst/>
                        </a:rPr>
                        <a:t>Loại bỏ tác nhân gây bệnh khi chúng xâm nhập vào cơ thể</a:t>
                      </a:r>
                      <a:endParaRPr lang="en-US" sz="1600" dirty="0">
                        <a:solidFill>
                          <a:schemeClr val="bg1"/>
                        </a:solidFill>
                        <a:effectLst/>
                        <a:latin typeface="Calibri"/>
                        <a:ea typeface="Calibri"/>
                      </a:endParaRPr>
                    </a:p>
                  </a:txBody>
                  <a:tcPr marL="50612" marR="506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50000"/>
                        </a:lnSpc>
                        <a:spcBef>
                          <a:spcPts val="0"/>
                        </a:spcBef>
                        <a:spcAft>
                          <a:spcPts val="0"/>
                        </a:spcAft>
                      </a:pPr>
                      <a:r>
                        <a:rPr lang="vi-VN" sz="1600" dirty="0">
                          <a:solidFill>
                            <a:schemeClr val="bg1"/>
                          </a:solidFill>
                          <a:effectLst/>
                        </a:rPr>
                        <a:t>Ngăn cản sự xâm nhiễm của tác nhân gây bệnh và loại bỏ chúng khi xâm nhiễm vào cơ thể</a:t>
                      </a:r>
                      <a:endParaRPr lang="en-US" sz="1600" dirty="0">
                        <a:solidFill>
                          <a:schemeClr val="bg1"/>
                        </a:solidFill>
                        <a:effectLst/>
                        <a:latin typeface="Calibri"/>
                        <a:ea typeface="Calibri"/>
                      </a:endParaRPr>
                    </a:p>
                  </a:txBody>
                  <a:tcPr marL="50612" marR="5061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
        <p:nvSpPr>
          <p:cNvPr id="11" name="Rectangle 1"/>
          <p:cNvSpPr>
            <a:spLocks noChangeArrowheads="1"/>
          </p:cNvSpPr>
          <p:nvPr/>
        </p:nvSpPr>
        <p:spPr bwMode="auto">
          <a:xfrm>
            <a:off x="762000" y="-23861"/>
            <a:ext cx="76962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vi-VN" sz="1600" b="1" i="0" u="none" strike="noStrike" cap="none" normalizeH="0" baseline="0" dirty="0">
                <a:ln>
                  <a:noFill/>
                </a:ln>
                <a:solidFill>
                  <a:schemeClr val="tx1"/>
                </a:solidFill>
                <a:effectLst/>
                <a:latin typeface="Arial" pitchFamily="34" charset="0"/>
                <a:ea typeface="Times New Roman" pitchFamily="18" charset="0"/>
                <a:cs typeface="Arial" pitchFamily="34" charset="0"/>
              </a:rPr>
              <a:t>PHIẾU HỌC TẬP SỐ 2</a:t>
            </a:r>
            <a:endParaRPr kumimoji="0" lang="en-US" sz="1600" b="0" i="0" u="none" strike="noStrike" cap="none" normalizeH="0" baseline="0" dirty="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50000"/>
              </a:lnSpc>
              <a:spcBef>
                <a:spcPct val="0"/>
              </a:spcBef>
              <a:spcAft>
                <a:spcPct val="0"/>
              </a:spcAft>
              <a:buClrTx/>
              <a:buSzTx/>
              <a:buFontTx/>
              <a:buNone/>
              <a:tabLst/>
            </a:pPr>
            <a:r>
              <a:rPr kumimoji="0" lang="vi-VN" sz="1600" i="1" u="none" strike="noStrike" cap="none" normalizeH="0" baseline="0" dirty="0">
                <a:ln>
                  <a:noFill/>
                </a:ln>
                <a:solidFill>
                  <a:srgbClr val="C00000"/>
                </a:solidFill>
                <a:effectLst/>
                <a:latin typeface="Arial" pitchFamily="34" charset="0"/>
                <a:ea typeface="Times New Roman" pitchFamily="18" charset="0"/>
                <a:cs typeface="Arial" pitchFamily="34" charset="0"/>
              </a:rPr>
              <a:t>Phân biệt miễn dịch đặc hiệu và miễn dịch không đặc hiệu</a:t>
            </a:r>
            <a:endParaRPr kumimoji="0" lang="vi-VN" sz="1600" i="1" u="none" strike="noStrike" cap="none" normalizeH="0" baseline="0" dirty="0">
              <a:ln>
                <a:noFill/>
              </a:ln>
              <a:solidFill>
                <a:srgbClr val="C00000"/>
              </a:solidFill>
              <a:effectLst/>
              <a:latin typeface="Arial" pitchFamily="34" charset="0"/>
              <a:cs typeface="Arial" pitchFamily="34" charset="0"/>
            </a:endParaRPr>
          </a:p>
        </p:txBody>
      </p:sp>
      <p:sp>
        <p:nvSpPr>
          <p:cNvPr id="14" name="Rectangle 13"/>
          <p:cNvSpPr/>
          <p:nvPr/>
        </p:nvSpPr>
        <p:spPr>
          <a:xfrm>
            <a:off x="7196120" y="3744039"/>
            <a:ext cx="776174" cy="461665"/>
          </a:xfrm>
          <a:prstGeom prst="rect">
            <a:avLst/>
          </a:prstGeom>
        </p:spPr>
        <p:txBody>
          <a:bodyPr wrap="none">
            <a:spAutoFit/>
          </a:bodyPr>
          <a:lstStyle/>
          <a:p>
            <a:pPr lvl="0" algn="ctr">
              <a:lnSpc>
                <a:spcPct val="150000"/>
              </a:lnSpc>
            </a:pPr>
            <a:r>
              <a:rPr lang="vi-VN" sz="1600" dirty="0"/>
              <a:t>Không</a:t>
            </a:r>
            <a:endParaRPr lang="en-US" sz="1600" dirty="0">
              <a:latin typeface="Calibri"/>
              <a:ea typeface="Calibri"/>
            </a:endParaRPr>
          </a:p>
        </p:txBody>
      </p:sp>
      <p:sp>
        <p:nvSpPr>
          <p:cNvPr id="15" name="Rectangle 14"/>
          <p:cNvSpPr/>
          <p:nvPr/>
        </p:nvSpPr>
        <p:spPr>
          <a:xfrm>
            <a:off x="7342265" y="1242655"/>
            <a:ext cx="445956" cy="338554"/>
          </a:xfrm>
          <a:prstGeom prst="rect">
            <a:avLst/>
          </a:prstGeom>
        </p:spPr>
        <p:txBody>
          <a:bodyPr wrap="none">
            <a:spAutoFit/>
          </a:bodyPr>
          <a:lstStyle/>
          <a:p>
            <a:r>
              <a:rPr lang="vi-VN" sz="1600" dirty="0"/>
              <a:t>Có</a:t>
            </a:r>
            <a:endParaRPr lang="en-US" dirty="0"/>
          </a:p>
        </p:txBody>
      </p:sp>
      <p:sp>
        <p:nvSpPr>
          <p:cNvPr id="16" name="Rectangle 15"/>
          <p:cNvSpPr/>
          <p:nvPr/>
        </p:nvSpPr>
        <p:spPr>
          <a:xfrm>
            <a:off x="2452268" y="1581208"/>
            <a:ext cx="3583032" cy="461665"/>
          </a:xfrm>
          <a:prstGeom prst="rect">
            <a:avLst/>
          </a:prstGeom>
        </p:spPr>
        <p:txBody>
          <a:bodyPr wrap="none">
            <a:spAutoFit/>
          </a:bodyPr>
          <a:lstStyle/>
          <a:p>
            <a:pPr lvl="0" algn="ctr">
              <a:lnSpc>
                <a:spcPct val="150000"/>
              </a:lnSpc>
            </a:pPr>
            <a:r>
              <a:rPr lang="vi-VN" sz="1600" dirty="0"/>
              <a:t>Hình thành dần trong đời sống cá thể</a:t>
            </a:r>
            <a:endParaRPr lang="en-US" sz="1600" dirty="0">
              <a:latin typeface="Calibri"/>
              <a:ea typeface="Calibri"/>
            </a:endParaRPr>
          </a:p>
        </p:txBody>
      </p:sp>
      <p:sp>
        <p:nvSpPr>
          <p:cNvPr id="17" name="Rectangle 16"/>
          <p:cNvSpPr/>
          <p:nvPr/>
        </p:nvSpPr>
        <p:spPr>
          <a:xfrm>
            <a:off x="6611295" y="1581209"/>
            <a:ext cx="1907895" cy="461665"/>
          </a:xfrm>
          <a:prstGeom prst="rect">
            <a:avLst/>
          </a:prstGeom>
        </p:spPr>
        <p:txBody>
          <a:bodyPr wrap="none">
            <a:spAutoFit/>
          </a:bodyPr>
          <a:lstStyle/>
          <a:p>
            <a:pPr lvl="0" algn="ctr">
              <a:lnSpc>
                <a:spcPct val="150000"/>
              </a:lnSpc>
            </a:pPr>
            <a:r>
              <a:rPr lang="vi-VN" sz="1600" dirty="0"/>
              <a:t>Ngay từ khi sinh ra</a:t>
            </a:r>
            <a:endParaRPr lang="en-US" sz="1600" dirty="0">
              <a:latin typeface="Calibri"/>
              <a:ea typeface="Calibri"/>
            </a:endParaRPr>
          </a:p>
        </p:txBody>
      </p:sp>
      <p:sp>
        <p:nvSpPr>
          <p:cNvPr id="19" name="Rectangle 18"/>
          <p:cNvSpPr/>
          <p:nvPr/>
        </p:nvSpPr>
        <p:spPr>
          <a:xfrm>
            <a:off x="2567384" y="1962150"/>
            <a:ext cx="3352800" cy="830997"/>
          </a:xfrm>
          <a:prstGeom prst="rect">
            <a:avLst/>
          </a:prstGeom>
        </p:spPr>
        <p:txBody>
          <a:bodyPr wrap="square">
            <a:spAutoFit/>
          </a:bodyPr>
          <a:lstStyle/>
          <a:p>
            <a:pPr lvl="0" algn="ctr">
              <a:lnSpc>
                <a:spcPct val="150000"/>
              </a:lnSpc>
            </a:pPr>
            <a:r>
              <a:rPr lang="vi-VN" sz="1600" dirty="0"/>
              <a:t>Muộn (khi tác nhân gây bệnh xâm nhập cơ thể)</a:t>
            </a:r>
            <a:endParaRPr lang="en-US" sz="1600" dirty="0">
              <a:latin typeface="Calibri"/>
              <a:ea typeface="Calibri"/>
            </a:endParaRPr>
          </a:p>
        </p:txBody>
      </p:sp>
      <p:sp>
        <p:nvSpPr>
          <p:cNvPr id="20" name="Rectangle 19"/>
          <p:cNvSpPr/>
          <p:nvPr/>
        </p:nvSpPr>
        <p:spPr>
          <a:xfrm>
            <a:off x="6255408" y="1962149"/>
            <a:ext cx="2657597" cy="830997"/>
          </a:xfrm>
          <a:prstGeom prst="rect">
            <a:avLst/>
          </a:prstGeom>
        </p:spPr>
        <p:txBody>
          <a:bodyPr wrap="square">
            <a:spAutoFit/>
          </a:bodyPr>
          <a:lstStyle/>
          <a:p>
            <a:pPr lvl="0" algn="ctr">
              <a:lnSpc>
                <a:spcPct val="150000"/>
              </a:lnSpc>
            </a:pPr>
            <a:r>
              <a:rPr lang="vi-VN" sz="1600" dirty="0"/>
              <a:t>Sớm (ngay khi tiếp xúc tác nhân gây bệnh)</a:t>
            </a:r>
            <a:endParaRPr lang="en-US" sz="1600" dirty="0">
              <a:latin typeface="Calibri"/>
              <a:ea typeface="Calibri"/>
            </a:endParaRPr>
          </a:p>
        </p:txBody>
      </p:sp>
      <p:sp>
        <p:nvSpPr>
          <p:cNvPr id="21" name="Rectangle 20"/>
          <p:cNvSpPr/>
          <p:nvPr/>
        </p:nvSpPr>
        <p:spPr>
          <a:xfrm>
            <a:off x="3747494" y="2664999"/>
            <a:ext cx="992579" cy="461665"/>
          </a:xfrm>
          <a:prstGeom prst="rect">
            <a:avLst/>
          </a:prstGeom>
        </p:spPr>
        <p:txBody>
          <a:bodyPr wrap="none">
            <a:spAutoFit/>
          </a:bodyPr>
          <a:lstStyle/>
          <a:p>
            <a:pPr lvl="0" algn="ctr">
              <a:lnSpc>
                <a:spcPct val="150000"/>
              </a:lnSpc>
            </a:pPr>
            <a:r>
              <a:rPr lang="vi-VN" sz="1600" dirty="0"/>
              <a:t>Đặc hiệu</a:t>
            </a:r>
            <a:endParaRPr lang="en-US" sz="1600" dirty="0">
              <a:latin typeface="Calibri"/>
              <a:ea typeface="Calibri"/>
            </a:endParaRPr>
          </a:p>
        </p:txBody>
      </p:sp>
      <p:sp>
        <p:nvSpPr>
          <p:cNvPr id="23" name="Rectangle 22"/>
          <p:cNvSpPr/>
          <p:nvPr/>
        </p:nvSpPr>
        <p:spPr>
          <a:xfrm>
            <a:off x="6780140" y="2664998"/>
            <a:ext cx="1608133" cy="461665"/>
          </a:xfrm>
          <a:prstGeom prst="rect">
            <a:avLst/>
          </a:prstGeom>
        </p:spPr>
        <p:txBody>
          <a:bodyPr wrap="none">
            <a:spAutoFit/>
          </a:bodyPr>
          <a:lstStyle/>
          <a:p>
            <a:pPr lvl="0" algn="ctr">
              <a:lnSpc>
                <a:spcPct val="150000"/>
              </a:lnSpc>
            </a:pPr>
            <a:r>
              <a:rPr lang="vi-VN" sz="1600" dirty="0"/>
              <a:t>Không đặc hiệu</a:t>
            </a:r>
            <a:endParaRPr lang="en-US" sz="1600" dirty="0">
              <a:latin typeface="Calibri"/>
              <a:ea typeface="Calibri"/>
            </a:endParaRPr>
          </a:p>
        </p:txBody>
      </p:sp>
      <p:sp>
        <p:nvSpPr>
          <p:cNvPr id="24" name="Rectangle 23"/>
          <p:cNvSpPr/>
          <p:nvPr/>
        </p:nvSpPr>
        <p:spPr>
          <a:xfrm>
            <a:off x="2345873" y="3194641"/>
            <a:ext cx="3656770" cy="461665"/>
          </a:xfrm>
          <a:prstGeom prst="rect">
            <a:avLst/>
          </a:prstGeom>
        </p:spPr>
        <p:txBody>
          <a:bodyPr wrap="none">
            <a:spAutoFit/>
          </a:bodyPr>
          <a:lstStyle/>
          <a:p>
            <a:pPr lvl="0" algn="ctr">
              <a:lnSpc>
                <a:spcPct val="150000"/>
              </a:lnSpc>
            </a:pPr>
            <a:r>
              <a:rPr lang="vi-VN" sz="1600" dirty="0"/>
              <a:t>Tế bào thực bào, tế bào B và tế bào T</a:t>
            </a:r>
            <a:endParaRPr lang="en-US" sz="1600" dirty="0">
              <a:latin typeface="Calibri"/>
              <a:ea typeface="Calibri"/>
            </a:endParaRPr>
          </a:p>
        </p:txBody>
      </p:sp>
      <p:sp>
        <p:nvSpPr>
          <p:cNvPr id="25" name="Rectangle 24"/>
          <p:cNvSpPr/>
          <p:nvPr/>
        </p:nvSpPr>
        <p:spPr>
          <a:xfrm>
            <a:off x="6070765" y="3009976"/>
            <a:ext cx="2988956" cy="830997"/>
          </a:xfrm>
          <a:prstGeom prst="rect">
            <a:avLst/>
          </a:prstGeom>
        </p:spPr>
        <p:txBody>
          <a:bodyPr wrap="square">
            <a:spAutoFit/>
          </a:bodyPr>
          <a:lstStyle/>
          <a:p>
            <a:pPr lvl="0" algn="ctr">
              <a:lnSpc>
                <a:spcPct val="150000"/>
              </a:lnSpc>
            </a:pPr>
            <a:r>
              <a:rPr lang="vi-VN" sz="1600" dirty="0"/>
              <a:t>Tế bào thực bào, tế bào giết tự</a:t>
            </a:r>
            <a:r>
              <a:rPr lang="en-US" sz="1600" dirty="0"/>
              <a:t> </a:t>
            </a:r>
            <a:r>
              <a:rPr lang="vi-VN" sz="1600" dirty="0"/>
              <a:t>nhiên</a:t>
            </a:r>
            <a:endParaRPr lang="en-US" sz="1600" dirty="0">
              <a:latin typeface="Calibri"/>
              <a:ea typeface="Calibri"/>
            </a:endParaRPr>
          </a:p>
        </p:txBody>
      </p:sp>
      <p:sp>
        <p:nvSpPr>
          <p:cNvPr id="26" name="Rectangle 25"/>
          <p:cNvSpPr/>
          <p:nvPr/>
        </p:nvSpPr>
        <p:spPr>
          <a:xfrm>
            <a:off x="4020806" y="3805594"/>
            <a:ext cx="445956" cy="338554"/>
          </a:xfrm>
          <a:prstGeom prst="rect">
            <a:avLst/>
          </a:prstGeom>
        </p:spPr>
        <p:txBody>
          <a:bodyPr wrap="none">
            <a:spAutoFit/>
          </a:bodyPr>
          <a:lstStyle/>
          <a:p>
            <a:r>
              <a:rPr lang="vi-VN" sz="1600" dirty="0"/>
              <a:t>Có</a:t>
            </a:r>
            <a:endParaRPr lang="en-US" dirty="0"/>
          </a:p>
        </p:txBody>
      </p:sp>
      <p:sp>
        <p:nvSpPr>
          <p:cNvPr id="27" name="Rectangle 26"/>
          <p:cNvSpPr/>
          <p:nvPr/>
        </p:nvSpPr>
        <p:spPr>
          <a:xfrm>
            <a:off x="3855697" y="1181100"/>
            <a:ext cx="776174" cy="461665"/>
          </a:xfrm>
          <a:prstGeom prst="rect">
            <a:avLst/>
          </a:prstGeom>
        </p:spPr>
        <p:txBody>
          <a:bodyPr wrap="none">
            <a:spAutoFit/>
          </a:bodyPr>
          <a:lstStyle/>
          <a:p>
            <a:pPr lvl="0" algn="ctr">
              <a:lnSpc>
                <a:spcPct val="150000"/>
              </a:lnSpc>
            </a:pPr>
            <a:r>
              <a:rPr lang="vi-VN" sz="1600" dirty="0"/>
              <a:t>Không</a:t>
            </a:r>
            <a:endParaRPr lang="en-US" sz="1600" dirty="0">
              <a:latin typeface="Calibri"/>
              <a:ea typeface="Calibri"/>
            </a:endParaRPr>
          </a:p>
        </p:txBody>
      </p:sp>
      <p:sp>
        <p:nvSpPr>
          <p:cNvPr id="28" name="Rectangle 27"/>
          <p:cNvSpPr/>
          <p:nvPr/>
        </p:nvSpPr>
        <p:spPr>
          <a:xfrm>
            <a:off x="2299521" y="4208425"/>
            <a:ext cx="3749473" cy="830997"/>
          </a:xfrm>
          <a:prstGeom prst="rect">
            <a:avLst/>
          </a:prstGeom>
        </p:spPr>
        <p:txBody>
          <a:bodyPr wrap="square">
            <a:spAutoFit/>
          </a:bodyPr>
          <a:lstStyle/>
          <a:p>
            <a:pPr lvl="0" algn="ctr">
              <a:lnSpc>
                <a:spcPct val="150000"/>
              </a:lnSpc>
            </a:pPr>
            <a:r>
              <a:rPr lang="vi-VN" sz="1600" dirty="0"/>
              <a:t>Loại bỏ tác nhân gây bệnh khi chúng xâm nhập vào cơ thể</a:t>
            </a:r>
            <a:endParaRPr lang="en-US" sz="1600" dirty="0">
              <a:latin typeface="Calibri"/>
              <a:ea typeface="Calibri"/>
            </a:endParaRPr>
          </a:p>
        </p:txBody>
      </p:sp>
      <p:sp>
        <p:nvSpPr>
          <p:cNvPr id="29" name="Rectangle 28"/>
          <p:cNvSpPr/>
          <p:nvPr/>
        </p:nvSpPr>
        <p:spPr>
          <a:xfrm>
            <a:off x="6024415" y="4023758"/>
            <a:ext cx="3119585" cy="1200329"/>
          </a:xfrm>
          <a:prstGeom prst="rect">
            <a:avLst/>
          </a:prstGeom>
        </p:spPr>
        <p:txBody>
          <a:bodyPr wrap="square">
            <a:spAutoFit/>
          </a:bodyPr>
          <a:lstStyle/>
          <a:p>
            <a:pPr lvl="0" algn="ctr">
              <a:lnSpc>
                <a:spcPct val="150000"/>
              </a:lnSpc>
            </a:pPr>
            <a:r>
              <a:rPr lang="vi-VN" sz="1600" dirty="0"/>
              <a:t>Ngăn cản sự xâm nhiễm của tác nhân gây bệnh và loại bỏ chúng khi xâm nhiễm vào cơ thể</a:t>
            </a:r>
            <a:endParaRPr lang="en-US" sz="1600" dirty="0">
              <a:latin typeface="Calibri"/>
              <a:ea typeface="Calibri"/>
            </a:endParaRPr>
          </a:p>
        </p:txBody>
      </p:sp>
    </p:spTree>
    <p:extLst>
      <p:ext uri="{BB962C8B-B14F-4D97-AF65-F5344CB8AC3E}">
        <p14:creationId xmlns:p14="http://schemas.microsoft.com/office/powerpoint/2010/main" val="936644550"/>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barn(inVertical)">
                                      <p:cBhvr>
                                        <p:cTn id="23" dur="500"/>
                                        <p:tgtEl>
                                          <p:spTgt spid="17"/>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barn(inVertical)">
                                      <p:cBhvr>
                                        <p:cTn id="26" dur="500"/>
                                        <p:tgtEl>
                                          <p:spTgt spid="19"/>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barn(inVertical)">
                                      <p:cBhvr>
                                        <p:cTn id="29" dur="500"/>
                                        <p:tgtEl>
                                          <p:spTgt spid="20"/>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barn(inVertical)">
                                      <p:cBhvr>
                                        <p:cTn id="32" dur="500"/>
                                        <p:tgtEl>
                                          <p:spTgt spid="21"/>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barn(inVertical)">
                                      <p:cBhvr>
                                        <p:cTn id="35" dur="500"/>
                                        <p:tgtEl>
                                          <p:spTgt spid="23"/>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barn(inVertical)">
                                      <p:cBhvr>
                                        <p:cTn id="38" dur="500"/>
                                        <p:tgtEl>
                                          <p:spTgt spid="25"/>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barn(inVertical)">
                                      <p:cBhvr>
                                        <p:cTn id="41" dur="500"/>
                                        <p:tgtEl>
                                          <p:spTgt spid="26"/>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29"/>
                                        </p:tgtEl>
                                        <p:attrNameLst>
                                          <p:attrName>style.visibility</p:attrName>
                                        </p:attrNameLst>
                                      </p:cBhvr>
                                      <p:to>
                                        <p:strVal val="visible"/>
                                      </p:to>
                                    </p:set>
                                    <p:animEffect transition="in" filter="barn(inVertical)">
                                      <p:cBhvr>
                                        <p:cTn id="44" dur="500"/>
                                        <p:tgtEl>
                                          <p:spTgt spid="29"/>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barn(inVertical)">
                                      <p:cBhvr>
                                        <p:cTn id="47" dur="500"/>
                                        <p:tgtEl>
                                          <p:spTgt spid="27"/>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barn(inVertical)">
                                      <p:cBhvr>
                                        <p:cTn id="50" dur="500"/>
                                        <p:tgtEl>
                                          <p:spTgt spid="15"/>
                                        </p:tgtEl>
                                      </p:cBhvr>
                                    </p:animEffect>
                                  </p:childTnLst>
                                </p:cTn>
                              </p:par>
                              <p:par>
                                <p:cTn id="51" presetID="16" presetClass="entr" presetSubtype="21" fill="hold" grpId="0" nodeType="withEffect">
                                  <p:stCondLst>
                                    <p:cond delay="0"/>
                                  </p:stCondLst>
                                  <p:childTnLst>
                                    <p:set>
                                      <p:cBhvr>
                                        <p:cTn id="52" dur="1" fill="hold">
                                          <p:stCondLst>
                                            <p:cond delay="0"/>
                                          </p:stCondLst>
                                        </p:cTn>
                                        <p:tgtEl>
                                          <p:spTgt spid="24"/>
                                        </p:tgtEl>
                                        <p:attrNameLst>
                                          <p:attrName>style.visibility</p:attrName>
                                        </p:attrNameLst>
                                      </p:cBhvr>
                                      <p:to>
                                        <p:strVal val="visible"/>
                                      </p:to>
                                    </p:set>
                                    <p:animEffect transition="in" filter="barn(inVertical)">
                                      <p:cBhvr>
                                        <p:cTn id="53" dur="500"/>
                                        <p:tgtEl>
                                          <p:spTgt spid="24"/>
                                        </p:tgtEl>
                                      </p:cBhvr>
                                    </p:animEffect>
                                  </p:childTnLst>
                                </p:cTn>
                              </p:par>
                              <p:par>
                                <p:cTn id="54" presetID="16" presetClass="entr" presetSubtype="21" fill="hold" grpId="0" nodeType="withEffect">
                                  <p:stCondLst>
                                    <p:cond delay="0"/>
                                  </p:stCondLst>
                                  <p:childTnLst>
                                    <p:set>
                                      <p:cBhvr>
                                        <p:cTn id="55" dur="1" fill="hold">
                                          <p:stCondLst>
                                            <p:cond delay="0"/>
                                          </p:stCondLst>
                                        </p:cTn>
                                        <p:tgtEl>
                                          <p:spTgt spid="28"/>
                                        </p:tgtEl>
                                        <p:attrNameLst>
                                          <p:attrName>style.visibility</p:attrName>
                                        </p:attrNameLst>
                                      </p:cBhvr>
                                      <p:to>
                                        <p:strVal val="visible"/>
                                      </p:to>
                                    </p:set>
                                    <p:animEffect transition="in" filter="barn(inVertical)">
                                      <p:cBhvr>
                                        <p:cTn id="5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P spid="15" grpId="0"/>
      <p:bldP spid="16" grpId="0"/>
      <p:bldP spid="17" grpId="0"/>
      <p:bldP spid="19" grpId="0"/>
      <p:bldP spid="20" grpId="0"/>
      <p:bldP spid="21" grpId="0"/>
      <p:bldP spid="23" grpId="0"/>
      <p:bldP spid="24" grpId="0"/>
      <p:bldP spid="25" grpId="0"/>
      <p:bldP spid="26" grpId="0"/>
      <p:bldP spid="27" grpId="0"/>
      <p:bldP spid="28" grpId="0"/>
      <p:bldP spid="2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60400" y="239594"/>
            <a:ext cx="8077200" cy="553998"/>
          </a:xfrm>
          <a:prstGeom prst="rect">
            <a:avLst/>
          </a:prstGeom>
        </p:spPr>
        <p:txBody>
          <a:bodyPr wrap="square">
            <a:spAutoFit/>
          </a:bodyPr>
          <a:lstStyle/>
          <a:p>
            <a:pPr algn="just">
              <a:lnSpc>
                <a:spcPct val="150000"/>
              </a:lnSpc>
            </a:pPr>
            <a:r>
              <a:rPr lang="vi-VN" sz="2000" b="1" dirty="0"/>
              <a:t>c) Sử dụng vaccine – chủ động tăng cường miễn dịch đặc hiệu</a:t>
            </a:r>
            <a:endParaRPr lang="en-US" sz="2000" b="1" dirty="0"/>
          </a:p>
        </p:txBody>
      </p:sp>
      <p:sp>
        <p:nvSpPr>
          <p:cNvPr id="3" name="Folded Corner 2"/>
          <p:cNvSpPr/>
          <p:nvPr/>
        </p:nvSpPr>
        <p:spPr>
          <a:xfrm>
            <a:off x="914400" y="793592"/>
            <a:ext cx="7315200" cy="1212116"/>
          </a:xfrm>
          <a:prstGeom prst="foldedCorner">
            <a:avLst/>
          </a:prstGeom>
          <a:solidFill>
            <a:schemeClr val="accent2">
              <a:lumMod val="40000"/>
              <a:lumOff val="60000"/>
            </a:schemeClr>
          </a:solidFill>
          <a:ln w="19050">
            <a:solidFill>
              <a:schemeClr val="tx2">
                <a:lumMod val="50000"/>
              </a:schemeClr>
            </a:solidFill>
            <a:prstDash val="dash"/>
          </a:ln>
        </p:spPr>
        <p:txBody>
          <a:bodyPr wrap="square">
            <a:spAutoFit/>
          </a:bodyPr>
          <a:lstStyle/>
          <a:p>
            <a:pPr algn="ctr">
              <a:lnSpc>
                <a:spcPct val="150000"/>
              </a:lnSpc>
            </a:pPr>
            <a:r>
              <a:rPr lang="en-US" sz="2000" b="1" dirty="0"/>
              <a:t>Vaccine</a:t>
            </a:r>
            <a:r>
              <a:rPr lang="en-US" sz="2000" dirty="0"/>
              <a:t> </a:t>
            </a:r>
            <a:r>
              <a:rPr lang="en-US" sz="2000" dirty="0" err="1"/>
              <a:t>là</a:t>
            </a:r>
            <a:r>
              <a:rPr lang="en-US" sz="2000" dirty="0"/>
              <a:t> </a:t>
            </a:r>
            <a:r>
              <a:rPr lang="en-US" sz="2000" dirty="0" err="1"/>
              <a:t>chế</a:t>
            </a:r>
            <a:r>
              <a:rPr lang="en-US" sz="2000" dirty="0"/>
              <a:t> </a:t>
            </a:r>
            <a:r>
              <a:rPr lang="en-US" sz="2000" dirty="0" err="1"/>
              <a:t>phẩm</a:t>
            </a:r>
            <a:r>
              <a:rPr lang="en-US" sz="2000" dirty="0"/>
              <a:t> </a:t>
            </a:r>
            <a:r>
              <a:rPr lang="en-US" sz="2000" dirty="0" err="1"/>
              <a:t>có</a:t>
            </a:r>
            <a:r>
              <a:rPr lang="en-US" sz="2000" dirty="0"/>
              <a:t> </a:t>
            </a:r>
            <a:r>
              <a:rPr lang="en-US" sz="2000" dirty="0" err="1"/>
              <a:t>chứa</a:t>
            </a:r>
            <a:r>
              <a:rPr lang="en-US" sz="2000" dirty="0"/>
              <a:t> </a:t>
            </a:r>
            <a:r>
              <a:rPr lang="en-US" sz="2000" dirty="0" err="1"/>
              <a:t>kháng</a:t>
            </a:r>
            <a:r>
              <a:rPr lang="en-US" sz="2000" dirty="0"/>
              <a:t> </a:t>
            </a:r>
            <a:r>
              <a:rPr lang="en-US" sz="2000" dirty="0" err="1"/>
              <a:t>nguyên</a:t>
            </a:r>
            <a:r>
              <a:rPr lang="en-US" sz="2000" dirty="0"/>
              <a:t> </a:t>
            </a:r>
            <a:r>
              <a:rPr lang="en-US" sz="2000" dirty="0" err="1"/>
              <a:t>hoặc</a:t>
            </a:r>
            <a:r>
              <a:rPr lang="en-US" sz="2000" dirty="0"/>
              <a:t> </a:t>
            </a:r>
            <a:r>
              <a:rPr lang="en-US" sz="2000" dirty="0" err="1"/>
              <a:t>chất</a:t>
            </a:r>
            <a:r>
              <a:rPr lang="en-US" sz="2000" dirty="0"/>
              <a:t> </a:t>
            </a:r>
            <a:r>
              <a:rPr lang="en-US" sz="2000" dirty="0" err="1"/>
              <a:t>sản</a:t>
            </a:r>
            <a:r>
              <a:rPr lang="en-US" sz="2000" dirty="0"/>
              <a:t> </a:t>
            </a:r>
            <a:r>
              <a:rPr lang="en-US" sz="2000" dirty="0" err="1"/>
              <a:t>phẩm</a:t>
            </a:r>
            <a:r>
              <a:rPr lang="en-US" sz="2000" dirty="0"/>
              <a:t> </a:t>
            </a:r>
            <a:r>
              <a:rPr lang="en-US" sz="2000" dirty="0" err="1"/>
              <a:t>sinh</a:t>
            </a:r>
            <a:r>
              <a:rPr lang="en-US" sz="2000" dirty="0"/>
              <a:t> </a:t>
            </a:r>
            <a:r>
              <a:rPr lang="en-US" sz="2000" dirty="0" err="1"/>
              <a:t>kháng</a:t>
            </a:r>
            <a:r>
              <a:rPr lang="en-US" sz="2000" dirty="0"/>
              <a:t> </a:t>
            </a:r>
            <a:r>
              <a:rPr lang="en-US" sz="2000" dirty="0" err="1"/>
              <a:t>nguyên</a:t>
            </a:r>
            <a:endParaRPr lang="en-US" sz="20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5000" y="2416819"/>
            <a:ext cx="3429000" cy="2286000"/>
          </a:xfrm>
          <a:prstGeom prst="rect">
            <a:avLst/>
          </a:prstGeom>
        </p:spPr>
      </p:pic>
      <p:sp>
        <p:nvSpPr>
          <p:cNvPr id="7" name="Rectangle 6"/>
          <p:cNvSpPr/>
          <p:nvPr/>
        </p:nvSpPr>
        <p:spPr>
          <a:xfrm>
            <a:off x="939800" y="2128658"/>
            <a:ext cx="5003800" cy="2862322"/>
          </a:xfrm>
          <a:prstGeom prst="rect">
            <a:avLst/>
          </a:prstGeom>
        </p:spPr>
        <p:txBody>
          <a:bodyPr wrap="square">
            <a:spAutoFit/>
          </a:bodyPr>
          <a:lstStyle/>
          <a:p>
            <a:pPr algn="just">
              <a:lnSpc>
                <a:spcPct val="150000"/>
              </a:lnSpc>
            </a:pPr>
            <a:r>
              <a:rPr lang="vi-VN" sz="2000" dirty="0"/>
              <a:t>Sử dụng vaccine nhằm kích thích hệ miễn dịch tạo kháng thể chống lại tác nhân gây bệnh, đồng thời hình thành trí nhớ miễn dịch đối với tác nhân gây bệnh cụ thể</a:t>
            </a:r>
            <a:endParaRPr lang="en-US" sz="2000" dirty="0"/>
          </a:p>
          <a:p>
            <a:pPr algn="just">
              <a:lnSpc>
                <a:spcPct val="150000"/>
              </a:lnSpc>
            </a:pPr>
            <a:r>
              <a:rPr lang="en-US" sz="2000" dirty="0" err="1"/>
              <a:t>Ví</a:t>
            </a:r>
            <a:r>
              <a:rPr lang="en-US" sz="2000" dirty="0"/>
              <a:t> </a:t>
            </a:r>
            <a:r>
              <a:rPr lang="en-US" sz="2000" dirty="0" err="1"/>
              <a:t>dụ</a:t>
            </a:r>
            <a:r>
              <a:rPr lang="en-US" sz="2000" dirty="0"/>
              <a:t>: AstraZeneca (COVID-19), vaccine </a:t>
            </a:r>
            <a:r>
              <a:rPr lang="en-US" sz="2000" dirty="0" err="1"/>
              <a:t>sởi</a:t>
            </a:r>
            <a:r>
              <a:rPr lang="en-US" sz="2000" dirty="0"/>
              <a:t>, vaccine HPV…</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532464" flipH="1">
            <a:off x="387737" y="2154408"/>
            <a:ext cx="483440" cy="524822"/>
          </a:xfrm>
          <a:prstGeom prst="rect">
            <a:avLst/>
          </a:prstGeom>
        </p:spPr>
      </p:pic>
    </p:spTree>
    <p:extLst>
      <p:ext uri="{BB962C8B-B14F-4D97-AF65-F5344CB8AC3E}">
        <p14:creationId xmlns:p14="http://schemas.microsoft.com/office/powerpoint/2010/main" val="3409410513"/>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par>
                                <p:cTn id="20" presetID="53" presetClass="entr" presetSubtype="16"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fltVal val="0"/>
                                          </p:val>
                                        </p:tav>
                                        <p:tav tm="100000">
                                          <p:val>
                                            <p:strVal val="#ppt_w"/>
                                          </p:val>
                                        </p:tav>
                                      </p:tavLst>
                                    </p:anim>
                                    <p:anim calcmode="lin" valueType="num">
                                      <p:cBhvr>
                                        <p:cTn id="23" dur="500" fill="hold"/>
                                        <p:tgtEl>
                                          <p:spTgt spid="5"/>
                                        </p:tgtEl>
                                        <p:attrNameLst>
                                          <p:attrName>ppt_h</p:attrName>
                                        </p:attrNameLst>
                                      </p:cBhvr>
                                      <p:tavLst>
                                        <p:tav tm="0">
                                          <p:val>
                                            <p:fltVal val="0"/>
                                          </p:val>
                                        </p:tav>
                                        <p:tav tm="100000">
                                          <p:val>
                                            <p:strVal val="#ppt_h"/>
                                          </p:val>
                                        </p:tav>
                                      </p:tavLst>
                                    </p:anim>
                                    <p:animEffect transition="in" filter="fade">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ular Callout 2"/>
          <p:cNvSpPr/>
          <p:nvPr/>
        </p:nvSpPr>
        <p:spPr>
          <a:xfrm>
            <a:off x="647700" y="990600"/>
            <a:ext cx="7924800" cy="3276600"/>
          </a:xfrm>
          <a:prstGeom prst="wedgeRoundRectCallout">
            <a:avLst>
              <a:gd name="adj1" fmla="val -39178"/>
              <a:gd name="adj2" fmla="val 70256"/>
              <a:gd name="adj3" fmla="val 16667"/>
            </a:avLst>
          </a:prstGeom>
          <a:solidFill>
            <a:srgbClr val="F5F797"/>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dirty="0">
                <a:solidFill>
                  <a:schemeClr val="tx1">
                    <a:lumMod val="50000"/>
                  </a:schemeClr>
                </a:solidFill>
              </a:rPr>
              <a:t>- Miễn dịch đặc hiệu có sự chủ yếu của các tế bào lympho (B, T hỗ trợ, T độc)</a:t>
            </a:r>
          </a:p>
          <a:p>
            <a:pPr algn="just">
              <a:lnSpc>
                <a:spcPct val="150000"/>
              </a:lnSpc>
            </a:pPr>
            <a:r>
              <a:rPr lang="vi-VN" sz="2000" dirty="0">
                <a:solidFill>
                  <a:schemeClr val="tx1">
                    <a:lumMod val="50000"/>
                  </a:schemeClr>
                </a:solidFill>
              </a:rPr>
              <a:t>- Các tế bào này phối hợp nhận biết cấu trúc đặc trưng (kháng nguyên) của từng tác nhân gây bệnh, làm bất hoạt và loại bỏ chúng, đồng thời hình thành trí nhớ miễn dịch</a:t>
            </a:r>
          </a:p>
          <a:p>
            <a:pPr algn="just">
              <a:lnSpc>
                <a:spcPct val="150000"/>
              </a:lnSpc>
            </a:pPr>
            <a:r>
              <a:rPr lang="vi-VN" sz="2000" dirty="0">
                <a:solidFill>
                  <a:schemeClr val="tx1">
                    <a:lumMod val="50000"/>
                  </a:schemeClr>
                </a:solidFill>
              </a:rPr>
              <a:t>- Con người có thể chủ động kích hoạt miễn dịch đặc hiệu bằng cách tạo ra vaccine và đưa vào cơ thể người hoặc động vật</a:t>
            </a:r>
          </a:p>
        </p:txBody>
      </p:sp>
      <p:pic>
        <p:nvPicPr>
          <p:cNvPr id="4" name="Picture 3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163450" y="248394"/>
            <a:ext cx="893300" cy="735856"/>
          </a:xfrm>
          <a:prstGeom prst="rect">
            <a:avLst/>
          </a:prstGeom>
        </p:spPr>
      </p:pic>
    </p:spTree>
    <p:extLst>
      <p:ext uri="{BB962C8B-B14F-4D97-AF65-F5344CB8AC3E}">
        <p14:creationId xmlns:p14="http://schemas.microsoft.com/office/powerpoint/2010/main" val="3520525934"/>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86" b="7786"/>
          <a:stretch>
            <a:fillRect/>
          </a:stretch>
        </p:blipFill>
        <p:spPr>
          <a:xfrm>
            <a:off x="0" y="0"/>
            <a:ext cx="9144000" cy="5143500"/>
          </a:xfrm>
          <a:prstGeom prst="rect">
            <a:avLst/>
          </a:prstGeom>
        </p:spPr>
      </p:pic>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407504" y="4407004"/>
            <a:ext cx="736496" cy="736496"/>
          </a:xfrm>
          <a:prstGeom prst="rect">
            <a:avLst/>
          </a:prstGeom>
        </p:spPr>
      </p:pic>
      <p:pic>
        <p:nvPicPr>
          <p:cNvPr id="7"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 y="1"/>
            <a:ext cx="736496" cy="736496"/>
          </a:xfrm>
          <a:prstGeom prst="rect">
            <a:avLst/>
          </a:prstGeom>
        </p:spPr>
      </p:pic>
      <p:sp>
        <p:nvSpPr>
          <p:cNvPr id="10" name="Title 1">
            <a:extLst>
              <a:ext uri="{FF2B5EF4-FFF2-40B4-BE49-F238E27FC236}">
                <a16:creationId xmlns:a16="http://schemas.microsoft.com/office/drawing/2014/main" id="{4155D75E-91F1-6602-31B2-44B6A95D893E}"/>
              </a:ext>
            </a:extLst>
          </p:cNvPr>
          <p:cNvSpPr txBox="1">
            <a:spLocks/>
          </p:cNvSpPr>
          <p:nvPr/>
        </p:nvSpPr>
        <p:spPr>
          <a:xfrm>
            <a:off x="558439" y="628528"/>
            <a:ext cx="8027120" cy="994172"/>
          </a:xfrm>
          <a:prstGeom prst="rect">
            <a:avLst/>
          </a:prstGeom>
        </p:spPr>
        <p:txBody>
          <a:bodyPr vert="horz" lIns="68579" tIns="34289" rIns="68579" bIns="34289"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buClrTx/>
              <a:buFontTx/>
              <a:buNone/>
            </a:pPr>
            <a:r>
              <a:rPr lang="en-US" sz="5400" b="1" dirty="0">
                <a:solidFill>
                  <a:srgbClr val="FFFF00"/>
                </a:solidFill>
                <a:latin typeface="Arial" panose="020B0604020202020204" pitchFamily="34" charset="0"/>
                <a:cs typeface="Arial" panose="020B0604020202020204" pitchFamily="34" charset="0"/>
              </a:rPr>
              <a:t>HÀNH TINH ÁNH SÁNG</a:t>
            </a:r>
          </a:p>
        </p:txBody>
      </p:sp>
      <p:pic>
        <p:nvPicPr>
          <p:cNvPr id="12" name="Picture 8">
            <a:extLst>
              <a:ext uri="{FF2B5EF4-FFF2-40B4-BE49-F238E27FC236}">
                <a16:creationId xmlns:a16="http://schemas.microsoft.com/office/drawing/2014/main" id="{F4443F75-C093-CD75-588A-5D1FBAE0D27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007438" y="1783370"/>
            <a:ext cx="3129125" cy="3086100"/>
          </a:xfrm>
          <a:prstGeom prst="rect">
            <a:avLst/>
          </a:prstGeom>
        </p:spPr>
      </p:pic>
      <p:pic>
        <p:nvPicPr>
          <p:cNvPr id="13" name="Picture 2">
            <a:extLst>
              <a:ext uri="{FF2B5EF4-FFF2-40B4-BE49-F238E27FC236}">
                <a16:creationId xmlns:a16="http://schemas.microsoft.com/office/drawing/2014/main" id="{272CCC5C-AFA3-AC63-D108-25813ED5DDD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35300" y="3683354"/>
            <a:ext cx="2613239" cy="1460147"/>
          </a:xfrm>
          <a:prstGeom prst="rect">
            <a:avLst/>
          </a:prstGeom>
        </p:spPr>
      </p:pic>
      <p:pic>
        <p:nvPicPr>
          <p:cNvPr id="14" name="Picture 4">
            <a:extLst>
              <a:ext uri="{FF2B5EF4-FFF2-40B4-BE49-F238E27FC236}">
                <a16:creationId xmlns:a16="http://schemas.microsoft.com/office/drawing/2014/main" id="{AB65A397-588B-F8EA-1695-FF83FC04FF0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055754" y="4347357"/>
            <a:ext cx="2088245" cy="796144"/>
          </a:xfrm>
          <a:prstGeom prst="rect">
            <a:avLst/>
          </a:prstGeom>
        </p:spPr>
      </p:pic>
      <p:pic>
        <p:nvPicPr>
          <p:cNvPr id="15" name="Picture 7">
            <a:extLst>
              <a:ext uri="{FF2B5EF4-FFF2-40B4-BE49-F238E27FC236}">
                <a16:creationId xmlns:a16="http://schemas.microsoft.com/office/drawing/2014/main" id="{C39BCBAA-B24D-E1DF-2D9B-5D412AB1CD1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6568694" y="1967345"/>
            <a:ext cx="2207058" cy="1845903"/>
          </a:xfrm>
          <a:prstGeom prst="rect">
            <a:avLst/>
          </a:prstGeom>
        </p:spPr>
      </p:pic>
      <p:pic>
        <p:nvPicPr>
          <p:cNvPr id="16" name="Picture 7">
            <a:extLst>
              <a:ext uri="{FF2B5EF4-FFF2-40B4-BE49-F238E27FC236}">
                <a16:creationId xmlns:a16="http://schemas.microsoft.com/office/drawing/2014/main" id="{984D3F28-C4C9-4E2C-FCE5-AFC71F6FF6F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flipH="1">
            <a:off x="355004" y="1874200"/>
            <a:ext cx="2207058" cy="1845903"/>
          </a:xfrm>
          <a:prstGeom prst="rect">
            <a:avLst/>
          </a:prstGeom>
        </p:spPr>
      </p:pic>
    </p:spTree>
    <p:extLst>
      <p:ext uri="{BB962C8B-B14F-4D97-AF65-F5344CB8AC3E}">
        <p14:creationId xmlns:p14="http://schemas.microsoft.com/office/powerpoint/2010/main" val="2473199510"/>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3000" fill="hold" grpId="0" nodeType="withEffect">
                                  <p:stCondLst>
                                    <p:cond delay="0"/>
                                  </p:stCondLst>
                                  <p:childTnLst>
                                    <p:animEffect transition="out" filter="fade">
                                      <p:cBhvr>
                                        <p:cTn id="6" dur="500" tmFilter="0, 0; .2, .5; .8, .5; 1, 0"/>
                                        <p:tgtEl>
                                          <p:spTgt spid="10"/>
                                        </p:tgtEl>
                                      </p:cBhvr>
                                    </p:animEffect>
                                    <p:animScale>
                                      <p:cBhvr>
                                        <p:cTn id="7" dur="250" autoRev="1" fill="hold"/>
                                        <p:tgtEl>
                                          <p:spTgt spid="10"/>
                                        </p:tgtEl>
                                      </p:cBhvr>
                                      <p:by x="105000" y="105000"/>
                                    </p:animScale>
                                  </p:childTnLst>
                                </p:cTn>
                              </p:par>
                              <p:par>
                                <p:cTn id="8" presetID="8" presetClass="emph" presetSubtype="0" repeatCount="indefinite" fill="hold" nodeType="withEffect">
                                  <p:stCondLst>
                                    <p:cond delay="0"/>
                                  </p:stCondLst>
                                  <p:childTnLst>
                                    <p:animRot by="21600000">
                                      <p:cBhvr>
                                        <p:cTn id="9" dur="5000" fill="hold"/>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75"/>
        <p:cNvGrpSpPr/>
        <p:nvPr/>
      </p:nvGrpSpPr>
      <p:grpSpPr>
        <a:xfrm>
          <a:off x="0" y="0"/>
          <a:ext cx="0" cy="0"/>
          <a:chOff x="0" y="0"/>
          <a:chExt cx="0" cy="0"/>
        </a:xfrm>
      </p:grpSpPr>
      <p:grpSp>
        <p:nvGrpSpPr>
          <p:cNvPr id="678" name="Google Shape;678;p35"/>
          <p:cNvGrpSpPr/>
          <p:nvPr/>
        </p:nvGrpSpPr>
        <p:grpSpPr>
          <a:xfrm flipH="1">
            <a:off x="6808596" y="227205"/>
            <a:ext cx="1992141" cy="1353677"/>
            <a:chOff x="574356" y="291550"/>
            <a:chExt cx="2209316" cy="1501250"/>
          </a:xfrm>
        </p:grpSpPr>
        <p:sp>
          <p:nvSpPr>
            <p:cNvPr id="679" name="Google Shape;679;p35"/>
            <p:cNvSpPr/>
            <p:nvPr/>
          </p:nvSpPr>
          <p:spPr>
            <a:xfrm>
              <a:off x="860963" y="737125"/>
              <a:ext cx="495300" cy="283750"/>
            </a:xfrm>
            <a:custGeom>
              <a:avLst/>
              <a:gdLst/>
              <a:ahLst/>
              <a:cxnLst/>
              <a:rect l="l" t="t" r="r" b="b"/>
              <a:pathLst>
                <a:path w="19812" h="11350" extrusionOk="0">
                  <a:moveTo>
                    <a:pt x="1097" y="0"/>
                  </a:moveTo>
                  <a:cubicBezTo>
                    <a:pt x="848" y="0"/>
                    <a:pt x="583" y="51"/>
                    <a:pt x="297" y="163"/>
                  </a:cubicBezTo>
                  <a:cubicBezTo>
                    <a:pt x="0" y="282"/>
                    <a:pt x="100" y="718"/>
                    <a:pt x="337" y="718"/>
                  </a:cubicBezTo>
                  <a:cubicBezTo>
                    <a:pt x="367" y="718"/>
                    <a:pt x="398" y="711"/>
                    <a:pt x="431" y="697"/>
                  </a:cubicBezTo>
                  <a:cubicBezTo>
                    <a:pt x="652" y="610"/>
                    <a:pt x="861" y="570"/>
                    <a:pt x="1060" y="570"/>
                  </a:cubicBezTo>
                  <a:cubicBezTo>
                    <a:pt x="2537" y="570"/>
                    <a:pt x="3426" y="2742"/>
                    <a:pt x="4367" y="3565"/>
                  </a:cubicBezTo>
                  <a:cubicBezTo>
                    <a:pt x="5120" y="4220"/>
                    <a:pt x="6004" y="4473"/>
                    <a:pt x="6911" y="4473"/>
                  </a:cubicBezTo>
                  <a:cubicBezTo>
                    <a:pt x="7531" y="4473"/>
                    <a:pt x="8161" y="4355"/>
                    <a:pt x="8770" y="4166"/>
                  </a:cubicBezTo>
                  <a:cubicBezTo>
                    <a:pt x="9537" y="3899"/>
                    <a:pt x="10338" y="3565"/>
                    <a:pt x="11139" y="3232"/>
                  </a:cubicBezTo>
                  <a:cubicBezTo>
                    <a:pt x="12012" y="2843"/>
                    <a:pt x="12949" y="2330"/>
                    <a:pt x="13948" y="2330"/>
                  </a:cubicBezTo>
                  <a:cubicBezTo>
                    <a:pt x="13979" y="2330"/>
                    <a:pt x="14010" y="2330"/>
                    <a:pt x="14041" y="2331"/>
                  </a:cubicBezTo>
                  <a:cubicBezTo>
                    <a:pt x="15875" y="2364"/>
                    <a:pt x="17343" y="3966"/>
                    <a:pt x="18010" y="5533"/>
                  </a:cubicBezTo>
                  <a:cubicBezTo>
                    <a:pt x="18711" y="7235"/>
                    <a:pt x="18711" y="9236"/>
                    <a:pt x="17843" y="10904"/>
                  </a:cubicBezTo>
                  <a:cubicBezTo>
                    <a:pt x="17705" y="11135"/>
                    <a:pt x="17886" y="11349"/>
                    <a:pt x="18066" y="11349"/>
                  </a:cubicBezTo>
                  <a:cubicBezTo>
                    <a:pt x="18146" y="11349"/>
                    <a:pt x="18226" y="11307"/>
                    <a:pt x="18277" y="11204"/>
                  </a:cubicBezTo>
                  <a:cubicBezTo>
                    <a:pt x="19811" y="8202"/>
                    <a:pt x="18877" y="4032"/>
                    <a:pt x="15875" y="2331"/>
                  </a:cubicBezTo>
                  <a:cubicBezTo>
                    <a:pt x="15293" y="1987"/>
                    <a:pt x="14626" y="1790"/>
                    <a:pt x="13926" y="1790"/>
                  </a:cubicBezTo>
                  <a:cubicBezTo>
                    <a:pt x="13744" y="1790"/>
                    <a:pt x="13559" y="1803"/>
                    <a:pt x="13373" y="1831"/>
                  </a:cubicBezTo>
                  <a:cubicBezTo>
                    <a:pt x="12339" y="1997"/>
                    <a:pt x="11439" y="2531"/>
                    <a:pt x="10471" y="2965"/>
                  </a:cubicBezTo>
                  <a:cubicBezTo>
                    <a:pt x="9424" y="3417"/>
                    <a:pt x="8136" y="3919"/>
                    <a:pt x="6919" y="3919"/>
                  </a:cubicBezTo>
                  <a:cubicBezTo>
                    <a:pt x="6160" y="3919"/>
                    <a:pt x="5429" y="3724"/>
                    <a:pt x="4801" y="3198"/>
                  </a:cubicBezTo>
                  <a:cubicBezTo>
                    <a:pt x="3697" y="2269"/>
                    <a:pt x="2771" y="0"/>
                    <a:pt x="10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35"/>
            <p:cNvSpPr/>
            <p:nvPr/>
          </p:nvSpPr>
          <p:spPr>
            <a:xfrm>
              <a:off x="1604738" y="291550"/>
              <a:ext cx="168800" cy="498375"/>
            </a:xfrm>
            <a:custGeom>
              <a:avLst/>
              <a:gdLst/>
              <a:ahLst/>
              <a:cxnLst/>
              <a:rect l="l" t="t" r="r" b="b"/>
              <a:pathLst>
                <a:path w="6752" h="19935" extrusionOk="0">
                  <a:moveTo>
                    <a:pt x="6365" y="0"/>
                  </a:moveTo>
                  <a:cubicBezTo>
                    <a:pt x="6346" y="0"/>
                    <a:pt x="6326" y="2"/>
                    <a:pt x="6305" y="6"/>
                  </a:cubicBezTo>
                  <a:cubicBezTo>
                    <a:pt x="3570" y="874"/>
                    <a:pt x="2169" y="4610"/>
                    <a:pt x="3804" y="7011"/>
                  </a:cubicBezTo>
                  <a:cubicBezTo>
                    <a:pt x="4004" y="7345"/>
                    <a:pt x="4271" y="7612"/>
                    <a:pt x="4504" y="7879"/>
                  </a:cubicBezTo>
                  <a:cubicBezTo>
                    <a:pt x="4971" y="8446"/>
                    <a:pt x="5071" y="9013"/>
                    <a:pt x="4771" y="9680"/>
                  </a:cubicBezTo>
                  <a:cubicBezTo>
                    <a:pt x="4304" y="10681"/>
                    <a:pt x="3337" y="11181"/>
                    <a:pt x="2469" y="11781"/>
                  </a:cubicBezTo>
                  <a:cubicBezTo>
                    <a:pt x="1102" y="12649"/>
                    <a:pt x="168" y="13883"/>
                    <a:pt x="101" y="15551"/>
                  </a:cubicBezTo>
                  <a:cubicBezTo>
                    <a:pt x="1" y="17219"/>
                    <a:pt x="735" y="18953"/>
                    <a:pt x="2169" y="19854"/>
                  </a:cubicBezTo>
                  <a:cubicBezTo>
                    <a:pt x="2226" y="19911"/>
                    <a:pt x="2284" y="19934"/>
                    <a:pt x="2338" y="19934"/>
                  </a:cubicBezTo>
                  <a:cubicBezTo>
                    <a:pt x="2536" y="19934"/>
                    <a:pt x="2672" y="19611"/>
                    <a:pt x="2436" y="19454"/>
                  </a:cubicBezTo>
                  <a:cubicBezTo>
                    <a:pt x="1168" y="18653"/>
                    <a:pt x="568" y="17152"/>
                    <a:pt x="635" y="15651"/>
                  </a:cubicBezTo>
                  <a:cubicBezTo>
                    <a:pt x="668" y="14884"/>
                    <a:pt x="901" y="14150"/>
                    <a:pt x="1302" y="13516"/>
                  </a:cubicBezTo>
                  <a:cubicBezTo>
                    <a:pt x="1802" y="12782"/>
                    <a:pt x="2603" y="12348"/>
                    <a:pt x="3303" y="11848"/>
                  </a:cubicBezTo>
                  <a:cubicBezTo>
                    <a:pt x="4504" y="11048"/>
                    <a:pt x="6105" y="9613"/>
                    <a:pt x="5271" y="8012"/>
                  </a:cubicBezTo>
                  <a:cubicBezTo>
                    <a:pt x="4904" y="7312"/>
                    <a:pt x="4237" y="6845"/>
                    <a:pt x="3937" y="6111"/>
                  </a:cubicBezTo>
                  <a:cubicBezTo>
                    <a:pt x="3670" y="5477"/>
                    <a:pt x="3603" y="4776"/>
                    <a:pt x="3670" y="4109"/>
                  </a:cubicBezTo>
                  <a:cubicBezTo>
                    <a:pt x="3904" y="2508"/>
                    <a:pt x="4904" y="1007"/>
                    <a:pt x="6439" y="540"/>
                  </a:cubicBezTo>
                  <a:cubicBezTo>
                    <a:pt x="6752" y="446"/>
                    <a:pt x="6654" y="0"/>
                    <a:pt x="63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35"/>
            <p:cNvSpPr/>
            <p:nvPr/>
          </p:nvSpPr>
          <p:spPr>
            <a:xfrm>
              <a:off x="1768863" y="1100425"/>
              <a:ext cx="488950" cy="251675"/>
            </a:xfrm>
            <a:custGeom>
              <a:avLst/>
              <a:gdLst/>
              <a:ahLst/>
              <a:cxnLst/>
              <a:rect l="l" t="t" r="r" b="b"/>
              <a:pathLst>
                <a:path w="19558" h="10067" extrusionOk="0">
                  <a:moveTo>
                    <a:pt x="318" y="0"/>
                  </a:moveTo>
                  <a:cubicBezTo>
                    <a:pt x="154" y="0"/>
                    <a:pt x="0" y="141"/>
                    <a:pt x="41" y="341"/>
                  </a:cubicBezTo>
                  <a:cubicBezTo>
                    <a:pt x="508" y="1842"/>
                    <a:pt x="1175" y="3477"/>
                    <a:pt x="2376" y="4511"/>
                  </a:cubicBezTo>
                  <a:cubicBezTo>
                    <a:pt x="2909" y="5011"/>
                    <a:pt x="3610" y="5345"/>
                    <a:pt x="4344" y="5445"/>
                  </a:cubicBezTo>
                  <a:cubicBezTo>
                    <a:pt x="4476" y="5458"/>
                    <a:pt x="4607" y="5464"/>
                    <a:pt x="4737" y="5464"/>
                  </a:cubicBezTo>
                  <a:cubicBezTo>
                    <a:pt x="5502" y="5464"/>
                    <a:pt x="6236" y="5269"/>
                    <a:pt x="7004" y="5269"/>
                  </a:cubicBezTo>
                  <a:cubicBezTo>
                    <a:pt x="7095" y="5269"/>
                    <a:pt x="7187" y="5272"/>
                    <a:pt x="7279" y="5278"/>
                  </a:cubicBezTo>
                  <a:cubicBezTo>
                    <a:pt x="9047" y="5345"/>
                    <a:pt x="9681" y="7046"/>
                    <a:pt x="10515" y="8314"/>
                  </a:cubicBezTo>
                  <a:cubicBezTo>
                    <a:pt x="11153" y="9329"/>
                    <a:pt x="12068" y="10066"/>
                    <a:pt x="13239" y="10066"/>
                  </a:cubicBezTo>
                  <a:cubicBezTo>
                    <a:pt x="13415" y="10066"/>
                    <a:pt x="13596" y="10050"/>
                    <a:pt x="13784" y="10015"/>
                  </a:cubicBezTo>
                  <a:cubicBezTo>
                    <a:pt x="15128" y="9827"/>
                    <a:pt x="16581" y="8771"/>
                    <a:pt x="18003" y="8771"/>
                  </a:cubicBezTo>
                  <a:cubicBezTo>
                    <a:pt x="18345" y="8771"/>
                    <a:pt x="18685" y="8832"/>
                    <a:pt x="19021" y="8981"/>
                  </a:cubicBezTo>
                  <a:cubicBezTo>
                    <a:pt x="19055" y="8991"/>
                    <a:pt x="19088" y="8996"/>
                    <a:pt x="19119" y="8996"/>
                  </a:cubicBezTo>
                  <a:cubicBezTo>
                    <a:pt x="19396" y="8996"/>
                    <a:pt x="19557" y="8634"/>
                    <a:pt x="19288" y="8514"/>
                  </a:cubicBezTo>
                  <a:cubicBezTo>
                    <a:pt x="18889" y="8329"/>
                    <a:pt x="18490" y="8255"/>
                    <a:pt x="18092" y="8255"/>
                  </a:cubicBezTo>
                  <a:cubicBezTo>
                    <a:pt x="17125" y="8255"/>
                    <a:pt x="16163" y="8693"/>
                    <a:pt x="15218" y="9048"/>
                  </a:cubicBezTo>
                  <a:cubicBezTo>
                    <a:pt x="14592" y="9286"/>
                    <a:pt x="13912" y="9525"/>
                    <a:pt x="13250" y="9525"/>
                  </a:cubicBezTo>
                  <a:cubicBezTo>
                    <a:pt x="13172" y="9525"/>
                    <a:pt x="13094" y="9522"/>
                    <a:pt x="13016" y="9515"/>
                  </a:cubicBezTo>
                  <a:cubicBezTo>
                    <a:pt x="12249" y="9415"/>
                    <a:pt x="11682" y="8914"/>
                    <a:pt x="11215" y="8347"/>
                  </a:cubicBezTo>
                  <a:cubicBezTo>
                    <a:pt x="10415" y="7313"/>
                    <a:pt x="9948" y="5912"/>
                    <a:pt x="8847" y="5178"/>
                  </a:cubicBezTo>
                  <a:cubicBezTo>
                    <a:pt x="8336" y="4848"/>
                    <a:pt x="7798" y="4753"/>
                    <a:pt x="7248" y="4753"/>
                  </a:cubicBezTo>
                  <a:cubicBezTo>
                    <a:pt x="6489" y="4753"/>
                    <a:pt x="5708" y="4934"/>
                    <a:pt x="4944" y="4934"/>
                  </a:cubicBezTo>
                  <a:cubicBezTo>
                    <a:pt x="4525" y="4934"/>
                    <a:pt x="4112" y="4880"/>
                    <a:pt x="3710" y="4711"/>
                  </a:cubicBezTo>
                  <a:cubicBezTo>
                    <a:pt x="1942" y="4011"/>
                    <a:pt x="1108" y="1876"/>
                    <a:pt x="608" y="208"/>
                  </a:cubicBezTo>
                  <a:cubicBezTo>
                    <a:pt x="541" y="62"/>
                    <a:pt x="427" y="0"/>
                    <a:pt x="3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35"/>
            <p:cNvSpPr/>
            <p:nvPr/>
          </p:nvSpPr>
          <p:spPr>
            <a:xfrm>
              <a:off x="1211963" y="1311900"/>
              <a:ext cx="241025" cy="433400"/>
            </a:xfrm>
            <a:custGeom>
              <a:avLst/>
              <a:gdLst/>
              <a:ahLst/>
              <a:cxnLst/>
              <a:rect l="l" t="t" r="r" b="b"/>
              <a:pathLst>
                <a:path w="9641" h="17336" extrusionOk="0">
                  <a:moveTo>
                    <a:pt x="7861" y="0"/>
                  </a:moveTo>
                  <a:cubicBezTo>
                    <a:pt x="7635" y="0"/>
                    <a:pt x="7460" y="284"/>
                    <a:pt x="7639" y="489"/>
                  </a:cubicBezTo>
                  <a:cubicBezTo>
                    <a:pt x="8673" y="1523"/>
                    <a:pt x="9074" y="3057"/>
                    <a:pt x="8640" y="4425"/>
                  </a:cubicBezTo>
                  <a:cubicBezTo>
                    <a:pt x="8240" y="5859"/>
                    <a:pt x="6906" y="6593"/>
                    <a:pt x="6138" y="7860"/>
                  </a:cubicBezTo>
                  <a:cubicBezTo>
                    <a:pt x="5404" y="9161"/>
                    <a:pt x="5805" y="10596"/>
                    <a:pt x="6005" y="12030"/>
                  </a:cubicBezTo>
                  <a:cubicBezTo>
                    <a:pt x="6272" y="13531"/>
                    <a:pt x="5938" y="14832"/>
                    <a:pt x="4604" y="15666"/>
                  </a:cubicBezTo>
                  <a:cubicBezTo>
                    <a:pt x="3336" y="16433"/>
                    <a:pt x="1802" y="16667"/>
                    <a:pt x="334" y="16767"/>
                  </a:cubicBezTo>
                  <a:cubicBezTo>
                    <a:pt x="11" y="16832"/>
                    <a:pt x="1" y="17335"/>
                    <a:pt x="305" y="17335"/>
                  </a:cubicBezTo>
                  <a:cubicBezTo>
                    <a:pt x="314" y="17335"/>
                    <a:pt x="324" y="17335"/>
                    <a:pt x="334" y="17334"/>
                  </a:cubicBezTo>
                  <a:cubicBezTo>
                    <a:pt x="2703" y="17100"/>
                    <a:pt x="6238" y="16500"/>
                    <a:pt x="6639" y="13565"/>
                  </a:cubicBezTo>
                  <a:cubicBezTo>
                    <a:pt x="6839" y="11863"/>
                    <a:pt x="5671" y="9995"/>
                    <a:pt x="6505" y="8327"/>
                  </a:cubicBezTo>
                  <a:cubicBezTo>
                    <a:pt x="6872" y="7560"/>
                    <a:pt x="7539" y="7027"/>
                    <a:pt x="8106" y="6393"/>
                  </a:cubicBezTo>
                  <a:cubicBezTo>
                    <a:pt x="8540" y="5859"/>
                    <a:pt x="8974" y="5259"/>
                    <a:pt x="9174" y="4591"/>
                  </a:cubicBezTo>
                  <a:cubicBezTo>
                    <a:pt x="9641" y="3024"/>
                    <a:pt x="9207" y="1256"/>
                    <a:pt x="8073" y="88"/>
                  </a:cubicBezTo>
                  <a:cubicBezTo>
                    <a:pt x="8003" y="26"/>
                    <a:pt x="7930" y="0"/>
                    <a:pt x="78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35"/>
            <p:cNvSpPr/>
            <p:nvPr/>
          </p:nvSpPr>
          <p:spPr>
            <a:xfrm>
              <a:off x="1844088" y="293300"/>
              <a:ext cx="159300" cy="400825"/>
            </a:xfrm>
            <a:custGeom>
              <a:avLst/>
              <a:gdLst/>
              <a:ahLst/>
              <a:cxnLst/>
              <a:rect l="l" t="t" r="r" b="b"/>
              <a:pathLst>
                <a:path w="6372" h="16033" extrusionOk="0">
                  <a:moveTo>
                    <a:pt x="5625" y="1"/>
                  </a:moveTo>
                  <a:cubicBezTo>
                    <a:pt x="5560" y="1"/>
                    <a:pt x="5494" y="31"/>
                    <a:pt x="5438" y="103"/>
                  </a:cubicBezTo>
                  <a:cubicBezTo>
                    <a:pt x="3670" y="2071"/>
                    <a:pt x="6372" y="4907"/>
                    <a:pt x="4737" y="6875"/>
                  </a:cubicBezTo>
                  <a:cubicBezTo>
                    <a:pt x="4037" y="7742"/>
                    <a:pt x="2836" y="8109"/>
                    <a:pt x="1935" y="8809"/>
                  </a:cubicBezTo>
                  <a:cubicBezTo>
                    <a:pt x="1034" y="9543"/>
                    <a:pt x="601" y="10444"/>
                    <a:pt x="701" y="11578"/>
                  </a:cubicBezTo>
                  <a:cubicBezTo>
                    <a:pt x="768" y="12812"/>
                    <a:pt x="1601" y="14613"/>
                    <a:pt x="567" y="15614"/>
                  </a:cubicBezTo>
                  <a:cubicBezTo>
                    <a:pt x="361" y="15743"/>
                    <a:pt x="554" y="16033"/>
                    <a:pt x="776" y="16033"/>
                  </a:cubicBezTo>
                  <a:cubicBezTo>
                    <a:pt x="840" y="16033"/>
                    <a:pt x="907" y="16008"/>
                    <a:pt x="968" y="15948"/>
                  </a:cubicBezTo>
                  <a:cubicBezTo>
                    <a:pt x="2836" y="14113"/>
                    <a:pt x="0" y="11211"/>
                    <a:pt x="2035" y="9376"/>
                  </a:cubicBezTo>
                  <a:cubicBezTo>
                    <a:pt x="2869" y="8609"/>
                    <a:pt x="4003" y="8242"/>
                    <a:pt x="4837" y="7475"/>
                  </a:cubicBezTo>
                  <a:cubicBezTo>
                    <a:pt x="5704" y="6708"/>
                    <a:pt x="5871" y="5607"/>
                    <a:pt x="5738" y="4473"/>
                  </a:cubicBezTo>
                  <a:cubicBezTo>
                    <a:pt x="5571" y="3239"/>
                    <a:pt x="4870" y="1537"/>
                    <a:pt x="5838" y="470"/>
                  </a:cubicBezTo>
                  <a:cubicBezTo>
                    <a:pt x="6015" y="293"/>
                    <a:pt x="5828" y="1"/>
                    <a:pt x="562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35"/>
            <p:cNvSpPr/>
            <p:nvPr/>
          </p:nvSpPr>
          <p:spPr>
            <a:xfrm>
              <a:off x="740638" y="941550"/>
              <a:ext cx="435850" cy="136450"/>
            </a:xfrm>
            <a:custGeom>
              <a:avLst/>
              <a:gdLst/>
              <a:ahLst/>
              <a:cxnLst/>
              <a:rect l="l" t="t" r="r" b="b"/>
              <a:pathLst>
                <a:path w="17434" h="5458" extrusionOk="0">
                  <a:moveTo>
                    <a:pt x="424" y="1"/>
                  </a:moveTo>
                  <a:cubicBezTo>
                    <a:pt x="186" y="1"/>
                    <a:pt x="1" y="272"/>
                    <a:pt x="240" y="459"/>
                  </a:cubicBezTo>
                  <a:cubicBezTo>
                    <a:pt x="1541" y="1526"/>
                    <a:pt x="3076" y="2527"/>
                    <a:pt x="4744" y="2994"/>
                  </a:cubicBezTo>
                  <a:cubicBezTo>
                    <a:pt x="5270" y="3131"/>
                    <a:pt x="5812" y="3221"/>
                    <a:pt x="6370" y="3221"/>
                  </a:cubicBezTo>
                  <a:cubicBezTo>
                    <a:pt x="6625" y="3221"/>
                    <a:pt x="6883" y="3202"/>
                    <a:pt x="7145" y="3161"/>
                  </a:cubicBezTo>
                  <a:cubicBezTo>
                    <a:pt x="7979" y="3027"/>
                    <a:pt x="8646" y="2560"/>
                    <a:pt x="9414" y="2193"/>
                  </a:cubicBezTo>
                  <a:cubicBezTo>
                    <a:pt x="9740" y="2042"/>
                    <a:pt x="10043" y="1963"/>
                    <a:pt x="10329" y="1963"/>
                  </a:cubicBezTo>
                  <a:cubicBezTo>
                    <a:pt x="10803" y="1963"/>
                    <a:pt x="11232" y="2182"/>
                    <a:pt x="11648" y="2660"/>
                  </a:cubicBezTo>
                  <a:cubicBezTo>
                    <a:pt x="12115" y="3194"/>
                    <a:pt x="12482" y="3861"/>
                    <a:pt x="12983" y="4361"/>
                  </a:cubicBezTo>
                  <a:cubicBezTo>
                    <a:pt x="13745" y="5077"/>
                    <a:pt x="14779" y="5458"/>
                    <a:pt x="15808" y="5458"/>
                  </a:cubicBezTo>
                  <a:cubicBezTo>
                    <a:pt x="16265" y="5458"/>
                    <a:pt x="16721" y="5383"/>
                    <a:pt x="17152" y="5229"/>
                  </a:cubicBezTo>
                  <a:cubicBezTo>
                    <a:pt x="17434" y="5166"/>
                    <a:pt x="17305" y="4722"/>
                    <a:pt x="17013" y="4722"/>
                  </a:cubicBezTo>
                  <a:cubicBezTo>
                    <a:pt x="16993" y="4722"/>
                    <a:pt x="16973" y="4724"/>
                    <a:pt x="16952" y="4728"/>
                  </a:cubicBezTo>
                  <a:cubicBezTo>
                    <a:pt x="16540" y="4883"/>
                    <a:pt x="16127" y="4956"/>
                    <a:pt x="15726" y="4956"/>
                  </a:cubicBezTo>
                  <a:cubicBezTo>
                    <a:pt x="14568" y="4956"/>
                    <a:pt x="13501" y="4351"/>
                    <a:pt x="12783" y="3361"/>
                  </a:cubicBezTo>
                  <a:cubicBezTo>
                    <a:pt x="12162" y="2504"/>
                    <a:pt x="11463" y="1437"/>
                    <a:pt x="10337" y="1437"/>
                  </a:cubicBezTo>
                  <a:cubicBezTo>
                    <a:pt x="10192" y="1437"/>
                    <a:pt x="10040" y="1455"/>
                    <a:pt x="9881" y="1493"/>
                  </a:cubicBezTo>
                  <a:cubicBezTo>
                    <a:pt x="9113" y="1659"/>
                    <a:pt x="8513" y="2193"/>
                    <a:pt x="7779" y="2460"/>
                  </a:cubicBezTo>
                  <a:cubicBezTo>
                    <a:pt x="7313" y="2615"/>
                    <a:pt x="6825" y="2703"/>
                    <a:pt x="6333" y="2703"/>
                  </a:cubicBezTo>
                  <a:cubicBezTo>
                    <a:pt x="5980" y="2703"/>
                    <a:pt x="5626" y="2658"/>
                    <a:pt x="5277" y="2560"/>
                  </a:cubicBezTo>
                  <a:cubicBezTo>
                    <a:pt x="3509" y="2193"/>
                    <a:pt x="1975" y="1159"/>
                    <a:pt x="607" y="58"/>
                  </a:cubicBezTo>
                  <a:cubicBezTo>
                    <a:pt x="547" y="18"/>
                    <a:pt x="483" y="1"/>
                    <a:pt x="42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35"/>
            <p:cNvSpPr/>
            <p:nvPr/>
          </p:nvSpPr>
          <p:spPr>
            <a:xfrm>
              <a:off x="2031713" y="1072150"/>
              <a:ext cx="320025" cy="116725"/>
            </a:xfrm>
            <a:custGeom>
              <a:avLst/>
              <a:gdLst/>
              <a:ahLst/>
              <a:cxnLst/>
              <a:rect l="l" t="t" r="r" b="b"/>
              <a:pathLst>
                <a:path w="12801" h="4669" extrusionOk="0">
                  <a:moveTo>
                    <a:pt x="421" y="0"/>
                  </a:moveTo>
                  <a:cubicBezTo>
                    <a:pt x="286" y="0"/>
                    <a:pt x="150" y="92"/>
                    <a:pt x="134" y="272"/>
                  </a:cubicBezTo>
                  <a:cubicBezTo>
                    <a:pt x="1" y="1306"/>
                    <a:pt x="735" y="2140"/>
                    <a:pt x="1602" y="2607"/>
                  </a:cubicBezTo>
                  <a:cubicBezTo>
                    <a:pt x="2736" y="3174"/>
                    <a:pt x="4004" y="3074"/>
                    <a:pt x="5204" y="3140"/>
                  </a:cubicBezTo>
                  <a:cubicBezTo>
                    <a:pt x="6005" y="3174"/>
                    <a:pt x="6739" y="3307"/>
                    <a:pt x="7373" y="3774"/>
                  </a:cubicBezTo>
                  <a:cubicBezTo>
                    <a:pt x="7873" y="4108"/>
                    <a:pt x="8273" y="4575"/>
                    <a:pt x="8907" y="4641"/>
                  </a:cubicBezTo>
                  <a:cubicBezTo>
                    <a:pt x="9001" y="4660"/>
                    <a:pt x="9096" y="4668"/>
                    <a:pt x="9190" y="4668"/>
                  </a:cubicBezTo>
                  <a:cubicBezTo>
                    <a:pt x="9596" y="4668"/>
                    <a:pt x="10002" y="4516"/>
                    <a:pt x="10408" y="4408"/>
                  </a:cubicBezTo>
                  <a:cubicBezTo>
                    <a:pt x="10836" y="4241"/>
                    <a:pt x="11264" y="4007"/>
                    <a:pt x="11704" y="4007"/>
                  </a:cubicBezTo>
                  <a:cubicBezTo>
                    <a:pt x="11881" y="4007"/>
                    <a:pt x="12061" y="4045"/>
                    <a:pt x="12243" y="4141"/>
                  </a:cubicBezTo>
                  <a:cubicBezTo>
                    <a:pt x="12290" y="4164"/>
                    <a:pt x="12335" y="4175"/>
                    <a:pt x="12378" y="4175"/>
                  </a:cubicBezTo>
                  <a:cubicBezTo>
                    <a:pt x="12640" y="4175"/>
                    <a:pt x="12801" y="3789"/>
                    <a:pt x="12543" y="3674"/>
                  </a:cubicBezTo>
                  <a:cubicBezTo>
                    <a:pt x="12284" y="3540"/>
                    <a:pt x="12031" y="3487"/>
                    <a:pt x="11782" y="3487"/>
                  </a:cubicBezTo>
                  <a:cubicBezTo>
                    <a:pt x="11103" y="3487"/>
                    <a:pt x="10449" y="3879"/>
                    <a:pt x="9741" y="4074"/>
                  </a:cubicBezTo>
                  <a:cubicBezTo>
                    <a:pt x="9592" y="4111"/>
                    <a:pt x="9452" y="4129"/>
                    <a:pt x="9318" y="4129"/>
                  </a:cubicBezTo>
                  <a:cubicBezTo>
                    <a:pt x="8851" y="4129"/>
                    <a:pt x="8462" y="3918"/>
                    <a:pt x="8073" y="3607"/>
                  </a:cubicBezTo>
                  <a:cubicBezTo>
                    <a:pt x="7573" y="3240"/>
                    <a:pt x="7072" y="2940"/>
                    <a:pt x="6505" y="2773"/>
                  </a:cubicBezTo>
                  <a:cubicBezTo>
                    <a:pt x="5271" y="2473"/>
                    <a:pt x="4004" y="2740"/>
                    <a:pt x="2769" y="2473"/>
                  </a:cubicBezTo>
                  <a:cubicBezTo>
                    <a:pt x="1735" y="2240"/>
                    <a:pt x="534" y="1506"/>
                    <a:pt x="701" y="305"/>
                  </a:cubicBezTo>
                  <a:cubicBezTo>
                    <a:pt x="701" y="100"/>
                    <a:pt x="562" y="0"/>
                    <a:pt x="42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35"/>
            <p:cNvSpPr/>
            <p:nvPr/>
          </p:nvSpPr>
          <p:spPr>
            <a:xfrm>
              <a:off x="1424113" y="1235150"/>
              <a:ext cx="149800" cy="557650"/>
            </a:xfrm>
            <a:custGeom>
              <a:avLst/>
              <a:gdLst/>
              <a:ahLst/>
              <a:cxnLst/>
              <a:rect l="l" t="t" r="r" b="b"/>
              <a:pathLst>
                <a:path w="5992" h="22306" extrusionOk="0">
                  <a:moveTo>
                    <a:pt x="3710" y="1"/>
                  </a:moveTo>
                  <a:cubicBezTo>
                    <a:pt x="3484" y="1"/>
                    <a:pt x="3311" y="278"/>
                    <a:pt x="3490" y="456"/>
                  </a:cubicBezTo>
                  <a:cubicBezTo>
                    <a:pt x="4657" y="1624"/>
                    <a:pt x="5324" y="3225"/>
                    <a:pt x="5425" y="4826"/>
                  </a:cubicBezTo>
                  <a:cubicBezTo>
                    <a:pt x="5458" y="5627"/>
                    <a:pt x="5358" y="6394"/>
                    <a:pt x="5124" y="7128"/>
                  </a:cubicBezTo>
                  <a:cubicBezTo>
                    <a:pt x="4857" y="7962"/>
                    <a:pt x="4290" y="8662"/>
                    <a:pt x="4124" y="9496"/>
                  </a:cubicBezTo>
                  <a:cubicBezTo>
                    <a:pt x="3923" y="10397"/>
                    <a:pt x="4190" y="11164"/>
                    <a:pt x="4491" y="11998"/>
                  </a:cubicBezTo>
                  <a:cubicBezTo>
                    <a:pt x="4757" y="12765"/>
                    <a:pt x="4924" y="13466"/>
                    <a:pt x="4958" y="14266"/>
                  </a:cubicBezTo>
                  <a:cubicBezTo>
                    <a:pt x="4991" y="15734"/>
                    <a:pt x="4624" y="17235"/>
                    <a:pt x="3923" y="18469"/>
                  </a:cubicBezTo>
                  <a:cubicBezTo>
                    <a:pt x="3090" y="19937"/>
                    <a:pt x="1822" y="21138"/>
                    <a:pt x="288" y="21805"/>
                  </a:cubicBezTo>
                  <a:cubicBezTo>
                    <a:pt x="1" y="21920"/>
                    <a:pt x="182" y="22306"/>
                    <a:pt x="451" y="22306"/>
                  </a:cubicBezTo>
                  <a:cubicBezTo>
                    <a:pt x="495" y="22306"/>
                    <a:pt x="541" y="22295"/>
                    <a:pt x="588" y="22272"/>
                  </a:cubicBezTo>
                  <a:cubicBezTo>
                    <a:pt x="3423" y="21071"/>
                    <a:pt x="5291" y="18169"/>
                    <a:pt x="5491" y="15133"/>
                  </a:cubicBezTo>
                  <a:cubicBezTo>
                    <a:pt x="5525" y="14400"/>
                    <a:pt x="5491" y="13599"/>
                    <a:pt x="5324" y="12832"/>
                  </a:cubicBezTo>
                  <a:cubicBezTo>
                    <a:pt x="5124" y="11931"/>
                    <a:pt x="4591" y="11064"/>
                    <a:pt x="4591" y="10097"/>
                  </a:cubicBezTo>
                  <a:cubicBezTo>
                    <a:pt x="4591" y="9129"/>
                    <a:pt x="5291" y="8295"/>
                    <a:pt x="5625" y="7428"/>
                  </a:cubicBezTo>
                  <a:cubicBezTo>
                    <a:pt x="5858" y="6627"/>
                    <a:pt x="5992" y="5793"/>
                    <a:pt x="5992" y="4993"/>
                  </a:cubicBezTo>
                  <a:cubicBezTo>
                    <a:pt x="5958" y="3158"/>
                    <a:pt x="5191" y="1390"/>
                    <a:pt x="3923" y="89"/>
                  </a:cubicBezTo>
                  <a:cubicBezTo>
                    <a:pt x="3853" y="27"/>
                    <a:pt x="3779" y="1"/>
                    <a:pt x="37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35"/>
            <p:cNvSpPr/>
            <p:nvPr/>
          </p:nvSpPr>
          <p:spPr>
            <a:xfrm>
              <a:off x="955938" y="640975"/>
              <a:ext cx="1276775" cy="891900"/>
            </a:xfrm>
            <a:custGeom>
              <a:avLst/>
              <a:gdLst/>
              <a:ahLst/>
              <a:cxnLst/>
              <a:rect l="l" t="t" r="r" b="b"/>
              <a:pathLst>
                <a:path w="51071" h="35676" extrusionOk="0">
                  <a:moveTo>
                    <a:pt x="38538" y="0"/>
                  </a:moveTo>
                  <a:cubicBezTo>
                    <a:pt x="34562" y="0"/>
                    <a:pt x="31246" y="2146"/>
                    <a:pt x="27521" y="4543"/>
                  </a:cubicBezTo>
                  <a:cubicBezTo>
                    <a:pt x="24518" y="6511"/>
                    <a:pt x="24619" y="7011"/>
                    <a:pt x="22017" y="8846"/>
                  </a:cubicBezTo>
                  <a:cubicBezTo>
                    <a:pt x="14678" y="13916"/>
                    <a:pt x="10975" y="11714"/>
                    <a:pt x="6305" y="15817"/>
                  </a:cubicBezTo>
                  <a:cubicBezTo>
                    <a:pt x="3470" y="18252"/>
                    <a:pt x="1" y="23223"/>
                    <a:pt x="1369" y="28260"/>
                  </a:cubicBezTo>
                  <a:cubicBezTo>
                    <a:pt x="2467" y="32234"/>
                    <a:pt x="6414" y="35676"/>
                    <a:pt x="10025" y="35676"/>
                  </a:cubicBezTo>
                  <a:cubicBezTo>
                    <a:pt x="10142" y="35676"/>
                    <a:pt x="10259" y="35672"/>
                    <a:pt x="10375" y="35665"/>
                  </a:cubicBezTo>
                  <a:cubicBezTo>
                    <a:pt x="12843" y="35498"/>
                    <a:pt x="13544" y="33830"/>
                    <a:pt x="18414" y="29894"/>
                  </a:cubicBezTo>
                  <a:cubicBezTo>
                    <a:pt x="20682" y="28093"/>
                    <a:pt x="24085" y="24890"/>
                    <a:pt x="28321" y="23323"/>
                  </a:cubicBezTo>
                  <a:cubicBezTo>
                    <a:pt x="32891" y="21655"/>
                    <a:pt x="37861" y="21255"/>
                    <a:pt x="42365" y="19420"/>
                  </a:cubicBezTo>
                  <a:cubicBezTo>
                    <a:pt x="46868" y="17585"/>
                    <a:pt x="51071" y="13482"/>
                    <a:pt x="50704" y="8645"/>
                  </a:cubicBezTo>
                  <a:cubicBezTo>
                    <a:pt x="50304" y="3709"/>
                    <a:pt x="43899" y="139"/>
                    <a:pt x="38895" y="6"/>
                  </a:cubicBezTo>
                  <a:cubicBezTo>
                    <a:pt x="38776" y="2"/>
                    <a:pt x="38657" y="0"/>
                    <a:pt x="38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35"/>
            <p:cNvSpPr/>
            <p:nvPr/>
          </p:nvSpPr>
          <p:spPr>
            <a:xfrm>
              <a:off x="990963" y="676100"/>
              <a:ext cx="1204225" cy="823375"/>
            </a:xfrm>
            <a:custGeom>
              <a:avLst/>
              <a:gdLst/>
              <a:ahLst/>
              <a:cxnLst/>
              <a:rect l="l" t="t" r="r" b="b"/>
              <a:pathLst>
                <a:path w="48169" h="32935" extrusionOk="0">
                  <a:moveTo>
                    <a:pt x="37219" y="0"/>
                  </a:moveTo>
                  <a:cubicBezTo>
                    <a:pt x="33623" y="0"/>
                    <a:pt x="30464" y="2008"/>
                    <a:pt x="26820" y="4338"/>
                  </a:cubicBezTo>
                  <a:cubicBezTo>
                    <a:pt x="25219" y="5339"/>
                    <a:pt x="24619" y="5940"/>
                    <a:pt x="23885" y="6573"/>
                  </a:cubicBezTo>
                  <a:cubicBezTo>
                    <a:pt x="23284" y="7140"/>
                    <a:pt x="22617" y="7774"/>
                    <a:pt x="21316" y="8641"/>
                  </a:cubicBezTo>
                  <a:cubicBezTo>
                    <a:pt x="17313" y="11410"/>
                    <a:pt x="14244" y="12177"/>
                    <a:pt x="11776" y="12778"/>
                  </a:cubicBezTo>
                  <a:cubicBezTo>
                    <a:pt x="9508" y="13312"/>
                    <a:pt x="7740" y="13779"/>
                    <a:pt x="5705" y="15513"/>
                  </a:cubicBezTo>
                  <a:cubicBezTo>
                    <a:pt x="5438" y="15780"/>
                    <a:pt x="5105" y="16114"/>
                    <a:pt x="4771" y="16447"/>
                  </a:cubicBezTo>
                  <a:cubicBezTo>
                    <a:pt x="3637" y="17648"/>
                    <a:pt x="1" y="21951"/>
                    <a:pt x="1269" y="26588"/>
                  </a:cubicBezTo>
                  <a:cubicBezTo>
                    <a:pt x="2173" y="29980"/>
                    <a:pt x="5613" y="32935"/>
                    <a:pt x="8556" y="32935"/>
                  </a:cubicBezTo>
                  <a:cubicBezTo>
                    <a:pt x="8652" y="32935"/>
                    <a:pt x="8746" y="32932"/>
                    <a:pt x="8841" y="32926"/>
                  </a:cubicBezTo>
                  <a:cubicBezTo>
                    <a:pt x="9941" y="32825"/>
                    <a:pt x="10475" y="32358"/>
                    <a:pt x="12343" y="30691"/>
                  </a:cubicBezTo>
                  <a:cubicBezTo>
                    <a:pt x="13310" y="29823"/>
                    <a:pt x="14478" y="28789"/>
                    <a:pt x="16146" y="27455"/>
                  </a:cubicBezTo>
                  <a:cubicBezTo>
                    <a:pt x="16513" y="27155"/>
                    <a:pt x="16880" y="26821"/>
                    <a:pt x="17313" y="26488"/>
                  </a:cubicBezTo>
                  <a:cubicBezTo>
                    <a:pt x="19548" y="24620"/>
                    <a:pt x="22650" y="22018"/>
                    <a:pt x="26453" y="20650"/>
                  </a:cubicBezTo>
                  <a:cubicBezTo>
                    <a:pt x="28688" y="19816"/>
                    <a:pt x="30990" y="19316"/>
                    <a:pt x="33225" y="18815"/>
                  </a:cubicBezTo>
                  <a:cubicBezTo>
                    <a:pt x="35793" y="18248"/>
                    <a:pt x="38162" y="17748"/>
                    <a:pt x="40463" y="16781"/>
                  </a:cubicBezTo>
                  <a:cubicBezTo>
                    <a:pt x="42365" y="15980"/>
                    <a:pt x="44132" y="14779"/>
                    <a:pt x="45467" y="13412"/>
                  </a:cubicBezTo>
                  <a:cubicBezTo>
                    <a:pt x="46701" y="12111"/>
                    <a:pt x="48169" y="9976"/>
                    <a:pt x="47868" y="7407"/>
                  </a:cubicBezTo>
                  <a:cubicBezTo>
                    <a:pt x="47602" y="3404"/>
                    <a:pt x="41998" y="135"/>
                    <a:pt x="37394" y="2"/>
                  </a:cubicBezTo>
                  <a:cubicBezTo>
                    <a:pt x="37336" y="1"/>
                    <a:pt x="37277" y="0"/>
                    <a:pt x="372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35"/>
            <p:cNvSpPr/>
            <p:nvPr/>
          </p:nvSpPr>
          <p:spPr>
            <a:xfrm>
              <a:off x="1095213" y="698650"/>
              <a:ext cx="1103325" cy="803300"/>
            </a:xfrm>
            <a:custGeom>
              <a:avLst/>
              <a:gdLst/>
              <a:ahLst/>
              <a:cxnLst/>
              <a:rect l="l" t="t" r="r" b="b"/>
              <a:pathLst>
                <a:path w="44133" h="32132" extrusionOk="0">
                  <a:moveTo>
                    <a:pt x="37427" y="1"/>
                  </a:moveTo>
                  <a:lnTo>
                    <a:pt x="37427" y="1"/>
                  </a:lnTo>
                  <a:cubicBezTo>
                    <a:pt x="39129" y="1268"/>
                    <a:pt x="40296" y="2903"/>
                    <a:pt x="40429" y="4671"/>
                  </a:cubicBezTo>
                  <a:cubicBezTo>
                    <a:pt x="40630" y="7272"/>
                    <a:pt x="39162" y="9407"/>
                    <a:pt x="37928" y="10708"/>
                  </a:cubicBezTo>
                  <a:cubicBezTo>
                    <a:pt x="36593" y="12109"/>
                    <a:pt x="34792" y="13277"/>
                    <a:pt x="32924" y="14077"/>
                  </a:cubicBezTo>
                  <a:cubicBezTo>
                    <a:pt x="30656" y="15045"/>
                    <a:pt x="28221" y="15545"/>
                    <a:pt x="25686" y="16112"/>
                  </a:cubicBezTo>
                  <a:cubicBezTo>
                    <a:pt x="23451" y="16613"/>
                    <a:pt x="21116" y="17113"/>
                    <a:pt x="18881" y="17947"/>
                  </a:cubicBezTo>
                  <a:cubicBezTo>
                    <a:pt x="15111" y="19381"/>
                    <a:pt x="12009" y="21916"/>
                    <a:pt x="9774" y="23784"/>
                  </a:cubicBezTo>
                  <a:cubicBezTo>
                    <a:pt x="9341" y="24118"/>
                    <a:pt x="8974" y="24451"/>
                    <a:pt x="8607" y="24752"/>
                  </a:cubicBezTo>
                  <a:cubicBezTo>
                    <a:pt x="6939" y="26086"/>
                    <a:pt x="5771" y="27187"/>
                    <a:pt x="4804" y="28021"/>
                  </a:cubicBezTo>
                  <a:cubicBezTo>
                    <a:pt x="2936" y="29722"/>
                    <a:pt x="2369" y="30122"/>
                    <a:pt x="1302" y="30222"/>
                  </a:cubicBezTo>
                  <a:cubicBezTo>
                    <a:pt x="1193" y="30231"/>
                    <a:pt x="1085" y="30235"/>
                    <a:pt x="976" y="30235"/>
                  </a:cubicBezTo>
                  <a:cubicBezTo>
                    <a:pt x="651" y="30235"/>
                    <a:pt x="326" y="30197"/>
                    <a:pt x="1" y="30122"/>
                  </a:cubicBezTo>
                  <a:lnTo>
                    <a:pt x="1" y="30122"/>
                  </a:lnTo>
                  <a:cubicBezTo>
                    <a:pt x="1386" y="31350"/>
                    <a:pt x="3009" y="32132"/>
                    <a:pt x="4533" y="32132"/>
                  </a:cubicBezTo>
                  <a:cubicBezTo>
                    <a:pt x="4623" y="32132"/>
                    <a:pt x="4714" y="32129"/>
                    <a:pt x="4804" y="32124"/>
                  </a:cubicBezTo>
                  <a:cubicBezTo>
                    <a:pt x="5871" y="32057"/>
                    <a:pt x="6439" y="31623"/>
                    <a:pt x="8307" y="29922"/>
                  </a:cubicBezTo>
                  <a:cubicBezTo>
                    <a:pt x="9274" y="29055"/>
                    <a:pt x="10441" y="28021"/>
                    <a:pt x="12109" y="26686"/>
                  </a:cubicBezTo>
                  <a:cubicBezTo>
                    <a:pt x="12476" y="26386"/>
                    <a:pt x="12843" y="26053"/>
                    <a:pt x="13277" y="25719"/>
                  </a:cubicBezTo>
                  <a:cubicBezTo>
                    <a:pt x="15512" y="23851"/>
                    <a:pt x="18614" y="21249"/>
                    <a:pt x="22383" y="19882"/>
                  </a:cubicBezTo>
                  <a:cubicBezTo>
                    <a:pt x="24652" y="19048"/>
                    <a:pt x="26953" y="18547"/>
                    <a:pt x="29188" y="18047"/>
                  </a:cubicBezTo>
                  <a:cubicBezTo>
                    <a:pt x="31757" y="17446"/>
                    <a:pt x="34125" y="16913"/>
                    <a:pt x="36427" y="16012"/>
                  </a:cubicBezTo>
                  <a:cubicBezTo>
                    <a:pt x="38328" y="15212"/>
                    <a:pt x="40096" y="14011"/>
                    <a:pt x="41430" y="12610"/>
                  </a:cubicBezTo>
                  <a:cubicBezTo>
                    <a:pt x="42664" y="11342"/>
                    <a:pt x="44132" y="9207"/>
                    <a:pt x="43932" y="6572"/>
                  </a:cubicBezTo>
                  <a:cubicBezTo>
                    <a:pt x="43698" y="3737"/>
                    <a:pt x="40796" y="1235"/>
                    <a:pt x="3742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35"/>
            <p:cNvSpPr/>
            <p:nvPr/>
          </p:nvSpPr>
          <p:spPr>
            <a:xfrm>
              <a:off x="1803213" y="761200"/>
              <a:ext cx="90100" cy="87575"/>
            </a:xfrm>
            <a:custGeom>
              <a:avLst/>
              <a:gdLst/>
              <a:ahLst/>
              <a:cxnLst/>
              <a:rect l="l" t="t" r="r" b="b"/>
              <a:pathLst>
                <a:path w="3604" h="3503" extrusionOk="0">
                  <a:moveTo>
                    <a:pt x="1802" y="0"/>
                  </a:moveTo>
                  <a:cubicBezTo>
                    <a:pt x="868" y="0"/>
                    <a:pt x="1" y="768"/>
                    <a:pt x="34" y="1735"/>
                  </a:cubicBezTo>
                  <a:cubicBezTo>
                    <a:pt x="101" y="2702"/>
                    <a:pt x="835" y="3503"/>
                    <a:pt x="1802" y="3503"/>
                  </a:cubicBezTo>
                  <a:cubicBezTo>
                    <a:pt x="2703" y="3503"/>
                    <a:pt x="3603" y="2702"/>
                    <a:pt x="3537" y="1735"/>
                  </a:cubicBezTo>
                  <a:cubicBezTo>
                    <a:pt x="3503" y="768"/>
                    <a:pt x="2803" y="0"/>
                    <a:pt x="18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35"/>
            <p:cNvSpPr/>
            <p:nvPr/>
          </p:nvSpPr>
          <p:spPr>
            <a:xfrm>
              <a:off x="1503838" y="1063075"/>
              <a:ext cx="90100" cy="87600"/>
            </a:xfrm>
            <a:custGeom>
              <a:avLst/>
              <a:gdLst/>
              <a:ahLst/>
              <a:cxnLst/>
              <a:rect l="l" t="t" r="r" b="b"/>
              <a:pathLst>
                <a:path w="3604" h="3504" extrusionOk="0">
                  <a:moveTo>
                    <a:pt x="1802" y="1"/>
                  </a:moveTo>
                  <a:cubicBezTo>
                    <a:pt x="901" y="1"/>
                    <a:pt x="1" y="801"/>
                    <a:pt x="67" y="1769"/>
                  </a:cubicBezTo>
                  <a:cubicBezTo>
                    <a:pt x="101" y="2703"/>
                    <a:pt x="801" y="3503"/>
                    <a:pt x="1802" y="3503"/>
                  </a:cubicBezTo>
                  <a:cubicBezTo>
                    <a:pt x="2703" y="3503"/>
                    <a:pt x="3603" y="2703"/>
                    <a:pt x="3536" y="1769"/>
                  </a:cubicBezTo>
                  <a:cubicBezTo>
                    <a:pt x="3503" y="801"/>
                    <a:pt x="2803" y="1"/>
                    <a:pt x="18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35"/>
            <p:cNvSpPr/>
            <p:nvPr/>
          </p:nvSpPr>
          <p:spPr>
            <a:xfrm>
              <a:off x="1326213" y="1073925"/>
              <a:ext cx="89250" cy="87575"/>
            </a:xfrm>
            <a:custGeom>
              <a:avLst/>
              <a:gdLst/>
              <a:ahLst/>
              <a:cxnLst/>
              <a:rect l="l" t="t" r="r" b="b"/>
              <a:pathLst>
                <a:path w="3570" h="3503" extrusionOk="0">
                  <a:moveTo>
                    <a:pt x="1768" y="0"/>
                  </a:moveTo>
                  <a:cubicBezTo>
                    <a:pt x="868" y="0"/>
                    <a:pt x="1" y="768"/>
                    <a:pt x="34" y="1735"/>
                  </a:cubicBezTo>
                  <a:cubicBezTo>
                    <a:pt x="67" y="2702"/>
                    <a:pt x="834" y="3503"/>
                    <a:pt x="1768" y="3503"/>
                  </a:cubicBezTo>
                  <a:cubicBezTo>
                    <a:pt x="2702" y="3503"/>
                    <a:pt x="3570" y="2702"/>
                    <a:pt x="3536" y="1735"/>
                  </a:cubicBezTo>
                  <a:cubicBezTo>
                    <a:pt x="3503" y="768"/>
                    <a:pt x="2769" y="0"/>
                    <a:pt x="17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35"/>
            <p:cNvSpPr/>
            <p:nvPr/>
          </p:nvSpPr>
          <p:spPr>
            <a:xfrm>
              <a:off x="1076863" y="1171500"/>
              <a:ext cx="89250" cy="87575"/>
            </a:xfrm>
            <a:custGeom>
              <a:avLst/>
              <a:gdLst/>
              <a:ahLst/>
              <a:cxnLst/>
              <a:rect l="l" t="t" r="r" b="b"/>
              <a:pathLst>
                <a:path w="3570" h="3503" extrusionOk="0">
                  <a:moveTo>
                    <a:pt x="1802" y="0"/>
                  </a:moveTo>
                  <a:cubicBezTo>
                    <a:pt x="868" y="0"/>
                    <a:pt x="1" y="801"/>
                    <a:pt x="34" y="1768"/>
                  </a:cubicBezTo>
                  <a:cubicBezTo>
                    <a:pt x="67" y="2702"/>
                    <a:pt x="835" y="3503"/>
                    <a:pt x="1802" y="3503"/>
                  </a:cubicBezTo>
                  <a:cubicBezTo>
                    <a:pt x="2703" y="3503"/>
                    <a:pt x="3570" y="2702"/>
                    <a:pt x="3537" y="1768"/>
                  </a:cubicBezTo>
                  <a:cubicBezTo>
                    <a:pt x="3503" y="801"/>
                    <a:pt x="2769" y="0"/>
                    <a:pt x="18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35"/>
            <p:cNvSpPr/>
            <p:nvPr/>
          </p:nvSpPr>
          <p:spPr>
            <a:xfrm>
              <a:off x="1191963" y="1378300"/>
              <a:ext cx="90075" cy="87600"/>
            </a:xfrm>
            <a:custGeom>
              <a:avLst/>
              <a:gdLst/>
              <a:ahLst/>
              <a:cxnLst/>
              <a:rect l="l" t="t" r="r" b="b"/>
              <a:pathLst>
                <a:path w="3603" h="3504" extrusionOk="0">
                  <a:moveTo>
                    <a:pt x="1801" y="1"/>
                  </a:moveTo>
                  <a:cubicBezTo>
                    <a:pt x="901" y="1"/>
                    <a:pt x="0" y="768"/>
                    <a:pt x="67" y="1735"/>
                  </a:cubicBezTo>
                  <a:cubicBezTo>
                    <a:pt x="100" y="2669"/>
                    <a:pt x="801" y="3503"/>
                    <a:pt x="1801" y="3503"/>
                  </a:cubicBezTo>
                  <a:cubicBezTo>
                    <a:pt x="2735" y="3503"/>
                    <a:pt x="3603" y="2703"/>
                    <a:pt x="3569" y="1735"/>
                  </a:cubicBezTo>
                  <a:cubicBezTo>
                    <a:pt x="3503" y="768"/>
                    <a:pt x="2802" y="1"/>
                    <a:pt x="18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35"/>
            <p:cNvSpPr/>
            <p:nvPr/>
          </p:nvSpPr>
          <p:spPr>
            <a:xfrm>
              <a:off x="2023388" y="983025"/>
              <a:ext cx="89250" cy="87575"/>
            </a:xfrm>
            <a:custGeom>
              <a:avLst/>
              <a:gdLst/>
              <a:ahLst/>
              <a:cxnLst/>
              <a:rect l="l" t="t" r="r" b="b"/>
              <a:pathLst>
                <a:path w="3570" h="3503" extrusionOk="0">
                  <a:moveTo>
                    <a:pt x="1801" y="0"/>
                  </a:moveTo>
                  <a:cubicBezTo>
                    <a:pt x="867" y="0"/>
                    <a:pt x="0" y="801"/>
                    <a:pt x="33" y="1735"/>
                  </a:cubicBezTo>
                  <a:cubicBezTo>
                    <a:pt x="134" y="2702"/>
                    <a:pt x="834" y="3503"/>
                    <a:pt x="1801" y="3503"/>
                  </a:cubicBezTo>
                  <a:cubicBezTo>
                    <a:pt x="2702" y="3503"/>
                    <a:pt x="3569" y="2702"/>
                    <a:pt x="3536" y="1735"/>
                  </a:cubicBezTo>
                  <a:cubicBezTo>
                    <a:pt x="3503" y="801"/>
                    <a:pt x="2769" y="0"/>
                    <a:pt x="18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35"/>
            <p:cNvSpPr/>
            <p:nvPr/>
          </p:nvSpPr>
          <p:spPr>
            <a:xfrm>
              <a:off x="1708988" y="947175"/>
              <a:ext cx="90075" cy="87575"/>
            </a:xfrm>
            <a:custGeom>
              <a:avLst/>
              <a:gdLst/>
              <a:ahLst/>
              <a:cxnLst/>
              <a:rect l="l" t="t" r="r" b="b"/>
              <a:pathLst>
                <a:path w="3603" h="3503" extrusionOk="0">
                  <a:moveTo>
                    <a:pt x="1802" y="0"/>
                  </a:moveTo>
                  <a:cubicBezTo>
                    <a:pt x="901" y="0"/>
                    <a:pt x="0" y="801"/>
                    <a:pt x="67" y="1768"/>
                  </a:cubicBezTo>
                  <a:cubicBezTo>
                    <a:pt x="134" y="2735"/>
                    <a:pt x="868" y="3503"/>
                    <a:pt x="1802" y="3503"/>
                  </a:cubicBezTo>
                  <a:cubicBezTo>
                    <a:pt x="2736" y="3503"/>
                    <a:pt x="3603" y="2735"/>
                    <a:pt x="3570" y="1768"/>
                  </a:cubicBezTo>
                  <a:cubicBezTo>
                    <a:pt x="3503" y="801"/>
                    <a:pt x="2802" y="0"/>
                    <a:pt x="18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35"/>
            <p:cNvSpPr/>
            <p:nvPr/>
          </p:nvSpPr>
          <p:spPr>
            <a:xfrm>
              <a:off x="1933313" y="800400"/>
              <a:ext cx="90100" cy="87575"/>
            </a:xfrm>
            <a:custGeom>
              <a:avLst/>
              <a:gdLst/>
              <a:ahLst/>
              <a:cxnLst/>
              <a:rect l="l" t="t" r="r" b="b"/>
              <a:pathLst>
                <a:path w="3604" h="3503" extrusionOk="0">
                  <a:moveTo>
                    <a:pt x="1802" y="0"/>
                  </a:moveTo>
                  <a:cubicBezTo>
                    <a:pt x="901" y="0"/>
                    <a:pt x="1" y="801"/>
                    <a:pt x="67" y="1768"/>
                  </a:cubicBezTo>
                  <a:cubicBezTo>
                    <a:pt x="101" y="2702"/>
                    <a:pt x="801" y="3503"/>
                    <a:pt x="1802" y="3503"/>
                  </a:cubicBezTo>
                  <a:cubicBezTo>
                    <a:pt x="2702" y="3503"/>
                    <a:pt x="3603" y="2702"/>
                    <a:pt x="3536" y="1768"/>
                  </a:cubicBezTo>
                  <a:cubicBezTo>
                    <a:pt x="3503" y="801"/>
                    <a:pt x="2803" y="0"/>
                    <a:pt x="18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35"/>
            <p:cNvSpPr/>
            <p:nvPr/>
          </p:nvSpPr>
          <p:spPr>
            <a:xfrm>
              <a:off x="1090213" y="1334950"/>
              <a:ext cx="55900" cy="44225"/>
            </a:xfrm>
            <a:custGeom>
              <a:avLst/>
              <a:gdLst/>
              <a:ahLst/>
              <a:cxnLst/>
              <a:rect l="l" t="t" r="r" b="b"/>
              <a:pathLst>
                <a:path w="2236" h="1769" extrusionOk="0">
                  <a:moveTo>
                    <a:pt x="1135" y="0"/>
                  </a:moveTo>
                  <a:cubicBezTo>
                    <a:pt x="0" y="0"/>
                    <a:pt x="0" y="1768"/>
                    <a:pt x="1135" y="1768"/>
                  </a:cubicBezTo>
                  <a:cubicBezTo>
                    <a:pt x="2235" y="1768"/>
                    <a:pt x="2235" y="0"/>
                    <a:pt x="11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35"/>
            <p:cNvSpPr/>
            <p:nvPr/>
          </p:nvSpPr>
          <p:spPr>
            <a:xfrm>
              <a:off x="1353738" y="1309925"/>
              <a:ext cx="56725" cy="44225"/>
            </a:xfrm>
            <a:custGeom>
              <a:avLst/>
              <a:gdLst/>
              <a:ahLst/>
              <a:cxnLst/>
              <a:rect l="l" t="t" r="r" b="b"/>
              <a:pathLst>
                <a:path w="2269" h="1769" extrusionOk="0">
                  <a:moveTo>
                    <a:pt x="1134" y="0"/>
                  </a:moveTo>
                  <a:cubicBezTo>
                    <a:pt x="0" y="0"/>
                    <a:pt x="0" y="1768"/>
                    <a:pt x="1134" y="1768"/>
                  </a:cubicBezTo>
                  <a:cubicBezTo>
                    <a:pt x="2269" y="1768"/>
                    <a:pt x="2269" y="0"/>
                    <a:pt x="11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35"/>
            <p:cNvSpPr/>
            <p:nvPr/>
          </p:nvSpPr>
          <p:spPr>
            <a:xfrm>
              <a:off x="1227813" y="1165650"/>
              <a:ext cx="56725" cy="43400"/>
            </a:xfrm>
            <a:custGeom>
              <a:avLst/>
              <a:gdLst/>
              <a:ahLst/>
              <a:cxnLst/>
              <a:rect l="l" t="t" r="r" b="b"/>
              <a:pathLst>
                <a:path w="2269" h="1736" extrusionOk="0">
                  <a:moveTo>
                    <a:pt x="1135" y="1"/>
                  </a:moveTo>
                  <a:cubicBezTo>
                    <a:pt x="0" y="34"/>
                    <a:pt x="0" y="1735"/>
                    <a:pt x="1135" y="1735"/>
                  </a:cubicBezTo>
                  <a:cubicBezTo>
                    <a:pt x="2269" y="1735"/>
                    <a:pt x="2269" y="1"/>
                    <a:pt x="11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35"/>
            <p:cNvSpPr/>
            <p:nvPr/>
          </p:nvSpPr>
          <p:spPr>
            <a:xfrm>
              <a:off x="1151913" y="1082250"/>
              <a:ext cx="55900" cy="43400"/>
            </a:xfrm>
            <a:custGeom>
              <a:avLst/>
              <a:gdLst/>
              <a:ahLst/>
              <a:cxnLst/>
              <a:rect l="l" t="t" r="r" b="b"/>
              <a:pathLst>
                <a:path w="2236" h="1736" extrusionOk="0">
                  <a:moveTo>
                    <a:pt x="1135" y="1"/>
                  </a:moveTo>
                  <a:cubicBezTo>
                    <a:pt x="1" y="1"/>
                    <a:pt x="1" y="1736"/>
                    <a:pt x="1135" y="1736"/>
                  </a:cubicBezTo>
                  <a:cubicBezTo>
                    <a:pt x="2236" y="1736"/>
                    <a:pt x="2236" y="1"/>
                    <a:pt x="11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35"/>
            <p:cNvSpPr/>
            <p:nvPr/>
          </p:nvSpPr>
          <p:spPr>
            <a:xfrm>
              <a:off x="1487163" y="982200"/>
              <a:ext cx="56725" cy="43375"/>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35"/>
            <p:cNvSpPr/>
            <p:nvPr/>
          </p:nvSpPr>
          <p:spPr>
            <a:xfrm>
              <a:off x="1815738" y="1090600"/>
              <a:ext cx="55050" cy="43400"/>
            </a:xfrm>
            <a:custGeom>
              <a:avLst/>
              <a:gdLst/>
              <a:ahLst/>
              <a:cxnLst/>
              <a:rect l="l" t="t" r="r" b="b"/>
              <a:pathLst>
                <a:path w="2202" h="1736" extrusionOk="0">
                  <a:moveTo>
                    <a:pt x="1068" y="1"/>
                  </a:moveTo>
                  <a:cubicBezTo>
                    <a:pt x="0" y="1"/>
                    <a:pt x="0" y="1735"/>
                    <a:pt x="1068" y="1735"/>
                  </a:cubicBezTo>
                  <a:cubicBezTo>
                    <a:pt x="2202" y="1735"/>
                    <a:pt x="2202" y="1"/>
                    <a:pt x="10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35"/>
            <p:cNvSpPr/>
            <p:nvPr/>
          </p:nvSpPr>
          <p:spPr>
            <a:xfrm>
              <a:off x="1680638" y="1093100"/>
              <a:ext cx="55900" cy="4422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35"/>
            <p:cNvSpPr/>
            <p:nvPr/>
          </p:nvSpPr>
          <p:spPr>
            <a:xfrm>
              <a:off x="1686463" y="834575"/>
              <a:ext cx="56725" cy="44225"/>
            </a:xfrm>
            <a:custGeom>
              <a:avLst/>
              <a:gdLst/>
              <a:ahLst/>
              <a:cxnLst/>
              <a:rect l="l" t="t" r="r" b="b"/>
              <a:pathLst>
                <a:path w="2269" h="1769" extrusionOk="0">
                  <a:moveTo>
                    <a:pt x="1135" y="1"/>
                  </a:moveTo>
                  <a:cubicBezTo>
                    <a:pt x="1" y="68"/>
                    <a:pt x="1" y="1769"/>
                    <a:pt x="1135" y="1769"/>
                  </a:cubicBezTo>
                  <a:cubicBezTo>
                    <a:pt x="2269" y="1769"/>
                    <a:pt x="2269" y="1"/>
                    <a:pt x="11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35"/>
            <p:cNvSpPr/>
            <p:nvPr/>
          </p:nvSpPr>
          <p:spPr>
            <a:xfrm>
              <a:off x="1891613" y="934650"/>
              <a:ext cx="55075" cy="44225"/>
            </a:xfrm>
            <a:custGeom>
              <a:avLst/>
              <a:gdLst/>
              <a:ahLst/>
              <a:cxnLst/>
              <a:rect l="l" t="t" r="r" b="b"/>
              <a:pathLst>
                <a:path w="2203" h="1769" extrusionOk="0">
                  <a:moveTo>
                    <a:pt x="1101" y="1"/>
                  </a:moveTo>
                  <a:cubicBezTo>
                    <a:pt x="1" y="1"/>
                    <a:pt x="1" y="1769"/>
                    <a:pt x="1101" y="1769"/>
                  </a:cubicBezTo>
                  <a:cubicBezTo>
                    <a:pt x="2202" y="1769"/>
                    <a:pt x="2202" y="1"/>
                    <a:pt x="11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35"/>
            <p:cNvSpPr/>
            <p:nvPr/>
          </p:nvSpPr>
          <p:spPr>
            <a:xfrm>
              <a:off x="2086763" y="892950"/>
              <a:ext cx="56725" cy="44225"/>
            </a:xfrm>
            <a:custGeom>
              <a:avLst/>
              <a:gdLst/>
              <a:ahLst/>
              <a:cxnLst/>
              <a:rect l="l" t="t" r="r" b="b"/>
              <a:pathLst>
                <a:path w="2269" h="1769" extrusionOk="0">
                  <a:moveTo>
                    <a:pt x="1134" y="1"/>
                  </a:moveTo>
                  <a:cubicBezTo>
                    <a:pt x="0" y="1"/>
                    <a:pt x="0" y="1769"/>
                    <a:pt x="1134" y="1769"/>
                  </a:cubicBezTo>
                  <a:cubicBezTo>
                    <a:pt x="2269" y="1769"/>
                    <a:pt x="2269" y="1"/>
                    <a:pt x="11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35"/>
            <p:cNvSpPr/>
            <p:nvPr/>
          </p:nvSpPr>
          <p:spPr>
            <a:xfrm>
              <a:off x="1916638" y="719500"/>
              <a:ext cx="56725" cy="43400"/>
            </a:xfrm>
            <a:custGeom>
              <a:avLst/>
              <a:gdLst/>
              <a:ahLst/>
              <a:cxnLst/>
              <a:rect l="l" t="t" r="r" b="b"/>
              <a:pathLst>
                <a:path w="2269" h="1736" extrusionOk="0">
                  <a:moveTo>
                    <a:pt x="1135" y="1"/>
                  </a:moveTo>
                  <a:cubicBezTo>
                    <a:pt x="0" y="1"/>
                    <a:pt x="0" y="1735"/>
                    <a:pt x="1135" y="1735"/>
                  </a:cubicBezTo>
                  <a:cubicBezTo>
                    <a:pt x="2269" y="1735"/>
                    <a:pt x="2269" y="1"/>
                    <a:pt x="11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35"/>
            <p:cNvSpPr/>
            <p:nvPr/>
          </p:nvSpPr>
          <p:spPr>
            <a:xfrm>
              <a:off x="574356" y="1441420"/>
              <a:ext cx="84098" cy="65605"/>
            </a:xfrm>
            <a:custGeom>
              <a:avLst/>
              <a:gdLst/>
              <a:ahLst/>
              <a:cxnLst/>
              <a:rect l="l" t="t" r="r" b="b"/>
              <a:pathLst>
                <a:path w="8040" h="6272" extrusionOk="0">
                  <a:moveTo>
                    <a:pt x="4004" y="1"/>
                  </a:moveTo>
                  <a:cubicBezTo>
                    <a:pt x="1" y="1"/>
                    <a:pt x="1" y="6272"/>
                    <a:pt x="4004" y="6272"/>
                  </a:cubicBezTo>
                  <a:cubicBezTo>
                    <a:pt x="8040" y="6272"/>
                    <a:pt x="8040" y="1"/>
                    <a:pt x="400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35"/>
            <p:cNvSpPr/>
            <p:nvPr/>
          </p:nvSpPr>
          <p:spPr>
            <a:xfrm>
              <a:off x="1387088" y="641950"/>
              <a:ext cx="66750" cy="52550"/>
            </a:xfrm>
            <a:custGeom>
              <a:avLst/>
              <a:gdLst/>
              <a:ahLst/>
              <a:cxnLst/>
              <a:rect l="l" t="t" r="r" b="b"/>
              <a:pathLst>
                <a:path w="2670" h="2102" extrusionOk="0">
                  <a:moveTo>
                    <a:pt x="1335" y="0"/>
                  </a:moveTo>
                  <a:cubicBezTo>
                    <a:pt x="1" y="0"/>
                    <a:pt x="1" y="2102"/>
                    <a:pt x="1335" y="2102"/>
                  </a:cubicBezTo>
                  <a:cubicBezTo>
                    <a:pt x="2669" y="2102"/>
                    <a:pt x="2669" y="0"/>
                    <a:pt x="13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35"/>
            <p:cNvSpPr/>
            <p:nvPr/>
          </p:nvSpPr>
          <p:spPr>
            <a:xfrm>
              <a:off x="2716948" y="1052246"/>
              <a:ext cx="66725" cy="51725"/>
            </a:xfrm>
            <a:custGeom>
              <a:avLst/>
              <a:gdLst/>
              <a:ahLst/>
              <a:cxnLst/>
              <a:rect l="l" t="t" r="r" b="b"/>
              <a:pathLst>
                <a:path w="2669" h="2069" extrusionOk="0">
                  <a:moveTo>
                    <a:pt x="1334" y="0"/>
                  </a:moveTo>
                  <a:cubicBezTo>
                    <a:pt x="0" y="0"/>
                    <a:pt x="0" y="2069"/>
                    <a:pt x="1334" y="2069"/>
                  </a:cubicBezTo>
                  <a:cubicBezTo>
                    <a:pt x="2669" y="2069"/>
                    <a:pt x="2669" y="0"/>
                    <a:pt x="13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35"/>
            <p:cNvSpPr/>
            <p:nvPr/>
          </p:nvSpPr>
          <p:spPr>
            <a:xfrm rot="5871081">
              <a:off x="1108728" y="381406"/>
              <a:ext cx="133447" cy="104247"/>
            </a:xfrm>
            <a:custGeom>
              <a:avLst/>
              <a:gdLst/>
              <a:ahLst/>
              <a:cxnLst/>
              <a:rect l="l" t="t" r="r" b="b"/>
              <a:pathLst>
                <a:path w="5338" h="4170" extrusionOk="0">
                  <a:moveTo>
                    <a:pt x="2669" y="0"/>
                  </a:moveTo>
                  <a:cubicBezTo>
                    <a:pt x="1" y="0"/>
                    <a:pt x="1" y="4170"/>
                    <a:pt x="2669" y="4170"/>
                  </a:cubicBezTo>
                  <a:cubicBezTo>
                    <a:pt x="5338" y="4170"/>
                    <a:pt x="5338" y="0"/>
                    <a:pt x="266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35"/>
            <p:cNvSpPr/>
            <p:nvPr/>
          </p:nvSpPr>
          <p:spPr>
            <a:xfrm rot="5871081">
              <a:off x="1970315" y="1617340"/>
              <a:ext cx="66723" cy="51724"/>
            </a:xfrm>
            <a:custGeom>
              <a:avLst/>
              <a:gdLst/>
              <a:ahLst/>
              <a:cxnLst/>
              <a:rect l="l" t="t" r="r" b="b"/>
              <a:pathLst>
                <a:path w="2669" h="2069" extrusionOk="0">
                  <a:moveTo>
                    <a:pt x="1335" y="0"/>
                  </a:moveTo>
                  <a:cubicBezTo>
                    <a:pt x="0" y="0"/>
                    <a:pt x="0" y="2069"/>
                    <a:pt x="1335" y="2069"/>
                  </a:cubicBezTo>
                  <a:cubicBezTo>
                    <a:pt x="2669" y="2069"/>
                    <a:pt x="2669" y="0"/>
                    <a:pt x="13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4" name="Google Shape;714;p35"/>
          <p:cNvGrpSpPr/>
          <p:nvPr/>
        </p:nvGrpSpPr>
        <p:grpSpPr>
          <a:xfrm rot="899811">
            <a:off x="151459" y="3559320"/>
            <a:ext cx="1828573" cy="1187635"/>
            <a:chOff x="620924" y="3155375"/>
            <a:chExt cx="2051919" cy="1332695"/>
          </a:xfrm>
        </p:grpSpPr>
        <p:sp>
          <p:nvSpPr>
            <p:cNvPr id="715" name="Google Shape;715;p35"/>
            <p:cNvSpPr/>
            <p:nvPr/>
          </p:nvSpPr>
          <p:spPr>
            <a:xfrm rot="-812325">
              <a:off x="2361179" y="3783407"/>
              <a:ext cx="66724" cy="51749"/>
            </a:xfrm>
            <a:custGeom>
              <a:avLst/>
              <a:gdLst/>
              <a:ahLst/>
              <a:cxnLst/>
              <a:rect l="l" t="t" r="r" b="b"/>
              <a:pathLst>
                <a:path w="2669" h="2070" extrusionOk="0">
                  <a:moveTo>
                    <a:pt x="1334" y="1"/>
                  </a:moveTo>
                  <a:cubicBezTo>
                    <a:pt x="0" y="1"/>
                    <a:pt x="0" y="2069"/>
                    <a:pt x="1334" y="2069"/>
                  </a:cubicBezTo>
                  <a:cubicBezTo>
                    <a:pt x="2669" y="2069"/>
                    <a:pt x="2669" y="1"/>
                    <a:pt x="133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35"/>
            <p:cNvSpPr/>
            <p:nvPr/>
          </p:nvSpPr>
          <p:spPr>
            <a:xfrm rot="240851">
              <a:off x="657879" y="3264880"/>
              <a:ext cx="1978007" cy="1125147"/>
            </a:xfrm>
            <a:custGeom>
              <a:avLst/>
              <a:gdLst/>
              <a:ahLst/>
              <a:cxnLst/>
              <a:rect l="l" t="t" r="r" b="b"/>
              <a:pathLst>
                <a:path w="79124" h="45008" extrusionOk="0">
                  <a:moveTo>
                    <a:pt x="11467" y="1"/>
                  </a:moveTo>
                  <a:cubicBezTo>
                    <a:pt x="8705" y="1"/>
                    <a:pt x="5874" y="794"/>
                    <a:pt x="3337" y="1970"/>
                  </a:cubicBezTo>
                  <a:cubicBezTo>
                    <a:pt x="2436" y="2370"/>
                    <a:pt x="1502" y="2937"/>
                    <a:pt x="1068" y="3805"/>
                  </a:cubicBezTo>
                  <a:cubicBezTo>
                    <a:pt x="1" y="5673"/>
                    <a:pt x="1669" y="8074"/>
                    <a:pt x="3637" y="8942"/>
                  </a:cubicBezTo>
                  <a:cubicBezTo>
                    <a:pt x="5605" y="9809"/>
                    <a:pt x="7840" y="9775"/>
                    <a:pt x="9908" y="10509"/>
                  </a:cubicBezTo>
                  <a:cubicBezTo>
                    <a:pt x="14745" y="12311"/>
                    <a:pt x="16913" y="17781"/>
                    <a:pt x="19582" y="22151"/>
                  </a:cubicBezTo>
                  <a:cubicBezTo>
                    <a:pt x="24485" y="30190"/>
                    <a:pt x="32858" y="35994"/>
                    <a:pt x="42131" y="37762"/>
                  </a:cubicBezTo>
                  <a:cubicBezTo>
                    <a:pt x="51971" y="39630"/>
                    <a:pt x="53506" y="37195"/>
                    <a:pt x="63847" y="41165"/>
                  </a:cubicBezTo>
                  <a:cubicBezTo>
                    <a:pt x="68561" y="42982"/>
                    <a:pt x="71529" y="45007"/>
                    <a:pt x="73833" y="45007"/>
                  </a:cubicBezTo>
                  <a:cubicBezTo>
                    <a:pt x="74447" y="45007"/>
                    <a:pt x="75014" y="44864"/>
                    <a:pt x="75555" y="44534"/>
                  </a:cubicBezTo>
                  <a:cubicBezTo>
                    <a:pt x="78457" y="42866"/>
                    <a:pt x="79124" y="37295"/>
                    <a:pt x="77189" y="33459"/>
                  </a:cubicBezTo>
                  <a:cubicBezTo>
                    <a:pt x="75255" y="29523"/>
                    <a:pt x="70918" y="28289"/>
                    <a:pt x="64447" y="26487"/>
                  </a:cubicBezTo>
                  <a:cubicBezTo>
                    <a:pt x="56074" y="24152"/>
                    <a:pt x="54306" y="24653"/>
                    <a:pt x="46401" y="23585"/>
                  </a:cubicBezTo>
                  <a:cubicBezTo>
                    <a:pt x="40330" y="22751"/>
                    <a:pt x="34092" y="21084"/>
                    <a:pt x="29756" y="16747"/>
                  </a:cubicBezTo>
                  <a:cubicBezTo>
                    <a:pt x="24819" y="11810"/>
                    <a:pt x="22751" y="3905"/>
                    <a:pt x="16413" y="1003"/>
                  </a:cubicBezTo>
                  <a:cubicBezTo>
                    <a:pt x="14847" y="303"/>
                    <a:pt x="13170" y="1"/>
                    <a:pt x="1146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35"/>
            <p:cNvSpPr/>
            <p:nvPr/>
          </p:nvSpPr>
          <p:spPr>
            <a:xfrm rot="240851">
              <a:off x="707025" y="3298178"/>
              <a:ext cx="1889636" cy="1060475"/>
            </a:xfrm>
            <a:custGeom>
              <a:avLst/>
              <a:gdLst/>
              <a:ahLst/>
              <a:cxnLst/>
              <a:rect l="l" t="t" r="r" b="b"/>
              <a:pathLst>
                <a:path w="75589" h="42421" extrusionOk="0">
                  <a:moveTo>
                    <a:pt x="9439" y="1"/>
                  </a:moveTo>
                  <a:cubicBezTo>
                    <a:pt x="7102" y="1"/>
                    <a:pt x="4505" y="650"/>
                    <a:pt x="1969" y="1853"/>
                  </a:cubicBezTo>
                  <a:cubicBezTo>
                    <a:pt x="1202" y="2186"/>
                    <a:pt x="501" y="2620"/>
                    <a:pt x="201" y="3154"/>
                  </a:cubicBezTo>
                  <a:cubicBezTo>
                    <a:pt x="34" y="3487"/>
                    <a:pt x="1" y="3888"/>
                    <a:pt x="168" y="4355"/>
                  </a:cubicBezTo>
                  <a:cubicBezTo>
                    <a:pt x="468" y="5188"/>
                    <a:pt x="1302" y="6022"/>
                    <a:pt x="2203" y="6456"/>
                  </a:cubicBezTo>
                  <a:cubicBezTo>
                    <a:pt x="3137" y="6856"/>
                    <a:pt x="4171" y="7023"/>
                    <a:pt x="5271" y="7223"/>
                  </a:cubicBezTo>
                  <a:cubicBezTo>
                    <a:pt x="6272" y="7457"/>
                    <a:pt x="7340" y="7657"/>
                    <a:pt x="8374" y="8024"/>
                  </a:cubicBezTo>
                  <a:cubicBezTo>
                    <a:pt x="12710" y="9658"/>
                    <a:pt x="15012" y="13695"/>
                    <a:pt x="17213" y="17631"/>
                  </a:cubicBezTo>
                  <a:cubicBezTo>
                    <a:pt x="17714" y="18531"/>
                    <a:pt x="18214" y="19365"/>
                    <a:pt x="18714" y="20199"/>
                  </a:cubicBezTo>
                  <a:cubicBezTo>
                    <a:pt x="23451" y="27905"/>
                    <a:pt x="31557" y="33542"/>
                    <a:pt x="40463" y="35210"/>
                  </a:cubicBezTo>
                  <a:cubicBezTo>
                    <a:pt x="40997" y="35343"/>
                    <a:pt x="41531" y="35410"/>
                    <a:pt x="42064" y="35510"/>
                  </a:cubicBezTo>
                  <a:cubicBezTo>
                    <a:pt x="45000" y="35977"/>
                    <a:pt x="47068" y="36011"/>
                    <a:pt x="49136" y="36044"/>
                  </a:cubicBezTo>
                  <a:cubicBezTo>
                    <a:pt x="50871" y="36077"/>
                    <a:pt x="52539" y="36144"/>
                    <a:pt x="54507" y="36411"/>
                  </a:cubicBezTo>
                  <a:cubicBezTo>
                    <a:pt x="56842" y="36811"/>
                    <a:pt x="59343" y="37512"/>
                    <a:pt x="62379" y="38679"/>
                  </a:cubicBezTo>
                  <a:cubicBezTo>
                    <a:pt x="64214" y="39380"/>
                    <a:pt x="65781" y="40113"/>
                    <a:pt x="67082" y="40714"/>
                  </a:cubicBezTo>
                  <a:cubicBezTo>
                    <a:pt x="68850" y="41548"/>
                    <a:pt x="70285" y="42215"/>
                    <a:pt x="71385" y="42382"/>
                  </a:cubicBezTo>
                  <a:cubicBezTo>
                    <a:pt x="71560" y="42408"/>
                    <a:pt x="71723" y="42420"/>
                    <a:pt x="71874" y="42420"/>
                  </a:cubicBezTo>
                  <a:cubicBezTo>
                    <a:pt x="72303" y="42420"/>
                    <a:pt x="72640" y="42321"/>
                    <a:pt x="72886" y="42148"/>
                  </a:cubicBezTo>
                  <a:cubicBezTo>
                    <a:pt x="75055" y="40847"/>
                    <a:pt x="75588" y="36011"/>
                    <a:pt x="73987" y="32708"/>
                  </a:cubicBezTo>
                  <a:cubicBezTo>
                    <a:pt x="72353" y="29406"/>
                    <a:pt x="68550" y="28205"/>
                    <a:pt x="62045" y="26404"/>
                  </a:cubicBezTo>
                  <a:cubicBezTo>
                    <a:pt x="59177" y="25636"/>
                    <a:pt x="56908" y="25136"/>
                    <a:pt x="54807" y="24802"/>
                  </a:cubicBezTo>
                  <a:cubicBezTo>
                    <a:pt x="53206" y="24536"/>
                    <a:pt x="51805" y="24402"/>
                    <a:pt x="50137" y="24235"/>
                  </a:cubicBezTo>
                  <a:cubicBezTo>
                    <a:pt x="48502" y="24069"/>
                    <a:pt x="46634" y="23902"/>
                    <a:pt x="44166" y="23568"/>
                  </a:cubicBezTo>
                  <a:cubicBezTo>
                    <a:pt x="43732" y="23502"/>
                    <a:pt x="43299" y="23468"/>
                    <a:pt x="42865" y="23368"/>
                  </a:cubicBezTo>
                  <a:cubicBezTo>
                    <a:pt x="35560" y="22201"/>
                    <a:pt x="30456" y="19999"/>
                    <a:pt x="26820" y="16363"/>
                  </a:cubicBezTo>
                  <a:cubicBezTo>
                    <a:pt x="24819" y="14328"/>
                    <a:pt x="23284" y="11860"/>
                    <a:pt x="21783" y="9492"/>
                  </a:cubicBezTo>
                  <a:cubicBezTo>
                    <a:pt x="19515" y="5889"/>
                    <a:pt x="17380" y="2487"/>
                    <a:pt x="13878" y="885"/>
                  </a:cubicBezTo>
                  <a:cubicBezTo>
                    <a:pt x="13110" y="552"/>
                    <a:pt x="12210" y="285"/>
                    <a:pt x="11309" y="152"/>
                  </a:cubicBezTo>
                  <a:cubicBezTo>
                    <a:pt x="10710" y="50"/>
                    <a:pt x="10084" y="1"/>
                    <a:pt x="94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35"/>
            <p:cNvSpPr/>
            <p:nvPr/>
          </p:nvSpPr>
          <p:spPr>
            <a:xfrm rot="240851">
              <a:off x="703200" y="3340036"/>
              <a:ext cx="1874587" cy="1028068"/>
            </a:xfrm>
            <a:custGeom>
              <a:avLst/>
              <a:gdLst/>
              <a:ahLst/>
              <a:cxnLst/>
              <a:rect l="l" t="t" r="r" b="b"/>
              <a:pathLst>
                <a:path w="74987" h="40668" extrusionOk="0">
                  <a:moveTo>
                    <a:pt x="2102" y="0"/>
                  </a:moveTo>
                  <a:cubicBezTo>
                    <a:pt x="2035" y="67"/>
                    <a:pt x="2002" y="67"/>
                    <a:pt x="1968" y="100"/>
                  </a:cubicBezTo>
                  <a:cubicBezTo>
                    <a:pt x="1201" y="434"/>
                    <a:pt x="501" y="834"/>
                    <a:pt x="200" y="1401"/>
                  </a:cubicBezTo>
                  <a:cubicBezTo>
                    <a:pt x="34" y="1735"/>
                    <a:pt x="0" y="2135"/>
                    <a:pt x="167" y="2602"/>
                  </a:cubicBezTo>
                  <a:cubicBezTo>
                    <a:pt x="467" y="3436"/>
                    <a:pt x="1301" y="4270"/>
                    <a:pt x="2202" y="4670"/>
                  </a:cubicBezTo>
                  <a:cubicBezTo>
                    <a:pt x="3136" y="5104"/>
                    <a:pt x="4170" y="5271"/>
                    <a:pt x="5271" y="5471"/>
                  </a:cubicBezTo>
                  <a:cubicBezTo>
                    <a:pt x="6271" y="5671"/>
                    <a:pt x="7339" y="5904"/>
                    <a:pt x="8373" y="6271"/>
                  </a:cubicBezTo>
                  <a:cubicBezTo>
                    <a:pt x="12709" y="7906"/>
                    <a:pt x="15011" y="11942"/>
                    <a:pt x="17213" y="15845"/>
                  </a:cubicBezTo>
                  <a:cubicBezTo>
                    <a:pt x="17713" y="16779"/>
                    <a:pt x="18213" y="17613"/>
                    <a:pt x="18714" y="18447"/>
                  </a:cubicBezTo>
                  <a:cubicBezTo>
                    <a:pt x="23484" y="26152"/>
                    <a:pt x="31556" y="31790"/>
                    <a:pt x="40462" y="33457"/>
                  </a:cubicBezTo>
                  <a:cubicBezTo>
                    <a:pt x="40996" y="33591"/>
                    <a:pt x="41530" y="33658"/>
                    <a:pt x="42064" y="33758"/>
                  </a:cubicBezTo>
                  <a:cubicBezTo>
                    <a:pt x="44999" y="34191"/>
                    <a:pt x="47134" y="34258"/>
                    <a:pt x="49135" y="34291"/>
                  </a:cubicBezTo>
                  <a:cubicBezTo>
                    <a:pt x="50870" y="34325"/>
                    <a:pt x="52538" y="34358"/>
                    <a:pt x="54506" y="34658"/>
                  </a:cubicBezTo>
                  <a:cubicBezTo>
                    <a:pt x="56841" y="35025"/>
                    <a:pt x="59343" y="35759"/>
                    <a:pt x="62378" y="36927"/>
                  </a:cubicBezTo>
                  <a:cubicBezTo>
                    <a:pt x="64213" y="37627"/>
                    <a:pt x="65781" y="38328"/>
                    <a:pt x="67081" y="38961"/>
                  </a:cubicBezTo>
                  <a:cubicBezTo>
                    <a:pt x="68849" y="39795"/>
                    <a:pt x="70284" y="40462"/>
                    <a:pt x="71385" y="40629"/>
                  </a:cubicBezTo>
                  <a:cubicBezTo>
                    <a:pt x="71550" y="40655"/>
                    <a:pt x="71707" y="40668"/>
                    <a:pt x="71856" y="40668"/>
                  </a:cubicBezTo>
                  <a:cubicBezTo>
                    <a:pt x="72278" y="40668"/>
                    <a:pt x="72641" y="40568"/>
                    <a:pt x="72986" y="40396"/>
                  </a:cubicBezTo>
                  <a:cubicBezTo>
                    <a:pt x="74153" y="39662"/>
                    <a:pt x="74854" y="37961"/>
                    <a:pt x="74987" y="35959"/>
                  </a:cubicBezTo>
                  <a:lnTo>
                    <a:pt x="74987" y="35959"/>
                  </a:lnTo>
                  <a:cubicBezTo>
                    <a:pt x="74720" y="36259"/>
                    <a:pt x="74487" y="36493"/>
                    <a:pt x="74187" y="36660"/>
                  </a:cubicBezTo>
                  <a:cubicBezTo>
                    <a:pt x="73871" y="36878"/>
                    <a:pt x="73520" y="36955"/>
                    <a:pt x="73094" y="36955"/>
                  </a:cubicBezTo>
                  <a:cubicBezTo>
                    <a:pt x="72936" y="36955"/>
                    <a:pt x="72767" y="36945"/>
                    <a:pt x="72585" y="36927"/>
                  </a:cubicBezTo>
                  <a:cubicBezTo>
                    <a:pt x="71518" y="36760"/>
                    <a:pt x="70084" y="36093"/>
                    <a:pt x="68316" y="35259"/>
                  </a:cubicBezTo>
                  <a:cubicBezTo>
                    <a:pt x="66915" y="34625"/>
                    <a:pt x="65380" y="33924"/>
                    <a:pt x="63579" y="33191"/>
                  </a:cubicBezTo>
                  <a:cubicBezTo>
                    <a:pt x="60577" y="32023"/>
                    <a:pt x="58075" y="31323"/>
                    <a:pt x="55707" y="30956"/>
                  </a:cubicBezTo>
                  <a:cubicBezTo>
                    <a:pt x="53739" y="30655"/>
                    <a:pt x="52071" y="30622"/>
                    <a:pt x="50336" y="30589"/>
                  </a:cubicBezTo>
                  <a:cubicBezTo>
                    <a:pt x="48335" y="30522"/>
                    <a:pt x="46200" y="30489"/>
                    <a:pt x="43298" y="30022"/>
                  </a:cubicBezTo>
                  <a:cubicBezTo>
                    <a:pt x="42731" y="29955"/>
                    <a:pt x="42197" y="29855"/>
                    <a:pt x="41663" y="29755"/>
                  </a:cubicBezTo>
                  <a:cubicBezTo>
                    <a:pt x="32790" y="28020"/>
                    <a:pt x="24651" y="22449"/>
                    <a:pt x="19948" y="14744"/>
                  </a:cubicBezTo>
                  <a:cubicBezTo>
                    <a:pt x="19447" y="13910"/>
                    <a:pt x="18947" y="13076"/>
                    <a:pt x="18447" y="12142"/>
                  </a:cubicBezTo>
                  <a:cubicBezTo>
                    <a:pt x="16212" y="8239"/>
                    <a:pt x="13943" y="4170"/>
                    <a:pt x="9607" y="2569"/>
                  </a:cubicBezTo>
                  <a:cubicBezTo>
                    <a:pt x="8540" y="2135"/>
                    <a:pt x="7506" y="1968"/>
                    <a:pt x="6471" y="1768"/>
                  </a:cubicBezTo>
                  <a:cubicBezTo>
                    <a:pt x="5371" y="1568"/>
                    <a:pt x="4337" y="1401"/>
                    <a:pt x="3436" y="967"/>
                  </a:cubicBezTo>
                  <a:cubicBezTo>
                    <a:pt x="2936" y="767"/>
                    <a:pt x="2469" y="434"/>
                    <a:pt x="21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35"/>
            <p:cNvSpPr/>
            <p:nvPr/>
          </p:nvSpPr>
          <p:spPr>
            <a:xfrm rot="240851">
              <a:off x="1113936" y="3445331"/>
              <a:ext cx="51723" cy="40898"/>
            </a:xfrm>
            <a:custGeom>
              <a:avLst/>
              <a:gdLst/>
              <a:ahLst/>
              <a:cxnLst/>
              <a:rect l="l" t="t" r="r" b="b"/>
              <a:pathLst>
                <a:path w="2069" h="1636" extrusionOk="0">
                  <a:moveTo>
                    <a:pt x="1035" y="1"/>
                  </a:moveTo>
                  <a:cubicBezTo>
                    <a:pt x="1" y="1"/>
                    <a:pt x="1" y="1635"/>
                    <a:pt x="1035" y="1635"/>
                  </a:cubicBezTo>
                  <a:cubicBezTo>
                    <a:pt x="2069" y="1635"/>
                    <a:pt x="2069" y="1"/>
                    <a:pt x="10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35"/>
            <p:cNvSpPr/>
            <p:nvPr/>
          </p:nvSpPr>
          <p:spPr>
            <a:xfrm rot="240851">
              <a:off x="1063946" y="3359899"/>
              <a:ext cx="51748" cy="40048"/>
            </a:xfrm>
            <a:custGeom>
              <a:avLst/>
              <a:gdLst/>
              <a:ahLst/>
              <a:cxnLst/>
              <a:rect l="l" t="t" r="r" b="b"/>
              <a:pathLst>
                <a:path w="2070" h="1602" extrusionOk="0">
                  <a:moveTo>
                    <a:pt x="1035" y="1"/>
                  </a:moveTo>
                  <a:cubicBezTo>
                    <a:pt x="1" y="34"/>
                    <a:pt x="1" y="1602"/>
                    <a:pt x="1035" y="1602"/>
                  </a:cubicBezTo>
                  <a:cubicBezTo>
                    <a:pt x="2069" y="1602"/>
                    <a:pt x="2069" y="1"/>
                    <a:pt x="10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35"/>
            <p:cNvSpPr/>
            <p:nvPr/>
          </p:nvSpPr>
          <p:spPr>
            <a:xfrm rot="240851">
              <a:off x="898143" y="3292257"/>
              <a:ext cx="51723" cy="40898"/>
            </a:xfrm>
            <a:custGeom>
              <a:avLst/>
              <a:gdLst/>
              <a:ahLst/>
              <a:cxnLst/>
              <a:rect l="l" t="t" r="r" b="b"/>
              <a:pathLst>
                <a:path w="2069" h="1636" extrusionOk="0">
                  <a:moveTo>
                    <a:pt x="1034" y="1"/>
                  </a:moveTo>
                  <a:cubicBezTo>
                    <a:pt x="0" y="67"/>
                    <a:pt x="0" y="1635"/>
                    <a:pt x="1034" y="1635"/>
                  </a:cubicBezTo>
                  <a:cubicBezTo>
                    <a:pt x="2068" y="1635"/>
                    <a:pt x="2068" y="1"/>
                    <a:pt x="10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35"/>
            <p:cNvSpPr/>
            <p:nvPr/>
          </p:nvSpPr>
          <p:spPr>
            <a:xfrm rot="240851">
              <a:off x="879829" y="3351198"/>
              <a:ext cx="52548" cy="40048"/>
            </a:xfrm>
            <a:custGeom>
              <a:avLst/>
              <a:gdLst/>
              <a:ahLst/>
              <a:cxnLst/>
              <a:rect l="l" t="t" r="r" b="b"/>
              <a:pathLst>
                <a:path w="2102" h="1602" extrusionOk="0">
                  <a:moveTo>
                    <a:pt x="1067" y="0"/>
                  </a:moveTo>
                  <a:cubicBezTo>
                    <a:pt x="0" y="0"/>
                    <a:pt x="0" y="1602"/>
                    <a:pt x="1067" y="1602"/>
                  </a:cubicBezTo>
                  <a:cubicBezTo>
                    <a:pt x="2102" y="1602"/>
                    <a:pt x="2102" y="0"/>
                    <a:pt x="10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35"/>
            <p:cNvSpPr/>
            <p:nvPr/>
          </p:nvSpPr>
          <p:spPr>
            <a:xfrm rot="240851">
              <a:off x="1328358" y="3856618"/>
              <a:ext cx="51723" cy="40898"/>
            </a:xfrm>
            <a:custGeom>
              <a:avLst/>
              <a:gdLst/>
              <a:ahLst/>
              <a:cxnLst/>
              <a:rect l="l" t="t" r="r" b="b"/>
              <a:pathLst>
                <a:path w="2069" h="1636" extrusionOk="0">
                  <a:moveTo>
                    <a:pt x="1002" y="1"/>
                  </a:moveTo>
                  <a:cubicBezTo>
                    <a:pt x="1" y="34"/>
                    <a:pt x="1" y="1635"/>
                    <a:pt x="1002" y="1635"/>
                  </a:cubicBezTo>
                  <a:cubicBezTo>
                    <a:pt x="2069" y="1635"/>
                    <a:pt x="2069" y="1"/>
                    <a:pt x="10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35"/>
            <p:cNvSpPr/>
            <p:nvPr/>
          </p:nvSpPr>
          <p:spPr>
            <a:xfrm rot="240851">
              <a:off x="1219711" y="3737027"/>
              <a:ext cx="52573" cy="40873"/>
            </a:xfrm>
            <a:custGeom>
              <a:avLst/>
              <a:gdLst/>
              <a:ahLst/>
              <a:cxnLst/>
              <a:rect l="l" t="t" r="r" b="b"/>
              <a:pathLst>
                <a:path w="2103" h="1635" extrusionOk="0">
                  <a:moveTo>
                    <a:pt x="1068" y="0"/>
                  </a:moveTo>
                  <a:cubicBezTo>
                    <a:pt x="1" y="67"/>
                    <a:pt x="1" y="1635"/>
                    <a:pt x="1068" y="1635"/>
                  </a:cubicBezTo>
                  <a:cubicBezTo>
                    <a:pt x="2102" y="1635"/>
                    <a:pt x="2102" y="0"/>
                    <a:pt x="10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35"/>
            <p:cNvSpPr/>
            <p:nvPr/>
          </p:nvSpPr>
          <p:spPr>
            <a:xfrm rot="240851">
              <a:off x="1751231" y="3953967"/>
              <a:ext cx="50898" cy="40898"/>
            </a:xfrm>
            <a:custGeom>
              <a:avLst/>
              <a:gdLst/>
              <a:ahLst/>
              <a:cxnLst/>
              <a:rect l="l" t="t" r="r" b="b"/>
              <a:pathLst>
                <a:path w="2036" h="1636" extrusionOk="0">
                  <a:moveTo>
                    <a:pt x="1001" y="1"/>
                  </a:moveTo>
                  <a:cubicBezTo>
                    <a:pt x="0" y="1"/>
                    <a:pt x="0" y="1635"/>
                    <a:pt x="1001" y="1635"/>
                  </a:cubicBezTo>
                  <a:cubicBezTo>
                    <a:pt x="2035" y="1635"/>
                    <a:pt x="2035" y="1"/>
                    <a:pt x="10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35"/>
            <p:cNvSpPr/>
            <p:nvPr/>
          </p:nvSpPr>
          <p:spPr>
            <a:xfrm rot="240851">
              <a:off x="1716610" y="4102090"/>
              <a:ext cx="52548" cy="40873"/>
            </a:xfrm>
            <a:custGeom>
              <a:avLst/>
              <a:gdLst/>
              <a:ahLst/>
              <a:cxnLst/>
              <a:rect l="l" t="t" r="r" b="b"/>
              <a:pathLst>
                <a:path w="2102" h="1635" extrusionOk="0">
                  <a:moveTo>
                    <a:pt x="1068" y="0"/>
                  </a:moveTo>
                  <a:cubicBezTo>
                    <a:pt x="0" y="67"/>
                    <a:pt x="0" y="1635"/>
                    <a:pt x="1068" y="1635"/>
                  </a:cubicBezTo>
                  <a:cubicBezTo>
                    <a:pt x="2102" y="1635"/>
                    <a:pt x="2102" y="0"/>
                    <a:pt x="10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35"/>
            <p:cNvSpPr/>
            <p:nvPr/>
          </p:nvSpPr>
          <p:spPr>
            <a:xfrm rot="240851">
              <a:off x="1526002" y="4054407"/>
              <a:ext cx="51723" cy="40898"/>
            </a:xfrm>
            <a:custGeom>
              <a:avLst/>
              <a:gdLst/>
              <a:ahLst/>
              <a:cxnLst/>
              <a:rect l="l" t="t" r="r" b="b"/>
              <a:pathLst>
                <a:path w="2069" h="1636" extrusionOk="0">
                  <a:moveTo>
                    <a:pt x="1034" y="1"/>
                  </a:moveTo>
                  <a:cubicBezTo>
                    <a:pt x="0" y="34"/>
                    <a:pt x="0" y="1635"/>
                    <a:pt x="1034" y="1635"/>
                  </a:cubicBezTo>
                  <a:cubicBezTo>
                    <a:pt x="2068" y="1635"/>
                    <a:pt x="2068" y="1"/>
                    <a:pt x="10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35"/>
            <p:cNvSpPr/>
            <p:nvPr/>
          </p:nvSpPr>
          <p:spPr>
            <a:xfrm rot="240851">
              <a:off x="1587948" y="3945901"/>
              <a:ext cx="51723" cy="40873"/>
            </a:xfrm>
            <a:custGeom>
              <a:avLst/>
              <a:gdLst/>
              <a:ahLst/>
              <a:cxnLst/>
              <a:rect l="l" t="t" r="r" b="b"/>
              <a:pathLst>
                <a:path w="2069" h="1635" extrusionOk="0">
                  <a:moveTo>
                    <a:pt x="1035" y="0"/>
                  </a:moveTo>
                  <a:cubicBezTo>
                    <a:pt x="0" y="0"/>
                    <a:pt x="0" y="1635"/>
                    <a:pt x="1035" y="1635"/>
                  </a:cubicBezTo>
                  <a:cubicBezTo>
                    <a:pt x="2069" y="1635"/>
                    <a:pt x="2069" y="0"/>
                    <a:pt x="10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35"/>
            <p:cNvSpPr/>
            <p:nvPr/>
          </p:nvSpPr>
          <p:spPr>
            <a:xfrm rot="240851">
              <a:off x="2062771" y="4029355"/>
              <a:ext cx="51723" cy="40898"/>
            </a:xfrm>
            <a:custGeom>
              <a:avLst/>
              <a:gdLst/>
              <a:ahLst/>
              <a:cxnLst/>
              <a:rect l="l" t="t" r="r" b="b"/>
              <a:pathLst>
                <a:path w="2069" h="1636" extrusionOk="0">
                  <a:moveTo>
                    <a:pt x="1035" y="1"/>
                  </a:moveTo>
                  <a:cubicBezTo>
                    <a:pt x="1" y="34"/>
                    <a:pt x="1" y="1635"/>
                    <a:pt x="1035" y="1635"/>
                  </a:cubicBezTo>
                  <a:cubicBezTo>
                    <a:pt x="2069" y="1635"/>
                    <a:pt x="2069" y="1"/>
                    <a:pt x="10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35"/>
            <p:cNvSpPr/>
            <p:nvPr/>
          </p:nvSpPr>
          <p:spPr>
            <a:xfrm rot="240851">
              <a:off x="2124055" y="4192522"/>
              <a:ext cx="52573" cy="40898"/>
            </a:xfrm>
            <a:custGeom>
              <a:avLst/>
              <a:gdLst/>
              <a:ahLst/>
              <a:cxnLst/>
              <a:rect l="l" t="t" r="r" b="b"/>
              <a:pathLst>
                <a:path w="2103" h="1636" extrusionOk="0">
                  <a:moveTo>
                    <a:pt x="1068" y="1"/>
                  </a:moveTo>
                  <a:cubicBezTo>
                    <a:pt x="1" y="1"/>
                    <a:pt x="1" y="1635"/>
                    <a:pt x="1068" y="1635"/>
                  </a:cubicBezTo>
                  <a:cubicBezTo>
                    <a:pt x="2102" y="1635"/>
                    <a:pt x="2102" y="1"/>
                    <a:pt x="10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35"/>
            <p:cNvSpPr/>
            <p:nvPr/>
          </p:nvSpPr>
          <p:spPr>
            <a:xfrm rot="240851">
              <a:off x="2346977" y="4280060"/>
              <a:ext cx="52573" cy="40873"/>
            </a:xfrm>
            <a:custGeom>
              <a:avLst/>
              <a:gdLst/>
              <a:ahLst/>
              <a:cxnLst/>
              <a:rect l="l" t="t" r="r" b="b"/>
              <a:pathLst>
                <a:path w="2103" h="1635" extrusionOk="0">
                  <a:moveTo>
                    <a:pt x="1035" y="0"/>
                  </a:moveTo>
                  <a:cubicBezTo>
                    <a:pt x="1" y="67"/>
                    <a:pt x="1" y="1635"/>
                    <a:pt x="1035" y="1635"/>
                  </a:cubicBezTo>
                  <a:cubicBezTo>
                    <a:pt x="2102" y="1635"/>
                    <a:pt x="2102" y="0"/>
                    <a:pt x="10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35"/>
            <p:cNvSpPr/>
            <p:nvPr/>
          </p:nvSpPr>
          <p:spPr>
            <a:xfrm rot="240851">
              <a:off x="2463597" y="4167017"/>
              <a:ext cx="52548" cy="40898"/>
            </a:xfrm>
            <a:custGeom>
              <a:avLst/>
              <a:gdLst/>
              <a:ahLst/>
              <a:cxnLst/>
              <a:rect l="l" t="t" r="r" b="b"/>
              <a:pathLst>
                <a:path w="2102" h="1636" extrusionOk="0">
                  <a:moveTo>
                    <a:pt x="1034" y="1"/>
                  </a:moveTo>
                  <a:cubicBezTo>
                    <a:pt x="0" y="1"/>
                    <a:pt x="0" y="1635"/>
                    <a:pt x="1034" y="1635"/>
                  </a:cubicBezTo>
                  <a:cubicBezTo>
                    <a:pt x="2102" y="1635"/>
                    <a:pt x="2102" y="1"/>
                    <a:pt x="10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35"/>
            <p:cNvSpPr/>
            <p:nvPr/>
          </p:nvSpPr>
          <p:spPr>
            <a:xfrm rot="240851">
              <a:off x="2381622" y="4131992"/>
              <a:ext cx="51723" cy="40873"/>
            </a:xfrm>
            <a:custGeom>
              <a:avLst/>
              <a:gdLst/>
              <a:ahLst/>
              <a:cxnLst/>
              <a:rect l="l" t="t" r="r" b="b"/>
              <a:pathLst>
                <a:path w="2069" h="1635" extrusionOk="0">
                  <a:moveTo>
                    <a:pt x="1034" y="0"/>
                  </a:moveTo>
                  <a:cubicBezTo>
                    <a:pt x="0" y="0"/>
                    <a:pt x="0" y="1635"/>
                    <a:pt x="1034" y="1635"/>
                  </a:cubicBezTo>
                  <a:cubicBezTo>
                    <a:pt x="2068" y="1635"/>
                    <a:pt x="2068" y="0"/>
                    <a:pt x="10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35"/>
            <p:cNvSpPr/>
            <p:nvPr/>
          </p:nvSpPr>
          <p:spPr>
            <a:xfrm rot="240851">
              <a:off x="982478" y="3356967"/>
              <a:ext cx="81746" cy="81746"/>
            </a:xfrm>
            <a:custGeom>
              <a:avLst/>
              <a:gdLst/>
              <a:ahLst/>
              <a:cxnLst/>
              <a:rect l="l" t="t" r="r" b="b"/>
              <a:pathLst>
                <a:path w="3270" h="3270" extrusionOk="0">
                  <a:moveTo>
                    <a:pt x="1635" y="0"/>
                  </a:moveTo>
                  <a:cubicBezTo>
                    <a:pt x="801" y="0"/>
                    <a:pt x="1" y="768"/>
                    <a:pt x="1" y="1635"/>
                  </a:cubicBezTo>
                  <a:cubicBezTo>
                    <a:pt x="67" y="2502"/>
                    <a:pt x="735" y="3269"/>
                    <a:pt x="1635" y="3269"/>
                  </a:cubicBezTo>
                  <a:cubicBezTo>
                    <a:pt x="2469" y="3269"/>
                    <a:pt x="3270" y="2502"/>
                    <a:pt x="3270" y="1635"/>
                  </a:cubicBezTo>
                  <a:cubicBezTo>
                    <a:pt x="3236" y="768"/>
                    <a:pt x="2569" y="0"/>
                    <a:pt x="16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35"/>
            <p:cNvSpPr/>
            <p:nvPr/>
          </p:nvSpPr>
          <p:spPr>
            <a:xfrm rot="240851">
              <a:off x="1180904" y="3591547"/>
              <a:ext cx="80921" cy="80921"/>
            </a:xfrm>
            <a:custGeom>
              <a:avLst/>
              <a:gdLst/>
              <a:ahLst/>
              <a:cxnLst/>
              <a:rect l="l" t="t" r="r" b="b"/>
              <a:pathLst>
                <a:path w="3237" h="3237" extrusionOk="0">
                  <a:moveTo>
                    <a:pt x="1635" y="1"/>
                  </a:moveTo>
                  <a:cubicBezTo>
                    <a:pt x="801" y="1"/>
                    <a:pt x="1" y="735"/>
                    <a:pt x="1" y="1635"/>
                  </a:cubicBezTo>
                  <a:cubicBezTo>
                    <a:pt x="34" y="2536"/>
                    <a:pt x="701" y="3236"/>
                    <a:pt x="1635" y="3236"/>
                  </a:cubicBezTo>
                  <a:cubicBezTo>
                    <a:pt x="2469" y="3236"/>
                    <a:pt x="3236" y="2502"/>
                    <a:pt x="3236" y="1635"/>
                  </a:cubicBezTo>
                  <a:cubicBezTo>
                    <a:pt x="3203" y="735"/>
                    <a:pt x="2536" y="1"/>
                    <a:pt x="16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35"/>
            <p:cNvSpPr/>
            <p:nvPr/>
          </p:nvSpPr>
          <p:spPr>
            <a:xfrm rot="240851">
              <a:off x="1448592" y="3839414"/>
              <a:ext cx="81746" cy="80921"/>
            </a:xfrm>
            <a:custGeom>
              <a:avLst/>
              <a:gdLst/>
              <a:ahLst/>
              <a:cxnLst/>
              <a:rect l="l" t="t" r="r" b="b"/>
              <a:pathLst>
                <a:path w="3270" h="3237" extrusionOk="0">
                  <a:moveTo>
                    <a:pt x="1635" y="1"/>
                  </a:moveTo>
                  <a:cubicBezTo>
                    <a:pt x="801" y="1"/>
                    <a:pt x="0" y="734"/>
                    <a:pt x="0" y="1602"/>
                  </a:cubicBezTo>
                  <a:cubicBezTo>
                    <a:pt x="67" y="2502"/>
                    <a:pt x="768" y="3236"/>
                    <a:pt x="1635" y="3236"/>
                  </a:cubicBezTo>
                  <a:cubicBezTo>
                    <a:pt x="2469" y="3236"/>
                    <a:pt x="3269" y="2502"/>
                    <a:pt x="3269" y="1602"/>
                  </a:cubicBezTo>
                  <a:cubicBezTo>
                    <a:pt x="3203" y="734"/>
                    <a:pt x="2535" y="1"/>
                    <a:pt x="16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35"/>
            <p:cNvSpPr/>
            <p:nvPr/>
          </p:nvSpPr>
          <p:spPr>
            <a:xfrm rot="240851">
              <a:off x="1914182" y="4090228"/>
              <a:ext cx="80921" cy="80921"/>
            </a:xfrm>
            <a:custGeom>
              <a:avLst/>
              <a:gdLst/>
              <a:ahLst/>
              <a:cxnLst/>
              <a:rect l="l" t="t" r="r" b="b"/>
              <a:pathLst>
                <a:path w="3237" h="3237" extrusionOk="0">
                  <a:moveTo>
                    <a:pt x="1602" y="1"/>
                  </a:moveTo>
                  <a:cubicBezTo>
                    <a:pt x="768" y="1"/>
                    <a:pt x="1" y="735"/>
                    <a:pt x="1" y="1635"/>
                  </a:cubicBezTo>
                  <a:cubicBezTo>
                    <a:pt x="67" y="2503"/>
                    <a:pt x="735" y="3236"/>
                    <a:pt x="1602" y="3236"/>
                  </a:cubicBezTo>
                  <a:cubicBezTo>
                    <a:pt x="2436" y="3236"/>
                    <a:pt x="3236" y="2503"/>
                    <a:pt x="3236" y="1635"/>
                  </a:cubicBezTo>
                  <a:cubicBezTo>
                    <a:pt x="3203" y="735"/>
                    <a:pt x="2536" y="1"/>
                    <a:pt x="16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35"/>
            <p:cNvSpPr/>
            <p:nvPr/>
          </p:nvSpPr>
          <p:spPr>
            <a:xfrm rot="240851">
              <a:off x="1662298" y="3986449"/>
              <a:ext cx="80896" cy="81746"/>
            </a:xfrm>
            <a:custGeom>
              <a:avLst/>
              <a:gdLst/>
              <a:ahLst/>
              <a:cxnLst/>
              <a:rect l="l" t="t" r="r" b="b"/>
              <a:pathLst>
                <a:path w="3236" h="3270" extrusionOk="0">
                  <a:moveTo>
                    <a:pt x="1601" y="1"/>
                  </a:moveTo>
                  <a:cubicBezTo>
                    <a:pt x="767" y="1"/>
                    <a:pt x="0" y="768"/>
                    <a:pt x="0" y="1635"/>
                  </a:cubicBezTo>
                  <a:cubicBezTo>
                    <a:pt x="67" y="2503"/>
                    <a:pt x="734" y="3270"/>
                    <a:pt x="1601" y="3270"/>
                  </a:cubicBezTo>
                  <a:cubicBezTo>
                    <a:pt x="2435" y="3270"/>
                    <a:pt x="3236" y="2503"/>
                    <a:pt x="3236" y="1635"/>
                  </a:cubicBezTo>
                  <a:cubicBezTo>
                    <a:pt x="3202" y="768"/>
                    <a:pt x="2535" y="1"/>
                    <a:pt x="16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35"/>
            <p:cNvSpPr/>
            <p:nvPr/>
          </p:nvSpPr>
          <p:spPr>
            <a:xfrm rot="240851">
              <a:off x="2236410" y="4049328"/>
              <a:ext cx="81746" cy="80921"/>
            </a:xfrm>
            <a:custGeom>
              <a:avLst/>
              <a:gdLst/>
              <a:ahLst/>
              <a:cxnLst/>
              <a:rect l="l" t="t" r="r" b="b"/>
              <a:pathLst>
                <a:path w="3270" h="3237" extrusionOk="0">
                  <a:moveTo>
                    <a:pt x="1635" y="1"/>
                  </a:moveTo>
                  <a:cubicBezTo>
                    <a:pt x="801" y="1"/>
                    <a:pt x="0" y="734"/>
                    <a:pt x="0" y="1602"/>
                  </a:cubicBezTo>
                  <a:cubicBezTo>
                    <a:pt x="100" y="2502"/>
                    <a:pt x="767" y="3236"/>
                    <a:pt x="1635" y="3236"/>
                  </a:cubicBezTo>
                  <a:cubicBezTo>
                    <a:pt x="2469" y="3236"/>
                    <a:pt x="3269" y="2502"/>
                    <a:pt x="3269" y="1602"/>
                  </a:cubicBezTo>
                  <a:cubicBezTo>
                    <a:pt x="3202" y="734"/>
                    <a:pt x="2535" y="1"/>
                    <a:pt x="16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35"/>
            <p:cNvSpPr/>
            <p:nvPr/>
          </p:nvSpPr>
          <p:spPr>
            <a:xfrm rot="240851">
              <a:off x="2433986" y="4283052"/>
              <a:ext cx="81746" cy="81746"/>
            </a:xfrm>
            <a:custGeom>
              <a:avLst/>
              <a:gdLst/>
              <a:ahLst/>
              <a:cxnLst/>
              <a:rect l="l" t="t" r="r" b="b"/>
              <a:pathLst>
                <a:path w="3270" h="3270" extrusionOk="0">
                  <a:moveTo>
                    <a:pt x="1635" y="1"/>
                  </a:moveTo>
                  <a:cubicBezTo>
                    <a:pt x="801" y="1"/>
                    <a:pt x="1" y="768"/>
                    <a:pt x="1" y="1635"/>
                  </a:cubicBezTo>
                  <a:cubicBezTo>
                    <a:pt x="67" y="2502"/>
                    <a:pt x="734" y="3270"/>
                    <a:pt x="1635" y="3270"/>
                  </a:cubicBezTo>
                  <a:cubicBezTo>
                    <a:pt x="2469" y="3270"/>
                    <a:pt x="3270" y="2502"/>
                    <a:pt x="3270" y="1635"/>
                  </a:cubicBezTo>
                  <a:cubicBezTo>
                    <a:pt x="3236" y="768"/>
                    <a:pt x="2569" y="1"/>
                    <a:pt x="16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35"/>
            <p:cNvSpPr/>
            <p:nvPr/>
          </p:nvSpPr>
          <p:spPr>
            <a:xfrm rot="240851">
              <a:off x="2469336" y="4438006"/>
              <a:ext cx="30049" cy="49073"/>
            </a:xfrm>
            <a:custGeom>
              <a:avLst/>
              <a:gdLst/>
              <a:ahLst/>
              <a:cxnLst/>
              <a:rect l="l" t="t" r="r" b="b"/>
              <a:pathLst>
                <a:path w="1202" h="1963" extrusionOk="0">
                  <a:moveTo>
                    <a:pt x="401" y="1"/>
                  </a:moveTo>
                  <a:cubicBezTo>
                    <a:pt x="375" y="1"/>
                    <a:pt x="352" y="5"/>
                    <a:pt x="334" y="14"/>
                  </a:cubicBezTo>
                  <a:cubicBezTo>
                    <a:pt x="134" y="114"/>
                    <a:pt x="1" y="314"/>
                    <a:pt x="34" y="514"/>
                  </a:cubicBezTo>
                  <a:lnTo>
                    <a:pt x="435" y="1648"/>
                  </a:lnTo>
                  <a:cubicBezTo>
                    <a:pt x="468" y="1748"/>
                    <a:pt x="501" y="1815"/>
                    <a:pt x="601" y="1915"/>
                  </a:cubicBezTo>
                  <a:cubicBezTo>
                    <a:pt x="648" y="1939"/>
                    <a:pt x="729" y="1962"/>
                    <a:pt x="796" y="1962"/>
                  </a:cubicBezTo>
                  <a:cubicBezTo>
                    <a:pt x="823" y="1962"/>
                    <a:pt x="849" y="1958"/>
                    <a:pt x="868" y="1948"/>
                  </a:cubicBezTo>
                  <a:cubicBezTo>
                    <a:pt x="1102" y="1848"/>
                    <a:pt x="1202" y="1648"/>
                    <a:pt x="1168" y="1448"/>
                  </a:cubicBezTo>
                  <a:lnTo>
                    <a:pt x="801" y="314"/>
                  </a:lnTo>
                  <a:cubicBezTo>
                    <a:pt x="735" y="214"/>
                    <a:pt x="701" y="147"/>
                    <a:pt x="635" y="80"/>
                  </a:cubicBezTo>
                  <a:cubicBezTo>
                    <a:pt x="561" y="32"/>
                    <a:pt x="470" y="1"/>
                    <a:pt x="4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35"/>
            <p:cNvSpPr/>
            <p:nvPr/>
          </p:nvSpPr>
          <p:spPr>
            <a:xfrm rot="240851">
              <a:off x="2513481" y="4418035"/>
              <a:ext cx="48373" cy="47148"/>
            </a:xfrm>
            <a:custGeom>
              <a:avLst/>
              <a:gdLst/>
              <a:ahLst/>
              <a:cxnLst/>
              <a:rect l="l" t="t" r="r" b="b"/>
              <a:pathLst>
                <a:path w="1935" h="1886" extrusionOk="0">
                  <a:moveTo>
                    <a:pt x="467" y="1"/>
                  </a:moveTo>
                  <a:cubicBezTo>
                    <a:pt x="359" y="1"/>
                    <a:pt x="250" y="42"/>
                    <a:pt x="167" y="126"/>
                  </a:cubicBezTo>
                  <a:cubicBezTo>
                    <a:pt x="0" y="293"/>
                    <a:pt x="0" y="559"/>
                    <a:pt x="167" y="726"/>
                  </a:cubicBezTo>
                  <a:cubicBezTo>
                    <a:pt x="500" y="1060"/>
                    <a:pt x="834" y="1427"/>
                    <a:pt x="1168" y="1760"/>
                  </a:cubicBezTo>
                  <a:cubicBezTo>
                    <a:pt x="1251" y="1844"/>
                    <a:pt x="1359" y="1885"/>
                    <a:pt x="1468" y="1885"/>
                  </a:cubicBezTo>
                  <a:cubicBezTo>
                    <a:pt x="1576" y="1885"/>
                    <a:pt x="1685" y="1844"/>
                    <a:pt x="1768" y="1760"/>
                  </a:cubicBezTo>
                  <a:cubicBezTo>
                    <a:pt x="1935" y="1593"/>
                    <a:pt x="1935" y="1360"/>
                    <a:pt x="1768" y="1193"/>
                  </a:cubicBezTo>
                  <a:cubicBezTo>
                    <a:pt x="1434" y="860"/>
                    <a:pt x="1101" y="459"/>
                    <a:pt x="767" y="126"/>
                  </a:cubicBezTo>
                  <a:cubicBezTo>
                    <a:pt x="684" y="42"/>
                    <a:pt x="576" y="1"/>
                    <a:pt x="46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35"/>
            <p:cNvSpPr/>
            <p:nvPr/>
          </p:nvSpPr>
          <p:spPr>
            <a:xfrm rot="240851">
              <a:off x="2540731" y="4363253"/>
              <a:ext cx="43398" cy="22699"/>
            </a:xfrm>
            <a:custGeom>
              <a:avLst/>
              <a:gdLst/>
              <a:ahLst/>
              <a:cxnLst/>
              <a:rect l="l" t="t" r="r" b="b"/>
              <a:pathLst>
                <a:path w="1736" h="908" extrusionOk="0">
                  <a:moveTo>
                    <a:pt x="788" y="1"/>
                  </a:moveTo>
                  <a:cubicBezTo>
                    <a:pt x="638" y="1"/>
                    <a:pt x="486" y="17"/>
                    <a:pt x="334" y="45"/>
                  </a:cubicBezTo>
                  <a:cubicBezTo>
                    <a:pt x="234" y="111"/>
                    <a:pt x="101" y="145"/>
                    <a:pt x="67" y="212"/>
                  </a:cubicBezTo>
                  <a:cubicBezTo>
                    <a:pt x="34" y="312"/>
                    <a:pt x="1" y="445"/>
                    <a:pt x="34" y="512"/>
                  </a:cubicBezTo>
                  <a:cubicBezTo>
                    <a:pt x="180" y="746"/>
                    <a:pt x="352" y="851"/>
                    <a:pt x="527" y="851"/>
                  </a:cubicBezTo>
                  <a:cubicBezTo>
                    <a:pt x="552" y="851"/>
                    <a:pt x="577" y="849"/>
                    <a:pt x="601" y="845"/>
                  </a:cubicBezTo>
                  <a:cubicBezTo>
                    <a:pt x="668" y="845"/>
                    <a:pt x="701" y="812"/>
                    <a:pt x="768" y="812"/>
                  </a:cubicBezTo>
                  <a:lnTo>
                    <a:pt x="935" y="812"/>
                  </a:lnTo>
                  <a:cubicBezTo>
                    <a:pt x="1035" y="812"/>
                    <a:pt x="1168" y="845"/>
                    <a:pt x="1235" y="879"/>
                  </a:cubicBezTo>
                  <a:cubicBezTo>
                    <a:pt x="1256" y="899"/>
                    <a:pt x="1283" y="907"/>
                    <a:pt x="1313" y="907"/>
                  </a:cubicBezTo>
                  <a:cubicBezTo>
                    <a:pt x="1381" y="907"/>
                    <a:pt x="1466" y="868"/>
                    <a:pt x="1535" y="845"/>
                  </a:cubicBezTo>
                  <a:cubicBezTo>
                    <a:pt x="1602" y="812"/>
                    <a:pt x="1702" y="712"/>
                    <a:pt x="1702" y="612"/>
                  </a:cubicBezTo>
                  <a:cubicBezTo>
                    <a:pt x="1735" y="378"/>
                    <a:pt x="1602" y="178"/>
                    <a:pt x="1402" y="111"/>
                  </a:cubicBezTo>
                  <a:cubicBezTo>
                    <a:pt x="1206" y="33"/>
                    <a:pt x="999" y="1"/>
                    <a:pt x="78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35"/>
            <p:cNvSpPr/>
            <p:nvPr/>
          </p:nvSpPr>
          <p:spPr>
            <a:xfrm rot="240851">
              <a:off x="2550614" y="4134356"/>
              <a:ext cx="35873" cy="31924"/>
            </a:xfrm>
            <a:custGeom>
              <a:avLst/>
              <a:gdLst/>
              <a:ahLst/>
              <a:cxnLst/>
              <a:rect l="l" t="t" r="r" b="b"/>
              <a:pathLst>
                <a:path w="1435" h="1277" extrusionOk="0">
                  <a:moveTo>
                    <a:pt x="1024" y="1"/>
                  </a:moveTo>
                  <a:cubicBezTo>
                    <a:pt x="963" y="1"/>
                    <a:pt x="893" y="17"/>
                    <a:pt x="834" y="56"/>
                  </a:cubicBezTo>
                  <a:cubicBezTo>
                    <a:pt x="634" y="223"/>
                    <a:pt x="434" y="356"/>
                    <a:pt x="234" y="523"/>
                  </a:cubicBezTo>
                  <a:cubicBezTo>
                    <a:pt x="167" y="556"/>
                    <a:pt x="134" y="556"/>
                    <a:pt x="100" y="623"/>
                  </a:cubicBezTo>
                  <a:cubicBezTo>
                    <a:pt x="67" y="656"/>
                    <a:pt x="67" y="690"/>
                    <a:pt x="0" y="723"/>
                  </a:cubicBezTo>
                  <a:lnTo>
                    <a:pt x="0" y="890"/>
                  </a:lnTo>
                  <a:cubicBezTo>
                    <a:pt x="0" y="957"/>
                    <a:pt x="0" y="990"/>
                    <a:pt x="67" y="1057"/>
                  </a:cubicBezTo>
                  <a:cubicBezTo>
                    <a:pt x="100" y="1157"/>
                    <a:pt x="167" y="1257"/>
                    <a:pt x="300" y="1257"/>
                  </a:cubicBezTo>
                  <a:cubicBezTo>
                    <a:pt x="337" y="1269"/>
                    <a:pt x="374" y="1277"/>
                    <a:pt x="410" y="1277"/>
                  </a:cubicBezTo>
                  <a:cubicBezTo>
                    <a:pt x="474" y="1277"/>
                    <a:pt x="537" y="1253"/>
                    <a:pt x="601" y="1190"/>
                  </a:cubicBezTo>
                  <a:cubicBezTo>
                    <a:pt x="801" y="1023"/>
                    <a:pt x="1001" y="923"/>
                    <a:pt x="1234" y="756"/>
                  </a:cubicBezTo>
                  <a:cubicBezTo>
                    <a:pt x="1268" y="690"/>
                    <a:pt x="1301" y="690"/>
                    <a:pt x="1335" y="656"/>
                  </a:cubicBezTo>
                  <a:cubicBezTo>
                    <a:pt x="1401" y="623"/>
                    <a:pt x="1401" y="590"/>
                    <a:pt x="1435" y="523"/>
                  </a:cubicBezTo>
                  <a:lnTo>
                    <a:pt x="1435" y="356"/>
                  </a:lnTo>
                  <a:cubicBezTo>
                    <a:pt x="1435" y="323"/>
                    <a:pt x="1435" y="289"/>
                    <a:pt x="1401" y="189"/>
                  </a:cubicBezTo>
                  <a:cubicBezTo>
                    <a:pt x="1335" y="123"/>
                    <a:pt x="1268" y="23"/>
                    <a:pt x="1134" y="23"/>
                  </a:cubicBezTo>
                  <a:cubicBezTo>
                    <a:pt x="1107" y="9"/>
                    <a:pt x="1068" y="1"/>
                    <a:pt x="102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35"/>
            <p:cNvSpPr/>
            <p:nvPr/>
          </p:nvSpPr>
          <p:spPr>
            <a:xfrm rot="240851">
              <a:off x="2518687" y="4064783"/>
              <a:ext cx="60897" cy="56872"/>
            </a:xfrm>
            <a:custGeom>
              <a:avLst/>
              <a:gdLst/>
              <a:ahLst/>
              <a:cxnLst/>
              <a:rect l="l" t="t" r="r" b="b"/>
              <a:pathLst>
                <a:path w="2436" h="2275" extrusionOk="0">
                  <a:moveTo>
                    <a:pt x="2013" y="0"/>
                  </a:moveTo>
                  <a:cubicBezTo>
                    <a:pt x="1951" y="0"/>
                    <a:pt x="1890" y="23"/>
                    <a:pt x="1836" y="77"/>
                  </a:cubicBezTo>
                  <a:cubicBezTo>
                    <a:pt x="1202" y="544"/>
                    <a:pt x="668" y="1044"/>
                    <a:pt x="168" y="1578"/>
                  </a:cubicBezTo>
                  <a:cubicBezTo>
                    <a:pt x="34" y="1745"/>
                    <a:pt x="1" y="2012"/>
                    <a:pt x="168" y="2178"/>
                  </a:cubicBezTo>
                  <a:cubicBezTo>
                    <a:pt x="246" y="2241"/>
                    <a:pt x="340" y="2275"/>
                    <a:pt x="434" y="2275"/>
                  </a:cubicBezTo>
                  <a:cubicBezTo>
                    <a:pt x="540" y="2275"/>
                    <a:pt x="647" y="2233"/>
                    <a:pt x="735" y="2145"/>
                  </a:cubicBezTo>
                  <a:cubicBezTo>
                    <a:pt x="1002" y="1878"/>
                    <a:pt x="1202" y="1578"/>
                    <a:pt x="1502" y="1378"/>
                  </a:cubicBezTo>
                  <a:cubicBezTo>
                    <a:pt x="1602" y="1244"/>
                    <a:pt x="1735" y="1144"/>
                    <a:pt x="1869" y="1044"/>
                  </a:cubicBezTo>
                  <a:cubicBezTo>
                    <a:pt x="1936" y="1011"/>
                    <a:pt x="2002" y="911"/>
                    <a:pt x="2069" y="877"/>
                  </a:cubicBezTo>
                  <a:lnTo>
                    <a:pt x="2069" y="877"/>
                  </a:lnTo>
                  <a:cubicBezTo>
                    <a:pt x="2062" y="885"/>
                    <a:pt x="2062" y="887"/>
                    <a:pt x="2066" y="887"/>
                  </a:cubicBezTo>
                  <a:cubicBezTo>
                    <a:pt x="2078" y="887"/>
                    <a:pt x="2116" y="868"/>
                    <a:pt x="2105" y="868"/>
                  </a:cubicBezTo>
                  <a:lnTo>
                    <a:pt x="2105" y="868"/>
                  </a:lnTo>
                  <a:cubicBezTo>
                    <a:pt x="2101" y="868"/>
                    <a:pt x="2090" y="870"/>
                    <a:pt x="2069" y="877"/>
                  </a:cubicBezTo>
                  <a:lnTo>
                    <a:pt x="2102" y="844"/>
                  </a:lnTo>
                  <a:cubicBezTo>
                    <a:pt x="2169" y="811"/>
                    <a:pt x="2202" y="811"/>
                    <a:pt x="2236" y="744"/>
                  </a:cubicBezTo>
                  <a:cubicBezTo>
                    <a:pt x="2336" y="677"/>
                    <a:pt x="2403" y="644"/>
                    <a:pt x="2403" y="511"/>
                  </a:cubicBezTo>
                  <a:cubicBezTo>
                    <a:pt x="2436" y="410"/>
                    <a:pt x="2403" y="310"/>
                    <a:pt x="2369" y="210"/>
                  </a:cubicBezTo>
                  <a:cubicBezTo>
                    <a:pt x="2279" y="98"/>
                    <a:pt x="2143" y="0"/>
                    <a:pt x="20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35"/>
            <p:cNvSpPr/>
            <p:nvPr/>
          </p:nvSpPr>
          <p:spPr>
            <a:xfrm rot="240851">
              <a:off x="2469305" y="4019650"/>
              <a:ext cx="43373" cy="53223"/>
            </a:xfrm>
            <a:custGeom>
              <a:avLst/>
              <a:gdLst/>
              <a:ahLst/>
              <a:cxnLst/>
              <a:rect l="l" t="t" r="r" b="b"/>
              <a:pathLst>
                <a:path w="1735" h="2129" extrusionOk="0">
                  <a:moveTo>
                    <a:pt x="1345" y="0"/>
                  </a:moveTo>
                  <a:cubicBezTo>
                    <a:pt x="1213" y="0"/>
                    <a:pt x="1092" y="67"/>
                    <a:pt x="1001" y="180"/>
                  </a:cubicBezTo>
                  <a:cubicBezTo>
                    <a:pt x="701" y="647"/>
                    <a:pt x="367" y="1048"/>
                    <a:pt x="67" y="1515"/>
                  </a:cubicBezTo>
                  <a:cubicBezTo>
                    <a:pt x="34" y="1615"/>
                    <a:pt x="0" y="1715"/>
                    <a:pt x="34" y="1815"/>
                  </a:cubicBezTo>
                  <a:cubicBezTo>
                    <a:pt x="67" y="1882"/>
                    <a:pt x="134" y="2015"/>
                    <a:pt x="201" y="2048"/>
                  </a:cubicBezTo>
                  <a:cubicBezTo>
                    <a:pt x="294" y="2102"/>
                    <a:pt x="382" y="2129"/>
                    <a:pt x="463" y="2129"/>
                  </a:cubicBezTo>
                  <a:cubicBezTo>
                    <a:pt x="583" y="2129"/>
                    <a:pt x="688" y="2069"/>
                    <a:pt x="768" y="1948"/>
                  </a:cubicBezTo>
                  <a:cubicBezTo>
                    <a:pt x="1034" y="1481"/>
                    <a:pt x="1368" y="1048"/>
                    <a:pt x="1668" y="614"/>
                  </a:cubicBezTo>
                  <a:cubicBezTo>
                    <a:pt x="1702" y="514"/>
                    <a:pt x="1735" y="381"/>
                    <a:pt x="1702" y="314"/>
                  </a:cubicBezTo>
                  <a:cubicBezTo>
                    <a:pt x="1668" y="214"/>
                    <a:pt x="1635" y="114"/>
                    <a:pt x="1535" y="47"/>
                  </a:cubicBezTo>
                  <a:cubicBezTo>
                    <a:pt x="1471" y="15"/>
                    <a:pt x="1406" y="0"/>
                    <a:pt x="13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35"/>
            <p:cNvSpPr/>
            <p:nvPr/>
          </p:nvSpPr>
          <p:spPr>
            <a:xfrm rot="240851">
              <a:off x="2068967" y="3855483"/>
              <a:ext cx="29224" cy="68272"/>
            </a:xfrm>
            <a:custGeom>
              <a:avLst/>
              <a:gdLst/>
              <a:ahLst/>
              <a:cxnLst/>
              <a:rect l="l" t="t" r="r" b="b"/>
              <a:pathLst>
                <a:path w="1169" h="2731" extrusionOk="0">
                  <a:moveTo>
                    <a:pt x="693" y="1"/>
                  </a:moveTo>
                  <a:cubicBezTo>
                    <a:pt x="514" y="1"/>
                    <a:pt x="361" y="102"/>
                    <a:pt x="334" y="288"/>
                  </a:cubicBezTo>
                  <a:cubicBezTo>
                    <a:pt x="234" y="921"/>
                    <a:pt x="101" y="1555"/>
                    <a:pt x="34" y="2222"/>
                  </a:cubicBezTo>
                  <a:cubicBezTo>
                    <a:pt x="1" y="2423"/>
                    <a:pt x="67" y="2689"/>
                    <a:pt x="334" y="2723"/>
                  </a:cubicBezTo>
                  <a:cubicBezTo>
                    <a:pt x="360" y="2728"/>
                    <a:pt x="388" y="2731"/>
                    <a:pt x="418" y="2731"/>
                  </a:cubicBezTo>
                  <a:cubicBezTo>
                    <a:pt x="579" y="2731"/>
                    <a:pt x="778" y="2648"/>
                    <a:pt x="835" y="2423"/>
                  </a:cubicBezTo>
                  <a:cubicBezTo>
                    <a:pt x="901" y="1789"/>
                    <a:pt x="1035" y="1188"/>
                    <a:pt x="1101" y="521"/>
                  </a:cubicBezTo>
                  <a:cubicBezTo>
                    <a:pt x="1168" y="288"/>
                    <a:pt x="1068" y="54"/>
                    <a:pt x="835" y="21"/>
                  </a:cubicBezTo>
                  <a:cubicBezTo>
                    <a:pt x="787" y="7"/>
                    <a:pt x="739" y="1"/>
                    <a:pt x="6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35"/>
            <p:cNvSpPr/>
            <p:nvPr/>
          </p:nvSpPr>
          <p:spPr>
            <a:xfrm rot="240851">
              <a:off x="1993604" y="3863768"/>
              <a:ext cx="25049" cy="55222"/>
            </a:xfrm>
            <a:custGeom>
              <a:avLst/>
              <a:gdLst/>
              <a:ahLst/>
              <a:cxnLst/>
              <a:rect l="l" t="t" r="r" b="b"/>
              <a:pathLst>
                <a:path w="1002" h="2209" extrusionOk="0">
                  <a:moveTo>
                    <a:pt x="582" y="0"/>
                  </a:moveTo>
                  <a:cubicBezTo>
                    <a:pt x="386" y="0"/>
                    <a:pt x="226" y="102"/>
                    <a:pt x="167" y="307"/>
                  </a:cubicBezTo>
                  <a:cubicBezTo>
                    <a:pt x="34" y="807"/>
                    <a:pt x="1" y="1307"/>
                    <a:pt x="34" y="1808"/>
                  </a:cubicBezTo>
                  <a:cubicBezTo>
                    <a:pt x="34" y="1908"/>
                    <a:pt x="67" y="2008"/>
                    <a:pt x="167" y="2075"/>
                  </a:cubicBezTo>
                  <a:cubicBezTo>
                    <a:pt x="234" y="2175"/>
                    <a:pt x="334" y="2208"/>
                    <a:pt x="434" y="2208"/>
                  </a:cubicBezTo>
                  <a:cubicBezTo>
                    <a:pt x="568" y="2141"/>
                    <a:pt x="768" y="1975"/>
                    <a:pt x="768" y="1741"/>
                  </a:cubicBezTo>
                  <a:cubicBezTo>
                    <a:pt x="734" y="1474"/>
                    <a:pt x="768" y="1174"/>
                    <a:pt x="834" y="874"/>
                  </a:cubicBezTo>
                  <a:lnTo>
                    <a:pt x="834" y="1007"/>
                  </a:lnTo>
                  <a:cubicBezTo>
                    <a:pt x="868" y="840"/>
                    <a:pt x="868" y="674"/>
                    <a:pt x="935" y="507"/>
                  </a:cubicBezTo>
                  <a:cubicBezTo>
                    <a:pt x="1001" y="307"/>
                    <a:pt x="868" y="40"/>
                    <a:pt x="668" y="7"/>
                  </a:cubicBezTo>
                  <a:cubicBezTo>
                    <a:pt x="638" y="2"/>
                    <a:pt x="610" y="0"/>
                    <a:pt x="58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35"/>
            <p:cNvSpPr/>
            <p:nvPr/>
          </p:nvSpPr>
          <p:spPr>
            <a:xfrm rot="240851">
              <a:off x="1931602" y="3817709"/>
              <a:ext cx="22524" cy="80071"/>
            </a:xfrm>
            <a:custGeom>
              <a:avLst/>
              <a:gdLst/>
              <a:ahLst/>
              <a:cxnLst/>
              <a:rect l="l" t="t" r="r" b="b"/>
              <a:pathLst>
                <a:path w="901" h="3203" extrusionOk="0">
                  <a:moveTo>
                    <a:pt x="467" y="1"/>
                  </a:moveTo>
                  <a:cubicBezTo>
                    <a:pt x="267" y="1"/>
                    <a:pt x="67" y="167"/>
                    <a:pt x="67" y="401"/>
                  </a:cubicBezTo>
                  <a:cubicBezTo>
                    <a:pt x="67" y="1202"/>
                    <a:pt x="0" y="2002"/>
                    <a:pt x="0" y="2803"/>
                  </a:cubicBezTo>
                  <a:cubicBezTo>
                    <a:pt x="0" y="3003"/>
                    <a:pt x="167" y="3203"/>
                    <a:pt x="434" y="3203"/>
                  </a:cubicBezTo>
                  <a:cubicBezTo>
                    <a:pt x="667" y="3203"/>
                    <a:pt x="834" y="3036"/>
                    <a:pt x="834" y="2803"/>
                  </a:cubicBezTo>
                  <a:cubicBezTo>
                    <a:pt x="834" y="2002"/>
                    <a:pt x="901" y="1202"/>
                    <a:pt x="901" y="401"/>
                  </a:cubicBezTo>
                  <a:cubicBezTo>
                    <a:pt x="901" y="201"/>
                    <a:pt x="734" y="1"/>
                    <a:pt x="46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35"/>
            <p:cNvSpPr/>
            <p:nvPr/>
          </p:nvSpPr>
          <p:spPr>
            <a:xfrm rot="240851">
              <a:off x="1674449" y="3766963"/>
              <a:ext cx="47548" cy="77321"/>
            </a:xfrm>
            <a:custGeom>
              <a:avLst/>
              <a:gdLst/>
              <a:ahLst/>
              <a:cxnLst/>
              <a:rect l="l" t="t" r="r" b="b"/>
              <a:pathLst>
                <a:path w="1902" h="3093" extrusionOk="0">
                  <a:moveTo>
                    <a:pt x="1451" y="0"/>
                  </a:moveTo>
                  <a:cubicBezTo>
                    <a:pt x="1261" y="0"/>
                    <a:pt x="1122" y="102"/>
                    <a:pt x="1035" y="307"/>
                  </a:cubicBezTo>
                  <a:cubicBezTo>
                    <a:pt x="701" y="1040"/>
                    <a:pt x="401" y="1841"/>
                    <a:pt x="67" y="2575"/>
                  </a:cubicBezTo>
                  <a:cubicBezTo>
                    <a:pt x="1" y="2808"/>
                    <a:pt x="167" y="3042"/>
                    <a:pt x="368" y="3075"/>
                  </a:cubicBezTo>
                  <a:cubicBezTo>
                    <a:pt x="415" y="3087"/>
                    <a:pt x="459" y="3093"/>
                    <a:pt x="500" y="3093"/>
                  </a:cubicBezTo>
                  <a:cubicBezTo>
                    <a:pt x="690" y="3093"/>
                    <a:pt x="813" y="2973"/>
                    <a:pt x="868" y="2808"/>
                  </a:cubicBezTo>
                  <a:cubicBezTo>
                    <a:pt x="1201" y="2041"/>
                    <a:pt x="1502" y="1241"/>
                    <a:pt x="1835" y="507"/>
                  </a:cubicBezTo>
                  <a:cubicBezTo>
                    <a:pt x="1902" y="307"/>
                    <a:pt x="1735" y="40"/>
                    <a:pt x="1535" y="6"/>
                  </a:cubicBezTo>
                  <a:cubicBezTo>
                    <a:pt x="1506" y="2"/>
                    <a:pt x="1478" y="0"/>
                    <a:pt x="145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35"/>
            <p:cNvSpPr/>
            <p:nvPr/>
          </p:nvSpPr>
          <p:spPr>
            <a:xfrm rot="240851">
              <a:off x="1588597" y="3728864"/>
              <a:ext cx="38398" cy="74372"/>
            </a:xfrm>
            <a:custGeom>
              <a:avLst/>
              <a:gdLst/>
              <a:ahLst/>
              <a:cxnLst/>
              <a:rect l="l" t="t" r="r" b="b"/>
              <a:pathLst>
                <a:path w="1536" h="2975" extrusionOk="0">
                  <a:moveTo>
                    <a:pt x="1097" y="1"/>
                  </a:moveTo>
                  <a:cubicBezTo>
                    <a:pt x="895" y="1"/>
                    <a:pt x="728" y="127"/>
                    <a:pt x="668" y="306"/>
                  </a:cubicBezTo>
                  <a:cubicBezTo>
                    <a:pt x="401" y="1007"/>
                    <a:pt x="201" y="1740"/>
                    <a:pt x="34" y="2474"/>
                  </a:cubicBezTo>
                  <a:cubicBezTo>
                    <a:pt x="1" y="2674"/>
                    <a:pt x="67" y="2941"/>
                    <a:pt x="334" y="2975"/>
                  </a:cubicBezTo>
                  <a:cubicBezTo>
                    <a:pt x="501" y="2975"/>
                    <a:pt x="735" y="2908"/>
                    <a:pt x="835" y="2674"/>
                  </a:cubicBezTo>
                  <a:cubicBezTo>
                    <a:pt x="935" y="1941"/>
                    <a:pt x="1168" y="1240"/>
                    <a:pt x="1435" y="506"/>
                  </a:cubicBezTo>
                  <a:cubicBezTo>
                    <a:pt x="1535" y="306"/>
                    <a:pt x="1368" y="73"/>
                    <a:pt x="1168" y="6"/>
                  </a:cubicBezTo>
                  <a:cubicBezTo>
                    <a:pt x="1144" y="2"/>
                    <a:pt x="1120" y="1"/>
                    <a:pt x="10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35"/>
            <p:cNvSpPr/>
            <p:nvPr/>
          </p:nvSpPr>
          <p:spPr>
            <a:xfrm rot="240851">
              <a:off x="1620023" y="3780428"/>
              <a:ext cx="36698" cy="52673"/>
            </a:xfrm>
            <a:custGeom>
              <a:avLst/>
              <a:gdLst/>
              <a:ahLst/>
              <a:cxnLst/>
              <a:rect l="l" t="t" r="r" b="b"/>
              <a:pathLst>
                <a:path w="1468" h="2107" extrusionOk="0">
                  <a:moveTo>
                    <a:pt x="1034" y="1"/>
                  </a:moveTo>
                  <a:cubicBezTo>
                    <a:pt x="834" y="1"/>
                    <a:pt x="668" y="168"/>
                    <a:pt x="634" y="435"/>
                  </a:cubicBezTo>
                  <a:lnTo>
                    <a:pt x="634" y="468"/>
                  </a:lnTo>
                  <a:cubicBezTo>
                    <a:pt x="634" y="583"/>
                    <a:pt x="584" y="723"/>
                    <a:pt x="528" y="824"/>
                  </a:cubicBezTo>
                  <a:lnTo>
                    <a:pt x="528" y="824"/>
                  </a:lnTo>
                  <a:cubicBezTo>
                    <a:pt x="530" y="817"/>
                    <a:pt x="532" y="809"/>
                    <a:pt x="534" y="801"/>
                  </a:cubicBezTo>
                  <a:lnTo>
                    <a:pt x="534" y="801"/>
                  </a:lnTo>
                  <a:cubicBezTo>
                    <a:pt x="534" y="802"/>
                    <a:pt x="501" y="835"/>
                    <a:pt x="501" y="868"/>
                  </a:cubicBezTo>
                  <a:cubicBezTo>
                    <a:pt x="510" y="855"/>
                    <a:pt x="519" y="840"/>
                    <a:pt x="528" y="824"/>
                  </a:cubicBezTo>
                  <a:lnTo>
                    <a:pt x="528" y="824"/>
                  </a:lnTo>
                  <a:cubicBezTo>
                    <a:pt x="489" y="946"/>
                    <a:pt x="397" y="1043"/>
                    <a:pt x="334" y="1168"/>
                  </a:cubicBezTo>
                  <a:lnTo>
                    <a:pt x="401" y="1102"/>
                  </a:lnTo>
                  <a:lnTo>
                    <a:pt x="401" y="1102"/>
                  </a:lnTo>
                  <a:cubicBezTo>
                    <a:pt x="334" y="1202"/>
                    <a:pt x="201" y="1302"/>
                    <a:pt x="134" y="1369"/>
                  </a:cubicBezTo>
                  <a:lnTo>
                    <a:pt x="200" y="1302"/>
                  </a:lnTo>
                  <a:lnTo>
                    <a:pt x="200" y="1302"/>
                  </a:lnTo>
                  <a:cubicBezTo>
                    <a:pt x="134" y="1369"/>
                    <a:pt x="34" y="1435"/>
                    <a:pt x="34" y="1535"/>
                  </a:cubicBezTo>
                  <a:cubicBezTo>
                    <a:pt x="0" y="1635"/>
                    <a:pt x="34" y="1769"/>
                    <a:pt x="67" y="1836"/>
                  </a:cubicBezTo>
                  <a:cubicBezTo>
                    <a:pt x="100" y="1936"/>
                    <a:pt x="201" y="2002"/>
                    <a:pt x="334" y="2002"/>
                  </a:cubicBezTo>
                  <a:cubicBezTo>
                    <a:pt x="334" y="2074"/>
                    <a:pt x="382" y="2107"/>
                    <a:pt x="437" y="2107"/>
                  </a:cubicBezTo>
                  <a:cubicBezTo>
                    <a:pt x="484" y="2107"/>
                    <a:pt x="536" y="2082"/>
                    <a:pt x="567" y="2036"/>
                  </a:cubicBezTo>
                  <a:cubicBezTo>
                    <a:pt x="834" y="1836"/>
                    <a:pt x="1034" y="1635"/>
                    <a:pt x="1201" y="1335"/>
                  </a:cubicBezTo>
                  <a:cubicBezTo>
                    <a:pt x="1368" y="1035"/>
                    <a:pt x="1468" y="768"/>
                    <a:pt x="1468" y="435"/>
                  </a:cubicBezTo>
                  <a:cubicBezTo>
                    <a:pt x="1468" y="201"/>
                    <a:pt x="1235" y="1"/>
                    <a:pt x="103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35"/>
            <p:cNvSpPr/>
            <p:nvPr/>
          </p:nvSpPr>
          <p:spPr>
            <a:xfrm rot="240851">
              <a:off x="1382536" y="3617685"/>
              <a:ext cx="52573" cy="46573"/>
            </a:xfrm>
            <a:custGeom>
              <a:avLst/>
              <a:gdLst/>
              <a:ahLst/>
              <a:cxnLst/>
              <a:rect l="l" t="t" r="r" b="b"/>
              <a:pathLst>
                <a:path w="2103" h="1863" extrusionOk="0">
                  <a:moveTo>
                    <a:pt x="1626" y="1"/>
                  </a:moveTo>
                  <a:cubicBezTo>
                    <a:pt x="1564" y="1"/>
                    <a:pt x="1499" y="16"/>
                    <a:pt x="1435" y="48"/>
                  </a:cubicBezTo>
                  <a:cubicBezTo>
                    <a:pt x="902" y="348"/>
                    <a:pt x="435" y="782"/>
                    <a:pt x="101" y="1282"/>
                  </a:cubicBezTo>
                  <a:cubicBezTo>
                    <a:pt x="68" y="1349"/>
                    <a:pt x="1" y="1482"/>
                    <a:pt x="68" y="1549"/>
                  </a:cubicBezTo>
                  <a:cubicBezTo>
                    <a:pt x="101" y="1649"/>
                    <a:pt x="134" y="1782"/>
                    <a:pt x="234" y="1816"/>
                  </a:cubicBezTo>
                  <a:cubicBezTo>
                    <a:pt x="282" y="1839"/>
                    <a:pt x="362" y="1863"/>
                    <a:pt x="429" y="1863"/>
                  </a:cubicBezTo>
                  <a:cubicBezTo>
                    <a:pt x="456" y="1863"/>
                    <a:pt x="482" y="1859"/>
                    <a:pt x="501" y="1849"/>
                  </a:cubicBezTo>
                  <a:cubicBezTo>
                    <a:pt x="635" y="1782"/>
                    <a:pt x="735" y="1682"/>
                    <a:pt x="802" y="1616"/>
                  </a:cubicBezTo>
                  <a:lnTo>
                    <a:pt x="935" y="1482"/>
                  </a:lnTo>
                  <a:lnTo>
                    <a:pt x="835" y="1549"/>
                  </a:lnTo>
                  <a:cubicBezTo>
                    <a:pt x="992" y="1329"/>
                    <a:pt x="1238" y="1139"/>
                    <a:pt x="1433" y="978"/>
                  </a:cubicBezTo>
                  <a:lnTo>
                    <a:pt x="1433" y="978"/>
                  </a:lnTo>
                  <a:cubicBezTo>
                    <a:pt x="1422" y="990"/>
                    <a:pt x="1412" y="1002"/>
                    <a:pt x="1402" y="1015"/>
                  </a:cubicBezTo>
                  <a:lnTo>
                    <a:pt x="1469" y="948"/>
                  </a:lnTo>
                  <a:lnTo>
                    <a:pt x="1469" y="948"/>
                  </a:lnTo>
                  <a:cubicBezTo>
                    <a:pt x="1457" y="958"/>
                    <a:pt x="1445" y="968"/>
                    <a:pt x="1433" y="978"/>
                  </a:cubicBezTo>
                  <a:lnTo>
                    <a:pt x="1433" y="978"/>
                  </a:lnTo>
                  <a:cubicBezTo>
                    <a:pt x="1535" y="868"/>
                    <a:pt x="1685" y="805"/>
                    <a:pt x="1836" y="715"/>
                  </a:cubicBezTo>
                  <a:cubicBezTo>
                    <a:pt x="2002" y="648"/>
                    <a:pt x="2102" y="348"/>
                    <a:pt x="1969" y="181"/>
                  </a:cubicBezTo>
                  <a:cubicBezTo>
                    <a:pt x="1878" y="68"/>
                    <a:pt x="1757"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35"/>
            <p:cNvSpPr/>
            <p:nvPr/>
          </p:nvSpPr>
          <p:spPr>
            <a:xfrm rot="240851">
              <a:off x="1412497" y="3661222"/>
              <a:ext cx="42548" cy="34548"/>
            </a:xfrm>
            <a:custGeom>
              <a:avLst/>
              <a:gdLst/>
              <a:ahLst/>
              <a:cxnLst/>
              <a:rect l="l" t="t" r="r" b="b"/>
              <a:pathLst>
                <a:path w="1702" h="1382" extrusionOk="0">
                  <a:moveTo>
                    <a:pt x="1296" y="0"/>
                  </a:moveTo>
                  <a:cubicBezTo>
                    <a:pt x="1263" y="0"/>
                    <a:pt x="1231" y="4"/>
                    <a:pt x="1202" y="14"/>
                  </a:cubicBezTo>
                  <a:cubicBezTo>
                    <a:pt x="1135" y="48"/>
                    <a:pt x="1002" y="114"/>
                    <a:pt x="968" y="181"/>
                  </a:cubicBezTo>
                  <a:cubicBezTo>
                    <a:pt x="949" y="238"/>
                    <a:pt x="919" y="274"/>
                    <a:pt x="891" y="300"/>
                  </a:cubicBezTo>
                  <a:lnTo>
                    <a:pt x="891" y="300"/>
                  </a:lnTo>
                  <a:cubicBezTo>
                    <a:pt x="895" y="294"/>
                    <a:pt x="898" y="288"/>
                    <a:pt x="902" y="281"/>
                  </a:cubicBezTo>
                  <a:lnTo>
                    <a:pt x="902" y="281"/>
                  </a:lnTo>
                  <a:lnTo>
                    <a:pt x="835" y="348"/>
                  </a:lnTo>
                  <a:cubicBezTo>
                    <a:pt x="849" y="334"/>
                    <a:pt x="870" y="319"/>
                    <a:pt x="891" y="300"/>
                  </a:cubicBezTo>
                  <a:lnTo>
                    <a:pt x="891" y="300"/>
                  </a:lnTo>
                  <a:cubicBezTo>
                    <a:pt x="855" y="355"/>
                    <a:pt x="795" y="388"/>
                    <a:pt x="735" y="448"/>
                  </a:cubicBezTo>
                  <a:lnTo>
                    <a:pt x="835" y="348"/>
                  </a:lnTo>
                  <a:lnTo>
                    <a:pt x="835" y="348"/>
                  </a:lnTo>
                  <a:cubicBezTo>
                    <a:pt x="751" y="376"/>
                    <a:pt x="714" y="427"/>
                    <a:pt x="666" y="462"/>
                  </a:cubicBezTo>
                  <a:lnTo>
                    <a:pt x="666" y="462"/>
                  </a:lnTo>
                  <a:cubicBezTo>
                    <a:pt x="602" y="482"/>
                    <a:pt x="524" y="487"/>
                    <a:pt x="468" y="515"/>
                  </a:cubicBezTo>
                  <a:lnTo>
                    <a:pt x="401" y="515"/>
                  </a:lnTo>
                  <a:cubicBezTo>
                    <a:pt x="334" y="515"/>
                    <a:pt x="201" y="548"/>
                    <a:pt x="134" y="648"/>
                  </a:cubicBezTo>
                  <a:cubicBezTo>
                    <a:pt x="34" y="715"/>
                    <a:pt x="1" y="815"/>
                    <a:pt x="1" y="948"/>
                  </a:cubicBezTo>
                  <a:cubicBezTo>
                    <a:pt x="1" y="1182"/>
                    <a:pt x="168" y="1349"/>
                    <a:pt x="368" y="1382"/>
                  </a:cubicBezTo>
                  <a:cubicBezTo>
                    <a:pt x="635" y="1382"/>
                    <a:pt x="935" y="1315"/>
                    <a:pt x="1135" y="1182"/>
                  </a:cubicBezTo>
                  <a:cubicBezTo>
                    <a:pt x="1335" y="1048"/>
                    <a:pt x="1535" y="848"/>
                    <a:pt x="1635" y="615"/>
                  </a:cubicBezTo>
                  <a:cubicBezTo>
                    <a:pt x="1669" y="515"/>
                    <a:pt x="1702" y="381"/>
                    <a:pt x="1669" y="314"/>
                  </a:cubicBezTo>
                  <a:cubicBezTo>
                    <a:pt x="1635" y="214"/>
                    <a:pt x="1602" y="81"/>
                    <a:pt x="1502" y="48"/>
                  </a:cubicBezTo>
                  <a:cubicBezTo>
                    <a:pt x="1455" y="24"/>
                    <a:pt x="1374" y="0"/>
                    <a:pt x="12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35"/>
            <p:cNvSpPr/>
            <p:nvPr/>
          </p:nvSpPr>
          <p:spPr>
            <a:xfrm rot="240851">
              <a:off x="1482986" y="3710825"/>
              <a:ext cx="39223" cy="46948"/>
            </a:xfrm>
            <a:custGeom>
              <a:avLst/>
              <a:gdLst/>
              <a:ahLst/>
              <a:cxnLst/>
              <a:rect l="l" t="t" r="r" b="b"/>
              <a:pathLst>
                <a:path w="1569" h="1878" extrusionOk="0">
                  <a:moveTo>
                    <a:pt x="758" y="592"/>
                  </a:moveTo>
                  <a:cubicBezTo>
                    <a:pt x="745" y="603"/>
                    <a:pt x="735" y="617"/>
                    <a:pt x="735" y="630"/>
                  </a:cubicBezTo>
                  <a:cubicBezTo>
                    <a:pt x="743" y="617"/>
                    <a:pt x="751" y="605"/>
                    <a:pt x="758" y="592"/>
                  </a:cubicBezTo>
                  <a:close/>
                  <a:moveTo>
                    <a:pt x="1202" y="1"/>
                  </a:moveTo>
                  <a:cubicBezTo>
                    <a:pt x="1125" y="1"/>
                    <a:pt x="1047" y="40"/>
                    <a:pt x="1001" y="63"/>
                  </a:cubicBezTo>
                  <a:cubicBezTo>
                    <a:pt x="901" y="96"/>
                    <a:pt x="835" y="196"/>
                    <a:pt x="835" y="296"/>
                  </a:cubicBezTo>
                  <a:cubicBezTo>
                    <a:pt x="835" y="413"/>
                    <a:pt x="809" y="504"/>
                    <a:pt x="758" y="592"/>
                  </a:cubicBezTo>
                  <a:lnTo>
                    <a:pt x="758" y="592"/>
                  </a:lnTo>
                  <a:cubicBezTo>
                    <a:pt x="777" y="575"/>
                    <a:pt x="801" y="563"/>
                    <a:pt x="801" y="563"/>
                  </a:cubicBezTo>
                  <a:lnTo>
                    <a:pt x="801" y="563"/>
                  </a:lnTo>
                  <a:cubicBezTo>
                    <a:pt x="735" y="697"/>
                    <a:pt x="668" y="797"/>
                    <a:pt x="568" y="897"/>
                  </a:cubicBezTo>
                  <a:lnTo>
                    <a:pt x="668" y="797"/>
                  </a:lnTo>
                  <a:lnTo>
                    <a:pt x="668" y="797"/>
                  </a:lnTo>
                  <a:cubicBezTo>
                    <a:pt x="568" y="897"/>
                    <a:pt x="501" y="1030"/>
                    <a:pt x="401" y="1064"/>
                  </a:cubicBezTo>
                  <a:lnTo>
                    <a:pt x="501" y="964"/>
                  </a:lnTo>
                  <a:lnTo>
                    <a:pt x="501" y="964"/>
                  </a:lnTo>
                  <a:cubicBezTo>
                    <a:pt x="401" y="1064"/>
                    <a:pt x="301" y="1097"/>
                    <a:pt x="201" y="1130"/>
                  </a:cubicBezTo>
                  <a:cubicBezTo>
                    <a:pt x="134" y="1197"/>
                    <a:pt x="34" y="1297"/>
                    <a:pt x="34" y="1397"/>
                  </a:cubicBezTo>
                  <a:cubicBezTo>
                    <a:pt x="1" y="1464"/>
                    <a:pt x="34" y="1597"/>
                    <a:pt x="67" y="1697"/>
                  </a:cubicBezTo>
                  <a:cubicBezTo>
                    <a:pt x="134" y="1764"/>
                    <a:pt x="201" y="1864"/>
                    <a:pt x="334" y="1864"/>
                  </a:cubicBezTo>
                  <a:cubicBezTo>
                    <a:pt x="344" y="1874"/>
                    <a:pt x="359" y="1878"/>
                    <a:pt x="378" y="1878"/>
                  </a:cubicBezTo>
                  <a:cubicBezTo>
                    <a:pt x="423" y="1878"/>
                    <a:pt x="487" y="1854"/>
                    <a:pt x="534" y="1831"/>
                  </a:cubicBezTo>
                  <a:cubicBezTo>
                    <a:pt x="1068" y="1564"/>
                    <a:pt x="1502" y="1030"/>
                    <a:pt x="1568" y="497"/>
                  </a:cubicBezTo>
                  <a:cubicBezTo>
                    <a:pt x="1568" y="363"/>
                    <a:pt x="1568" y="263"/>
                    <a:pt x="1535" y="196"/>
                  </a:cubicBezTo>
                  <a:cubicBezTo>
                    <a:pt x="1502" y="96"/>
                    <a:pt x="1402" y="30"/>
                    <a:pt x="1302" y="30"/>
                  </a:cubicBezTo>
                  <a:cubicBezTo>
                    <a:pt x="1271" y="9"/>
                    <a:pt x="1236" y="1"/>
                    <a:pt x="120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35"/>
            <p:cNvSpPr/>
            <p:nvPr/>
          </p:nvSpPr>
          <p:spPr>
            <a:xfrm rot="240851">
              <a:off x="1777054" y="4214243"/>
              <a:ext cx="30049" cy="70272"/>
            </a:xfrm>
            <a:custGeom>
              <a:avLst/>
              <a:gdLst/>
              <a:ahLst/>
              <a:cxnLst/>
              <a:rect l="l" t="t" r="r" b="b"/>
              <a:pathLst>
                <a:path w="1202" h="2811" extrusionOk="0">
                  <a:moveTo>
                    <a:pt x="868" y="1"/>
                  </a:moveTo>
                  <a:cubicBezTo>
                    <a:pt x="668" y="1"/>
                    <a:pt x="401" y="101"/>
                    <a:pt x="368" y="301"/>
                  </a:cubicBezTo>
                  <a:cubicBezTo>
                    <a:pt x="234" y="968"/>
                    <a:pt x="168" y="1635"/>
                    <a:pt x="34" y="2302"/>
                  </a:cubicBezTo>
                  <a:cubicBezTo>
                    <a:pt x="1" y="2502"/>
                    <a:pt x="67" y="2769"/>
                    <a:pt x="334" y="2803"/>
                  </a:cubicBezTo>
                  <a:cubicBezTo>
                    <a:pt x="365" y="2808"/>
                    <a:pt x="398" y="2811"/>
                    <a:pt x="431" y="2811"/>
                  </a:cubicBezTo>
                  <a:cubicBezTo>
                    <a:pt x="611" y="2811"/>
                    <a:pt x="806" y="2728"/>
                    <a:pt x="835" y="2502"/>
                  </a:cubicBezTo>
                  <a:cubicBezTo>
                    <a:pt x="968" y="1835"/>
                    <a:pt x="1035" y="1168"/>
                    <a:pt x="1168" y="501"/>
                  </a:cubicBezTo>
                  <a:cubicBezTo>
                    <a:pt x="1202" y="301"/>
                    <a:pt x="1135" y="67"/>
                    <a:pt x="86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35"/>
            <p:cNvSpPr/>
            <p:nvPr/>
          </p:nvSpPr>
          <p:spPr>
            <a:xfrm rot="240851">
              <a:off x="1866251" y="4231584"/>
              <a:ext cx="23374" cy="42423"/>
            </a:xfrm>
            <a:custGeom>
              <a:avLst/>
              <a:gdLst/>
              <a:ahLst/>
              <a:cxnLst/>
              <a:rect l="l" t="t" r="r" b="b"/>
              <a:pathLst>
                <a:path w="935" h="1697" extrusionOk="0">
                  <a:moveTo>
                    <a:pt x="462" y="1"/>
                  </a:moveTo>
                  <a:cubicBezTo>
                    <a:pt x="429" y="1"/>
                    <a:pt x="397" y="5"/>
                    <a:pt x="368" y="15"/>
                  </a:cubicBezTo>
                  <a:cubicBezTo>
                    <a:pt x="134" y="181"/>
                    <a:pt x="1" y="382"/>
                    <a:pt x="101" y="615"/>
                  </a:cubicBezTo>
                  <a:cubicBezTo>
                    <a:pt x="101" y="648"/>
                    <a:pt x="134" y="682"/>
                    <a:pt x="134" y="782"/>
                  </a:cubicBezTo>
                  <a:lnTo>
                    <a:pt x="134" y="949"/>
                  </a:lnTo>
                  <a:cubicBezTo>
                    <a:pt x="134" y="1015"/>
                    <a:pt x="101" y="1149"/>
                    <a:pt x="68" y="1216"/>
                  </a:cubicBezTo>
                  <a:cubicBezTo>
                    <a:pt x="1" y="1316"/>
                    <a:pt x="68" y="1449"/>
                    <a:pt x="101" y="1516"/>
                  </a:cubicBezTo>
                  <a:cubicBezTo>
                    <a:pt x="134" y="1616"/>
                    <a:pt x="234" y="1683"/>
                    <a:pt x="335" y="1683"/>
                  </a:cubicBezTo>
                  <a:cubicBezTo>
                    <a:pt x="364" y="1692"/>
                    <a:pt x="396" y="1696"/>
                    <a:pt x="429" y="1696"/>
                  </a:cubicBezTo>
                  <a:cubicBezTo>
                    <a:pt x="507" y="1696"/>
                    <a:pt x="588" y="1673"/>
                    <a:pt x="635" y="1649"/>
                  </a:cubicBezTo>
                  <a:cubicBezTo>
                    <a:pt x="701" y="1616"/>
                    <a:pt x="802" y="1516"/>
                    <a:pt x="802" y="1382"/>
                  </a:cubicBezTo>
                  <a:cubicBezTo>
                    <a:pt x="935" y="1049"/>
                    <a:pt x="935" y="682"/>
                    <a:pt x="835" y="315"/>
                  </a:cubicBezTo>
                  <a:cubicBezTo>
                    <a:pt x="802" y="215"/>
                    <a:pt x="768" y="115"/>
                    <a:pt x="668" y="48"/>
                  </a:cubicBezTo>
                  <a:cubicBezTo>
                    <a:pt x="621" y="24"/>
                    <a:pt x="540" y="1"/>
                    <a:pt x="46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35"/>
            <p:cNvSpPr/>
            <p:nvPr/>
          </p:nvSpPr>
          <p:spPr>
            <a:xfrm rot="240851">
              <a:off x="1938533" y="4237799"/>
              <a:ext cx="21699" cy="43373"/>
            </a:xfrm>
            <a:custGeom>
              <a:avLst/>
              <a:gdLst/>
              <a:ahLst/>
              <a:cxnLst/>
              <a:rect l="l" t="t" r="r" b="b"/>
              <a:pathLst>
                <a:path w="868" h="1735" extrusionOk="0">
                  <a:moveTo>
                    <a:pt x="400" y="0"/>
                  </a:moveTo>
                  <a:cubicBezTo>
                    <a:pt x="334" y="0"/>
                    <a:pt x="200" y="67"/>
                    <a:pt x="100" y="133"/>
                  </a:cubicBezTo>
                  <a:cubicBezTo>
                    <a:pt x="67" y="234"/>
                    <a:pt x="0" y="334"/>
                    <a:pt x="0" y="434"/>
                  </a:cubicBezTo>
                  <a:cubicBezTo>
                    <a:pt x="0" y="734"/>
                    <a:pt x="33" y="1001"/>
                    <a:pt x="33" y="1301"/>
                  </a:cubicBezTo>
                  <a:cubicBezTo>
                    <a:pt x="33" y="1434"/>
                    <a:pt x="67" y="1501"/>
                    <a:pt x="167" y="1601"/>
                  </a:cubicBezTo>
                  <a:cubicBezTo>
                    <a:pt x="234" y="1668"/>
                    <a:pt x="334" y="1735"/>
                    <a:pt x="434" y="1735"/>
                  </a:cubicBezTo>
                  <a:cubicBezTo>
                    <a:pt x="534" y="1735"/>
                    <a:pt x="667" y="1668"/>
                    <a:pt x="734" y="1601"/>
                  </a:cubicBezTo>
                  <a:cubicBezTo>
                    <a:pt x="801" y="1501"/>
                    <a:pt x="867" y="1434"/>
                    <a:pt x="867" y="1301"/>
                  </a:cubicBezTo>
                  <a:cubicBezTo>
                    <a:pt x="867" y="1001"/>
                    <a:pt x="834" y="734"/>
                    <a:pt x="834" y="434"/>
                  </a:cubicBezTo>
                  <a:cubicBezTo>
                    <a:pt x="834" y="300"/>
                    <a:pt x="767" y="234"/>
                    <a:pt x="701" y="133"/>
                  </a:cubicBezTo>
                  <a:cubicBezTo>
                    <a:pt x="600" y="67"/>
                    <a:pt x="534" y="0"/>
                    <a:pt x="4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35"/>
            <p:cNvSpPr/>
            <p:nvPr/>
          </p:nvSpPr>
          <p:spPr>
            <a:xfrm rot="240851">
              <a:off x="2064387" y="4254890"/>
              <a:ext cx="29224" cy="67447"/>
            </a:xfrm>
            <a:custGeom>
              <a:avLst/>
              <a:gdLst/>
              <a:ahLst/>
              <a:cxnLst/>
              <a:rect l="l" t="t" r="r" b="b"/>
              <a:pathLst>
                <a:path w="1169" h="2698" extrusionOk="0">
                  <a:moveTo>
                    <a:pt x="655" y="1"/>
                  </a:moveTo>
                  <a:cubicBezTo>
                    <a:pt x="503" y="1"/>
                    <a:pt x="334" y="151"/>
                    <a:pt x="334" y="349"/>
                  </a:cubicBezTo>
                  <a:lnTo>
                    <a:pt x="334" y="850"/>
                  </a:lnTo>
                  <a:lnTo>
                    <a:pt x="334" y="1083"/>
                  </a:lnTo>
                  <a:lnTo>
                    <a:pt x="334" y="1150"/>
                  </a:lnTo>
                  <a:lnTo>
                    <a:pt x="334" y="1250"/>
                  </a:lnTo>
                  <a:cubicBezTo>
                    <a:pt x="301" y="1417"/>
                    <a:pt x="301" y="1517"/>
                    <a:pt x="268" y="1683"/>
                  </a:cubicBezTo>
                  <a:cubicBezTo>
                    <a:pt x="234" y="1784"/>
                    <a:pt x="234" y="1850"/>
                    <a:pt x="167" y="1950"/>
                  </a:cubicBezTo>
                  <a:cubicBezTo>
                    <a:pt x="167" y="1984"/>
                    <a:pt x="134" y="2017"/>
                    <a:pt x="134" y="2017"/>
                  </a:cubicBezTo>
                  <a:cubicBezTo>
                    <a:pt x="134" y="2017"/>
                    <a:pt x="111" y="2133"/>
                    <a:pt x="103" y="2133"/>
                  </a:cubicBezTo>
                  <a:cubicBezTo>
                    <a:pt x="102" y="2133"/>
                    <a:pt x="101" y="2128"/>
                    <a:pt x="101" y="2117"/>
                  </a:cubicBezTo>
                  <a:cubicBezTo>
                    <a:pt x="67" y="2184"/>
                    <a:pt x="1" y="2317"/>
                    <a:pt x="67" y="2417"/>
                  </a:cubicBezTo>
                  <a:cubicBezTo>
                    <a:pt x="101" y="2484"/>
                    <a:pt x="134" y="2617"/>
                    <a:pt x="234" y="2651"/>
                  </a:cubicBezTo>
                  <a:cubicBezTo>
                    <a:pt x="288" y="2683"/>
                    <a:pt x="351" y="2698"/>
                    <a:pt x="417" y="2698"/>
                  </a:cubicBezTo>
                  <a:cubicBezTo>
                    <a:pt x="555" y="2698"/>
                    <a:pt x="700" y="2631"/>
                    <a:pt x="768" y="2517"/>
                  </a:cubicBezTo>
                  <a:cubicBezTo>
                    <a:pt x="1068" y="1850"/>
                    <a:pt x="1168" y="1150"/>
                    <a:pt x="1135" y="449"/>
                  </a:cubicBezTo>
                  <a:cubicBezTo>
                    <a:pt x="1135" y="249"/>
                    <a:pt x="968" y="16"/>
                    <a:pt x="735" y="16"/>
                  </a:cubicBezTo>
                  <a:cubicBezTo>
                    <a:pt x="709" y="6"/>
                    <a:pt x="683" y="1"/>
                    <a:pt x="6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35"/>
            <p:cNvSpPr/>
            <p:nvPr/>
          </p:nvSpPr>
          <p:spPr>
            <a:xfrm rot="240851">
              <a:off x="2213015" y="4332539"/>
              <a:ext cx="37548" cy="60697"/>
            </a:xfrm>
            <a:custGeom>
              <a:avLst/>
              <a:gdLst/>
              <a:ahLst/>
              <a:cxnLst/>
              <a:rect l="l" t="t" r="r" b="b"/>
              <a:pathLst>
                <a:path w="1502" h="2428" extrusionOk="0">
                  <a:moveTo>
                    <a:pt x="1102" y="0"/>
                  </a:moveTo>
                  <a:cubicBezTo>
                    <a:pt x="1032" y="0"/>
                    <a:pt x="941" y="31"/>
                    <a:pt x="868" y="80"/>
                  </a:cubicBezTo>
                  <a:cubicBezTo>
                    <a:pt x="801" y="113"/>
                    <a:pt x="768" y="180"/>
                    <a:pt x="701" y="313"/>
                  </a:cubicBezTo>
                  <a:cubicBezTo>
                    <a:pt x="501" y="847"/>
                    <a:pt x="267" y="1381"/>
                    <a:pt x="34" y="1948"/>
                  </a:cubicBezTo>
                  <a:cubicBezTo>
                    <a:pt x="0" y="2015"/>
                    <a:pt x="34" y="2181"/>
                    <a:pt x="100" y="2248"/>
                  </a:cubicBezTo>
                  <a:cubicBezTo>
                    <a:pt x="134" y="2315"/>
                    <a:pt x="201" y="2415"/>
                    <a:pt x="334" y="2415"/>
                  </a:cubicBezTo>
                  <a:cubicBezTo>
                    <a:pt x="352" y="2424"/>
                    <a:pt x="374" y="2428"/>
                    <a:pt x="400" y="2428"/>
                  </a:cubicBezTo>
                  <a:cubicBezTo>
                    <a:pt x="470" y="2428"/>
                    <a:pt x="561" y="2397"/>
                    <a:pt x="634" y="2348"/>
                  </a:cubicBezTo>
                  <a:cubicBezTo>
                    <a:pt x="701" y="2315"/>
                    <a:pt x="768" y="2248"/>
                    <a:pt x="801" y="2115"/>
                  </a:cubicBezTo>
                  <a:cubicBezTo>
                    <a:pt x="1001" y="1581"/>
                    <a:pt x="1235" y="1014"/>
                    <a:pt x="1468" y="480"/>
                  </a:cubicBezTo>
                  <a:cubicBezTo>
                    <a:pt x="1501" y="413"/>
                    <a:pt x="1468" y="247"/>
                    <a:pt x="1435" y="180"/>
                  </a:cubicBezTo>
                  <a:cubicBezTo>
                    <a:pt x="1368" y="113"/>
                    <a:pt x="1301" y="13"/>
                    <a:pt x="1168" y="13"/>
                  </a:cubicBezTo>
                  <a:cubicBezTo>
                    <a:pt x="1150" y="4"/>
                    <a:pt x="1127" y="0"/>
                    <a:pt x="11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35"/>
            <p:cNvSpPr/>
            <p:nvPr/>
          </p:nvSpPr>
          <p:spPr>
            <a:xfrm rot="240851">
              <a:off x="2354103" y="4407358"/>
              <a:ext cx="25874" cy="58772"/>
            </a:xfrm>
            <a:custGeom>
              <a:avLst/>
              <a:gdLst/>
              <a:ahLst/>
              <a:cxnLst/>
              <a:rect l="l" t="t" r="r" b="b"/>
              <a:pathLst>
                <a:path w="1035" h="2351" extrusionOk="0">
                  <a:moveTo>
                    <a:pt x="658" y="0"/>
                  </a:moveTo>
                  <a:cubicBezTo>
                    <a:pt x="458" y="0"/>
                    <a:pt x="268" y="83"/>
                    <a:pt x="268" y="308"/>
                  </a:cubicBezTo>
                  <a:cubicBezTo>
                    <a:pt x="168" y="842"/>
                    <a:pt x="101" y="1342"/>
                    <a:pt x="1" y="1876"/>
                  </a:cubicBezTo>
                  <a:cubicBezTo>
                    <a:pt x="1" y="2009"/>
                    <a:pt x="1" y="2076"/>
                    <a:pt x="34" y="2176"/>
                  </a:cubicBezTo>
                  <a:cubicBezTo>
                    <a:pt x="101" y="2243"/>
                    <a:pt x="168" y="2343"/>
                    <a:pt x="301" y="2343"/>
                  </a:cubicBezTo>
                  <a:cubicBezTo>
                    <a:pt x="332" y="2348"/>
                    <a:pt x="365" y="2351"/>
                    <a:pt x="398" y="2351"/>
                  </a:cubicBezTo>
                  <a:cubicBezTo>
                    <a:pt x="578" y="2351"/>
                    <a:pt x="773" y="2268"/>
                    <a:pt x="801" y="2043"/>
                  </a:cubicBezTo>
                  <a:cubicBezTo>
                    <a:pt x="868" y="1509"/>
                    <a:pt x="968" y="1009"/>
                    <a:pt x="1035" y="475"/>
                  </a:cubicBezTo>
                  <a:cubicBezTo>
                    <a:pt x="1035" y="342"/>
                    <a:pt x="1035" y="242"/>
                    <a:pt x="1002" y="175"/>
                  </a:cubicBezTo>
                  <a:cubicBezTo>
                    <a:pt x="968" y="75"/>
                    <a:pt x="868" y="8"/>
                    <a:pt x="768" y="8"/>
                  </a:cubicBezTo>
                  <a:cubicBezTo>
                    <a:pt x="732" y="3"/>
                    <a:pt x="695" y="0"/>
                    <a:pt x="65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35"/>
            <p:cNvSpPr/>
            <p:nvPr/>
          </p:nvSpPr>
          <p:spPr>
            <a:xfrm rot="240851">
              <a:off x="2319078" y="3953611"/>
              <a:ext cx="24199" cy="58397"/>
            </a:xfrm>
            <a:custGeom>
              <a:avLst/>
              <a:gdLst/>
              <a:ahLst/>
              <a:cxnLst/>
              <a:rect l="l" t="t" r="r" b="b"/>
              <a:pathLst>
                <a:path w="968" h="2336" extrusionOk="0">
                  <a:moveTo>
                    <a:pt x="534" y="0"/>
                  </a:moveTo>
                  <a:cubicBezTo>
                    <a:pt x="301" y="0"/>
                    <a:pt x="167" y="167"/>
                    <a:pt x="134" y="400"/>
                  </a:cubicBezTo>
                  <a:lnTo>
                    <a:pt x="0" y="1901"/>
                  </a:lnTo>
                  <a:cubicBezTo>
                    <a:pt x="0" y="2135"/>
                    <a:pt x="200" y="2335"/>
                    <a:pt x="434" y="2335"/>
                  </a:cubicBezTo>
                  <a:cubicBezTo>
                    <a:pt x="667" y="2302"/>
                    <a:pt x="801" y="2135"/>
                    <a:pt x="834" y="1901"/>
                  </a:cubicBezTo>
                  <a:lnTo>
                    <a:pt x="968" y="400"/>
                  </a:lnTo>
                  <a:cubicBezTo>
                    <a:pt x="968" y="200"/>
                    <a:pt x="768" y="0"/>
                    <a:pt x="5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35"/>
            <p:cNvSpPr/>
            <p:nvPr/>
          </p:nvSpPr>
          <p:spPr>
            <a:xfrm rot="240851">
              <a:off x="2256210" y="3935722"/>
              <a:ext cx="21699" cy="50898"/>
            </a:xfrm>
            <a:custGeom>
              <a:avLst/>
              <a:gdLst/>
              <a:ahLst/>
              <a:cxnLst/>
              <a:rect l="l" t="t" r="r" b="b"/>
              <a:pathLst>
                <a:path w="868" h="2036" extrusionOk="0">
                  <a:moveTo>
                    <a:pt x="434" y="0"/>
                  </a:moveTo>
                  <a:cubicBezTo>
                    <a:pt x="234" y="0"/>
                    <a:pt x="34" y="167"/>
                    <a:pt x="34" y="401"/>
                  </a:cubicBezTo>
                  <a:cubicBezTo>
                    <a:pt x="34" y="834"/>
                    <a:pt x="34" y="1201"/>
                    <a:pt x="1" y="1602"/>
                  </a:cubicBezTo>
                  <a:cubicBezTo>
                    <a:pt x="1" y="1835"/>
                    <a:pt x="168" y="2035"/>
                    <a:pt x="401" y="2035"/>
                  </a:cubicBezTo>
                  <a:cubicBezTo>
                    <a:pt x="601" y="2002"/>
                    <a:pt x="835" y="1835"/>
                    <a:pt x="835" y="1602"/>
                  </a:cubicBezTo>
                  <a:cubicBezTo>
                    <a:pt x="835" y="1201"/>
                    <a:pt x="835" y="834"/>
                    <a:pt x="868" y="401"/>
                  </a:cubicBezTo>
                  <a:cubicBezTo>
                    <a:pt x="868" y="201"/>
                    <a:pt x="701" y="0"/>
                    <a:pt x="4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35"/>
            <p:cNvSpPr/>
            <p:nvPr/>
          </p:nvSpPr>
          <p:spPr>
            <a:xfrm rot="240851">
              <a:off x="1583315" y="4175534"/>
              <a:ext cx="39223" cy="46948"/>
            </a:xfrm>
            <a:custGeom>
              <a:avLst/>
              <a:gdLst/>
              <a:ahLst/>
              <a:cxnLst/>
              <a:rect l="l" t="t" r="r" b="b"/>
              <a:pathLst>
                <a:path w="1569" h="1878" extrusionOk="0">
                  <a:moveTo>
                    <a:pt x="1148" y="1"/>
                  </a:moveTo>
                  <a:cubicBezTo>
                    <a:pt x="1121" y="1"/>
                    <a:pt x="1095" y="5"/>
                    <a:pt x="1068" y="14"/>
                  </a:cubicBezTo>
                  <a:cubicBezTo>
                    <a:pt x="1035" y="14"/>
                    <a:pt x="1001" y="81"/>
                    <a:pt x="1001" y="81"/>
                  </a:cubicBezTo>
                  <a:cubicBezTo>
                    <a:pt x="934" y="81"/>
                    <a:pt x="901" y="147"/>
                    <a:pt x="868" y="181"/>
                  </a:cubicBezTo>
                  <a:cubicBezTo>
                    <a:pt x="601" y="581"/>
                    <a:pt x="334" y="915"/>
                    <a:pt x="67" y="1282"/>
                  </a:cubicBezTo>
                  <a:cubicBezTo>
                    <a:pt x="34" y="1348"/>
                    <a:pt x="0" y="1482"/>
                    <a:pt x="34" y="1582"/>
                  </a:cubicBezTo>
                  <a:cubicBezTo>
                    <a:pt x="67" y="1648"/>
                    <a:pt x="101" y="1782"/>
                    <a:pt x="201" y="1815"/>
                  </a:cubicBezTo>
                  <a:cubicBezTo>
                    <a:pt x="247" y="1838"/>
                    <a:pt x="324" y="1877"/>
                    <a:pt x="401" y="1877"/>
                  </a:cubicBezTo>
                  <a:cubicBezTo>
                    <a:pt x="436" y="1877"/>
                    <a:pt x="470" y="1869"/>
                    <a:pt x="501" y="1849"/>
                  </a:cubicBezTo>
                  <a:cubicBezTo>
                    <a:pt x="534" y="1849"/>
                    <a:pt x="568" y="1815"/>
                    <a:pt x="568" y="1815"/>
                  </a:cubicBezTo>
                  <a:cubicBezTo>
                    <a:pt x="601" y="1782"/>
                    <a:pt x="701" y="1715"/>
                    <a:pt x="701" y="1682"/>
                  </a:cubicBezTo>
                  <a:cubicBezTo>
                    <a:pt x="934" y="1315"/>
                    <a:pt x="1235" y="981"/>
                    <a:pt x="1502" y="614"/>
                  </a:cubicBezTo>
                  <a:cubicBezTo>
                    <a:pt x="1535" y="514"/>
                    <a:pt x="1568" y="414"/>
                    <a:pt x="1535" y="314"/>
                  </a:cubicBezTo>
                  <a:cubicBezTo>
                    <a:pt x="1502" y="247"/>
                    <a:pt x="1435" y="114"/>
                    <a:pt x="1368" y="81"/>
                  </a:cubicBezTo>
                  <a:cubicBezTo>
                    <a:pt x="1295" y="32"/>
                    <a:pt x="1222" y="1"/>
                    <a:pt x="11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35"/>
            <p:cNvSpPr/>
            <p:nvPr/>
          </p:nvSpPr>
          <p:spPr>
            <a:xfrm rot="240851">
              <a:off x="1533360" y="4154947"/>
              <a:ext cx="34198" cy="34598"/>
            </a:xfrm>
            <a:custGeom>
              <a:avLst/>
              <a:gdLst/>
              <a:ahLst/>
              <a:cxnLst/>
              <a:rect l="l" t="t" r="r" b="b"/>
              <a:pathLst>
                <a:path w="1368" h="1384" extrusionOk="0">
                  <a:moveTo>
                    <a:pt x="856" y="1"/>
                  </a:moveTo>
                  <a:cubicBezTo>
                    <a:pt x="834" y="1"/>
                    <a:pt x="813" y="9"/>
                    <a:pt x="801" y="21"/>
                  </a:cubicBezTo>
                  <a:cubicBezTo>
                    <a:pt x="467" y="188"/>
                    <a:pt x="234" y="454"/>
                    <a:pt x="34" y="755"/>
                  </a:cubicBezTo>
                  <a:cubicBezTo>
                    <a:pt x="0" y="788"/>
                    <a:pt x="0" y="821"/>
                    <a:pt x="0" y="921"/>
                  </a:cubicBezTo>
                  <a:lnTo>
                    <a:pt x="0" y="1088"/>
                  </a:lnTo>
                  <a:cubicBezTo>
                    <a:pt x="34" y="1155"/>
                    <a:pt x="100" y="1288"/>
                    <a:pt x="167" y="1322"/>
                  </a:cubicBezTo>
                  <a:cubicBezTo>
                    <a:pt x="236" y="1345"/>
                    <a:pt x="321" y="1384"/>
                    <a:pt x="389" y="1384"/>
                  </a:cubicBezTo>
                  <a:cubicBezTo>
                    <a:pt x="419" y="1384"/>
                    <a:pt x="447" y="1376"/>
                    <a:pt x="467" y="1355"/>
                  </a:cubicBezTo>
                  <a:cubicBezTo>
                    <a:pt x="534" y="1322"/>
                    <a:pt x="634" y="1288"/>
                    <a:pt x="701" y="1188"/>
                  </a:cubicBezTo>
                  <a:cubicBezTo>
                    <a:pt x="768" y="1155"/>
                    <a:pt x="768" y="1122"/>
                    <a:pt x="801" y="1088"/>
                  </a:cubicBezTo>
                  <a:lnTo>
                    <a:pt x="801" y="1088"/>
                  </a:lnTo>
                  <a:lnTo>
                    <a:pt x="701" y="1155"/>
                  </a:lnTo>
                  <a:cubicBezTo>
                    <a:pt x="801" y="1022"/>
                    <a:pt x="868" y="955"/>
                    <a:pt x="1001" y="855"/>
                  </a:cubicBezTo>
                  <a:lnTo>
                    <a:pt x="1001" y="855"/>
                  </a:lnTo>
                  <a:lnTo>
                    <a:pt x="934" y="955"/>
                  </a:lnTo>
                  <a:cubicBezTo>
                    <a:pt x="1001" y="921"/>
                    <a:pt x="1101" y="821"/>
                    <a:pt x="1168" y="788"/>
                  </a:cubicBezTo>
                  <a:cubicBezTo>
                    <a:pt x="1268" y="755"/>
                    <a:pt x="1335" y="621"/>
                    <a:pt x="1335" y="521"/>
                  </a:cubicBezTo>
                  <a:cubicBezTo>
                    <a:pt x="1368" y="454"/>
                    <a:pt x="1335" y="321"/>
                    <a:pt x="1301" y="254"/>
                  </a:cubicBezTo>
                  <a:cubicBezTo>
                    <a:pt x="1268" y="154"/>
                    <a:pt x="1168" y="88"/>
                    <a:pt x="1068" y="88"/>
                  </a:cubicBezTo>
                  <a:lnTo>
                    <a:pt x="934" y="88"/>
                  </a:lnTo>
                  <a:cubicBezTo>
                    <a:pt x="934" y="24"/>
                    <a:pt x="894" y="1"/>
                    <a:pt x="8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35"/>
            <p:cNvSpPr/>
            <p:nvPr/>
          </p:nvSpPr>
          <p:spPr>
            <a:xfrm rot="240851">
              <a:off x="1474946" y="4130294"/>
              <a:ext cx="38373" cy="33198"/>
            </a:xfrm>
            <a:custGeom>
              <a:avLst/>
              <a:gdLst/>
              <a:ahLst/>
              <a:cxnLst/>
              <a:rect l="l" t="t" r="r" b="b"/>
              <a:pathLst>
                <a:path w="1535" h="1328" extrusionOk="0">
                  <a:moveTo>
                    <a:pt x="1106" y="1"/>
                  </a:moveTo>
                  <a:cubicBezTo>
                    <a:pt x="1082" y="1"/>
                    <a:pt x="1058" y="5"/>
                    <a:pt x="1035" y="13"/>
                  </a:cubicBezTo>
                  <a:cubicBezTo>
                    <a:pt x="868" y="80"/>
                    <a:pt x="668" y="146"/>
                    <a:pt x="534" y="280"/>
                  </a:cubicBezTo>
                  <a:cubicBezTo>
                    <a:pt x="468" y="346"/>
                    <a:pt x="368" y="413"/>
                    <a:pt x="301" y="480"/>
                  </a:cubicBezTo>
                  <a:cubicBezTo>
                    <a:pt x="201" y="580"/>
                    <a:pt x="134" y="647"/>
                    <a:pt x="67" y="713"/>
                  </a:cubicBezTo>
                  <a:cubicBezTo>
                    <a:pt x="34" y="813"/>
                    <a:pt x="1" y="947"/>
                    <a:pt x="34" y="1014"/>
                  </a:cubicBezTo>
                  <a:cubicBezTo>
                    <a:pt x="67" y="1114"/>
                    <a:pt x="134" y="1247"/>
                    <a:pt x="201" y="1280"/>
                  </a:cubicBezTo>
                  <a:cubicBezTo>
                    <a:pt x="271" y="1304"/>
                    <a:pt x="342" y="1328"/>
                    <a:pt x="413" y="1328"/>
                  </a:cubicBezTo>
                  <a:cubicBezTo>
                    <a:pt x="442" y="1328"/>
                    <a:pt x="472" y="1324"/>
                    <a:pt x="501" y="1314"/>
                  </a:cubicBezTo>
                  <a:cubicBezTo>
                    <a:pt x="534" y="1314"/>
                    <a:pt x="568" y="1280"/>
                    <a:pt x="568" y="1280"/>
                  </a:cubicBezTo>
                  <a:cubicBezTo>
                    <a:pt x="634" y="1247"/>
                    <a:pt x="701" y="1180"/>
                    <a:pt x="701" y="1147"/>
                  </a:cubicBezTo>
                  <a:lnTo>
                    <a:pt x="701" y="1147"/>
                  </a:lnTo>
                  <a:lnTo>
                    <a:pt x="835" y="1014"/>
                  </a:lnTo>
                  <a:cubicBezTo>
                    <a:pt x="893" y="955"/>
                    <a:pt x="1003" y="922"/>
                    <a:pt x="1119" y="870"/>
                  </a:cubicBezTo>
                  <a:lnTo>
                    <a:pt x="1119" y="870"/>
                  </a:lnTo>
                  <a:cubicBezTo>
                    <a:pt x="1092" y="889"/>
                    <a:pt x="1068" y="914"/>
                    <a:pt x="1068" y="914"/>
                  </a:cubicBezTo>
                  <a:cubicBezTo>
                    <a:pt x="1135" y="914"/>
                    <a:pt x="1168" y="847"/>
                    <a:pt x="1201" y="847"/>
                  </a:cubicBezTo>
                  <a:cubicBezTo>
                    <a:pt x="1302" y="813"/>
                    <a:pt x="1368" y="780"/>
                    <a:pt x="1468" y="680"/>
                  </a:cubicBezTo>
                  <a:cubicBezTo>
                    <a:pt x="1502" y="613"/>
                    <a:pt x="1535" y="480"/>
                    <a:pt x="1502" y="413"/>
                  </a:cubicBezTo>
                  <a:cubicBezTo>
                    <a:pt x="1468" y="313"/>
                    <a:pt x="1402" y="180"/>
                    <a:pt x="1335" y="146"/>
                  </a:cubicBezTo>
                  <a:cubicBezTo>
                    <a:pt x="1258" y="44"/>
                    <a:pt x="1182" y="1"/>
                    <a:pt x="11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35"/>
            <p:cNvSpPr/>
            <p:nvPr/>
          </p:nvSpPr>
          <p:spPr>
            <a:xfrm rot="240851">
              <a:off x="1364663" y="4066580"/>
              <a:ext cx="48398" cy="39848"/>
            </a:xfrm>
            <a:custGeom>
              <a:avLst/>
              <a:gdLst/>
              <a:ahLst/>
              <a:cxnLst/>
              <a:rect l="l" t="t" r="r" b="b"/>
              <a:pathLst>
                <a:path w="1936" h="1594" extrusionOk="0">
                  <a:moveTo>
                    <a:pt x="1397" y="1"/>
                  </a:moveTo>
                  <a:cubicBezTo>
                    <a:pt x="1368" y="1"/>
                    <a:pt x="1335" y="9"/>
                    <a:pt x="1302" y="26"/>
                  </a:cubicBezTo>
                  <a:cubicBezTo>
                    <a:pt x="868" y="226"/>
                    <a:pt x="434" y="526"/>
                    <a:pt x="134" y="893"/>
                  </a:cubicBezTo>
                  <a:cubicBezTo>
                    <a:pt x="67" y="993"/>
                    <a:pt x="1" y="1060"/>
                    <a:pt x="1" y="1193"/>
                  </a:cubicBezTo>
                  <a:cubicBezTo>
                    <a:pt x="1" y="1260"/>
                    <a:pt x="67" y="1394"/>
                    <a:pt x="134" y="1494"/>
                  </a:cubicBezTo>
                  <a:cubicBezTo>
                    <a:pt x="234" y="1560"/>
                    <a:pt x="301" y="1594"/>
                    <a:pt x="434" y="1594"/>
                  </a:cubicBezTo>
                  <a:cubicBezTo>
                    <a:pt x="501" y="1594"/>
                    <a:pt x="634" y="1560"/>
                    <a:pt x="735" y="1494"/>
                  </a:cubicBezTo>
                  <a:cubicBezTo>
                    <a:pt x="835" y="1294"/>
                    <a:pt x="1001" y="1160"/>
                    <a:pt x="1168" y="1027"/>
                  </a:cubicBezTo>
                  <a:lnTo>
                    <a:pt x="1168" y="1027"/>
                  </a:lnTo>
                  <a:lnTo>
                    <a:pt x="1101" y="1093"/>
                  </a:lnTo>
                  <a:cubicBezTo>
                    <a:pt x="1302" y="927"/>
                    <a:pt x="1502" y="827"/>
                    <a:pt x="1735" y="726"/>
                  </a:cubicBezTo>
                  <a:cubicBezTo>
                    <a:pt x="1802" y="693"/>
                    <a:pt x="1902" y="560"/>
                    <a:pt x="1902" y="493"/>
                  </a:cubicBezTo>
                  <a:cubicBezTo>
                    <a:pt x="1935" y="393"/>
                    <a:pt x="1902" y="259"/>
                    <a:pt x="1835" y="193"/>
                  </a:cubicBezTo>
                  <a:cubicBezTo>
                    <a:pt x="1802" y="93"/>
                    <a:pt x="1735" y="26"/>
                    <a:pt x="1602" y="26"/>
                  </a:cubicBezTo>
                  <a:lnTo>
                    <a:pt x="1468" y="26"/>
                  </a:lnTo>
                  <a:cubicBezTo>
                    <a:pt x="1452" y="9"/>
                    <a:pt x="1427" y="1"/>
                    <a:pt x="13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35"/>
            <p:cNvSpPr/>
            <p:nvPr/>
          </p:nvSpPr>
          <p:spPr>
            <a:xfrm rot="240851">
              <a:off x="1318864" y="4030556"/>
              <a:ext cx="48398" cy="35048"/>
            </a:xfrm>
            <a:custGeom>
              <a:avLst/>
              <a:gdLst/>
              <a:ahLst/>
              <a:cxnLst/>
              <a:rect l="l" t="t" r="r" b="b"/>
              <a:pathLst>
                <a:path w="1936" h="1402" extrusionOk="0">
                  <a:moveTo>
                    <a:pt x="1369" y="1"/>
                  </a:moveTo>
                  <a:cubicBezTo>
                    <a:pt x="902" y="67"/>
                    <a:pt x="401" y="334"/>
                    <a:pt x="134" y="701"/>
                  </a:cubicBezTo>
                  <a:cubicBezTo>
                    <a:pt x="34" y="801"/>
                    <a:pt x="1" y="868"/>
                    <a:pt x="1" y="1001"/>
                  </a:cubicBezTo>
                  <a:cubicBezTo>
                    <a:pt x="1" y="1068"/>
                    <a:pt x="34" y="1202"/>
                    <a:pt x="134" y="1302"/>
                  </a:cubicBezTo>
                  <a:cubicBezTo>
                    <a:pt x="201" y="1368"/>
                    <a:pt x="301" y="1402"/>
                    <a:pt x="401" y="1402"/>
                  </a:cubicBezTo>
                  <a:cubicBezTo>
                    <a:pt x="501" y="1402"/>
                    <a:pt x="601" y="1368"/>
                    <a:pt x="701" y="1302"/>
                  </a:cubicBezTo>
                  <a:cubicBezTo>
                    <a:pt x="768" y="1202"/>
                    <a:pt x="868" y="1068"/>
                    <a:pt x="1002" y="1035"/>
                  </a:cubicBezTo>
                  <a:lnTo>
                    <a:pt x="1002" y="1035"/>
                  </a:lnTo>
                  <a:lnTo>
                    <a:pt x="902" y="1135"/>
                  </a:lnTo>
                  <a:cubicBezTo>
                    <a:pt x="1018" y="1047"/>
                    <a:pt x="1135" y="985"/>
                    <a:pt x="1229" y="927"/>
                  </a:cubicBezTo>
                  <a:lnTo>
                    <a:pt x="1229" y="927"/>
                  </a:lnTo>
                  <a:cubicBezTo>
                    <a:pt x="1213" y="946"/>
                    <a:pt x="1202" y="968"/>
                    <a:pt x="1202" y="968"/>
                  </a:cubicBezTo>
                  <a:cubicBezTo>
                    <a:pt x="1335" y="901"/>
                    <a:pt x="1502" y="868"/>
                    <a:pt x="1635" y="835"/>
                  </a:cubicBezTo>
                  <a:cubicBezTo>
                    <a:pt x="1702" y="835"/>
                    <a:pt x="1836" y="701"/>
                    <a:pt x="1869" y="668"/>
                  </a:cubicBezTo>
                  <a:cubicBezTo>
                    <a:pt x="1902" y="568"/>
                    <a:pt x="1936" y="468"/>
                    <a:pt x="1902" y="368"/>
                  </a:cubicBezTo>
                  <a:cubicBezTo>
                    <a:pt x="1869" y="301"/>
                    <a:pt x="1836" y="167"/>
                    <a:pt x="1736" y="134"/>
                  </a:cubicBezTo>
                  <a:cubicBezTo>
                    <a:pt x="1702" y="134"/>
                    <a:pt x="1669" y="67"/>
                    <a:pt x="1669" y="67"/>
                  </a:cubicBezTo>
                  <a:cubicBezTo>
                    <a:pt x="1502" y="1"/>
                    <a:pt x="1435" y="1"/>
                    <a:pt x="13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35"/>
            <p:cNvSpPr/>
            <p:nvPr/>
          </p:nvSpPr>
          <p:spPr>
            <a:xfrm rot="240851">
              <a:off x="1246315" y="3969724"/>
              <a:ext cx="47548" cy="32973"/>
            </a:xfrm>
            <a:custGeom>
              <a:avLst/>
              <a:gdLst/>
              <a:ahLst/>
              <a:cxnLst/>
              <a:rect l="l" t="t" r="r" b="b"/>
              <a:pathLst>
                <a:path w="1902" h="1319" extrusionOk="0">
                  <a:moveTo>
                    <a:pt x="1342" y="1"/>
                  </a:moveTo>
                  <a:cubicBezTo>
                    <a:pt x="1119" y="1"/>
                    <a:pt x="916" y="85"/>
                    <a:pt x="734" y="189"/>
                  </a:cubicBezTo>
                  <a:cubicBezTo>
                    <a:pt x="467" y="289"/>
                    <a:pt x="267" y="456"/>
                    <a:pt x="134" y="723"/>
                  </a:cubicBezTo>
                  <a:cubicBezTo>
                    <a:pt x="0" y="889"/>
                    <a:pt x="100" y="1190"/>
                    <a:pt x="267" y="1256"/>
                  </a:cubicBezTo>
                  <a:cubicBezTo>
                    <a:pt x="332" y="1299"/>
                    <a:pt x="400" y="1318"/>
                    <a:pt x="466" y="1318"/>
                  </a:cubicBezTo>
                  <a:cubicBezTo>
                    <a:pt x="604" y="1318"/>
                    <a:pt x="733" y="1236"/>
                    <a:pt x="801" y="1123"/>
                  </a:cubicBezTo>
                  <a:cubicBezTo>
                    <a:pt x="801" y="1089"/>
                    <a:pt x="867" y="1089"/>
                    <a:pt x="867" y="1056"/>
                  </a:cubicBezTo>
                  <a:lnTo>
                    <a:pt x="867" y="1056"/>
                  </a:lnTo>
                  <a:lnTo>
                    <a:pt x="767" y="1123"/>
                  </a:lnTo>
                  <a:cubicBezTo>
                    <a:pt x="801" y="1056"/>
                    <a:pt x="901" y="1023"/>
                    <a:pt x="967" y="923"/>
                  </a:cubicBezTo>
                  <a:lnTo>
                    <a:pt x="967" y="923"/>
                  </a:lnTo>
                  <a:lnTo>
                    <a:pt x="901" y="1023"/>
                  </a:lnTo>
                  <a:cubicBezTo>
                    <a:pt x="967" y="956"/>
                    <a:pt x="1068" y="889"/>
                    <a:pt x="1134" y="889"/>
                  </a:cubicBezTo>
                  <a:lnTo>
                    <a:pt x="1134" y="889"/>
                  </a:lnTo>
                  <a:cubicBezTo>
                    <a:pt x="1101" y="889"/>
                    <a:pt x="1068" y="923"/>
                    <a:pt x="1068" y="923"/>
                  </a:cubicBezTo>
                  <a:cubicBezTo>
                    <a:pt x="1134" y="889"/>
                    <a:pt x="1234" y="856"/>
                    <a:pt x="1368" y="856"/>
                  </a:cubicBezTo>
                  <a:lnTo>
                    <a:pt x="1468" y="856"/>
                  </a:lnTo>
                  <a:cubicBezTo>
                    <a:pt x="1568" y="856"/>
                    <a:pt x="1701" y="789"/>
                    <a:pt x="1768" y="723"/>
                  </a:cubicBezTo>
                  <a:cubicBezTo>
                    <a:pt x="1835" y="622"/>
                    <a:pt x="1901" y="556"/>
                    <a:pt x="1901" y="422"/>
                  </a:cubicBezTo>
                  <a:cubicBezTo>
                    <a:pt x="1901" y="356"/>
                    <a:pt x="1868" y="222"/>
                    <a:pt x="1768" y="122"/>
                  </a:cubicBezTo>
                  <a:cubicBezTo>
                    <a:pt x="1735" y="55"/>
                    <a:pt x="1635" y="55"/>
                    <a:pt x="1535" y="22"/>
                  </a:cubicBezTo>
                  <a:cubicBezTo>
                    <a:pt x="1469" y="7"/>
                    <a:pt x="1404" y="1"/>
                    <a:pt x="13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35"/>
            <p:cNvSpPr/>
            <p:nvPr/>
          </p:nvSpPr>
          <p:spPr>
            <a:xfrm rot="240851">
              <a:off x="1160865" y="3862859"/>
              <a:ext cx="56722" cy="37373"/>
            </a:xfrm>
            <a:custGeom>
              <a:avLst/>
              <a:gdLst/>
              <a:ahLst/>
              <a:cxnLst/>
              <a:rect l="l" t="t" r="r" b="b"/>
              <a:pathLst>
                <a:path w="2269" h="1495" extrusionOk="0">
                  <a:moveTo>
                    <a:pt x="1823" y="1"/>
                  </a:moveTo>
                  <a:cubicBezTo>
                    <a:pt x="1752" y="1"/>
                    <a:pt x="1677" y="20"/>
                    <a:pt x="1602" y="57"/>
                  </a:cubicBezTo>
                  <a:cubicBezTo>
                    <a:pt x="1135" y="291"/>
                    <a:pt x="668" y="491"/>
                    <a:pt x="267" y="758"/>
                  </a:cubicBezTo>
                  <a:cubicBezTo>
                    <a:pt x="101" y="824"/>
                    <a:pt x="0" y="1125"/>
                    <a:pt x="134" y="1291"/>
                  </a:cubicBezTo>
                  <a:cubicBezTo>
                    <a:pt x="220" y="1421"/>
                    <a:pt x="334" y="1494"/>
                    <a:pt x="458" y="1494"/>
                  </a:cubicBezTo>
                  <a:cubicBezTo>
                    <a:pt x="526" y="1494"/>
                    <a:pt x="597" y="1472"/>
                    <a:pt x="668" y="1425"/>
                  </a:cubicBezTo>
                  <a:cubicBezTo>
                    <a:pt x="1135" y="1158"/>
                    <a:pt x="1602" y="958"/>
                    <a:pt x="2002" y="724"/>
                  </a:cubicBezTo>
                  <a:cubicBezTo>
                    <a:pt x="2169" y="624"/>
                    <a:pt x="2269" y="324"/>
                    <a:pt x="2135" y="157"/>
                  </a:cubicBezTo>
                  <a:cubicBezTo>
                    <a:pt x="2052" y="53"/>
                    <a:pt x="1942" y="1"/>
                    <a:pt x="182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35"/>
            <p:cNvSpPr/>
            <p:nvPr/>
          </p:nvSpPr>
          <p:spPr>
            <a:xfrm rot="240851">
              <a:off x="1138008" y="3810639"/>
              <a:ext cx="35023" cy="30324"/>
            </a:xfrm>
            <a:custGeom>
              <a:avLst/>
              <a:gdLst/>
              <a:ahLst/>
              <a:cxnLst/>
              <a:rect l="l" t="t" r="r" b="b"/>
              <a:pathLst>
                <a:path w="1401" h="1213" extrusionOk="0">
                  <a:moveTo>
                    <a:pt x="982" y="1"/>
                  </a:moveTo>
                  <a:cubicBezTo>
                    <a:pt x="934" y="1"/>
                    <a:pt x="895" y="17"/>
                    <a:pt x="867" y="45"/>
                  </a:cubicBezTo>
                  <a:cubicBezTo>
                    <a:pt x="567" y="111"/>
                    <a:pt x="334" y="278"/>
                    <a:pt x="100" y="478"/>
                  </a:cubicBezTo>
                  <a:cubicBezTo>
                    <a:pt x="33" y="578"/>
                    <a:pt x="0" y="645"/>
                    <a:pt x="0" y="779"/>
                  </a:cubicBezTo>
                  <a:cubicBezTo>
                    <a:pt x="0" y="879"/>
                    <a:pt x="33" y="979"/>
                    <a:pt x="100" y="1079"/>
                  </a:cubicBezTo>
                  <a:cubicBezTo>
                    <a:pt x="200" y="1146"/>
                    <a:pt x="300" y="1212"/>
                    <a:pt x="400" y="1212"/>
                  </a:cubicBezTo>
                  <a:cubicBezTo>
                    <a:pt x="534" y="1212"/>
                    <a:pt x="600" y="1146"/>
                    <a:pt x="701" y="1079"/>
                  </a:cubicBezTo>
                  <a:cubicBezTo>
                    <a:pt x="734" y="1045"/>
                    <a:pt x="767" y="979"/>
                    <a:pt x="867" y="945"/>
                  </a:cubicBezTo>
                  <a:lnTo>
                    <a:pt x="867" y="945"/>
                  </a:lnTo>
                  <a:lnTo>
                    <a:pt x="767" y="1045"/>
                  </a:lnTo>
                  <a:cubicBezTo>
                    <a:pt x="859" y="953"/>
                    <a:pt x="923" y="918"/>
                    <a:pt x="1036" y="887"/>
                  </a:cubicBezTo>
                  <a:lnTo>
                    <a:pt x="1036" y="887"/>
                  </a:lnTo>
                  <a:cubicBezTo>
                    <a:pt x="1016" y="897"/>
                    <a:pt x="1001" y="912"/>
                    <a:pt x="1001" y="912"/>
                  </a:cubicBezTo>
                  <a:cubicBezTo>
                    <a:pt x="1034" y="912"/>
                    <a:pt x="1067" y="879"/>
                    <a:pt x="1134" y="879"/>
                  </a:cubicBezTo>
                  <a:cubicBezTo>
                    <a:pt x="1201" y="812"/>
                    <a:pt x="1334" y="779"/>
                    <a:pt x="1368" y="712"/>
                  </a:cubicBezTo>
                  <a:cubicBezTo>
                    <a:pt x="1401" y="645"/>
                    <a:pt x="1401" y="612"/>
                    <a:pt x="1401" y="545"/>
                  </a:cubicBezTo>
                  <a:lnTo>
                    <a:pt x="1401" y="345"/>
                  </a:lnTo>
                  <a:cubicBezTo>
                    <a:pt x="1368" y="278"/>
                    <a:pt x="1334" y="145"/>
                    <a:pt x="1234" y="111"/>
                  </a:cubicBezTo>
                  <a:cubicBezTo>
                    <a:pt x="1137" y="33"/>
                    <a:pt x="1050" y="1"/>
                    <a:pt x="98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35"/>
            <p:cNvSpPr/>
            <p:nvPr/>
          </p:nvSpPr>
          <p:spPr>
            <a:xfrm rot="240851">
              <a:off x="1088162" y="3709840"/>
              <a:ext cx="41723" cy="32048"/>
            </a:xfrm>
            <a:custGeom>
              <a:avLst/>
              <a:gdLst/>
              <a:ahLst/>
              <a:cxnLst/>
              <a:rect l="l" t="t" r="r" b="b"/>
              <a:pathLst>
                <a:path w="1669" h="1282" extrusionOk="0">
                  <a:moveTo>
                    <a:pt x="1335" y="1"/>
                  </a:moveTo>
                  <a:cubicBezTo>
                    <a:pt x="1268" y="1"/>
                    <a:pt x="1135" y="1"/>
                    <a:pt x="1068" y="34"/>
                  </a:cubicBezTo>
                  <a:cubicBezTo>
                    <a:pt x="768" y="201"/>
                    <a:pt x="501" y="368"/>
                    <a:pt x="234" y="534"/>
                  </a:cubicBezTo>
                  <a:cubicBezTo>
                    <a:pt x="134" y="601"/>
                    <a:pt x="67" y="668"/>
                    <a:pt x="67" y="801"/>
                  </a:cubicBezTo>
                  <a:cubicBezTo>
                    <a:pt x="1" y="868"/>
                    <a:pt x="67" y="1001"/>
                    <a:pt x="101" y="1101"/>
                  </a:cubicBezTo>
                  <a:cubicBezTo>
                    <a:pt x="134" y="1168"/>
                    <a:pt x="234" y="1268"/>
                    <a:pt x="334" y="1268"/>
                  </a:cubicBezTo>
                  <a:cubicBezTo>
                    <a:pt x="370" y="1277"/>
                    <a:pt x="401" y="1281"/>
                    <a:pt x="429" y="1281"/>
                  </a:cubicBezTo>
                  <a:cubicBezTo>
                    <a:pt x="506" y="1281"/>
                    <a:pt x="561" y="1250"/>
                    <a:pt x="634" y="1201"/>
                  </a:cubicBezTo>
                  <a:cubicBezTo>
                    <a:pt x="935" y="1035"/>
                    <a:pt x="1168" y="868"/>
                    <a:pt x="1468" y="701"/>
                  </a:cubicBezTo>
                  <a:cubicBezTo>
                    <a:pt x="1535" y="668"/>
                    <a:pt x="1635" y="601"/>
                    <a:pt x="1635" y="468"/>
                  </a:cubicBezTo>
                  <a:cubicBezTo>
                    <a:pt x="1669" y="368"/>
                    <a:pt x="1635" y="267"/>
                    <a:pt x="1602" y="167"/>
                  </a:cubicBezTo>
                  <a:cubicBezTo>
                    <a:pt x="1535" y="101"/>
                    <a:pt x="1468" y="1"/>
                    <a:pt x="13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35"/>
            <p:cNvSpPr/>
            <p:nvPr/>
          </p:nvSpPr>
          <p:spPr>
            <a:xfrm rot="240851">
              <a:off x="1055336" y="3660214"/>
              <a:ext cx="42548" cy="42598"/>
            </a:xfrm>
            <a:custGeom>
              <a:avLst/>
              <a:gdLst/>
              <a:ahLst/>
              <a:cxnLst/>
              <a:rect l="l" t="t" r="r" b="b"/>
              <a:pathLst>
                <a:path w="1702" h="1704" extrusionOk="0">
                  <a:moveTo>
                    <a:pt x="1231" y="1"/>
                  </a:moveTo>
                  <a:cubicBezTo>
                    <a:pt x="1217" y="1"/>
                    <a:pt x="1195" y="9"/>
                    <a:pt x="1168" y="23"/>
                  </a:cubicBezTo>
                  <a:cubicBezTo>
                    <a:pt x="901" y="156"/>
                    <a:pt x="701" y="256"/>
                    <a:pt x="534" y="490"/>
                  </a:cubicBezTo>
                  <a:cubicBezTo>
                    <a:pt x="367" y="656"/>
                    <a:pt x="200" y="857"/>
                    <a:pt x="67" y="1090"/>
                  </a:cubicBezTo>
                  <a:cubicBezTo>
                    <a:pt x="34" y="1190"/>
                    <a:pt x="0" y="1324"/>
                    <a:pt x="34" y="1390"/>
                  </a:cubicBezTo>
                  <a:cubicBezTo>
                    <a:pt x="67" y="1490"/>
                    <a:pt x="100" y="1590"/>
                    <a:pt x="200" y="1624"/>
                  </a:cubicBezTo>
                  <a:cubicBezTo>
                    <a:pt x="249" y="1673"/>
                    <a:pt x="334" y="1704"/>
                    <a:pt x="415" y="1704"/>
                  </a:cubicBezTo>
                  <a:cubicBezTo>
                    <a:pt x="445" y="1704"/>
                    <a:pt x="474" y="1699"/>
                    <a:pt x="501" y="1690"/>
                  </a:cubicBezTo>
                  <a:cubicBezTo>
                    <a:pt x="567" y="1624"/>
                    <a:pt x="701" y="1590"/>
                    <a:pt x="734" y="1524"/>
                  </a:cubicBezTo>
                  <a:cubicBezTo>
                    <a:pt x="768" y="1390"/>
                    <a:pt x="868" y="1257"/>
                    <a:pt x="934" y="1123"/>
                  </a:cubicBezTo>
                  <a:lnTo>
                    <a:pt x="934" y="1123"/>
                  </a:lnTo>
                  <a:lnTo>
                    <a:pt x="868" y="1223"/>
                  </a:lnTo>
                  <a:cubicBezTo>
                    <a:pt x="934" y="1090"/>
                    <a:pt x="1068" y="957"/>
                    <a:pt x="1201" y="890"/>
                  </a:cubicBezTo>
                  <a:lnTo>
                    <a:pt x="1201" y="890"/>
                  </a:lnTo>
                  <a:lnTo>
                    <a:pt x="1101" y="957"/>
                  </a:lnTo>
                  <a:cubicBezTo>
                    <a:pt x="1235" y="890"/>
                    <a:pt x="1368" y="790"/>
                    <a:pt x="1501" y="756"/>
                  </a:cubicBezTo>
                  <a:cubicBezTo>
                    <a:pt x="1568" y="723"/>
                    <a:pt x="1668" y="590"/>
                    <a:pt x="1668" y="523"/>
                  </a:cubicBezTo>
                  <a:cubicBezTo>
                    <a:pt x="1702" y="423"/>
                    <a:pt x="1668" y="289"/>
                    <a:pt x="1601" y="223"/>
                  </a:cubicBezTo>
                  <a:cubicBezTo>
                    <a:pt x="1568" y="123"/>
                    <a:pt x="1501" y="56"/>
                    <a:pt x="1368" y="56"/>
                  </a:cubicBezTo>
                  <a:lnTo>
                    <a:pt x="1235" y="56"/>
                  </a:lnTo>
                  <a:cubicBezTo>
                    <a:pt x="1254" y="17"/>
                    <a:pt x="1251" y="1"/>
                    <a:pt x="123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35"/>
            <p:cNvSpPr/>
            <p:nvPr/>
          </p:nvSpPr>
          <p:spPr>
            <a:xfrm rot="240851">
              <a:off x="1283351" y="3469037"/>
              <a:ext cx="48373" cy="49798"/>
            </a:xfrm>
            <a:custGeom>
              <a:avLst/>
              <a:gdLst/>
              <a:ahLst/>
              <a:cxnLst/>
              <a:rect l="l" t="t" r="r" b="b"/>
              <a:pathLst>
                <a:path w="1935" h="1992" extrusionOk="0">
                  <a:moveTo>
                    <a:pt x="1468" y="0"/>
                  </a:moveTo>
                  <a:cubicBezTo>
                    <a:pt x="1359" y="0"/>
                    <a:pt x="1251" y="42"/>
                    <a:pt x="1168" y="125"/>
                  </a:cubicBezTo>
                  <a:cubicBezTo>
                    <a:pt x="767" y="492"/>
                    <a:pt x="367" y="959"/>
                    <a:pt x="134" y="1426"/>
                  </a:cubicBezTo>
                  <a:cubicBezTo>
                    <a:pt x="0" y="1593"/>
                    <a:pt x="100" y="1860"/>
                    <a:pt x="267" y="1960"/>
                  </a:cubicBezTo>
                  <a:cubicBezTo>
                    <a:pt x="330" y="1981"/>
                    <a:pt x="397" y="1992"/>
                    <a:pt x="463" y="1992"/>
                  </a:cubicBezTo>
                  <a:cubicBezTo>
                    <a:pt x="605" y="1992"/>
                    <a:pt x="743" y="1940"/>
                    <a:pt x="834" y="1826"/>
                  </a:cubicBezTo>
                  <a:cubicBezTo>
                    <a:pt x="968" y="1626"/>
                    <a:pt x="1068" y="1459"/>
                    <a:pt x="1201" y="1293"/>
                  </a:cubicBezTo>
                  <a:lnTo>
                    <a:pt x="1201" y="1293"/>
                  </a:lnTo>
                  <a:lnTo>
                    <a:pt x="1134" y="1359"/>
                  </a:lnTo>
                  <a:cubicBezTo>
                    <a:pt x="1334" y="1126"/>
                    <a:pt x="1535" y="926"/>
                    <a:pt x="1768" y="692"/>
                  </a:cubicBezTo>
                  <a:cubicBezTo>
                    <a:pt x="1935" y="592"/>
                    <a:pt x="1935" y="292"/>
                    <a:pt x="1768" y="125"/>
                  </a:cubicBezTo>
                  <a:cubicBezTo>
                    <a:pt x="1685" y="42"/>
                    <a:pt x="1576" y="0"/>
                    <a:pt x="14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35"/>
            <p:cNvSpPr/>
            <p:nvPr/>
          </p:nvSpPr>
          <p:spPr>
            <a:xfrm rot="240851">
              <a:off x="1242302" y="3400122"/>
              <a:ext cx="49223" cy="46848"/>
            </a:xfrm>
            <a:custGeom>
              <a:avLst/>
              <a:gdLst/>
              <a:ahLst/>
              <a:cxnLst/>
              <a:rect l="l" t="t" r="r" b="b"/>
              <a:pathLst>
                <a:path w="1969" h="1874" extrusionOk="0">
                  <a:moveTo>
                    <a:pt x="1502" y="1"/>
                  </a:moveTo>
                  <a:cubicBezTo>
                    <a:pt x="1393" y="1"/>
                    <a:pt x="1285" y="42"/>
                    <a:pt x="1201" y="126"/>
                  </a:cubicBezTo>
                  <a:cubicBezTo>
                    <a:pt x="868" y="459"/>
                    <a:pt x="501" y="793"/>
                    <a:pt x="167" y="1160"/>
                  </a:cubicBezTo>
                  <a:cubicBezTo>
                    <a:pt x="1" y="1327"/>
                    <a:pt x="1" y="1594"/>
                    <a:pt x="167" y="1760"/>
                  </a:cubicBezTo>
                  <a:cubicBezTo>
                    <a:pt x="273" y="1831"/>
                    <a:pt x="397" y="1873"/>
                    <a:pt x="510" y="1873"/>
                  </a:cubicBezTo>
                  <a:cubicBezTo>
                    <a:pt x="612" y="1873"/>
                    <a:pt x="705" y="1839"/>
                    <a:pt x="768" y="1760"/>
                  </a:cubicBezTo>
                  <a:cubicBezTo>
                    <a:pt x="1101" y="1427"/>
                    <a:pt x="1468" y="1093"/>
                    <a:pt x="1802" y="726"/>
                  </a:cubicBezTo>
                  <a:cubicBezTo>
                    <a:pt x="1969" y="560"/>
                    <a:pt x="1969" y="293"/>
                    <a:pt x="1802" y="126"/>
                  </a:cubicBezTo>
                  <a:cubicBezTo>
                    <a:pt x="1718" y="42"/>
                    <a:pt x="1610" y="1"/>
                    <a:pt x="150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35"/>
            <p:cNvSpPr/>
            <p:nvPr/>
          </p:nvSpPr>
          <p:spPr>
            <a:xfrm rot="240851">
              <a:off x="1217051" y="3342811"/>
              <a:ext cx="38373" cy="47173"/>
            </a:xfrm>
            <a:custGeom>
              <a:avLst/>
              <a:gdLst/>
              <a:ahLst/>
              <a:cxnLst/>
              <a:rect l="l" t="t" r="r" b="b"/>
              <a:pathLst>
                <a:path w="1535" h="1887" extrusionOk="0">
                  <a:moveTo>
                    <a:pt x="967" y="1293"/>
                  </a:moveTo>
                  <a:cubicBezTo>
                    <a:pt x="964" y="1305"/>
                    <a:pt x="961" y="1316"/>
                    <a:pt x="958" y="1327"/>
                  </a:cubicBezTo>
                  <a:lnTo>
                    <a:pt x="958" y="1327"/>
                  </a:lnTo>
                  <a:cubicBezTo>
                    <a:pt x="963" y="1316"/>
                    <a:pt x="967" y="1305"/>
                    <a:pt x="967" y="1293"/>
                  </a:cubicBezTo>
                  <a:close/>
                  <a:moveTo>
                    <a:pt x="1084" y="0"/>
                  </a:moveTo>
                  <a:cubicBezTo>
                    <a:pt x="984" y="0"/>
                    <a:pt x="884" y="42"/>
                    <a:pt x="801" y="125"/>
                  </a:cubicBezTo>
                  <a:cubicBezTo>
                    <a:pt x="434" y="459"/>
                    <a:pt x="167" y="926"/>
                    <a:pt x="33" y="1360"/>
                  </a:cubicBezTo>
                  <a:cubicBezTo>
                    <a:pt x="0" y="1460"/>
                    <a:pt x="33" y="1593"/>
                    <a:pt x="100" y="1660"/>
                  </a:cubicBezTo>
                  <a:cubicBezTo>
                    <a:pt x="133" y="1760"/>
                    <a:pt x="200" y="1827"/>
                    <a:pt x="334" y="1827"/>
                  </a:cubicBezTo>
                  <a:cubicBezTo>
                    <a:pt x="395" y="1867"/>
                    <a:pt x="462" y="1886"/>
                    <a:pt x="527" y="1886"/>
                  </a:cubicBezTo>
                  <a:cubicBezTo>
                    <a:pt x="675" y="1886"/>
                    <a:pt x="811" y="1788"/>
                    <a:pt x="834" y="1626"/>
                  </a:cubicBezTo>
                  <a:cubicBezTo>
                    <a:pt x="864" y="1505"/>
                    <a:pt x="922" y="1439"/>
                    <a:pt x="958" y="1327"/>
                  </a:cubicBezTo>
                  <a:lnTo>
                    <a:pt x="958" y="1327"/>
                  </a:lnTo>
                  <a:cubicBezTo>
                    <a:pt x="948" y="1346"/>
                    <a:pt x="934" y="1360"/>
                    <a:pt x="934" y="1360"/>
                  </a:cubicBezTo>
                  <a:cubicBezTo>
                    <a:pt x="991" y="1218"/>
                    <a:pt x="1071" y="1076"/>
                    <a:pt x="1156" y="935"/>
                  </a:cubicBezTo>
                  <a:lnTo>
                    <a:pt x="1156" y="935"/>
                  </a:lnTo>
                  <a:lnTo>
                    <a:pt x="1368" y="692"/>
                  </a:lnTo>
                  <a:cubicBezTo>
                    <a:pt x="1534" y="592"/>
                    <a:pt x="1534" y="292"/>
                    <a:pt x="1368" y="125"/>
                  </a:cubicBezTo>
                  <a:cubicBezTo>
                    <a:pt x="1284" y="42"/>
                    <a:pt x="1184" y="0"/>
                    <a:pt x="10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35"/>
            <p:cNvSpPr/>
            <p:nvPr/>
          </p:nvSpPr>
          <p:spPr>
            <a:xfrm rot="240851">
              <a:off x="1151850" y="3252343"/>
              <a:ext cx="38373" cy="60647"/>
            </a:xfrm>
            <a:custGeom>
              <a:avLst/>
              <a:gdLst/>
              <a:ahLst/>
              <a:cxnLst/>
              <a:rect l="l" t="t" r="r" b="b"/>
              <a:pathLst>
                <a:path w="1535" h="2426" extrusionOk="0">
                  <a:moveTo>
                    <a:pt x="1062" y="0"/>
                  </a:moveTo>
                  <a:cubicBezTo>
                    <a:pt x="900" y="0"/>
                    <a:pt x="750" y="120"/>
                    <a:pt x="668" y="284"/>
                  </a:cubicBezTo>
                  <a:cubicBezTo>
                    <a:pt x="468" y="851"/>
                    <a:pt x="301" y="1385"/>
                    <a:pt x="101" y="1919"/>
                  </a:cubicBezTo>
                  <a:cubicBezTo>
                    <a:pt x="1" y="2119"/>
                    <a:pt x="167" y="2386"/>
                    <a:pt x="368" y="2419"/>
                  </a:cubicBezTo>
                  <a:cubicBezTo>
                    <a:pt x="401" y="2423"/>
                    <a:pt x="433" y="2425"/>
                    <a:pt x="464" y="2425"/>
                  </a:cubicBezTo>
                  <a:cubicBezTo>
                    <a:pt x="682" y="2425"/>
                    <a:pt x="839" y="2323"/>
                    <a:pt x="868" y="2119"/>
                  </a:cubicBezTo>
                  <a:cubicBezTo>
                    <a:pt x="1068" y="1585"/>
                    <a:pt x="1268" y="1052"/>
                    <a:pt x="1468" y="518"/>
                  </a:cubicBezTo>
                  <a:cubicBezTo>
                    <a:pt x="1535" y="284"/>
                    <a:pt x="1368" y="51"/>
                    <a:pt x="1168" y="17"/>
                  </a:cubicBezTo>
                  <a:cubicBezTo>
                    <a:pt x="1133" y="6"/>
                    <a:pt x="1097" y="0"/>
                    <a:pt x="106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35"/>
            <p:cNvSpPr/>
            <p:nvPr/>
          </p:nvSpPr>
          <p:spPr>
            <a:xfrm rot="240851">
              <a:off x="1104758" y="3229695"/>
              <a:ext cx="28374" cy="42048"/>
            </a:xfrm>
            <a:custGeom>
              <a:avLst/>
              <a:gdLst/>
              <a:ahLst/>
              <a:cxnLst/>
              <a:rect l="l" t="t" r="r" b="b"/>
              <a:pathLst>
                <a:path w="1135" h="1682" extrusionOk="0">
                  <a:moveTo>
                    <a:pt x="726" y="1"/>
                  </a:moveTo>
                  <a:cubicBezTo>
                    <a:pt x="553" y="1"/>
                    <a:pt x="388" y="103"/>
                    <a:pt x="301" y="307"/>
                  </a:cubicBezTo>
                  <a:cubicBezTo>
                    <a:pt x="234" y="574"/>
                    <a:pt x="134" y="908"/>
                    <a:pt x="67" y="1208"/>
                  </a:cubicBezTo>
                  <a:cubicBezTo>
                    <a:pt x="1" y="1308"/>
                    <a:pt x="67" y="1408"/>
                    <a:pt x="101" y="1508"/>
                  </a:cubicBezTo>
                  <a:cubicBezTo>
                    <a:pt x="134" y="1608"/>
                    <a:pt x="234" y="1675"/>
                    <a:pt x="334" y="1675"/>
                  </a:cubicBezTo>
                  <a:cubicBezTo>
                    <a:pt x="359" y="1679"/>
                    <a:pt x="385" y="1681"/>
                    <a:pt x="410" y="1681"/>
                  </a:cubicBezTo>
                  <a:cubicBezTo>
                    <a:pt x="590" y="1681"/>
                    <a:pt x="776" y="1579"/>
                    <a:pt x="834" y="1375"/>
                  </a:cubicBezTo>
                  <a:cubicBezTo>
                    <a:pt x="935" y="1108"/>
                    <a:pt x="1001" y="774"/>
                    <a:pt x="1101" y="474"/>
                  </a:cubicBezTo>
                  <a:cubicBezTo>
                    <a:pt x="1135" y="374"/>
                    <a:pt x="1101" y="274"/>
                    <a:pt x="1068" y="174"/>
                  </a:cubicBezTo>
                  <a:cubicBezTo>
                    <a:pt x="1001" y="74"/>
                    <a:pt x="935" y="7"/>
                    <a:pt x="801" y="7"/>
                  </a:cubicBezTo>
                  <a:cubicBezTo>
                    <a:pt x="776" y="3"/>
                    <a:pt x="751" y="1"/>
                    <a:pt x="7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35"/>
            <p:cNvSpPr/>
            <p:nvPr/>
          </p:nvSpPr>
          <p:spPr>
            <a:xfrm rot="240851">
              <a:off x="836878" y="3210256"/>
              <a:ext cx="38373" cy="44073"/>
            </a:xfrm>
            <a:custGeom>
              <a:avLst/>
              <a:gdLst/>
              <a:ahLst/>
              <a:cxnLst/>
              <a:rect l="l" t="t" r="r" b="b"/>
              <a:pathLst>
                <a:path w="1535" h="1763" extrusionOk="0">
                  <a:moveTo>
                    <a:pt x="413" y="0"/>
                  </a:moveTo>
                  <a:cubicBezTo>
                    <a:pt x="342" y="0"/>
                    <a:pt x="271" y="24"/>
                    <a:pt x="201" y="47"/>
                  </a:cubicBezTo>
                  <a:cubicBezTo>
                    <a:pt x="134" y="81"/>
                    <a:pt x="34" y="181"/>
                    <a:pt x="34" y="281"/>
                  </a:cubicBezTo>
                  <a:cubicBezTo>
                    <a:pt x="1" y="381"/>
                    <a:pt x="1" y="514"/>
                    <a:pt x="67" y="581"/>
                  </a:cubicBezTo>
                  <a:cubicBezTo>
                    <a:pt x="334" y="915"/>
                    <a:pt x="534" y="1248"/>
                    <a:pt x="801" y="1582"/>
                  </a:cubicBezTo>
                  <a:cubicBezTo>
                    <a:pt x="834" y="1682"/>
                    <a:pt x="901" y="1748"/>
                    <a:pt x="1035" y="1748"/>
                  </a:cubicBezTo>
                  <a:cubicBezTo>
                    <a:pt x="1054" y="1758"/>
                    <a:pt x="1079" y="1762"/>
                    <a:pt x="1108" y="1762"/>
                  </a:cubicBezTo>
                  <a:cubicBezTo>
                    <a:pt x="1177" y="1762"/>
                    <a:pt x="1264" y="1739"/>
                    <a:pt x="1335" y="1715"/>
                  </a:cubicBezTo>
                  <a:cubicBezTo>
                    <a:pt x="1402" y="1682"/>
                    <a:pt x="1502" y="1582"/>
                    <a:pt x="1502" y="1482"/>
                  </a:cubicBezTo>
                  <a:cubicBezTo>
                    <a:pt x="1535" y="1382"/>
                    <a:pt x="1535" y="1248"/>
                    <a:pt x="1468" y="1181"/>
                  </a:cubicBezTo>
                  <a:cubicBezTo>
                    <a:pt x="1201" y="848"/>
                    <a:pt x="1001" y="514"/>
                    <a:pt x="734" y="181"/>
                  </a:cubicBezTo>
                  <a:cubicBezTo>
                    <a:pt x="701" y="81"/>
                    <a:pt x="634" y="14"/>
                    <a:pt x="501" y="14"/>
                  </a:cubicBezTo>
                  <a:cubicBezTo>
                    <a:pt x="472" y="4"/>
                    <a:pt x="442" y="0"/>
                    <a:pt x="4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35"/>
            <p:cNvSpPr/>
            <p:nvPr/>
          </p:nvSpPr>
          <p:spPr>
            <a:xfrm rot="240851">
              <a:off x="756944" y="3230698"/>
              <a:ext cx="50898" cy="41873"/>
            </a:xfrm>
            <a:custGeom>
              <a:avLst/>
              <a:gdLst/>
              <a:ahLst/>
              <a:cxnLst/>
              <a:rect l="l" t="t" r="r" b="b"/>
              <a:pathLst>
                <a:path w="2036" h="1675" extrusionOk="0">
                  <a:moveTo>
                    <a:pt x="481" y="1"/>
                  </a:moveTo>
                  <a:cubicBezTo>
                    <a:pt x="368" y="1"/>
                    <a:pt x="251" y="43"/>
                    <a:pt x="168" y="126"/>
                  </a:cubicBezTo>
                  <a:cubicBezTo>
                    <a:pt x="1" y="293"/>
                    <a:pt x="1" y="526"/>
                    <a:pt x="168" y="693"/>
                  </a:cubicBezTo>
                  <a:cubicBezTo>
                    <a:pt x="501" y="1060"/>
                    <a:pt x="935" y="1394"/>
                    <a:pt x="1435" y="1627"/>
                  </a:cubicBezTo>
                  <a:cubicBezTo>
                    <a:pt x="1483" y="1651"/>
                    <a:pt x="1563" y="1674"/>
                    <a:pt x="1630" y="1674"/>
                  </a:cubicBezTo>
                  <a:cubicBezTo>
                    <a:pt x="1657" y="1674"/>
                    <a:pt x="1683" y="1670"/>
                    <a:pt x="1702" y="1660"/>
                  </a:cubicBezTo>
                  <a:cubicBezTo>
                    <a:pt x="1802" y="1627"/>
                    <a:pt x="1902" y="1560"/>
                    <a:pt x="1969" y="1494"/>
                  </a:cubicBezTo>
                  <a:cubicBezTo>
                    <a:pt x="2002" y="1394"/>
                    <a:pt x="2036" y="1294"/>
                    <a:pt x="2002" y="1193"/>
                  </a:cubicBezTo>
                  <a:cubicBezTo>
                    <a:pt x="1969" y="1027"/>
                    <a:pt x="1902" y="960"/>
                    <a:pt x="1802" y="893"/>
                  </a:cubicBezTo>
                  <a:cubicBezTo>
                    <a:pt x="1535" y="793"/>
                    <a:pt x="1335" y="660"/>
                    <a:pt x="1135" y="493"/>
                  </a:cubicBezTo>
                  <a:lnTo>
                    <a:pt x="1135" y="493"/>
                  </a:lnTo>
                  <a:lnTo>
                    <a:pt x="1202" y="560"/>
                  </a:lnTo>
                  <a:cubicBezTo>
                    <a:pt x="1035" y="460"/>
                    <a:pt x="868" y="293"/>
                    <a:pt x="768" y="126"/>
                  </a:cubicBezTo>
                  <a:cubicBezTo>
                    <a:pt x="701" y="43"/>
                    <a:pt x="593" y="1"/>
                    <a:pt x="48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35"/>
            <p:cNvSpPr/>
            <p:nvPr/>
          </p:nvSpPr>
          <p:spPr>
            <a:xfrm rot="240851">
              <a:off x="752786" y="3420961"/>
              <a:ext cx="33398" cy="41523"/>
            </a:xfrm>
            <a:custGeom>
              <a:avLst/>
              <a:gdLst/>
              <a:ahLst/>
              <a:cxnLst/>
              <a:rect l="l" t="t" r="r" b="b"/>
              <a:pathLst>
                <a:path w="1336" h="1661" extrusionOk="0">
                  <a:moveTo>
                    <a:pt x="932" y="1"/>
                  </a:moveTo>
                  <a:cubicBezTo>
                    <a:pt x="800" y="1"/>
                    <a:pt x="666" y="74"/>
                    <a:pt x="601" y="204"/>
                  </a:cubicBezTo>
                  <a:lnTo>
                    <a:pt x="101" y="1071"/>
                  </a:lnTo>
                  <a:cubicBezTo>
                    <a:pt x="68" y="1171"/>
                    <a:pt x="1" y="1271"/>
                    <a:pt x="68" y="1371"/>
                  </a:cubicBezTo>
                  <a:cubicBezTo>
                    <a:pt x="101" y="1438"/>
                    <a:pt x="134" y="1571"/>
                    <a:pt x="234" y="1605"/>
                  </a:cubicBezTo>
                  <a:cubicBezTo>
                    <a:pt x="309" y="1642"/>
                    <a:pt x="385" y="1661"/>
                    <a:pt x="456" y="1661"/>
                  </a:cubicBezTo>
                  <a:cubicBezTo>
                    <a:pt x="575" y="1661"/>
                    <a:pt x="685" y="1609"/>
                    <a:pt x="768" y="1504"/>
                  </a:cubicBezTo>
                  <a:lnTo>
                    <a:pt x="1268" y="604"/>
                  </a:lnTo>
                  <a:cubicBezTo>
                    <a:pt x="1302" y="537"/>
                    <a:pt x="1335" y="404"/>
                    <a:pt x="1302" y="337"/>
                  </a:cubicBezTo>
                  <a:cubicBezTo>
                    <a:pt x="1268" y="237"/>
                    <a:pt x="1235" y="103"/>
                    <a:pt x="1135" y="70"/>
                  </a:cubicBezTo>
                  <a:cubicBezTo>
                    <a:pt x="1076" y="23"/>
                    <a:pt x="1004" y="1"/>
                    <a:pt x="9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35"/>
            <p:cNvSpPr/>
            <p:nvPr/>
          </p:nvSpPr>
          <p:spPr>
            <a:xfrm rot="240851">
              <a:off x="854076" y="3443718"/>
              <a:ext cx="21724" cy="39448"/>
            </a:xfrm>
            <a:custGeom>
              <a:avLst/>
              <a:gdLst/>
              <a:ahLst/>
              <a:cxnLst/>
              <a:rect l="l" t="t" r="r" b="b"/>
              <a:pathLst>
                <a:path w="869" h="1578" extrusionOk="0">
                  <a:moveTo>
                    <a:pt x="491" y="1"/>
                  </a:moveTo>
                  <a:cubicBezTo>
                    <a:pt x="425" y="1"/>
                    <a:pt x="347" y="40"/>
                    <a:pt x="301" y="63"/>
                  </a:cubicBezTo>
                  <a:cubicBezTo>
                    <a:pt x="234" y="130"/>
                    <a:pt x="168" y="230"/>
                    <a:pt x="134" y="296"/>
                  </a:cubicBezTo>
                  <a:lnTo>
                    <a:pt x="1" y="1064"/>
                  </a:lnTo>
                  <a:lnTo>
                    <a:pt x="1" y="1230"/>
                  </a:lnTo>
                  <a:cubicBezTo>
                    <a:pt x="1" y="1264"/>
                    <a:pt x="1" y="1297"/>
                    <a:pt x="34" y="1397"/>
                  </a:cubicBezTo>
                  <a:cubicBezTo>
                    <a:pt x="68" y="1464"/>
                    <a:pt x="168" y="1564"/>
                    <a:pt x="268" y="1564"/>
                  </a:cubicBezTo>
                  <a:cubicBezTo>
                    <a:pt x="297" y="1574"/>
                    <a:pt x="329" y="1578"/>
                    <a:pt x="362" y="1578"/>
                  </a:cubicBezTo>
                  <a:cubicBezTo>
                    <a:pt x="440" y="1578"/>
                    <a:pt x="521" y="1554"/>
                    <a:pt x="568" y="1531"/>
                  </a:cubicBezTo>
                  <a:cubicBezTo>
                    <a:pt x="668" y="1464"/>
                    <a:pt x="735" y="1397"/>
                    <a:pt x="735" y="1264"/>
                  </a:cubicBezTo>
                  <a:lnTo>
                    <a:pt x="868" y="530"/>
                  </a:lnTo>
                  <a:lnTo>
                    <a:pt x="868" y="363"/>
                  </a:lnTo>
                  <a:cubicBezTo>
                    <a:pt x="868" y="296"/>
                    <a:pt x="868" y="263"/>
                    <a:pt x="835" y="196"/>
                  </a:cubicBezTo>
                  <a:cubicBezTo>
                    <a:pt x="768" y="96"/>
                    <a:pt x="701" y="30"/>
                    <a:pt x="568" y="30"/>
                  </a:cubicBezTo>
                  <a:cubicBezTo>
                    <a:pt x="547" y="9"/>
                    <a:pt x="520" y="1"/>
                    <a:pt x="4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35"/>
            <p:cNvSpPr/>
            <p:nvPr/>
          </p:nvSpPr>
          <p:spPr>
            <a:xfrm rot="240851">
              <a:off x="899952" y="3452948"/>
              <a:ext cx="29224" cy="47998"/>
            </a:xfrm>
            <a:custGeom>
              <a:avLst/>
              <a:gdLst/>
              <a:ahLst/>
              <a:cxnLst/>
              <a:rect l="l" t="t" r="r" b="b"/>
              <a:pathLst>
                <a:path w="1169" h="1920" extrusionOk="0">
                  <a:moveTo>
                    <a:pt x="835" y="1"/>
                  </a:moveTo>
                  <a:cubicBezTo>
                    <a:pt x="568" y="1"/>
                    <a:pt x="368" y="67"/>
                    <a:pt x="334" y="301"/>
                  </a:cubicBezTo>
                  <a:cubicBezTo>
                    <a:pt x="268" y="668"/>
                    <a:pt x="134" y="1035"/>
                    <a:pt x="34" y="1402"/>
                  </a:cubicBezTo>
                  <a:cubicBezTo>
                    <a:pt x="1" y="1635"/>
                    <a:pt x="134" y="1869"/>
                    <a:pt x="334" y="1902"/>
                  </a:cubicBezTo>
                  <a:cubicBezTo>
                    <a:pt x="370" y="1914"/>
                    <a:pt x="406" y="1919"/>
                    <a:pt x="443" y="1919"/>
                  </a:cubicBezTo>
                  <a:cubicBezTo>
                    <a:pt x="612" y="1919"/>
                    <a:pt x="780" y="1800"/>
                    <a:pt x="835" y="1635"/>
                  </a:cubicBezTo>
                  <a:cubicBezTo>
                    <a:pt x="901" y="1235"/>
                    <a:pt x="1035" y="868"/>
                    <a:pt x="1135" y="501"/>
                  </a:cubicBezTo>
                  <a:cubicBezTo>
                    <a:pt x="1168" y="301"/>
                    <a:pt x="1035" y="34"/>
                    <a:pt x="8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35"/>
            <p:cNvSpPr/>
            <p:nvPr/>
          </p:nvSpPr>
          <p:spPr>
            <a:xfrm rot="240851">
              <a:off x="959182" y="3509190"/>
              <a:ext cx="49223" cy="35273"/>
            </a:xfrm>
            <a:custGeom>
              <a:avLst/>
              <a:gdLst/>
              <a:ahLst/>
              <a:cxnLst/>
              <a:rect l="l" t="t" r="r" b="b"/>
              <a:pathLst>
                <a:path w="1969" h="1411" extrusionOk="0">
                  <a:moveTo>
                    <a:pt x="1535" y="1"/>
                  </a:moveTo>
                  <a:cubicBezTo>
                    <a:pt x="1493" y="1"/>
                    <a:pt x="1448" y="6"/>
                    <a:pt x="1402" y="18"/>
                  </a:cubicBezTo>
                  <a:cubicBezTo>
                    <a:pt x="968" y="151"/>
                    <a:pt x="534" y="418"/>
                    <a:pt x="167" y="685"/>
                  </a:cubicBezTo>
                  <a:cubicBezTo>
                    <a:pt x="1" y="818"/>
                    <a:pt x="1" y="1119"/>
                    <a:pt x="167" y="1285"/>
                  </a:cubicBezTo>
                  <a:cubicBezTo>
                    <a:pt x="251" y="1369"/>
                    <a:pt x="351" y="1410"/>
                    <a:pt x="455" y="1410"/>
                  </a:cubicBezTo>
                  <a:cubicBezTo>
                    <a:pt x="559" y="1410"/>
                    <a:pt x="668" y="1369"/>
                    <a:pt x="768" y="1285"/>
                  </a:cubicBezTo>
                  <a:lnTo>
                    <a:pt x="868" y="1152"/>
                  </a:lnTo>
                  <a:lnTo>
                    <a:pt x="801" y="1252"/>
                  </a:lnTo>
                  <a:cubicBezTo>
                    <a:pt x="955" y="1129"/>
                    <a:pt x="1138" y="1005"/>
                    <a:pt x="1323" y="935"/>
                  </a:cubicBezTo>
                  <a:lnTo>
                    <a:pt x="1323" y="935"/>
                  </a:lnTo>
                  <a:cubicBezTo>
                    <a:pt x="1310" y="943"/>
                    <a:pt x="1302" y="952"/>
                    <a:pt x="1302" y="952"/>
                  </a:cubicBezTo>
                  <a:cubicBezTo>
                    <a:pt x="1435" y="918"/>
                    <a:pt x="1502" y="852"/>
                    <a:pt x="1635" y="818"/>
                  </a:cubicBezTo>
                  <a:cubicBezTo>
                    <a:pt x="1835" y="785"/>
                    <a:pt x="1969" y="518"/>
                    <a:pt x="1935" y="318"/>
                  </a:cubicBezTo>
                  <a:cubicBezTo>
                    <a:pt x="1880" y="125"/>
                    <a:pt x="1734" y="1"/>
                    <a:pt x="15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35"/>
            <p:cNvSpPr/>
            <p:nvPr/>
          </p:nvSpPr>
          <p:spPr>
            <a:xfrm rot="240851">
              <a:off x="991419" y="3536321"/>
              <a:ext cx="45048" cy="39223"/>
            </a:xfrm>
            <a:custGeom>
              <a:avLst/>
              <a:gdLst/>
              <a:ahLst/>
              <a:cxnLst/>
              <a:rect l="l" t="t" r="r" b="b"/>
              <a:pathLst>
                <a:path w="1802" h="1569" extrusionOk="0">
                  <a:moveTo>
                    <a:pt x="1373" y="1"/>
                  </a:moveTo>
                  <a:cubicBezTo>
                    <a:pt x="1308" y="1"/>
                    <a:pt x="1231" y="24"/>
                    <a:pt x="1168" y="87"/>
                  </a:cubicBezTo>
                  <a:cubicBezTo>
                    <a:pt x="834" y="321"/>
                    <a:pt x="567" y="588"/>
                    <a:pt x="234" y="821"/>
                  </a:cubicBezTo>
                  <a:cubicBezTo>
                    <a:pt x="134" y="921"/>
                    <a:pt x="34" y="955"/>
                    <a:pt x="34" y="1088"/>
                  </a:cubicBezTo>
                  <a:cubicBezTo>
                    <a:pt x="0" y="1155"/>
                    <a:pt x="34" y="1288"/>
                    <a:pt x="100" y="1355"/>
                  </a:cubicBezTo>
                  <a:cubicBezTo>
                    <a:pt x="134" y="1455"/>
                    <a:pt x="234" y="1522"/>
                    <a:pt x="334" y="1522"/>
                  </a:cubicBezTo>
                  <a:cubicBezTo>
                    <a:pt x="379" y="1552"/>
                    <a:pt x="424" y="1568"/>
                    <a:pt x="469" y="1568"/>
                  </a:cubicBezTo>
                  <a:cubicBezTo>
                    <a:pt x="524" y="1568"/>
                    <a:pt x="579" y="1543"/>
                    <a:pt x="634" y="1488"/>
                  </a:cubicBezTo>
                  <a:cubicBezTo>
                    <a:pt x="968" y="1255"/>
                    <a:pt x="1268" y="988"/>
                    <a:pt x="1601" y="754"/>
                  </a:cubicBezTo>
                  <a:cubicBezTo>
                    <a:pt x="1668" y="654"/>
                    <a:pt x="1768" y="621"/>
                    <a:pt x="1768" y="488"/>
                  </a:cubicBezTo>
                  <a:cubicBezTo>
                    <a:pt x="1802" y="421"/>
                    <a:pt x="1768" y="287"/>
                    <a:pt x="1701" y="187"/>
                  </a:cubicBezTo>
                  <a:cubicBezTo>
                    <a:pt x="1668" y="121"/>
                    <a:pt x="1601" y="21"/>
                    <a:pt x="1468" y="21"/>
                  </a:cubicBezTo>
                  <a:cubicBezTo>
                    <a:pt x="1444" y="8"/>
                    <a:pt x="1410" y="1"/>
                    <a:pt x="137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35"/>
            <p:cNvSpPr/>
            <p:nvPr/>
          </p:nvSpPr>
          <p:spPr>
            <a:xfrm rot="240851">
              <a:off x="1016408" y="3586111"/>
              <a:ext cx="54222" cy="37773"/>
            </a:xfrm>
            <a:custGeom>
              <a:avLst/>
              <a:gdLst/>
              <a:ahLst/>
              <a:cxnLst/>
              <a:rect l="l" t="t" r="r" b="b"/>
              <a:pathLst>
                <a:path w="2169" h="1511" extrusionOk="0">
                  <a:moveTo>
                    <a:pt x="1741" y="1"/>
                  </a:moveTo>
                  <a:cubicBezTo>
                    <a:pt x="1706" y="1"/>
                    <a:pt x="1670" y="6"/>
                    <a:pt x="1635" y="18"/>
                  </a:cubicBezTo>
                  <a:cubicBezTo>
                    <a:pt x="1068" y="118"/>
                    <a:pt x="567" y="418"/>
                    <a:pt x="167" y="785"/>
                  </a:cubicBezTo>
                  <a:cubicBezTo>
                    <a:pt x="0" y="919"/>
                    <a:pt x="0" y="1219"/>
                    <a:pt x="167" y="1386"/>
                  </a:cubicBezTo>
                  <a:cubicBezTo>
                    <a:pt x="251" y="1469"/>
                    <a:pt x="351" y="1511"/>
                    <a:pt x="455" y="1511"/>
                  </a:cubicBezTo>
                  <a:cubicBezTo>
                    <a:pt x="559" y="1511"/>
                    <a:pt x="668" y="1469"/>
                    <a:pt x="768" y="1386"/>
                  </a:cubicBezTo>
                  <a:lnTo>
                    <a:pt x="868" y="1252"/>
                  </a:lnTo>
                  <a:lnTo>
                    <a:pt x="801" y="1352"/>
                  </a:lnTo>
                  <a:cubicBezTo>
                    <a:pt x="988" y="1197"/>
                    <a:pt x="1233" y="1070"/>
                    <a:pt x="1454" y="945"/>
                  </a:cubicBezTo>
                  <a:lnTo>
                    <a:pt x="1454" y="945"/>
                  </a:lnTo>
                  <a:cubicBezTo>
                    <a:pt x="1556" y="910"/>
                    <a:pt x="1710" y="848"/>
                    <a:pt x="1835" y="785"/>
                  </a:cubicBezTo>
                  <a:cubicBezTo>
                    <a:pt x="2035" y="752"/>
                    <a:pt x="2169" y="518"/>
                    <a:pt x="2135" y="285"/>
                  </a:cubicBezTo>
                  <a:cubicBezTo>
                    <a:pt x="2053" y="120"/>
                    <a:pt x="1903" y="1"/>
                    <a:pt x="174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35"/>
            <p:cNvSpPr/>
            <p:nvPr/>
          </p:nvSpPr>
          <p:spPr>
            <a:xfrm rot="240851">
              <a:off x="1687314" y="4202878"/>
              <a:ext cx="32548" cy="53647"/>
            </a:xfrm>
            <a:custGeom>
              <a:avLst/>
              <a:gdLst/>
              <a:ahLst/>
              <a:cxnLst/>
              <a:rect l="l" t="t" r="r" b="b"/>
              <a:pathLst>
                <a:path w="1302" h="2146" extrusionOk="0">
                  <a:moveTo>
                    <a:pt x="888" y="0"/>
                  </a:moveTo>
                  <a:cubicBezTo>
                    <a:pt x="662" y="0"/>
                    <a:pt x="498" y="126"/>
                    <a:pt x="468" y="306"/>
                  </a:cubicBezTo>
                  <a:cubicBezTo>
                    <a:pt x="334" y="773"/>
                    <a:pt x="168" y="1206"/>
                    <a:pt x="34" y="1640"/>
                  </a:cubicBezTo>
                  <a:cubicBezTo>
                    <a:pt x="1" y="1840"/>
                    <a:pt x="134" y="2107"/>
                    <a:pt x="334" y="2140"/>
                  </a:cubicBezTo>
                  <a:cubicBezTo>
                    <a:pt x="355" y="2144"/>
                    <a:pt x="376" y="2145"/>
                    <a:pt x="397" y="2145"/>
                  </a:cubicBezTo>
                  <a:cubicBezTo>
                    <a:pt x="581" y="2145"/>
                    <a:pt x="775" y="2020"/>
                    <a:pt x="835" y="1840"/>
                  </a:cubicBezTo>
                  <a:cubicBezTo>
                    <a:pt x="968" y="1373"/>
                    <a:pt x="1135" y="940"/>
                    <a:pt x="1268" y="506"/>
                  </a:cubicBezTo>
                  <a:cubicBezTo>
                    <a:pt x="1302" y="306"/>
                    <a:pt x="1168" y="39"/>
                    <a:pt x="968" y="6"/>
                  </a:cubicBezTo>
                  <a:cubicBezTo>
                    <a:pt x="941" y="2"/>
                    <a:pt x="914" y="0"/>
                    <a:pt x="8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35"/>
            <p:cNvSpPr/>
            <p:nvPr/>
          </p:nvSpPr>
          <p:spPr>
            <a:xfrm rot="240851">
              <a:off x="1822267" y="3825961"/>
              <a:ext cx="24199" cy="58397"/>
            </a:xfrm>
            <a:custGeom>
              <a:avLst/>
              <a:gdLst/>
              <a:ahLst/>
              <a:cxnLst/>
              <a:rect l="l" t="t" r="r" b="b"/>
              <a:pathLst>
                <a:path w="968" h="2336" extrusionOk="0">
                  <a:moveTo>
                    <a:pt x="534" y="0"/>
                  </a:moveTo>
                  <a:cubicBezTo>
                    <a:pt x="300" y="0"/>
                    <a:pt x="167" y="167"/>
                    <a:pt x="134" y="401"/>
                  </a:cubicBezTo>
                  <a:lnTo>
                    <a:pt x="0" y="1902"/>
                  </a:lnTo>
                  <a:cubicBezTo>
                    <a:pt x="0" y="2102"/>
                    <a:pt x="200" y="2335"/>
                    <a:pt x="434" y="2335"/>
                  </a:cubicBezTo>
                  <a:cubicBezTo>
                    <a:pt x="667" y="2269"/>
                    <a:pt x="834" y="2102"/>
                    <a:pt x="834" y="1902"/>
                  </a:cubicBezTo>
                  <a:lnTo>
                    <a:pt x="968" y="401"/>
                  </a:lnTo>
                  <a:cubicBezTo>
                    <a:pt x="968" y="201"/>
                    <a:pt x="767" y="0"/>
                    <a:pt x="5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35"/>
            <p:cNvSpPr/>
            <p:nvPr/>
          </p:nvSpPr>
          <p:spPr>
            <a:xfrm rot="240851">
              <a:off x="1769113" y="3821338"/>
              <a:ext cx="25874" cy="57672"/>
            </a:xfrm>
            <a:custGeom>
              <a:avLst/>
              <a:gdLst/>
              <a:ahLst/>
              <a:cxnLst/>
              <a:rect l="l" t="t" r="r" b="b"/>
              <a:pathLst>
                <a:path w="1035" h="2307" extrusionOk="0">
                  <a:moveTo>
                    <a:pt x="663" y="0"/>
                  </a:moveTo>
                  <a:cubicBezTo>
                    <a:pt x="461" y="0"/>
                    <a:pt x="294" y="126"/>
                    <a:pt x="234" y="305"/>
                  </a:cubicBezTo>
                  <a:cubicBezTo>
                    <a:pt x="100" y="806"/>
                    <a:pt x="0" y="1406"/>
                    <a:pt x="67" y="1906"/>
                  </a:cubicBezTo>
                  <a:cubicBezTo>
                    <a:pt x="67" y="2107"/>
                    <a:pt x="234" y="2307"/>
                    <a:pt x="467" y="2307"/>
                  </a:cubicBezTo>
                  <a:cubicBezTo>
                    <a:pt x="668" y="2307"/>
                    <a:pt x="901" y="2140"/>
                    <a:pt x="901" y="1940"/>
                  </a:cubicBezTo>
                  <a:lnTo>
                    <a:pt x="901" y="1206"/>
                  </a:lnTo>
                  <a:lnTo>
                    <a:pt x="901" y="1106"/>
                  </a:lnTo>
                  <a:cubicBezTo>
                    <a:pt x="901" y="1039"/>
                    <a:pt x="934" y="972"/>
                    <a:pt x="934" y="906"/>
                  </a:cubicBezTo>
                  <a:cubicBezTo>
                    <a:pt x="968" y="772"/>
                    <a:pt x="968" y="639"/>
                    <a:pt x="1001" y="505"/>
                  </a:cubicBezTo>
                  <a:cubicBezTo>
                    <a:pt x="1034" y="305"/>
                    <a:pt x="934" y="72"/>
                    <a:pt x="734" y="5"/>
                  </a:cubicBezTo>
                  <a:cubicBezTo>
                    <a:pt x="710" y="2"/>
                    <a:pt x="686" y="0"/>
                    <a:pt x="66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35"/>
            <p:cNvSpPr/>
            <p:nvPr/>
          </p:nvSpPr>
          <p:spPr>
            <a:xfrm rot="240851">
              <a:off x="2178346" y="3917720"/>
              <a:ext cx="21724" cy="42548"/>
            </a:xfrm>
            <a:custGeom>
              <a:avLst/>
              <a:gdLst/>
              <a:ahLst/>
              <a:cxnLst/>
              <a:rect l="l" t="t" r="r" b="b"/>
              <a:pathLst>
                <a:path w="869" h="1702" extrusionOk="0">
                  <a:moveTo>
                    <a:pt x="401" y="0"/>
                  </a:moveTo>
                  <a:cubicBezTo>
                    <a:pt x="334" y="0"/>
                    <a:pt x="201" y="33"/>
                    <a:pt x="101" y="100"/>
                  </a:cubicBezTo>
                  <a:cubicBezTo>
                    <a:pt x="34" y="200"/>
                    <a:pt x="1" y="267"/>
                    <a:pt x="1" y="400"/>
                  </a:cubicBezTo>
                  <a:cubicBezTo>
                    <a:pt x="1" y="701"/>
                    <a:pt x="1" y="1001"/>
                    <a:pt x="34" y="1268"/>
                  </a:cubicBezTo>
                  <a:cubicBezTo>
                    <a:pt x="34" y="1401"/>
                    <a:pt x="68" y="1501"/>
                    <a:pt x="168" y="1568"/>
                  </a:cubicBezTo>
                  <a:cubicBezTo>
                    <a:pt x="234" y="1668"/>
                    <a:pt x="334" y="1701"/>
                    <a:pt x="435" y="1701"/>
                  </a:cubicBezTo>
                  <a:cubicBezTo>
                    <a:pt x="535" y="1701"/>
                    <a:pt x="668" y="1668"/>
                    <a:pt x="735" y="1568"/>
                  </a:cubicBezTo>
                  <a:cubicBezTo>
                    <a:pt x="835" y="1501"/>
                    <a:pt x="868" y="1401"/>
                    <a:pt x="868" y="1268"/>
                  </a:cubicBezTo>
                  <a:cubicBezTo>
                    <a:pt x="868" y="1001"/>
                    <a:pt x="868" y="701"/>
                    <a:pt x="835" y="400"/>
                  </a:cubicBezTo>
                  <a:cubicBezTo>
                    <a:pt x="835" y="267"/>
                    <a:pt x="768" y="200"/>
                    <a:pt x="701" y="100"/>
                  </a:cubicBezTo>
                  <a:cubicBezTo>
                    <a:pt x="601" y="33"/>
                    <a:pt x="535" y="0"/>
                    <a:pt x="4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35"/>
            <p:cNvSpPr/>
            <p:nvPr/>
          </p:nvSpPr>
          <p:spPr>
            <a:xfrm rot="240912">
              <a:off x="1729449" y="3368263"/>
              <a:ext cx="97886" cy="76361"/>
            </a:xfrm>
            <a:custGeom>
              <a:avLst/>
              <a:gdLst/>
              <a:ahLst/>
              <a:cxnLst/>
              <a:rect l="l" t="t" r="r" b="b"/>
              <a:pathLst>
                <a:path w="8040" h="6272" extrusionOk="0">
                  <a:moveTo>
                    <a:pt x="4003" y="1"/>
                  </a:moveTo>
                  <a:cubicBezTo>
                    <a:pt x="0" y="1"/>
                    <a:pt x="0" y="6272"/>
                    <a:pt x="4003" y="6272"/>
                  </a:cubicBezTo>
                  <a:cubicBezTo>
                    <a:pt x="8039" y="6272"/>
                    <a:pt x="8039" y="1"/>
                    <a:pt x="400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35"/>
            <p:cNvSpPr/>
            <p:nvPr/>
          </p:nvSpPr>
          <p:spPr>
            <a:xfrm rot="240851">
              <a:off x="921581" y="4040814"/>
              <a:ext cx="133444" cy="104270"/>
            </a:xfrm>
            <a:custGeom>
              <a:avLst/>
              <a:gdLst/>
              <a:ahLst/>
              <a:cxnLst/>
              <a:rect l="l" t="t" r="r" b="b"/>
              <a:pathLst>
                <a:path w="5338" h="4171" extrusionOk="0">
                  <a:moveTo>
                    <a:pt x="2669" y="1"/>
                  </a:moveTo>
                  <a:cubicBezTo>
                    <a:pt x="1" y="1"/>
                    <a:pt x="1" y="4171"/>
                    <a:pt x="2669" y="4171"/>
                  </a:cubicBezTo>
                  <a:cubicBezTo>
                    <a:pt x="5338" y="4171"/>
                    <a:pt x="5338" y="1"/>
                    <a:pt x="26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35"/>
            <p:cNvSpPr/>
            <p:nvPr/>
          </p:nvSpPr>
          <p:spPr>
            <a:xfrm rot="240851">
              <a:off x="1366970" y="3157647"/>
              <a:ext cx="66747" cy="52573"/>
            </a:xfrm>
            <a:custGeom>
              <a:avLst/>
              <a:gdLst/>
              <a:ahLst/>
              <a:cxnLst/>
              <a:rect l="l" t="t" r="r" b="b"/>
              <a:pathLst>
                <a:path w="2670" h="2103" extrusionOk="0">
                  <a:moveTo>
                    <a:pt x="1335" y="1"/>
                  </a:moveTo>
                  <a:cubicBezTo>
                    <a:pt x="1" y="1"/>
                    <a:pt x="1" y="2102"/>
                    <a:pt x="1335" y="2102"/>
                  </a:cubicBezTo>
                  <a:cubicBezTo>
                    <a:pt x="2669" y="2102"/>
                    <a:pt x="2669" y="1"/>
                    <a:pt x="13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35"/>
            <p:cNvSpPr/>
            <p:nvPr/>
          </p:nvSpPr>
          <p:spPr>
            <a:xfrm rot="240851">
              <a:off x="1564129" y="4420351"/>
              <a:ext cx="66747" cy="52548"/>
            </a:xfrm>
            <a:custGeom>
              <a:avLst/>
              <a:gdLst/>
              <a:ahLst/>
              <a:cxnLst/>
              <a:rect l="l" t="t" r="r" b="b"/>
              <a:pathLst>
                <a:path w="2670" h="2102" extrusionOk="0">
                  <a:moveTo>
                    <a:pt x="1335" y="0"/>
                  </a:moveTo>
                  <a:cubicBezTo>
                    <a:pt x="1" y="0"/>
                    <a:pt x="1" y="2102"/>
                    <a:pt x="1335" y="2102"/>
                  </a:cubicBezTo>
                  <a:cubicBezTo>
                    <a:pt x="2669" y="2102"/>
                    <a:pt x="2669" y="0"/>
                    <a:pt x="13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3" name="TextBox 122"/>
          <p:cNvSpPr txBox="1"/>
          <p:nvPr/>
        </p:nvSpPr>
        <p:spPr>
          <a:xfrm>
            <a:off x="632586" y="938937"/>
            <a:ext cx="7798307" cy="3080202"/>
          </a:xfrm>
          <a:prstGeom prst="rect">
            <a:avLst/>
          </a:prstGeom>
          <a:noFill/>
        </p:spPr>
        <p:txBody>
          <a:bodyPr wrap="square" rtlCol="0">
            <a:spAutoFit/>
          </a:bodyPr>
          <a:lstStyle/>
          <a:p>
            <a:pPr algn="ctr">
              <a:lnSpc>
                <a:spcPct val="150000"/>
              </a:lnSpc>
            </a:pPr>
            <a:r>
              <a:rPr lang="en-US" sz="4500" b="1" dirty="0">
                <a:solidFill>
                  <a:schemeClr val="accent6">
                    <a:lumMod val="75000"/>
                  </a:schemeClr>
                </a:solidFill>
              </a:rPr>
              <a:t>BÀI 9:</a:t>
            </a:r>
          </a:p>
          <a:p>
            <a:pPr algn="ctr">
              <a:lnSpc>
                <a:spcPct val="150000"/>
              </a:lnSpc>
            </a:pPr>
            <a:r>
              <a:rPr lang="en-US" sz="4500" b="1" dirty="0">
                <a:solidFill>
                  <a:schemeClr val="accent6">
                    <a:lumMod val="75000"/>
                  </a:schemeClr>
                </a:solidFill>
              </a:rPr>
              <a:t>MIỄN DỊCH Ở NGƯỜI VÀ ĐỘNG VẬT(</a:t>
            </a:r>
            <a:r>
              <a:rPr lang="en-US" sz="4500" b="1" dirty="0" err="1">
                <a:solidFill>
                  <a:schemeClr val="accent6">
                    <a:lumMod val="75000"/>
                  </a:schemeClr>
                </a:solidFill>
              </a:rPr>
              <a:t>tiết</a:t>
            </a:r>
            <a:r>
              <a:rPr lang="en-US" sz="4500" b="1" dirty="0">
                <a:solidFill>
                  <a:schemeClr val="accent6">
                    <a:lumMod val="75000"/>
                  </a:schemeClr>
                </a:solidFill>
              </a:rPr>
              <a:t> 26)</a:t>
            </a:r>
          </a:p>
        </p:txBody>
      </p:sp>
    </p:spTree>
  </p:cSld>
  <p:clrMapOvr>
    <a:masterClrMapping/>
  </p:clrMapOvr>
  <p:transition>
    <p:split orient="vert"/>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srcRect t="7786" b="7786"/>
          <a:stretch>
            <a:fillRect/>
          </a:stretch>
        </p:blipFill>
        <p:spPr>
          <a:xfrm>
            <a:off x="0" y="0"/>
            <a:ext cx="9144000" cy="5143500"/>
          </a:xfrm>
          <a:prstGeom prst="rect">
            <a:avLst/>
          </a:prstGeom>
        </p:spPr>
      </p:pic>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407504" y="4407004"/>
            <a:ext cx="736496" cy="736496"/>
          </a:xfrm>
          <a:prstGeom prst="rect">
            <a:avLst/>
          </a:prstGeom>
        </p:spPr>
      </p:pic>
      <p:pic>
        <p:nvPicPr>
          <p:cNvPr id="7"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 y="1"/>
            <a:ext cx="736496" cy="736496"/>
          </a:xfrm>
          <a:prstGeom prst="rect">
            <a:avLst/>
          </a:prstGeom>
        </p:spPr>
      </p:pic>
      <p:pic>
        <p:nvPicPr>
          <p:cNvPr id="11" name="Picture 8">
            <a:extLst>
              <a:ext uri="{FF2B5EF4-FFF2-40B4-BE49-F238E27FC236}">
                <a16:creationId xmlns:a16="http://schemas.microsoft.com/office/drawing/2014/main" id="{3AAC19CD-1FF0-6388-9B79-62848F89C3BA}"/>
              </a:ext>
            </a:extLst>
          </p:cNvPr>
          <p:cNvPicPr>
            <a:picLocks noChangeAspect="1"/>
          </p:cNvPicPr>
          <p:nvPr/>
        </p:nvPicPr>
        <p:blipFill>
          <a:blip r:embed="rId7"/>
          <a:srcRect/>
          <a:stretch>
            <a:fillRect/>
          </a:stretch>
        </p:blipFill>
        <p:spPr>
          <a:xfrm flipH="1">
            <a:off x="368248" y="1583758"/>
            <a:ext cx="2089202" cy="2823247"/>
          </a:xfrm>
          <a:prstGeom prst="rect">
            <a:avLst/>
          </a:prstGeom>
        </p:spPr>
      </p:pic>
      <p:sp>
        <p:nvSpPr>
          <p:cNvPr id="3" name="Speech Bubble: Rectangle with Corners Rounded 2">
            <a:extLst>
              <a:ext uri="{FF2B5EF4-FFF2-40B4-BE49-F238E27FC236}">
                <a16:creationId xmlns:a16="http://schemas.microsoft.com/office/drawing/2014/main" id="{DA46F771-BF8A-E41C-B613-01E626E835EF}"/>
              </a:ext>
            </a:extLst>
          </p:cNvPr>
          <p:cNvSpPr/>
          <p:nvPr/>
        </p:nvSpPr>
        <p:spPr>
          <a:xfrm>
            <a:off x="3143250" y="478273"/>
            <a:ext cx="5519058" cy="4024993"/>
          </a:xfrm>
          <a:prstGeom prst="wedgeRoundRectCallout">
            <a:avLst>
              <a:gd name="adj1" fmla="val -60942"/>
              <a:gd name="adj2" fmla="val 13602"/>
              <a:gd name="adj3" fmla="val 1666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buClrTx/>
            </a:pPr>
            <a:r>
              <a:rPr lang="vi-VN" sz="2700" kern="1200" noProof="1">
                <a:solidFill>
                  <a:prstClr val="black"/>
                </a:solidFill>
                <a:cs typeface="Arial" panose="020B0604020202020204" pitchFamily="34" charset="0"/>
              </a:rPr>
              <a:t>Các hành tinh trong hệ Mặt Trời </a:t>
            </a:r>
            <a:r>
              <a:rPr lang="en-US" sz="2700" kern="1200" noProof="1">
                <a:solidFill>
                  <a:prstClr val="black"/>
                </a:solidFill>
                <a:latin typeface="Arial" panose="020B0604020202020204" pitchFamily="34" charset="0"/>
                <a:cs typeface="Arial" panose="020B0604020202020204" pitchFamily="34" charset="0"/>
              </a:rPr>
              <a:t>của chúng mình </a:t>
            </a:r>
            <a:r>
              <a:rPr lang="vi-VN" sz="2700" kern="1200" noProof="1">
                <a:solidFill>
                  <a:prstClr val="black"/>
                </a:solidFill>
                <a:cs typeface="Arial" panose="020B0604020202020204" pitchFamily="34" charset="0"/>
              </a:rPr>
              <a:t>đang bị một thế lực bóng tối hút mất năng lượng và ánh sáng. </a:t>
            </a:r>
            <a:r>
              <a:rPr lang="en-US" sz="2700" kern="1200" noProof="1">
                <a:solidFill>
                  <a:prstClr val="black"/>
                </a:solidFill>
                <a:latin typeface="Arial" panose="020B0604020202020204" pitchFamily="34" charset="0"/>
                <a:cs typeface="Arial" panose="020B0604020202020204" pitchFamily="34" charset="0"/>
              </a:rPr>
              <a:t>Các bạn</a:t>
            </a:r>
            <a:r>
              <a:rPr lang="vi-VN" sz="2700" kern="1200" noProof="1">
                <a:solidFill>
                  <a:prstClr val="black"/>
                </a:solidFill>
                <a:cs typeface="Arial" panose="020B0604020202020204" pitchFamily="34" charset="0"/>
              </a:rPr>
              <a:t> hãy giúp </a:t>
            </a:r>
            <a:r>
              <a:rPr lang="en-US" sz="2700" kern="1200" noProof="1">
                <a:solidFill>
                  <a:prstClr val="black"/>
                </a:solidFill>
                <a:latin typeface="Arial" panose="020B0604020202020204" pitchFamily="34" charset="0"/>
                <a:cs typeface="Arial" panose="020B0604020202020204" pitchFamily="34" charset="0"/>
              </a:rPr>
              <a:t>chúng mình </a:t>
            </a:r>
            <a:r>
              <a:rPr lang="vi-VN" sz="2700" kern="1200" noProof="1">
                <a:solidFill>
                  <a:prstClr val="black"/>
                </a:solidFill>
                <a:cs typeface="Arial" panose="020B0604020202020204" pitchFamily="34" charset="0"/>
              </a:rPr>
              <a:t>tìm lại năng lượng và ánh sáng bằng cách trả lời đúng các câu hỏi đang ấn giấu trong mỗi hành tinh</a:t>
            </a:r>
            <a:r>
              <a:rPr lang="en-US" sz="2700" kern="1200" noProof="1">
                <a:solidFill>
                  <a:prstClr val="black"/>
                </a:solidFill>
                <a:latin typeface="Arial" panose="020B0604020202020204" pitchFamily="34" charset="0"/>
                <a:cs typeface="Arial" panose="020B0604020202020204" pitchFamily="34" charset="0"/>
              </a:rPr>
              <a:t> nhé!!!</a:t>
            </a:r>
            <a:endParaRPr lang="vi-VN" sz="2700" kern="1200" noProof="1">
              <a:solidFill>
                <a:prstClr val="black"/>
              </a:solidFill>
              <a:cs typeface="Arial" panose="020B0604020202020204" pitchFamily="34" charset="0"/>
            </a:endParaRPr>
          </a:p>
        </p:txBody>
      </p:sp>
      <p:pic>
        <p:nvPicPr>
          <p:cNvPr id="4" name="Tieng-co-be-khoc-www_tiengdong_com">
            <a:hlinkClick r:id="" action="ppaction://media"/>
            <a:extLst>
              <a:ext uri="{FF2B5EF4-FFF2-40B4-BE49-F238E27FC236}">
                <a16:creationId xmlns:a16="http://schemas.microsoft.com/office/drawing/2014/main" id="{1A68464D-C861-A218-960F-EF2E366196AB}"/>
              </a:ext>
            </a:extLst>
          </p:cNvPr>
          <p:cNvPicPr>
            <a:picLocks noChangeAspect="1"/>
          </p:cNvPicPr>
          <p:nvPr>
            <a:audioFile r:link="rId1"/>
            <p:extLst>
              <p:ext uri="{DAA4B4D4-6D71-4841-9C94-3DE7FCFB9230}">
                <p14:media xmlns:p14="http://schemas.microsoft.com/office/powerpoint/2010/main" r:embed="rId2">
                  <p14:trim st="6930" end="0.6875"/>
                </p14:media>
              </p:ext>
            </p:extLst>
          </p:nvPr>
        </p:nvPicPr>
        <p:blipFill>
          <a:blip r:embed="rId8"/>
          <a:stretch>
            <a:fillRect/>
          </a:stretch>
        </p:blipFill>
        <p:spPr>
          <a:xfrm>
            <a:off x="-469106" y="21777"/>
            <a:ext cx="365522" cy="365522"/>
          </a:xfrm>
          <a:prstGeom prst="rect">
            <a:avLst/>
          </a:prstGeom>
        </p:spPr>
      </p:pic>
    </p:spTree>
    <p:extLst>
      <p:ext uri="{BB962C8B-B14F-4D97-AF65-F5344CB8AC3E}">
        <p14:creationId xmlns:p14="http://schemas.microsoft.com/office/powerpoint/2010/main" val="2859370654"/>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par>
                                <p:cTn id="12" presetID="1" presetClass="mediacall" presetSubtype="0" fill="hold" nodeType="withEffect">
                                  <p:stCondLst>
                                    <p:cond delay="0"/>
                                  </p:stCondLst>
                                  <p:childTnLst>
                                    <p:cmd type="call" cmd="playFrom(0.0)">
                                      <p:cBhvr>
                                        <p:cTn id="13" dur="1095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0000">
                <p:cTn id="14" fill="hold" display="0">
                  <p:stCondLst>
                    <p:cond delay="indefinite"/>
                  </p:stCondLst>
                  <p:endCondLst>
                    <p:cond evt="onStopAudio" delay="0">
                      <p:tgtEl>
                        <p:sldTgt/>
                      </p:tgtEl>
                    </p:cond>
                  </p:endCondLst>
                </p:cTn>
                <p:tgtEl>
                  <p:spTgt spid="4"/>
                </p:tgtEl>
              </p:cMediaNode>
            </p:audio>
          </p:childTnLst>
        </p:cTn>
      </p:par>
    </p:tnLst>
    <p:bldLst>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7786" b="7786"/>
          <a:stretch>
            <a:fillRect/>
          </a:stretch>
        </p:blipFill>
        <p:spPr>
          <a:xfrm>
            <a:off x="0" y="0"/>
            <a:ext cx="9144000" cy="5143500"/>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407504" y="4407004"/>
            <a:ext cx="736496" cy="736496"/>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 y="1"/>
            <a:ext cx="736496" cy="736496"/>
          </a:xfrm>
          <a:prstGeom prst="rect">
            <a:avLst/>
          </a:prstGeom>
        </p:spPr>
      </p:pic>
      <p:pic>
        <p:nvPicPr>
          <p:cNvPr id="68" name="Picture 9">
            <a:hlinkClick r:id="rId6" action="ppaction://hlinksldjump"/>
            <a:extLst>
              <a:ext uri="{FF2B5EF4-FFF2-40B4-BE49-F238E27FC236}">
                <a16:creationId xmlns:a16="http://schemas.microsoft.com/office/drawing/2014/main" id="{1B380651-4B0A-AC11-C8EB-FB6EC22C368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974" y="4566930"/>
            <a:ext cx="574474" cy="576570"/>
          </a:xfrm>
          <a:prstGeom prst="rect">
            <a:avLst/>
          </a:prstGeom>
        </p:spPr>
      </p:pic>
      <p:pic>
        <p:nvPicPr>
          <p:cNvPr id="3" name="Picture 2">
            <a:hlinkClick r:id="rId9" action="ppaction://hlinksldjump"/>
            <a:extLst>
              <a:ext uri="{FF2B5EF4-FFF2-40B4-BE49-F238E27FC236}">
                <a16:creationId xmlns:a16="http://schemas.microsoft.com/office/drawing/2014/main" id="{392E8C2B-8A20-9D09-061B-80987F719092}"/>
              </a:ext>
            </a:extLst>
          </p:cNvPr>
          <p:cNvPicPr>
            <a:picLocks noChangeAspect="1"/>
          </p:cNvPicPr>
          <p:nvPr/>
        </p:nvPicPr>
        <p:blipFill>
          <a:blip r:embed="rId10"/>
          <a:stretch>
            <a:fillRect/>
          </a:stretch>
        </p:blipFill>
        <p:spPr>
          <a:xfrm>
            <a:off x="223677" y="261739"/>
            <a:ext cx="2171888" cy="2011854"/>
          </a:xfrm>
          <a:prstGeom prst="rect">
            <a:avLst/>
          </a:prstGeom>
        </p:spPr>
      </p:pic>
      <p:pic>
        <p:nvPicPr>
          <p:cNvPr id="4" name="Picture 3">
            <a:hlinkClick r:id="rId11" action="ppaction://hlinksldjump"/>
            <a:extLst>
              <a:ext uri="{FF2B5EF4-FFF2-40B4-BE49-F238E27FC236}">
                <a16:creationId xmlns:a16="http://schemas.microsoft.com/office/drawing/2014/main" id="{D6E98C9E-1C45-0AAA-CB2D-7C066BEF2AB0}"/>
              </a:ext>
            </a:extLst>
          </p:cNvPr>
          <p:cNvPicPr>
            <a:picLocks noChangeAspect="1"/>
          </p:cNvPicPr>
          <p:nvPr/>
        </p:nvPicPr>
        <p:blipFill>
          <a:blip r:embed="rId12"/>
          <a:stretch>
            <a:fillRect/>
          </a:stretch>
        </p:blipFill>
        <p:spPr>
          <a:xfrm>
            <a:off x="2350561" y="294906"/>
            <a:ext cx="2194751" cy="1998137"/>
          </a:xfrm>
          <a:prstGeom prst="rect">
            <a:avLst/>
          </a:prstGeom>
        </p:spPr>
      </p:pic>
      <p:pic>
        <p:nvPicPr>
          <p:cNvPr id="5" name="Picture 4">
            <a:hlinkClick r:id="rId13" action="ppaction://hlinksldjump"/>
            <a:extLst>
              <a:ext uri="{FF2B5EF4-FFF2-40B4-BE49-F238E27FC236}">
                <a16:creationId xmlns:a16="http://schemas.microsoft.com/office/drawing/2014/main" id="{8DE72A3D-CAFB-EB27-7B62-ECA68B57C53E}"/>
              </a:ext>
            </a:extLst>
          </p:cNvPr>
          <p:cNvPicPr>
            <a:picLocks noChangeAspect="1"/>
          </p:cNvPicPr>
          <p:nvPr/>
        </p:nvPicPr>
        <p:blipFill>
          <a:blip r:embed="rId14"/>
          <a:stretch>
            <a:fillRect/>
          </a:stretch>
        </p:blipFill>
        <p:spPr>
          <a:xfrm>
            <a:off x="4682141" y="292644"/>
            <a:ext cx="2062151" cy="2048434"/>
          </a:xfrm>
          <a:prstGeom prst="rect">
            <a:avLst/>
          </a:prstGeom>
        </p:spPr>
      </p:pic>
      <p:pic>
        <p:nvPicPr>
          <p:cNvPr id="8" name="Picture 7">
            <a:hlinkClick r:id="rId15" action="ppaction://hlinksldjump"/>
            <a:extLst>
              <a:ext uri="{FF2B5EF4-FFF2-40B4-BE49-F238E27FC236}">
                <a16:creationId xmlns:a16="http://schemas.microsoft.com/office/drawing/2014/main" id="{C42DCA9D-694E-7255-E66C-C67A9EF46AAF}"/>
              </a:ext>
            </a:extLst>
          </p:cNvPr>
          <p:cNvPicPr>
            <a:picLocks noChangeAspect="1"/>
          </p:cNvPicPr>
          <p:nvPr/>
        </p:nvPicPr>
        <p:blipFill>
          <a:blip r:embed="rId16"/>
          <a:stretch>
            <a:fillRect/>
          </a:stretch>
        </p:blipFill>
        <p:spPr>
          <a:xfrm>
            <a:off x="6923240" y="345157"/>
            <a:ext cx="2176461" cy="2030144"/>
          </a:xfrm>
          <a:prstGeom prst="rect">
            <a:avLst/>
          </a:prstGeom>
        </p:spPr>
      </p:pic>
      <p:pic>
        <p:nvPicPr>
          <p:cNvPr id="9" name="Picture 8">
            <a:hlinkClick r:id="rId17" action="ppaction://hlinksldjump"/>
            <a:extLst>
              <a:ext uri="{FF2B5EF4-FFF2-40B4-BE49-F238E27FC236}">
                <a16:creationId xmlns:a16="http://schemas.microsoft.com/office/drawing/2014/main" id="{9D985C18-824C-D219-F184-5D175F39F642}"/>
              </a:ext>
            </a:extLst>
          </p:cNvPr>
          <p:cNvPicPr>
            <a:picLocks noChangeAspect="1"/>
          </p:cNvPicPr>
          <p:nvPr/>
        </p:nvPicPr>
        <p:blipFill>
          <a:blip r:embed="rId18"/>
          <a:stretch>
            <a:fillRect/>
          </a:stretch>
        </p:blipFill>
        <p:spPr>
          <a:xfrm>
            <a:off x="279263" y="2823665"/>
            <a:ext cx="2176461" cy="2112447"/>
          </a:xfrm>
          <a:prstGeom prst="rect">
            <a:avLst/>
          </a:prstGeom>
        </p:spPr>
      </p:pic>
      <p:pic>
        <p:nvPicPr>
          <p:cNvPr id="10" name="Picture 9">
            <a:hlinkClick r:id="rId19" action="ppaction://hlinksldjump"/>
            <a:extLst>
              <a:ext uri="{FF2B5EF4-FFF2-40B4-BE49-F238E27FC236}">
                <a16:creationId xmlns:a16="http://schemas.microsoft.com/office/drawing/2014/main" id="{ED675FD7-BF8F-62FB-F485-1F35B780370E}"/>
              </a:ext>
            </a:extLst>
          </p:cNvPr>
          <p:cNvPicPr>
            <a:picLocks noChangeAspect="1"/>
          </p:cNvPicPr>
          <p:nvPr/>
        </p:nvPicPr>
        <p:blipFill>
          <a:blip r:embed="rId20"/>
          <a:stretch>
            <a:fillRect/>
          </a:stretch>
        </p:blipFill>
        <p:spPr>
          <a:xfrm>
            <a:off x="2075876" y="2775656"/>
            <a:ext cx="2606266" cy="2208467"/>
          </a:xfrm>
          <a:prstGeom prst="rect">
            <a:avLst/>
          </a:prstGeom>
        </p:spPr>
      </p:pic>
      <p:pic>
        <p:nvPicPr>
          <p:cNvPr id="11" name="Picture 10">
            <a:hlinkClick r:id="rId21" action="ppaction://hlinksldjump"/>
            <a:extLst>
              <a:ext uri="{FF2B5EF4-FFF2-40B4-BE49-F238E27FC236}">
                <a16:creationId xmlns:a16="http://schemas.microsoft.com/office/drawing/2014/main" id="{AC52FC23-A909-F6DD-5CB5-129EB9E3CC9F}"/>
              </a:ext>
            </a:extLst>
          </p:cNvPr>
          <p:cNvPicPr>
            <a:picLocks noChangeAspect="1"/>
          </p:cNvPicPr>
          <p:nvPr/>
        </p:nvPicPr>
        <p:blipFill>
          <a:blip r:embed="rId22"/>
          <a:stretch>
            <a:fillRect/>
          </a:stretch>
        </p:blipFill>
        <p:spPr>
          <a:xfrm>
            <a:off x="4467530" y="2760488"/>
            <a:ext cx="2523963" cy="2249619"/>
          </a:xfrm>
          <a:prstGeom prst="rect">
            <a:avLst/>
          </a:prstGeom>
        </p:spPr>
      </p:pic>
      <p:pic>
        <p:nvPicPr>
          <p:cNvPr id="12" name="Picture 11">
            <a:hlinkClick r:id="rId23" action="ppaction://hlinksldjump"/>
            <a:extLst>
              <a:ext uri="{FF2B5EF4-FFF2-40B4-BE49-F238E27FC236}">
                <a16:creationId xmlns:a16="http://schemas.microsoft.com/office/drawing/2014/main" id="{102361E4-1330-E3DE-5E41-B54A95C851D4}"/>
              </a:ext>
            </a:extLst>
          </p:cNvPr>
          <p:cNvPicPr>
            <a:picLocks noChangeAspect="1"/>
          </p:cNvPicPr>
          <p:nvPr/>
        </p:nvPicPr>
        <p:blipFill>
          <a:blip r:embed="rId24"/>
          <a:stretch>
            <a:fillRect/>
          </a:stretch>
        </p:blipFill>
        <p:spPr>
          <a:xfrm>
            <a:off x="6991495" y="2825952"/>
            <a:ext cx="2103302" cy="2158171"/>
          </a:xfrm>
          <a:prstGeom prst="rect">
            <a:avLst/>
          </a:prstGeom>
        </p:spPr>
      </p:pic>
    </p:spTree>
    <p:extLst>
      <p:ext uri="{BB962C8B-B14F-4D97-AF65-F5344CB8AC3E}">
        <p14:creationId xmlns:p14="http://schemas.microsoft.com/office/powerpoint/2010/main" val="2415376211"/>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3"/>
                                        </p:tgtEl>
                                        <p:attrNameLst>
                                          <p:attrName>r</p:attrName>
                                        </p:attrNameLst>
                                      </p:cBhvr>
                                    </p:animRot>
                                    <p:animRot by="-240000">
                                      <p:cBhvr>
                                        <p:cTn id="7" dur="600" fill="hold">
                                          <p:stCondLst>
                                            <p:cond delay="600"/>
                                          </p:stCondLst>
                                        </p:cTn>
                                        <p:tgtEl>
                                          <p:spTgt spid="3"/>
                                        </p:tgtEl>
                                        <p:attrNameLst>
                                          <p:attrName>r</p:attrName>
                                        </p:attrNameLst>
                                      </p:cBhvr>
                                    </p:animRot>
                                    <p:animRot by="240000">
                                      <p:cBhvr>
                                        <p:cTn id="8" dur="600" fill="hold">
                                          <p:stCondLst>
                                            <p:cond delay="1200"/>
                                          </p:stCondLst>
                                        </p:cTn>
                                        <p:tgtEl>
                                          <p:spTgt spid="3"/>
                                        </p:tgtEl>
                                        <p:attrNameLst>
                                          <p:attrName>r</p:attrName>
                                        </p:attrNameLst>
                                      </p:cBhvr>
                                    </p:animRot>
                                    <p:animRot by="-240000">
                                      <p:cBhvr>
                                        <p:cTn id="9" dur="600" fill="hold">
                                          <p:stCondLst>
                                            <p:cond delay="1800"/>
                                          </p:stCondLst>
                                        </p:cTn>
                                        <p:tgtEl>
                                          <p:spTgt spid="3"/>
                                        </p:tgtEl>
                                        <p:attrNameLst>
                                          <p:attrName>r</p:attrName>
                                        </p:attrNameLst>
                                      </p:cBhvr>
                                    </p:animRot>
                                    <p:animRot by="120000">
                                      <p:cBhvr>
                                        <p:cTn id="10" dur="600" fill="hold">
                                          <p:stCondLst>
                                            <p:cond delay="2400"/>
                                          </p:stCondLst>
                                        </p:cTn>
                                        <p:tgtEl>
                                          <p:spTgt spid="3"/>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4"/>
                                        </p:tgtEl>
                                        <p:attrNameLst>
                                          <p:attrName>r</p:attrName>
                                        </p:attrNameLst>
                                      </p:cBhvr>
                                    </p:animRot>
                                    <p:animRot by="-240000">
                                      <p:cBhvr>
                                        <p:cTn id="13" dur="600" fill="hold">
                                          <p:stCondLst>
                                            <p:cond delay="600"/>
                                          </p:stCondLst>
                                        </p:cTn>
                                        <p:tgtEl>
                                          <p:spTgt spid="4"/>
                                        </p:tgtEl>
                                        <p:attrNameLst>
                                          <p:attrName>r</p:attrName>
                                        </p:attrNameLst>
                                      </p:cBhvr>
                                    </p:animRot>
                                    <p:animRot by="240000">
                                      <p:cBhvr>
                                        <p:cTn id="14" dur="600" fill="hold">
                                          <p:stCondLst>
                                            <p:cond delay="1200"/>
                                          </p:stCondLst>
                                        </p:cTn>
                                        <p:tgtEl>
                                          <p:spTgt spid="4"/>
                                        </p:tgtEl>
                                        <p:attrNameLst>
                                          <p:attrName>r</p:attrName>
                                        </p:attrNameLst>
                                      </p:cBhvr>
                                    </p:animRot>
                                    <p:animRot by="-240000">
                                      <p:cBhvr>
                                        <p:cTn id="15" dur="600" fill="hold">
                                          <p:stCondLst>
                                            <p:cond delay="1800"/>
                                          </p:stCondLst>
                                        </p:cTn>
                                        <p:tgtEl>
                                          <p:spTgt spid="4"/>
                                        </p:tgtEl>
                                        <p:attrNameLst>
                                          <p:attrName>r</p:attrName>
                                        </p:attrNameLst>
                                      </p:cBhvr>
                                    </p:animRot>
                                    <p:animRot by="120000">
                                      <p:cBhvr>
                                        <p:cTn id="16" dur="600" fill="hold">
                                          <p:stCondLst>
                                            <p:cond delay="2400"/>
                                          </p:stCondLst>
                                        </p:cTn>
                                        <p:tgtEl>
                                          <p:spTgt spid="4"/>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5"/>
                                        </p:tgtEl>
                                        <p:attrNameLst>
                                          <p:attrName>r</p:attrName>
                                        </p:attrNameLst>
                                      </p:cBhvr>
                                    </p:animRot>
                                    <p:animRot by="-240000">
                                      <p:cBhvr>
                                        <p:cTn id="19" dur="600" fill="hold">
                                          <p:stCondLst>
                                            <p:cond delay="600"/>
                                          </p:stCondLst>
                                        </p:cTn>
                                        <p:tgtEl>
                                          <p:spTgt spid="5"/>
                                        </p:tgtEl>
                                        <p:attrNameLst>
                                          <p:attrName>r</p:attrName>
                                        </p:attrNameLst>
                                      </p:cBhvr>
                                    </p:animRot>
                                    <p:animRot by="240000">
                                      <p:cBhvr>
                                        <p:cTn id="20" dur="600" fill="hold">
                                          <p:stCondLst>
                                            <p:cond delay="1200"/>
                                          </p:stCondLst>
                                        </p:cTn>
                                        <p:tgtEl>
                                          <p:spTgt spid="5"/>
                                        </p:tgtEl>
                                        <p:attrNameLst>
                                          <p:attrName>r</p:attrName>
                                        </p:attrNameLst>
                                      </p:cBhvr>
                                    </p:animRot>
                                    <p:animRot by="-240000">
                                      <p:cBhvr>
                                        <p:cTn id="21" dur="600" fill="hold">
                                          <p:stCondLst>
                                            <p:cond delay="1800"/>
                                          </p:stCondLst>
                                        </p:cTn>
                                        <p:tgtEl>
                                          <p:spTgt spid="5"/>
                                        </p:tgtEl>
                                        <p:attrNameLst>
                                          <p:attrName>r</p:attrName>
                                        </p:attrNameLst>
                                      </p:cBhvr>
                                    </p:animRot>
                                    <p:animRot by="120000">
                                      <p:cBhvr>
                                        <p:cTn id="22" dur="600" fill="hold">
                                          <p:stCondLst>
                                            <p:cond delay="2400"/>
                                          </p:stCondLst>
                                        </p:cTn>
                                        <p:tgtEl>
                                          <p:spTgt spid="5"/>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00" fill="hold">
                                          <p:stCondLst>
                                            <p:cond delay="0"/>
                                          </p:stCondLst>
                                        </p:cTn>
                                        <p:tgtEl>
                                          <p:spTgt spid="8"/>
                                        </p:tgtEl>
                                        <p:attrNameLst>
                                          <p:attrName>r</p:attrName>
                                        </p:attrNameLst>
                                      </p:cBhvr>
                                    </p:animRot>
                                    <p:animRot by="-240000">
                                      <p:cBhvr>
                                        <p:cTn id="25" dur="600" fill="hold">
                                          <p:stCondLst>
                                            <p:cond delay="600"/>
                                          </p:stCondLst>
                                        </p:cTn>
                                        <p:tgtEl>
                                          <p:spTgt spid="8"/>
                                        </p:tgtEl>
                                        <p:attrNameLst>
                                          <p:attrName>r</p:attrName>
                                        </p:attrNameLst>
                                      </p:cBhvr>
                                    </p:animRot>
                                    <p:animRot by="240000">
                                      <p:cBhvr>
                                        <p:cTn id="26" dur="600" fill="hold">
                                          <p:stCondLst>
                                            <p:cond delay="1200"/>
                                          </p:stCondLst>
                                        </p:cTn>
                                        <p:tgtEl>
                                          <p:spTgt spid="8"/>
                                        </p:tgtEl>
                                        <p:attrNameLst>
                                          <p:attrName>r</p:attrName>
                                        </p:attrNameLst>
                                      </p:cBhvr>
                                    </p:animRot>
                                    <p:animRot by="-240000">
                                      <p:cBhvr>
                                        <p:cTn id="27" dur="600" fill="hold">
                                          <p:stCondLst>
                                            <p:cond delay="1800"/>
                                          </p:stCondLst>
                                        </p:cTn>
                                        <p:tgtEl>
                                          <p:spTgt spid="8"/>
                                        </p:tgtEl>
                                        <p:attrNameLst>
                                          <p:attrName>r</p:attrName>
                                        </p:attrNameLst>
                                      </p:cBhvr>
                                    </p:animRot>
                                    <p:animRot by="120000">
                                      <p:cBhvr>
                                        <p:cTn id="28" dur="600" fill="hold">
                                          <p:stCondLst>
                                            <p:cond delay="2400"/>
                                          </p:stCondLst>
                                        </p:cTn>
                                        <p:tgtEl>
                                          <p:spTgt spid="8"/>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300" fill="hold">
                                          <p:stCondLst>
                                            <p:cond delay="0"/>
                                          </p:stCondLst>
                                        </p:cTn>
                                        <p:tgtEl>
                                          <p:spTgt spid="9"/>
                                        </p:tgtEl>
                                        <p:attrNameLst>
                                          <p:attrName>r</p:attrName>
                                        </p:attrNameLst>
                                      </p:cBhvr>
                                    </p:animRot>
                                    <p:animRot by="-240000">
                                      <p:cBhvr>
                                        <p:cTn id="31" dur="600" fill="hold">
                                          <p:stCondLst>
                                            <p:cond delay="600"/>
                                          </p:stCondLst>
                                        </p:cTn>
                                        <p:tgtEl>
                                          <p:spTgt spid="9"/>
                                        </p:tgtEl>
                                        <p:attrNameLst>
                                          <p:attrName>r</p:attrName>
                                        </p:attrNameLst>
                                      </p:cBhvr>
                                    </p:animRot>
                                    <p:animRot by="240000">
                                      <p:cBhvr>
                                        <p:cTn id="32" dur="600" fill="hold">
                                          <p:stCondLst>
                                            <p:cond delay="1200"/>
                                          </p:stCondLst>
                                        </p:cTn>
                                        <p:tgtEl>
                                          <p:spTgt spid="9"/>
                                        </p:tgtEl>
                                        <p:attrNameLst>
                                          <p:attrName>r</p:attrName>
                                        </p:attrNameLst>
                                      </p:cBhvr>
                                    </p:animRot>
                                    <p:animRot by="-240000">
                                      <p:cBhvr>
                                        <p:cTn id="33" dur="600" fill="hold">
                                          <p:stCondLst>
                                            <p:cond delay="1800"/>
                                          </p:stCondLst>
                                        </p:cTn>
                                        <p:tgtEl>
                                          <p:spTgt spid="9"/>
                                        </p:tgtEl>
                                        <p:attrNameLst>
                                          <p:attrName>r</p:attrName>
                                        </p:attrNameLst>
                                      </p:cBhvr>
                                    </p:animRot>
                                    <p:animRot by="120000">
                                      <p:cBhvr>
                                        <p:cTn id="34" dur="600" fill="hold">
                                          <p:stCondLst>
                                            <p:cond delay="2400"/>
                                          </p:stCondLst>
                                        </p:cTn>
                                        <p:tgtEl>
                                          <p:spTgt spid="9"/>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300" fill="hold">
                                          <p:stCondLst>
                                            <p:cond delay="0"/>
                                          </p:stCondLst>
                                        </p:cTn>
                                        <p:tgtEl>
                                          <p:spTgt spid="10"/>
                                        </p:tgtEl>
                                        <p:attrNameLst>
                                          <p:attrName>r</p:attrName>
                                        </p:attrNameLst>
                                      </p:cBhvr>
                                    </p:animRot>
                                    <p:animRot by="-240000">
                                      <p:cBhvr>
                                        <p:cTn id="37" dur="600" fill="hold">
                                          <p:stCondLst>
                                            <p:cond delay="600"/>
                                          </p:stCondLst>
                                        </p:cTn>
                                        <p:tgtEl>
                                          <p:spTgt spid="10"/>
                                        </p:tgtEl>
                                        <p:attrNameLst>
                                          <p:attrName>r</p:attrName>
                                        </p:attrNameLst>
                                      </p:cBhvr>
                                    </p:animRot>
                                    <p:animRot by="240000">
                                      <p:cBhvr>
                                        <p:cTn id="38" dur="600" fill="hold">
                                          <p:stCondLst>
                                            <p:cond delay="1200"/>
                                          </p:stCondLst>
                                        </p:cTn>
                                        <p:tgtEl>
                                          <p:spTgt spid="10"/>
                                        </p:tgtEl>
                                        <p:attrNameLst>
                                          <p:attrName>r</p:attrName>
                                        </p:attrNameLst>
                                      </p:cBhvr>
                                    </p:animRot>
                                    <p:animRot by="-240000">
                                      <p:cBhvr>
                                        <p:cTn id="39" dur="600" fill="hold">
                                          <p:stCondLst>
                                            <p:cond delay="1800"/>
                                          </p:stCondLst>
                                        </p:cTn>
                                        <p:tgtEl>
                                          <p:spTgt spid="10"/>
                                        </p:tgtEl>
                                        <p:attrNameLst>
                                          <p:attrName>r</p:attrName>
                                        </p:attrNameLst>
                                      </p:cBhvr>
                                    </p:animRot>
                                    <p:animRot by="120000">
                                      <p:cBhvr>
                                        <p:cTn id="40" dur="600" fill="hold">
                                          <p:stCondLst>
                                            <p:cond delay="2400"/>
                                          </p:stCondLst>
                                        </p:cTn>
                                        <p:tgtEl>
                                          <p:spTgt spid="10"/>
                                        </p:tgtEl>
                                        <p:attrNameLst>
                                          <p:attrName>r</p:attrName>
                                        </p:attrNameLst>
                                      </p:cBhvr>
                                    </p:animRot>
                                  </p:childTnLst>
                                </p:cTn>
                              </p:par>
                              <p:par>
                                <p:cTn id="41" presetID="32" presetClass="emph" presetSubtype="0" repeatCount="indefinite" fill="hold" nodeType="withEffect">
                                  <p:stCondLst>
                                    <p:cond delay="0"/>
                                  </p:stCondLst>
                                  <p:childTnLst>
                                    <p:animRot by="120000">
                                      <p:cBhvr>
                                        <p:cTn id="42" dur="300" fill="hold">
                                          <p:stCondLst>
                                            <p:cond delay="0"/>
                                          </p:stCondLst>
                                        </p:cTn>
                                        <p:tgtEl>
                                          <p:spTgt spid="11"/>
                                        </p:tgtEl>
                                        <p:attrNameLst>
                                          <p:attrName>r</p:attrName>
                                        </p:attrNameLst>
                                      </p:cBhvr>
                                    </p:animRot>
                                    <p:animRot by="-240000">
                                      <p:cBhvr>
                                        <p:cTn id="43" dur="600" fill="hold">
                                          <p:stCondLst>
                                            <p:cond delay="600"/>
                                          </p:stCondLst>
                                        </p:cTn>
                                        <p:tgtEl>
                                          <p:spTgt spid="11"/>
                                        </p:tgtEl>
                                        <p:attrNameLst>
                                          <p:attrName>r</p:attrName>
                                        </p:attrNameLst>
                                      </p:cBhvr>
                                    </p:animRot>
                                    <p:animRot by="240000">
                                      <p:cBhvr>
                                        <p:cTn id="44" dur="600" fill="hold">
                                          <p:stCondLst>
                                            <p:cond delay="1200"/>
                                          </p:stCondLst>
                                        </p:cTn>
                                        <p:tgtEl>
                                          <p:spTgt spid="11"/>
                                        </p:tgtEl>
                                        <p:attrNameLst>
                                          <p:attrName>r</p:attrName>
                                        </p:attrNameLst>
                                      </p:cBhvr>
                                    </p:animRot>
                                    <p:animRot by="-240000">
                                      <p:cBhvr>
                                        <p:cTn id="45" dur="600" fill="hold">
                                          <p:stCondLst>
                                            <p:cond delay="1800"/>
                                          </p:stCondLst>
                                        </p:cTn>
                                        <p:tgtEl>
                                          <p:spTgt spid="11"/>
                                        </p:tgtEl>
                                        <p:attrNameLst>
                                          <p:attrName>r</p:attrName>
                                        </p:attrNameLst>
                                      </p:cBhvr>
                                    </p:animRot>
                                    <p:animRot by="120000">
                                      <p:cBhvr>
                                        <p:cTn id="46" dur="600" fill="hold">
                                          <p:stCondLst>
                                            <p:cond delay="2400"/>
                                          </p:stCondLst>
                                        </p:cTn>
                                        <p:tgtEl>
                                          <p:spTgt spid="11"/>
                                        </p:tgtEl>
                                        <p:attrNameLst>
                                          <p:attrName>r</p:attrName>
                                        </p:attrNameLst>
                                      </p:cBhvr>
                                    </p:animRot>
                                  </p:childTnLst>
                                </p:cTn>
                              </p:par>
                              <p:par>
                                <p:cTn id="47" presetID="32" presetClass="emph" presetSubtype="0" repeatCount="indefinite" fill="hold" nodeType="withEffect">
                                  <p:stCondLst>
                                    <p:cond delay="0"/>
                                  </p:stCondLst>
                                  <p:childTnLst>
                                    <p:animRot by="120000">
                                      <p:cBhvr>
                                        <p:cTn id="48" dur="300" fill="hold">
                                          <p:stCondLst>
                                            <p:cond delay="0"/>
                                          </p:stCondLst>
                                        </p:cTn>
                                        <p:tgtEl>
                                          <p:spTgt spid="12"/>
                                        </p:tgtEl>
                                        <p:attrNameLst>
                                          <p:attrName>r</p:attrName>
                                        </p:attrNameLst>
                                      </p:cBhvr>
                                    </p:animRot>
                                    <p:animRot by="-240000">
                                      <p:cBhvr>
                                        <p:cTn id="49" dur="600" fill="hold">
                                          <p:stCondLst>
                                            <p:cond delay="600"/>
                                          </p:stCondLst>
                                        </p:cTn>
                                        <p:tgtEl>
                                          <p:spTgt spid="12"/>
                                        </p:tgtEl>
                                        <p:attrNameLst>
                                          <p:attrName>r</p:attrName>
                                        </p:attrNameLst>
                                      </p:cBhvr>
                                    </p:animRot>
                                    <p:animRot by="240000">
                                      <p:cBhvr>
                                        <p:cTn id="50" dur="600" fill="hold">
                                          <p:stCondLst>
                                            <p:cond delay="1200"/>
                                          </p:stCondLst>
                                        </p:cTn>
                                        <p:tgtEl>
                                          <p:spTgt spid="12"/>
                                        </p:tgtEl>
                                        <p:attrNameLst>
                                          <p:attrName>r</p:attrName>
                                        </p:attrNameLst>
                                      </p:cBhvr>
                                    </p:animRot>
                                    <p:animRot by="-240000">
                                      <p:cBhvr>
                                        <p:cTn id="51" dur="600" fill="hold">
                                          <p:stCondLst>
                                            <p:cond delay="1800"/>
                                          </p:stCondLst>
                                        </p:cTn>
                                        <p:tgtEl>
                                          <p:spTgt spid="12"/>
                                        </p:tgtEl>
                                        <p:attrNameLst>
                                          <p:attrName>r</p:attrName>
                                        </p:attrNameLst>
                                      </p:cBhvr>
                                    </p:animRot>
                                    <p:animRot by="120000">
                                      <p:cBhvr>
                                        <p:cTn id="52" dur="600" fill="hold">
                                          <p:stCondLst>
                                            <p:cond delay="2400"/>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3" restart="whenNotActive" fill="hold" evtFilter="cancelBubble" nodeType="interactiveSeq">
                <p:stCondLst>
                  <p:cond evt="onClick" delay="0">
                    <p:tgtEl>
                      <p:spTgt spid="3"/>
                    </p:tgtEl>
                  </p:cond>
                </p:stCondLst>
                <p:endSync evt="end" delay="0">
                  <p:rtn val="all"/>
                </p:endSync>
                <p:childTnLst>
                  <p:par>
                    <p:cTn id="54" fill="hold">
                      <p:stCondLst>
                        <p:cond delay="0"/>
                      </p:stCondLst>
                      <p:childTnLst>
                        <p:par>
                          <p:cTn id="55" fill="hold">
                            <p:stCondLst>
                              <p:cond delay="0"/>
                            </p:stCondLst>
                            <p:childTnLst>
                              <p:par>
                                <p:cTn id="56" presetID="53" presetClass="exit" presetSubtype="32" fill="hold" nodeType="clickEffect">
                                  <p:stCondLst>
                                    <p:cond delay="0"/>
                                  </p:stCondLst>
                                  <p:childTnLst>
                                    <p:anim calcmode="lin" valueType="num">
                                      <p:cBhvr>
                                        <p:cTn id="57" dur="500"/>
                                        <p:tgtEl>
                                          <p:spTgt spid="3"/>
                                        </p:tgtEl>
                                        <p:attrNameLst>
                                          <p:attrName>ppt_w</p:attrName>
                                        </p:attrNameLst>
                                      </p:cBhvr>
                                      <p:tavLst>
                                        <p:tav tm="0">
                                          <p:val>
                                            <p:strVal val="ppt_w"/>
                                          </p:val>
                                        </p:tav>
                                        <p:tav tm="100000">
                                          <p:val>
                                            <p:fltVal val="0"/>
                                          </p:val>
                                        </p:tav>
                                      </p:tavLst>
                                    </p:anim>
                                    <p:anim calcmode="lin" valueType="num">
                                      <p:cBhvr>
                                        <p:cTn id="58" dur="500"/>
                                        <p:tgtEl>
                                          <p:spTgt spid="3"/>
                                        </p:tgtEl>
                                        <p:attrNameLst>
                                          <p:attrName>ppt_h</p:attrName>
                                        </p:attrNameLst>
                                      </p:cBhvr>
                                      <p:tavLst>
                                        <p:tav tm="0">
                                          <p:val>
                                            <p:strVal val="ppt_h"/>
                                          </p:val>
                                        </p:tav>
                                        <p:tav tm="100000">
                                          <p:val>
                                            <p:fltVal val="0"/>
                                          </p:val>
                                        </p:tav>
                                      </p:tavLst>
                                    </p:anim>
                                    <p:animEffect transition="out" filter="fade">
                                      <p:cBhvr>
                                        <p:cTn id="59" dur="500"/>
                                        <p:tgtEl>
                                          <p:spTgt spid="3"/>
                                        </p:tgtEl>
                                      </p:cBhvr>
                                    </p:animEffect>
                                    <p:set>
                                      <p:cBhvr>
                                        <p:cTn id="60"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61" restart="whenNotActive" fill="hold" evtFilter="cancelBubble" nodeType="interactiveSeq">
                <p:stCondLst>
                  <p:cond evt="onClick" delay="0">
                    <p:tgtEl>
                      <p:spTgt spid="4"/>
                    </p:tgtEl>
                  </p:cond>
                </p:stCondLst>
                <p:endSync evt="end" delay="0">
                  <p:rtn val="all"/>
                </p:endSync>
                <p:childTnLst>
                  <p:par>
                    <p:cTn id="62" fill="hold">
                      <p:stCondLst>
                        <p:cond delay="0"/>
                      </p:stCondLst>
                      <p:childTnLst>
                        <p:par>
                          <p:cTn id="63" fill="hold">
                            <p:stCondLst>
                              <p:cond delay="0"/>
                            </p:stCondLst>
                            <p:childTnLst>
                              <p:par>
                                <p:cTn id="64" presetID="53" presetClass="exit" presetSubtype="32" fill="hold" nodeType="clickEffect">
                                  <p:stCondLst>
                                    <p:cond delay="0"/>
                                  </p:stCondLst>
                                  <p:childTnLst>
                                    <p:anim calcmode="lin" valueType="num">
                                      <p:cBhvr>
                                        <p:cTn id="65" dur="500"/>
                                        <p:tgtEl>
                                          <p:spTgt spid="4"/>
                                        </p:tgtEl>
                                        <p:attrNameLst>
                                          <p:attrName>ppt_w</p:attrName>
                                        </p:attrNameLst>
                                      </p:cBhvr>
                                      <p:tavLst>
                                        <p:tav tm="0">
                                          <p:val>
                                            <p:strVal val="ppt_w"/>
                                          </p:val>
                                        </p:tav>
                                        <p:tav tm="100000">
                                          <p:val>
                                            <p:fltVal val="0"/>
                                          </p:val>
                                        </p:tav>
                                      </p:tavLst>
                                    </p:anim>
                                    <p:anim calcmode="lin" valueType="num">
                                      <p:cBhvr>
                                        <p:cTn id="66" dur="500"/>
                                        <p:tgtEl>
                                          <p:spTgt spid="4"/>
                                        </p:tgtEl>
                                        <p:attrNameLst>
                                          <p:attrName>ppt_h</p:attrName>
                                        </p:attrNameLst>
                                      </p:cBhvr>
                                      <p:tavLst>
                                        <p:tav tm="0">
                                          <p:val>
                                            <p:strVal val="ppt_h"/>
                                          </p:val>
                                        </p:tav>
                                        <p:tav tm="100000">
                                          <p:val>
                                            <p:fltVal val="0"/>
                                          </p:val>
                                        </p:tav>
                                      </p:tavLst>
                                    </p:anim>
                                    <p:animEffect transition="out" filter="fade">
                                      <p:cBhvr>
                                        <p:cTn id="67" dur="500"/>
                                        <p:tgtEl>
                                          <p:spTgt spid="4"/>
                                        </p:tgtEl>
                                      </p:cBhvr>
                                    </p:animEffect>
                                    <p:set>
                                      <p:cBhvr>
                                        <p:cTn id="68"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69" restart="whenNotActive" fill="hold" evtFilter="cancelBubble" nodeType="interactiveSeq">
                <p:stCondLst>
                  <p:cond evt="onClick" delay="0">
                    <p:tgtEl>
                      <p:spTgt spid="5"/>
                    </p:tgtEl>
                  </p:cond>
                </p:stCondLst>
                <p:endSync evt="end" delay="0">
                  <p:rtn val="all"/>
                </p:endSync>
                <p:childTnLst>
                  <p:par>
                    <p:cTn id="70" fill="hold">
                      <p:stCondLst>
                        <p:cond delay="0"/>
                      </p:stCondLst>
                      <p:childTnLst>
                        <p:par>
                          <p:cTn id="71" fill="hold">
                            <p:stCondLst>
                              <p:cond delay="0"/>
                            </p:stCondLst>
                            <p:childTnLst>
                              <p:par>
                                <p:cTn id="72" presetID="53" presetClass="exit" presetSubtype="32" fill="hold" nodeType="clickEffect">
                                  <p:stCondLst>
                                    <p:cond delay="0"/>
                                  </p:stCondLst>
                                  <p:childTnLst>
                                    <p:anim calcmode="lin" valueType="num">
                                      <p:cBhvr>
                                        <p:cTn id="73" dur="500"/>
                                        <p:tgtEl>
                                          <p:spTgt spid="5"/>
                                        </p:tgtEl>
                                        <p:attrNameLst>
                                          <p:attrName>ppt_w</p:attrName>
                                        </p:attrNameLst>
                                      </p:cBhvr>
                                      <p:tavLst>
                                        <p:tav tm="0">
                                          <p:val>
                                            <p:strVal val="ppt_w"/>
                                          </p:val>
                                        </p:tav>
                                        <p:tav tm="100000">
                                          <p:val>
                                            <p:fltVal val="0"/>
                                          </p:val>
                                        </p:tav>
                                      </p:tavLst>
                                    </p:anim>
                                    <p:anim calcmode="lin" valueType="num">
                                      <p:cBhvr>
                                        <p:cTn id="74" dur="500"/>
                                        <p:tgtEl>
                                          <p:spTgt spid="5"/>
                                        </p:tgtEl>
                                        <p:attrNameLst>
                                          <p:attrName>ppt_h</p:attrName>
                                        </p:attrNameLst>
                                      </p:cBhvr>
                                      <p:tavLst>
                                        <p:tav tm="0">
                                          <p:val>
                                            <p:strVal val="ppt_h"/>
                                          </p:val>
                                        </p:tav>
                                        <p:tav tm="100000">
                                          <p:val>
                                            <p:fltVal val="0"/>
                                          </p:val>
                                        </p:tav>
                                      </p:tavLst>
                                    </p:anim>
                                    <p:animEffect transition="out" filter="fade">
                                      <p:cBhvr>
                                        <p:cTn id="75" dur="500"/>
                                        <p:tgtEl>
                                          <p:spTgt spid="5"/>
                                        </p:tgtEl>
                                      </p:cBhvr>
                                    </p:animEffect>
                                    <p:set>
                                      <p:cBhvr>
                                        <p:cTn id="76"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77" restart="whenNotActive" fill="hold" evtFilter="cancelBubble" nodeType="interactiveSeq">
                <p:stCondLst>
                  <p:cond evt="onClick" delay="0">
                    <p:tgtEl>
                      <p:spTgt spid="8"/>
                    </p:tgtEl>
                  </p:cond>
                </p:stCondLst>
                <p:endSync evt="end" delay="0">
                  <p:rtn val="all"/>
                </p:endSync>
                <p:childTnLst>
                  <p:par>
                    <p:cTn id="78" fill="hold">
                      <p:stCondLst>
                        <p:cond delay="0"/>
                      </p:stCondLst>
                      <p:childTnLst>
                        <p:par>
                          <p:cTn id="79" fill="hold">
                            <p:stCondLst>
                              <p:cond delay="0"/>
                            </p:stCondLst>
                            <p:childTnLst>
                              <p:par>
                                <p:cTn id="80" presetID="53" presetClass="exit" presetSubtype="32" fill="hold" nodeType="clickEffect">
                                  <p:stCondLst>
                                    <p:cond delay="0"/>
                                  </p:stCondLst>
                                  <p:childTnLst>
                                    <p:anim calcmode="lin" valueType="num">
                                      <p:cBhvr>
                                        <p:cTn id="81" dur="500"/>
                                        <p:tgtEl>
                                          <p:spTgt spid="8"/>
                                        </p:tgtEl>
                                        <p:attrNameLst>
                                          <p:attrName>ppt_w</p:attrName>
                                        </p:attrNameLst>
                                      </p:cBhvr>
                                      <p:tavLst>
                                        <p:tav tm="0">
                                          <p:val>
                                            <p:strVal val="ppt_w"/>
                                          </p:val>
                                        </p:tav>
                                        <p:tav tm="100000">
                                          <p:val>
                                            <p:fltVal val="0"/>
                                          </p:val>
                                        </p:tav>
                                      </p:tavLst>
                                    </p:anim>
                                    <p:anim calcmode="lin" valueType="num">
                                      <p:cBhvr>
                                        <p:cTn id="82" dur="500"/>
                                        <p:tgtEl>
                                          <p:spTgt spid="8"/>
                                        </p:tgtEl>
                                        <p:attrNameLst>
                                          <p:attrName>ppt_h</p:attrName>
                                        </p:attrNameLst>
                                      </p:cBhvr>
                                      <p:tavLst>
                                        <p:tav tm="0">
                                          <p:val>
                                            <p:strVal val="ppt_h"/>
                                          </p:val>
                                        </p:tav>
                                        <p:tav tm="100000">
                                          <p:val>
                                            <p:fltVal val="0"/>
                                          </p:val>
                                        </p:tav>
                                      </p:tavLst>
                                    </p:anim>
                                    <p:animEffect transition="out" filter="fade">
                                      <p:cBhvr>
                                        <p:cTn id="83" dur="500"/>
                                        <p:tgtEl>
                                          <p:spTgt spid="8"/>
                                        </p:tgtEl>
                                      </p:cBhvr>
                                    </p:animEffect>
                                    <p:set>
                                      <p:cBhvr>
                                        <p:cTn id="84"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85" restart="whenNotActive" fill="hold" evtFilter="cancelBubble" nodeType="interactiveSeq">
                <p:stCondLst>
                  <p:cond evt="onClick" delay="0">
                    <p:tgtEl>
                      <p:spTgt spid="9"/>
                    </p:tgtEl>
                  </p:cond>
                </p:stCondLst>
                <p:endSync evt="end" delay="0">
                  <p:rtn val="all"/>
                </p:endSync>
                <p:childTnLst>
                  <p:par>
                    <p:cTn id="86" fill="hold">
                      <p:stCondLst>
                        <p:cond delay="0"/>
                      </p:stCondLst>
                      <p:childTnLst>
                        <p:par>
                          <p:cTn id="87" fill="hold">
                            <p:stCondLst>
                              <p:cond delay="0"/>
                            </p:stCondLst>
                            <p:childTnLst>
                              <p:par>
                                <p:cTn id="88" presetID="53" presetClass="exit" presetSubtype="32" fill="hold" nodeType="clickEffect">
                                  <p:stCondLst>
                                    <p:cond delay="0"/>
                                  </p:stCondLst>
                                  <p:childTnLst>
                                    <p:anim calcmode="lin" valueType="num">
                                      <p:cBhvr>
                                        <p:cTn id="89" dur="500"/>
                                        <p:tgtEl>
                                          <p:spTgt spid="9"/>
                                        </p:tgtEl>
                                        <p:attrNameLst>
                                          <p:attrName>ppt_w</p:attrName>
                                        </p:attrNameLst>
                                      </p:cBhvr>
                                      <p:tavLst>
                                        <p:tav tm="0">
                                          <p:val>
                                            <p:strVal val="ppt_w"/>
                                          </p:val>
                                        </p:tav>
                                        <p:tav tm="100000">
                                          <p:val>
                                            <p:fltVal val="0"/>
                                          </p:val>
                                        </p:tav>
                                      </p:tavLst>
                                    </p:anim>
                                    <p:anim calcmode="lin" valueType="num">
                                      <p:cBhvr>
                                        <p:cTn id="90" dur="500"/>
                                        <p:tgtEl>
                                          <p:spTgt spid="9"/>
                                        </p:tgtEl>
                                        <p:attrNameLst>
                                          <p:attrName>ppt_h</p:attrName>
                                        </p:attrNameLst>
                                      </p:cBhvr>
                                      <p:tavLst>
                                        <p:tav tm="0">
                                          <p:val>
                                            <p:strVal val="ppt_h"/>
                                          </p:val>
                                        </p:tav>
                                        <p:tav tm="100000">
                                          <p:val>
                                            <p:fltVal val="0"/>
                                          </p:val>
                                        </p:tav>
                                      </p:tavLst>
                                    </p:anim>
                                    <p:animEffect transition="out" filter="fade">
                                      <p:cBhvr>
                                        <p:cTn id="91" dur="500"/>
                                        <p:tgtEl>
                                          <p:spTgt spid="9"/>
                                        </p:tgtEl>
                                      </p:cBhvr>
                                    </p:animEffect>
                                    <p:set>
                                      <p:cBhvr>
                                        <p:cTn id="92"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93" restart="whenNotActive" fill="hold" evtFilter="cancelBubble" nodeType="interactiveSeq">
                <p:stCondLst>
                  <p:cond evt="onClick" delay="0">
                    <p:tgtEl>
                      <p:spTgt spid="10"/>
                    </p:tgtEl>
                  </p:cond>
                </p:stCondLst>
                <p:endSync evt="end" delay="0">
                  <p:rtn val="all"/>
                </p:endSync>
                <p:childTnLst>
                  <p:par>
                    <p:cTn id="94" fill="hold">
                      <p:stCondLst>
                        <p:cond delay="0"/>
                      </p:stCondLst>
                      <p:childTnLst>
                        <p:par>
                          <p:cTn id="95" fill="hold">
                            <p:stCondLst>
                              <p:cond delay="0"/>
                            </p:stCondLst>
                            <p:childTnLst>
                              <p:par>
                                <p:cTn id="96" presetID="53" presetClass="exit" presetSubtype="32" fill="hold" nodeType="clickEffect">
                                  <p:stCondLst>
                                    <p:cond delay="0"/>
                                  </p:stCondLst>
                                  <p:childTnLst>
                                    <p:anim calcmode="lin" valueType="num">
                                      <p:cBhvr>
                                        <p:cTn id="97" dur="500"/>
                                        <p:tgtEl>
                                          <p:spTgt spid="10"/>
                                        </p:tgtEl>
                                        <p:attrNameLst>
                                          <p:attrName>ppt_w</p:attrName>
                                        </p:attrNameLst>
                                      </p:cBhvr>
                                      <p:tavLst>
                                        <p:tav tm="0">
                                          <p:val>
                                            <p:strVal val="ppt_w"/>
                                          </p:val>
                                        </p:tav>
                                        <p:tav tm="100000">
                                          <p:val>
                                            <p:fltVal val="0"/>
                                          </p:val>
                                        </p:tav>
                                      </p:tavLst>
                                    </p:anim>
                                    <p:anim calcmode="lin" valueType="num">
                                      <p:cBhvr>
                                        <p:cTn id="98" dur="500"/>
                                        <p:tgtEl>
                                          <p:spTgt spid="10"/>
                                        </p:tgtEl>
                                        <p:attrNameLst>
                                          <p:attrName>ppt_h</p:attrName>
                                        </p:attrNameLst>
                                      </p:cBhvr>
                                      <p:tavLst>
                                        <p:tav tm="0">
                                          <p:val>
                                            <p:strVal val="ppt_h"/>
                                          </p:val>
                                        </p:tav>
                                        <p:tav tm="100000">
                                          <p:val>
                                            <p:fltVal val="0"/>
                                          </p:val>
                                        </p:tav>
                                      </p:tavLst>
                                    </p:anim>
                                    <p:animEffect transition="out" filter="fade">
                                      <p:cBhvr>
                                        <p:cTn id="99" dur="500"/>
                                        <p:tgtEl>
                                          <p:spTgt spid="10"/>
                                        </p:tgtEl>
                                      </p:cBhvr>
                                    </p:animEffect>
                                    <p:set>
                                      <p:cBhvr>
                                        <p:cTn id="100"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01" restart="whenNotActive" fill="hold" evtFilter="cancelBubble" nodeType="interactiveSeq">
                <p:stCondLst>
                  <p:cond evt="onClick" delay="0">
                    <p:tgtEl>
                      <p:spTgt spid="11"/>
                    </p:tgtEl>
                  </p:cond>
                </p:stCondLst>
                <p:endSync evt="end" delay="0">
                  <p:rtn val="all"/>
                </p:endSync>
                <p:childTnLst>
                  <p:par>
                    <p:cTn id="102" fill="hold">
                      <p:stCondLst>
                        <p:cond delay="0"/>
                      </p:stCondLst>
                      <p:childTnLst>
                        <p:par>
                          <p:cTn id="103" fill="hold">
                            <p:stCondLst>
                              <p:cond delay="0"/>
                            </p:stCondLst>
                            <p:childTnLst>
                              <p:par>
                                <p:cTn id="104" presetID="53" presetClass="exit" presetSubtype="32" fill="hold" nodeType="clickEffect">
                                  <p:stCondLst>
                                    <p:cond delay="0"/>
                                  </p:stCondLst>
                                  <p:childTnLst>
                                    <p:anim calcmode="lin" valueType="num">
                                      <p:cBhvr>
                                        <p:cTn id="105" dur="500"/>
                                        <p:tgtEl>
                                          <p:spTgt spid="11"/>
                                        </p:tgtEl>
                                        <p:attrNameLst>
                                          <p:attrName>ppt_w</p:attrName>
                                        </p:attrNameLst>
                                      </p:cBhvr>
                                      <p:tavLst>
                                        <p:tav tm="0">
                                          <p:val>
                                            <p:strVal val="ppt_w"/>
                                          </p:val>
                                        </p:tav>
                                        <p:tav tm="100000">
                                          <p:val>
                                            <p:fltVal val="0"/>
                                          </p:val>
                                        </p:tav>
                                      </p:tavLst>
                                    </p:anim>
                                    <p:anim calcmode="lin" valueType="num">
                                      <p:cBhvr>
                                        <p:cTn id="106" dur="500"/>
                                        <p:tgtEl>
                                          <p:spTgt spid="11"/>
                                        </p:tgtEl>
                                        <p:attrNameLst>
                                          <p:attrName>ppt_h</p:attrName>
                                        </p:attrNameLst>
                                      </p:cBhvr>
                                      <p:tavLst>
                                        <p:tav tm="0">
                                          <p:val>
                                            <p:strVal val="ppt_h"/>
                                          </p:val>
                                        </p:tav>
                                        <p:tav tm="100000">
                                          <p:val>
                                            <p:fltVal val="0"/>
                                          </p:val>
                                        </p:tav>
                                      </p:tavLst>
                                    </p:anim>
                                    <p:animEffect transition="out" filter="fade">
                                      <p:cBhvr>
                                        <p:cTn id="107" dur="500"/>
                                        <p:tgtEl>
                                          <p:spTgt spid="11"/>
                                        </p:tgtEl>
                                      </p:cBhvr>
                                    </p:animEffect>
                                    <p:set>
                                      <p:cBhvr>
                                        <p:cTn id="108"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109" restart="whenNotActive" fill="hold" evtFilter="cancelBubble" nodeType="interactiveSeq">
                <p:stCondLst>
                  <p:cond evt="onClick" delay="0">
                    <p:tgtEl>
                      <p:spTgt spid="12"/>
                    </p:tgtEl>
                  </p:cond>
                </p:stCondLst>
                <p:endSync evt="end" delay="0">
                  <p:rtn val="all"/>
                </p:endSync>
                <p:childTnLst>
                  <p:par>
                    <p:cTn id="110" fill="hold">
                      <p:stCondLst>
                        <p:cond delay="0"/>
                      </p:stCondLst>
                      <p:childTnLst>
                        <p:par>
                          <p:cTn id="111" fill="hold">
                            <p:stCondLst>
                              <p:cond delay="0"/>
                            </p:stCondLst>
                            <p:childTnLst>
                              <p:par>
                                <p:cTn id="112" presetID="53" presetClass="exit" presetSubtype="32" fill="hold" nodeType="clickEffect">
                                  <p:stCondLst>
                                    <p:cond delay="0"/>
                                  </p:stCondLst>
                                  <p:childTnLst>
                                    <p:anim calcmode="lin" valueType="num">
                                      <p:cBhvr>
                                        <p:cTn id="113" dur="500"/>
                                        <p:tgtEl>
                                          <p:spTgt spid="12"/>
                                        </p:tgtEl>
                                        <p:attrNameLst>
                                          <p:attrName>ppt_w</p:attrName>
                                        </p:attrNameLst>
                                      </p:cBhvr>
                                      <p:tavLst>
                                        <p:tav tm="0">
                                          <p:val>
                                            <p:strVal val="ppt_w"/>
                                          </p:val>
                                        </p:tav>
                                        <p:tav tm="100000">
                                          <p:val>
                                            <p:fltVal val="0"/>
                                          </p:val>
                                        </p:tav>
                                      </p:tavLst>
                                    </p:anim>
                                    <p:anim calcmode="lin" valueType="num">
                                      <p:cBhvr>
                                        <p:cTn id="114" dur="500"/>
                                        <p:tgtEl>
                                          <p:spTgt spid="12"/>
                                        </p:tgtEl>
                                        <p:attrNameLst>
                                          <p:attrName>ppt_h</p:attrName>
                                        </p:attrNameLst>
                                      </p:cBhvr>
                                      <p:tavLst>
                                        <p:tav tm="0">
                                          <p:val>
                                            <p:strVal val="ppt_h"/>
                                          </p:val>
                                        </p:tav>
                                        <p:tav tm="100000">
                                          <p:val>
                                            <p:fltVal val="0"/>
                                          </p:val>
                                        </p:tav>
                                      </p:tavLst>
                                    </p:anim>
                                    <p:animEffect transition="out" filter="fade">
                                      <p:cBhvr>
                                        <p:cTn id="115" dur="500"/>
                                        <p:tgtEl>
                                          <p:spTgt spid="12"/>
                                        </p:tgtEl>
                                      </p:cBhvr>
                                    </p:animEffect>
                                    <p:set>
                                      <p:cBhvr>
                                        <p:cTn id="116"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7786" b="7786"/>
          <a:stretch>
            <a:fillRect/>
          </a:stretch>
        </p:blipFill>
        <p:spPr>
          <a:xfrm>
            <a:off x="0" y="0"/>
            <a:ext cx="9144000" cy="5143500"/>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6095" y="4407004"/>
            <a:ext cx="736496" cy="736496"/>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 y="1"/>
            <a:ext cx="736496" cy="736496"/>
          </a:xfrm>
          <a:prstGeom prst="rect">
            <a:avLst/>
          </a:prstGeom>
        </p:spPr>
      </p:pic>
      <p:sp>
        <p:nvSpPr>
          <p:cNvPr id="27" name="Speech Bubble: Rectangle with Corners Rounded 26">
            <a:extLst>
              <a:ext uri="{FF2B5EF4-FFF2-40B4-BE49-F238E27FC236}">
                <a16:creationId xmlns:a16="http://schemas.microsoft.com/office/drawing/2014/main" id="{D83D3188-04A8-F212-E264-8B1805F95112}"/>
              </a:ext>
            </a:extLst>
          </p:cNvPr>
          <p:cNvSpPr/>
          <p:nvPr/>
        </p:nvSpPr>
        <p:spPr>
          <a:xfrm>
            <a:off x="2162746" y="335788"/>
            <a:ext cx="6534133" cy="1597129"/>
          </a:xfrm>
          <a:prstGeom prst="wedgeRoundRectCallout">
            <a:avLst>
              <a:gd name="adj1" fmla="val -54943"/>
              <a:gd name="adj2" fmla="val -2421"/>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lnSpc>
                <a:spcPct val="150000"/>
              </a:lnSpc>
              <a:buClrTx/>
            </a:pPr>
            <a:r>
              <a:rPr lang="vi-VN" sz="2400" b="1" kern="1200" noProof="1">
                <a:solidFill>
                  <a:prstClr val="black"/>
                </a:solidFill>
                <a:latin typeface="Arial" pitchFamily="34" charset="0"/>
                <a:cs typeface="Arial" pitchFamily="34" charset="0"/>
              </a:rPr>
              <a:t>Câu hỏi</a:t>
            </a:r>
            <a:r>
              <a:rPr lang="en-US" sz="2400" b="1" kern="1200" noProof="1">
                <a:solidFill>
                  <a:prstClr val="black"/>
                </a:solidFill>
                <a:latin typeface="Arial" pitchFamily="34" charset="0"/>
                <a:cs typeface="Arial" pitchFamily="34" charset="0"/>
              </a:rPr>
              <a:t> 1: </a:t>
            </a:r>
            <a:r>
              <a:rPr lang="en-US" sz="2400" kern="1200" noProof="1">
                <a:solidFill>
                  <a:prstClr val="black"/>
                </a:solidFill>
                <a:latin typeface="Arial" pitchFamily="34" charset="0"/>
                <a:cs typeface="Arial" pitchFamily="34" charset="0"/>
              </a:rPr>
              <a:t>Bệnh nào sau đây KHÔNG PHẢI là bệnh truyền nhiễm?</a:t>
            </a:r>
            <a:endParaRPr lang="vi-VN" sz="2400" kern="1200" noProof="1">
              <a:solidFill>
                <a:prstClr val="black"/>
              </a:solidFill>
              <a:latin typeface="Arial" pitchFamily="34" charset="0"/>
              <a:cs typeface="Arial" pitchFamily="34" charset="0"/>
            </a:endParaRPr>
          </a:p>
        </p:txBody>
      </p:sp>
      <p:pic>
        <p:nvPicPr>
          <p:cNvPr id="28" name="Picture 11">
            <a:hlinkClick r:id="rId6" action="ppaction://hlinksldjump"/>
            <a:extLst>
              <a:ext uri="{FF2B5EF4-FFF2-40B4-BE49-F238E27FC236}">
                <a16:creationId xmlns:a16="http://schemas.microsoft.com/office/drawing/2014/main" id="{B52C797C-B2D8-0F6D-7955-4756C897EFFF}"/>
              </a:ext>
            </a:extLst>
          </p:cNvPr>
          <p:cNvPicPr>
            <a:picLocks noChangeAspect="1"/>
          </p:cNvPicPr>
          <p:nvPr/>
        </p:nvPicPr>
        <p:blipFill>
          <a:blip r:embed="rId7"/>
          <a:srcRect/>
          <a:stretch>
            <a:fillRect/>
          </a:stretch>
        </p:blipFill>
        <p:spPr>
          <a:xfrm>
            <a:off x="8227312" y="4186912"/>
            <a:ext cx="916688" cy="931831"/>
          </a:xfrm>
          <a:prstGeom prst="rect">
            <a:avLst/>
          </a:prstGeom>
        </p:spPr>
      </p:pic>
      <p:sp>
        <p:nvSpPr>
          <p:cNvPr id="3" name="Rectangle: Rounded Corners 2">
            <a:extLst>
              <a:ext uri="{FF2B5EF4-FFF2-40B4-BE49-F238E27FC236}">
                <a16:creationId xmlns:a16="http://schemas.microsoft.com/office/drawing/2014/main" id="{F0976A90-C0E8-809F-5601-37EB6DD338BE}"/>
              </a:ext>
            </a:extLst>
          </p:cNvPr>
          <p:cNvSpPr/>
          <p:nvPr/>
        </p:nvSpPr>
        <p:spPr>
          <a:xfrm>
            <a:off x="916690" y="3566109"/>
            <a:ext cx="3539067" cy="124160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68579" tIns="34289" rIns="68579" bIns="34289" rtlCol="0" anchor="ctr"/>
          <a:lstStyle/>
          <a:p>
            <a:pPr algn="just" defTabSz="685783">
              <a:lnSpc>
                <a:spcPct val="150000"/>
              </a:lnSpc>
              <a:buClrTx/>
            </a:pPr>
            <a:r>
              <a:rPr lang="en-US" sz="2400" kern="1200" dirty="0">
                <a:solidFill>
                  <a:prstClr val="black"/>
                </a:solidFill>
                <a:latin typeface="Arial" pitchFamily="34" charset="0"/>
                <a:cs typeface="Arial" pitchFamily="34" charset="0"/>
              </a:rPr>
              <a:t>C. </a:t>
            </a:r>
            <a:r>
              <a:rPr lang="en-US" sz="2400" kern="1200" dirty="0" err="1">
                <a:solidFill>
                  <a:prstClr val="black"/>
                </a:solidFill>
                <a:latin typeface="Arial" pitchFamily="34" charset="0"/>
                <a:cs typeface="Arial" pitchFamily="34" charset="0"/>
              </a:rPr>
              <a:t>Bệnh</a:t>
            </a:r>
            <a:r>
              <a:rPr lang="en-US" sz="2400" kern="1200" dirty="0">
                <a:solidFill>
                  <a:prstClr val="black"/>
                </a:solidFill>
                <a:latin typeface="Arial" pitchFamily="34" charset="0"/>
                <a:cs typeface="Arial" pitchFamily="34" charset="0"/>
              </a:rPr>
              <a:t> </a:t>
            </a:r>
            <a:r>
              <a:rPr lang="en-US" sz="2400" kern="1200" dirty="0" err="1">
                <a:solidFill>
                  <a:prstClr val="black"/>
                </a:solidFill>
                <a:latin typeface="Arial" pitchFamily="34" charset="0"/>
                <a:cs typeface="Arial" pitchFamily="34" charset="0"/>
              </a:rPr>
              <a:t>bạch</a:t>
            </a:r>
            <a:r>
              <a:rPr lang="en-US" sz="2400" kern="1200" dirty="0">
                <a:solidFill>
                  <a:prstClr val="black"/>
                </a:solidFill>
                <a:latin typeface="Arial" pitchFamily="34" charset="0"/>
                <a:cs typeface="Arial" pitchFamily="34" charset="0"/>
              </a:rPr>
              <a:t> </a:t>
            </a:r>
            <a:r>
              <a:rPr lang="en-US" sz="2400" kern="1200" dirty="0" err="1">
                <a:solidFill>
                  <a:prstClr val="black"/>
                </a:solidFill>
                <a:latin typeface="Arial" pitchFamily="34" charset="0"/>
                <a:cs typeface="Arial" pitchFamily="34" charset="0"/>
              </a:rPr>
              <a:t>tạng</a:t>
            </a:r>
            <a:endParaRPr lang="en-US" sz="2400" kern="1200" dirty="0">
              <a:solidFill>
                <a:prstClr val="black"/>
              </a:solidFill>
              <a:latin typeface="Arial" pitchFamily="34" charset="0"/>
              <a:cs typeface="Arial" pitchFamily="34" charset="0"/>
            </a:endParaRPr>
          </a:p>
        </p:txBody>
      </p:sp>
      <p:sp>
        <p:nvSpPr>
          <p:cNvPr id="4" name="Rectangle: Rounded Corners 3">
            <a:extLst>
              <a:ext uri="{FF2B5EF4-FFF2-40B4-BE49-F238E27FC236}">
                <a16:creationId xmlns:a16="http://schemas.microsoft.com/office/drawing/2014/main" id="{2F748F59-1C09-A02F-0C2B-B794BD504C1A}"/>
              </a:ext>
            </a:extLst>
          </p:cNvPr>
          <p:cNvSpPr/>
          <p:nvPr/>
        </p:nvSpPr>
        <p:spPr>
          <a:xfrm>
            <a:off x="916689" y="2160358"/>
            <a:ext cx="3539067" cy="124160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68579" tIns="34289" rIns="68579" bIns="34289" rtlCol="0" anchor="ctr"/>
          <a:lstStyle/>
          <a:p>
            <a:pPr algn="just" defTabSz="685783">
              <a:lnSpc>
                <a:spcPct val="150000"/>
              </a:lnSpc>
              <a:buClrTx/>
            </a:pPr>
            <a:r>
              <a:rPr lang="en-US" sz="2400" kern="1200" dirty="0">
                <a:solidFill>
                  <a:prstClr val="black"/>
                </a:solidFill>
                <a:latin typeface="Arial" pitchFamily="34" charset="0"/>
                <a:cs typeface="Arial" pitchFamily="34" charset="0"/>
              </a:rPr>
              <a:t>A</a:t>
            </a:r>
            <a:r>
              <a:rPr lang="vi-VN" sz="2400" kern="1200" dirty="0">
                <a:solidFill>
                  <a:prstClr val="black"/>
                </a:solidFill>
                <a:latin typeface="Arial" pitchFamily="34" charset="0"/>
                <a:cs typeface="Arial" pitchFamily="34" charset="0"/>
              </a:rPr>
              <a:t>.</a:t>
            </a:r>
            <a:r>
              <a:rPr lang="en-US" sz="2400" kern="1200" dirty="0">
                <a:solidFill>
                  <a:prstClr val="black"/>
                </a:solidFill>
                <a:latin typeface="Arial" pitchFamily="34" charset="0"/>
                <a:cs typeface="Arial" pitchFamily="34" charset="0"/>
              </a:rPr>
              <a:t> </a:t>
            </a:r>
            <a:r>
              <a:rPr lang="en-US" sz="2400" kern="1200" dirty="0" err="1">
                <a:solidFill>
                  <a:prstClr val="black"/>
                </a:solidFill>
                <a:latin typeface="Arial" pitchFamily="34" charset="0"/>
                <a:cs typeface="Arial" pitchFamily="34" charset="0"/>
              </a:rPr>
              <a:t>Bệnh</a:t>
            </a:r>
            <a:r>
              <a:rPr lang="en-US" sz="2400" kern="1200" dirty="0">
                <a:solidFill>
                  <a:prstClr val="black"/>
                </a:solidFill>
                <a:latin typeface="Arial" pitchFamily="34" charset="0"/>
                <a:cs typeface="Arial" pitchFamily="34" charset="0"/>
              </a:rPr>
              <a:t> </a:t>
            </a:r>
            <a:r>
              <a:rPr lang="en-US" sz="2400" kern="1200" dirty="0" err="1">
                <a:solidFill>
                  <a:prstClr val="black"/>
                </a:solidFill>
                <a:latin typeface="Arial" pitchFamily="34" charset="0"/>
                <a:cs typeface="Arial" pitchFamily="34" charset="0"/>
              </a:rPr>
              <a:t>lao</a:t>
            </a:r>
            <a:endParaRPr lang="en-US" sz="2400" kern="1200" dirty="0">
              <a:solidFill>
                <a:prstClr val="black"/>
              </a:solidFill>
              <a:latin typeface="Arial" pitchFamily="34" charset="0"/>
              <a:cs typeface="Arial" pitchFamily="34" charset="0"/>
            </a:endParaRPr>
          </a:p>
        </p:txBody>
      </p:sp>
      <p:sp>
        <p:nvSpPr>
          <p:cNvPr id="5" name="Rectangle: Rounded Corners 4">
            <a:extLst>
              <a:ext uri="{FF2B5EF4-FFF2-40B4-BE49-F238E27FC236}">
                <a16:creationId xmlns:a16="http://schemas.microsoft.com/office/drawing/2014/main" id="{4F81407B-AB37-1A54-A808-026056FD2DF7}"/>
              </a:ext>
            </a:extLst>
          </p:cNvPr>
          <p:cNvSpPr/>
          <p:nvPr/>
        </p:nvSpPr>
        <p:spPr>
          <a:xfrm>
            <a:off x="4688246" y="2160358"/>
            <a:ext cx="3539067" cy="124160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68579" tIns="34289" rIns="68579" bIns="34289" rtlCol="0" anchor="ctr"/>
          <a:lstStyle/>
          <a:p>
            <a:pPr algn="just" defTabSz="685783">
              <a:lnSpc>
                <a:spcPct val="150000"/>
              </a:lnSpc>
              <a:buClrTx/>
            </a:pPr>
            <a:r>
              <a:rPr lang="en-US" sz="2400" kern="1200" dirty="0">
                <a:solidFill>
                  <a:prstClr val="black"/>
                </a:solidFill>
                <a:latin typeface="Arial" pitchFamily="34" charset="0"/>
                <a:cs typeface="Arial" pitchFamily="34" charset="0"/>
              </a:rPr>
              <a:t>B. </a:t>
            </a:r>
            <a:r>
              <a:rPr lang="en-US" sz="2400" kern="1200" dirty="0" err="1">
                <a:solidFill>
                  <a:prstClr val="black"/>
                </a:solidFill>
                <a:latin typeface="Arial" pitchFamily="34" charset="0"/>
                <a:cs typeface="Arial" pitchFamily="34" charset="0"/>
              </a:rPr>
              <a:t>Bệnh</a:t>
            </a:r>
            <a:r>
              <a:rPr lang="en-US" sz="2400" kern="1200" dirty="0">
                <a:solidFill>
                  <a:prstClr val="black"/>
                </a:solidFill>
                <a:latin typeface="Arial" pitchFamily="34" charset="0"/>
                <a:cs typeface="Arial" pitchFamily="34" charset="0"/>
              </a:rPr>
              <a:t> </a:t>
            </a:r>
            <a:r>
              <a:rPr lang="en-US" sz="2400" kern="1200" dirty="0" err="1">
                <a:solidFill>
                  <a:prstClr val="black"/>
                </a:solidFill>
                <a:latin typeface="Arial" pitchFamily="34" charset="0"/>
                <a:cs typeface="Arial" pitchFamily="34" charset="0"/>
              </a:rPr>
              <a:t>cúm</a:t>
            </a:r>
            <a:endParaRPr lang="en-US" sz="2400" kern="1200" dirty="0">
              <a:solidFill>
                <a:prstClr val="black"/>
              </a:solidFill>
              <a:latin typeface="Arial" pitchFamily="34" charset="0"/>
              <a:cs typeface="Arial" pitchFamily="34" charset="0"/>
            </a:endParaRPr>
          </a:p>
        </p:txBody>
      </p:sp>
      <p:sp>
        <p:nvSpPr>
          <p:cNvPr id="8" name="Rectangle: Rounded Corners 7">
            <a:extLst>
              <a:ext uri="{FF2B5EF4-FFF2-40B4-BE49-F238E27FC236}">
                <a16:creationId xmlns:a16="http://schemas.microsoft.com/office/drawing/2014/main" id="{0BB82B68-35C3-A6AA-C536-B62681B38FC5}"/>
              </a:ext>
            </a:extLst>
          </p:cNvPr>
          <p:cNvSpPr/>
          <p:nvPr/>
        </p:nvSpPr>
        <p:spPr>
          <a:xfrm>
            <a:off x="4688246" y="3566109"/>
            <a:ext cx="3539067" cy="124160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68579" tIns="34289" rIns="68579" bIns="34289" rtlCol="0" anchor="ctr"/>
          <a:lstStyle/>
          <a:p>
            <a:pPr algn="just" defTabSz="685783">
              <a:lnSpc>
                <a:spcPct val="150000"/>
              </a:lnSpc>
              <a:buClrTx/>
            </a:pPr>
            <a:r>
              <a:rPr lang="vi-VN" sz="2400" kern="1200" dirty="0">
                <a:solidFill>
                  <a:prstClr val="black"/>
                </a:solidFill>
                <a:latin typeface="Arial" pitchFamily="34" charset="0"/>
                <a:cs typeface="Arial" pitchFamily="34" charset="0"/>
              </a:rPr>
              <a:t>D. </a:t>
            </a:r>
            <a:r>
              <a:rPr lang="en-US" sz="2400" kern="1200" dirty="0" err="1">
                <a:solidFill>
                  <a:prstClr val="black"/>
                </a:solidFill>
                <a:latin typeface="Arial" pitchFamily="34" charset="0"/>
                <a:cs typeface="Arial" pitchFamily="34" charset="0"/>
              </a:rPr>
              <a:t>Bệnh</a:t>
            </a:r>
            <a:r>
              <a:rPr lang="en-US" sz="2400" kern="1200" dirty="0">
                <a:solidFill>
                  <a:prstClr val="black"/>
                </a:solidFill>
                <a:latin typeface="Arial" pitchFamily="34" charset="0"/>
                <a:cs typeface="Arial" pitchFamily="34" charset="0"/>
              </a:rPr>
              <a:t> </a:t>
            </a:r>
            <a:r>
              <a:rPr lang="en-US" sz="2400" kern="1200" dirty="0" err="1">
                <a:solidFill>
                  <a:prstClr val="black"/>
                </a:solidFill>
                <a:latin typeface="Arial" pitchFamily="34" charset="0"/>
                <a:cs typeface="Arial" pitchFamily="34" charset="0"/>
              </a:rPr>
              <a:t>dại</a:t>
            </a:r>
            <a:endParaRPr lang="en-US" sz="2400" kern="1200" dirty="0">
              <a:solidFill>
                <a:prstClr val="black"/>
              </a:solidFill>
              <a:latin typeface="Arial" pitchFamily="34" charset="0"/>
              <a:cs typeface="Arial" pitchFamily="34" charset="0"/>
            </a:endParaRPr>
          </a:p>
        </p:txBody>
      </p:sp>
      <p:pic>
        <p:nvPicPr>
          <p:cNvPr id="9" name="Picture 9">
            <a:extLst>
              <a:ext uri="{FF2B5EF4-FFF2-40B4-BE49-F238E27FC236}">
                <a16:creationId xmlns:a16="http://schemas.microsoft.com/office/drawing/2014/main" id="{1FAB268F-3132-937F-2793-C24C21217FE7}"/>
              </a:ext>
            </a:extLst>
          </p:cNvPr>
          <p:cNvPicPr>
            <a:picLocks noChangeAspect="1"/>
          </p:cNvPicPr>
          <p:nvPr/>
        </p:nvPicPr>
        <p:blipFill>
          <a:blip r:embed="rId8"/>
          <a:srcRect/>
          <a:stretch>
            <a:fillRect/>
          </a:stretch>
        </p:blipFill>
        <p:spPr>
          <a:xfrm>
            <a:off x="285861" y="493090"/>
            <a:ext cx="1480472" cy="1508760"/>
          </a:xfrm>
          <a:prstGeom prst="rect">
            <a:avLst/>
          </a:prstGeom>
        </p:spPr>
      </p:pic>
    </p:spTree>
    <p:extLst>
      <p:ext uri="{BB962C8B-B14F-4D97-AF65-F5344CB8AC3E}">
        <p14:creationId xmlns:p14="http://schemas.microsoft.com/office/powerpoint/2010/main" val="1332793628"/>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randombar(horizontal)">
                                      <p:cBhvr>
                                        <p:cTn id="18" dur="500"/>
                                        <p:tgtEl>
                                          <p:spTgt spid="4"/>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randombar(horizontal)">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3"/>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3"/>
                                        </p:tgtEl>
                                        <p:attrNameLst>
                                          <p:attrName>fillcolor</p:attrName>
                                        </p:attrNameLst>
                                      </p:cBhvr>
                                      <p:to>
                                        <a:srgbClr val="92D050"/>
                                      </p:to>
                                    </p:animClr>
                                    <p:set>
                                      <p:cBhvr>
                                        <p:cTn id="27" dur="500" fill="hold"/>
                                        <p:tgtEl>
                                          <p:spTgt spid="3"/>
                                        </p:tgtEl>
                                        <p:attrNameLst>
                                          <p:attrName>fill.type</p:attrName>
                                        </p:attrNameLst>
                                      </p:cBhvr>
                                      <p:to>
                                        <p:strVal val="solid"/>
                                      </p:to>
                                    </p:set>
                                    <p:set>
                                      <p:cBhvr>
                                        <p:cTn id="28" dur="500" fill="hold"/>
                                        <p:tgtEl>
                                          <p:spTgt spid="3"/>
                                        </p:tgtEl>
                                        <p:attrNameLst>
                                          <p:attrName>fill.on</p:attrName>
                                        </p:attrNameLst>
                                      </p:cBhvr>
                                      <p:to>
                                        <p:strVal val="true"/>
                                      </p:to>
                                    </p:set>
                                  </p:childTnLst>
                                </p:cTn>
                              </p:par>
                            </p:childTnLst>
                          </p:cTn>
                        </p:par>
                      </p:childTnLst>
                    </p:cTn>
                  </p:par>
                </p:childTnLst>
              </p:cTn>
              <p:nextCondLst>
                <p:cond evt="onClick" delay="0">
                  <p:tgtEl>
                    <p:spTgt spid="3"/>
                  </p:tgtEl>
                </p:cond>
              </p:nextCondLst>
            </p:seq>
            <p:seq concurrent="1" nextAc="seek">
              <p:cTn id="29" restart="whenNotActive" fill="hold" evtFilter="cancelBubble" nodeType="interactiveSeq">
                <p:stCondLst>
                  <p:cond evt="onClick" delay="0">
                    <p:tgtEl>
                      <p:spTgt spid="5"/>
                    </p:tgtEl>
                  </p:cond>
                </p:stCondLst>
                <p:endSync evt="end" delay="0">
                  <p:rtn val="all"/>
                </p:endSync>
                <p:childTnLst>
                  <p:par>
                    <p:cTn id="30" fill="hold">
                      <p:stCondLst>
                        <p:cond delay="0"/>
                      </p:stCondLst>
                      <p:childTnLst>
                        <p:par>
                          <p:cTn id="31" fill="hold">
                            <p:stCondLst>
                              <p:cond delay="0"/>
                            </p:stCondLst>
                            <p:childTnLst>
                              <p:par>
                                <p:cTn id="32" presetID="1" presetClass="emph" presetSubtype="2" fill="hold" nodeType="clickEffect">
                                  <p:stCondLst>
                                    <p:cond delay="0"/>
                                  </p:stCondLst>
                                  <p:childTnLst>
                                    <p:animClr clrSpc="rgb" dir="cw">
                                      <p:cBhvr>
                                        <p:cTn id="33" dur="500" fill="hold"/>
                                        <p:tgtEl>
                                          <p:spTgt spid="5"/>
                                        </p:tgtEl>
                                        <p:attrNameLst>
                                          <p:attrName>fillcolor</p:attrName>
                                        </p:attrNameLst>
                                      </p:cBhvr>
                                      <p:to>
                                        <a:srgbClr val="D99694"/>
                                      </p:to>
                                    </p:animClr>
                                    <p:set>
                                      <p:cBhvr>
                                        <p:cTn id="34" dur="500" fill="hold"/>
                                        <p:tgtEl>
                                          <p:spTgt spid="5"/>
                                        </p:tgtEl>
                                        <p:attrNameLst>
                                          <p:attrName>fill.type</p:attrName>
                                        </p:attrNameLst>
                                      </p:cBhvr>
                                      <p:to>
                                        <p:strVal val="solid"/>
                                      </p:to>
                                    </p:set>
                                    <p:set>
                                      <p:cBhvr>
                                        <p:cTn id="35" dur="50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36" restart="whenNotActive" fill="hold" evtFilter="cancelBubble" nodeType="interactiveSeq">
                <p:stCondLst>
                  <p:cond evt="onClick" delay="0">
                    <p:tgtEl>
                      <p:spTgt spid="4"/>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500" fill="hold"/>
                                        <p:tgtEl>
                                          <p:spTgt spid="4"/>
                                        </p:tgtEl>
                                        <p:attrNameLst>
                                          <p:attrName>fillcolor</p:attrName>
                                        </p:attrNameLst>
                                      </p:cBhvr>
                                      <p:to>
                                        <a:srgbClr val="D99694"/>
                                      </p:to>
                                    </p:animClr>
                                    <p:set>
                                      <p:cBhvr>
                                        <p:cTn id="41" dur="500" fill="hold"/>
                                        <p:tgtEl>
                                          <p:spTgt spid="4"/>
                                        </p:tgtEl>
                                        <p:attrNameLst>
                                          <p:attrName>fill.type</p:attrName>
                                        </p:attrNameLst>
                                      </p:cBhvr>
                                      <p:to>
                                        <p:strVal val="solid"/>
                                      </p:to>
                                    </p:set>
                                    <p:set>
                                      <p:cBhvr>
                                        <p:cTn id="42" dur="50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43" restart="whenNotActive" fill="hold" evtFilter="cancelBubble" nodeType="interactiveSeq">
                <p:stCondLst>
                  <p:cond evt="onClick" delay="0">
                    <p:tgtEl>
                      <p:spTgt spid="8"/>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clickEffect">
                                  <p:stCondLst>
                                    <p:cond delay="0"/>
                                  </p:stCondLst>
                                  <p:childTnLst>
                                    <p:animClr clrSpc="rgb" dir="cw">
                                      <p:cBhvr>
                                        <p:cTn id="47" dur="500" fill="hold"/>
                                        <p:tgtEl>
                                          <p:spTgt spid="8"/>
                                        </p:tgtEl>
                                        <p:attrNameLst>
                                          <p:attrName>fillcolor</p:attrName>
                                        </p:attrNameLst>
                                      </p:cBhvr>
                                      <p:to>
                                        <a:srgbClr val="D99694"/>
                                      </p:to>
                                    </p:animClr>
                                    <p:set>
                                      <p:cBhvr>
                                        <p:cTn id="48" dur="500" fill="hold"/>
                                        <p:tgtEl>
                                          <p:spTgt spid="8"/>
                                        </p:tgtEl>
                                        <p:attrNameLst>
                                          <p:attrName>fill.type</p:attrName>
                                        </p:attrNameLst>
                                      </p:cBhvr>
                                      <p:to>
                                        <p:strVal val="solid"/>
                                      </p:to>
                                    </p:set>
                                    <p:set>
                                      <p:cBhvr>
                                        <p:cTn id="49" dur="50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childTnLst>
        </p:cTn>
      </p:par>
    </p:tnLst>
    <p:bldLst>
      <p:bldP spid="27" grpId="0" animBg="1"/>
      <p:bldP spid="3" grpId="0" animBg="1"/>
      <p:bldP spid="4" grpId="0" animBg="1"/>
      <p:bldP spid="5" grpId="0" animBg="1"/>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7786" b="7786"/>
          <a:stretch>
            <a:fillRect/>
          </a:stretch>
        </p:blipFill>
        <p:spPr>
          <a:xfrm>
            <a:off x="0" y="0"/>
            <a:ext cx="9144000" cy="5143500"/>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 y="1"/>
            <a:ext cx="736496" cy="736496"/>
          </a:xfrm>
          <a:prstGeom prst="rect">
            <a:avLst/>
          </a:prstGeom>
        </p:spPr>
      </p:pic>
      <p:sp>
        <p:nvSpPr>
          <p:cNvPr id="27" name="Speech Bubble: Rectangle with Corners Rounded 26">
            <a:extLst>
              <a:ext uri="{FF2B5EF4-FFF2-40B4-BE49-F238E27FC236}">
                <a16:creationId xmlns:a16="http://schemas.microsoft.com/office/drawing/2014/main" id="{D83D3188-04A8-F212-E264-8B1805F95112}"/>
              </a:ext>
            </a:extLst>
          </p:cNvPr>
          <p:cNvSpPr/>
          <p:nvPr/>
        </p:nvSpPr>
        <p:spPr>
          <a:xfrm>
            <a:off x="2239867" y="335786"/>
            <a:ext cx="6534133" cy="1546704"/>
          </a:xfrm>
          <a:prstGeom prst="wedgeRoundRectCallout">
            <a:avLst>
              <a:gd name="adj1" fmla="val -54943"/>
              <a:gd name="adj2" fmla="val -2421"/>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lnSpc>
                <a:spcPct val="150000"/>
              </a:lnSpc>
              <a:buClrTx/>
            </a:pPr>
            <a:r>
              <a:rPr lang="vi-VN" sz="2400" b="1" kern="1200" noProof="1">
                <a:solidFill>
                  <a:prstClr val="black"/>
                </a:solidFill>
                <a:latin typeface="Arial" pitchFamily="34" charset="0"/>
                <a:cs typeface="Arial" pitchFamily="34" charset="0"/>
              </a:rPr>
              <a:t>Câu hỏi</a:t>
            </a:r>
            <a:r>
              <a:rPr lang="en-US" sz="2400" b="1" kern="1200" noProof="1">
                <a:solidFill>
                  <a:prstClr val="black"/>
                </a:solidFill>
                <a:latin typeface="Arial" pitchFamily="34" charset="0"/>
                <a:cs typeface="Arial" pitchFamily="34" charset="0"/>
              </a:rPr>
              <a:t> 2:</a:t>
            </a:r>
            <a:r>
              <a:rPr lang="en-US" sz="2400" kern="1200" noProof="1">
                <a:solidFill>
                  <a:prstClr val="black"/>
                </a:solidFill>
                <a:latin typeface="Arial" pitchFamily="34" charset="0"/>
                <a:cs typeface="Arial" pitchFamily="34" charset="0"/>
              </a:rPr>
              <a:t> Hệ miễn dịch gồm?</a:t>
            </a:r>
            <a:endParaRPr lang="vi-VN" sz="2400" kern="1200" noProof="1">
              <a:solidFill>
                <a:prstClr val="black"/>
              </a:solidFill>
              <a:latin typeface="Arial" pitchFamily="34" charset="0"/>
              <a:cs typeface="Arial" pitchFamily="34" charset="0"/>
            </a:endParaRPr>
          </a:p>
        </p:txBody>
      </p:sp>
      <p:pic>
        <p:nvPicPr>
          <p:cNvPr id="10" name="Picture 6">
            <a:extLst>
              <a:ext uri="{FF2B5EF4-FFF2-40B4-BE49-F238E27FC236}">
                <a16:creationId xmlns:a16="http://schemas.microsoft.com/office/drawing/2014/main" id="{03701BCE-2B53-B530-F893-D5AFAB9E00BC}"/>
              </a:ext>
            </a:extLst>
          </p:cNvPr>
          <p:cNvPicPr>
            <a:picLocks noChangeAspect="1"/>
          </p:cNvPicPr>
          <p:nvPr/>
        </p:nvPicPr>
        <p:blipFill>
          <a:blip r:embed="rId6"/>
          <a:srcRect/>
          <a:stretch>
            <a:fillRect/>
          </a:stretch>
        </p:blipFill>
        <p:spPr>
          <a:xfrm>
            <a:off x="368249" y="373730"/>
            <a:ext cx="1471041" cy="1508760"/>
          </a:xfrm>
          <a:prstGeom prst="rect">
            <a:avLst/>
          </a:prstGeom>
        </p:spPr>
      </p:pic>
      <p:pic>
        <p:nvPicPr>
          <p:cNvPr id="3" name="Picture 6">
            <a:extLst>
              <a:ext uri="{FF2B5EF4-FFF2-40B4-BE49-F238E27FC236}">
                <a16:creationId xmlns:a16="http://schemas.microsoft.com/office/drawing/2014/main" id="{C159FD8A-A445-722A-134A-D45E6BBFBC3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6095" y="4407004"/>
            <a:ext cx="736496" cy="736496"/>
          </a:xfrm>
          <a:prstGeom prst="rect">
            <a:avLst/>
          </a:prstGeom>
        </p:spPr>
      </p:pic>
      <p:pic>
        <p:nvPicPr>
          <p:cNvPr id="4" name="Picture 11">
            <a:hlinkClick r:id="rId7" action="ppaction://hlinksldjump"/>
            <a:extLst>
              <a:ext uri="{FF2B5EF4-FFF2-40B4-BE49-F238E27FC236}">
                <a16:creationId xmlns:a16="http://schemas.microsoft.com/office/drawing/2014/main" id="{D3D05A52-B6DB-8E20-D976-D8B86A5B7D99}"/>
              </a:ext>
            </a:extLst>
          </p:cNvPr>
          <p:cNvPicPr>
            <a:picLocks noChangeAspect="1"/>
          </p:cNvPicPr>
          <p:nvPr/>
        </p:nvPicPr>
        <p:blipFill>
          <a:blip r:embed="rId8"/>
          <a:srcRect/>
          <a:stretch>
            <a:fillRect/>
          </a:stretch>
        </p:blipFill>
        <p:spPr>
          <a:xfrm>
            <a:off x="8227312" y="4186912"/>
            <a:ext cx="916688" cy="931831"/>
          </a:xfrm>
          <a:prstGeom prst="rect">
            <a:avLst/>
          </a:prstGeom>
        </p:spPr>
      </p:pic>
      <p:sp>
        <p:nvSpPr>
          <p:cNvPr id="5" name="Rectangle: Rounded Corners 4">
            <a:extLst>
              <a:ext uri="{FF2B5EF4-FFF2-40B4-BE49-F238E27FC236}">
                <a16:creationId xmlns:a16="http://schemas.microsoft.com/office/drawing/2014/main" id="{7BCD599D-FA30-5876-80B3-5B4E4CB235F6}"/>
              </a:ext>
            </a:extLst>
          </p:cNvPr>
          <p:cNvSpPr/>
          <p:nvPr/>
        </p:nvSpPr>
        <p:spPr>
          <a:xfrm>
            <a:off x="916690" y="2160358"/>
            <a:ext cx="3539067" cy="124160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68579" tIns="34289" rIns="68579" bIns="34289" rtlCol="0" anchor="ctr"/>
          <a:lstStyle/>
          <a:p>
            <a:pPr algn="just" defTabSz="685783">
              <a:lnSpc>
                <a:spcPct val="150000"/>
              </a:lnSpc>
              <a:buClrTx/>
            </a:pPr>
            <a:r>
              <a:rPr lang="vi-VN" sz="2400" kern="1200" dirty="0">
                <a:solidFill>
                  <a:prstClr val="black"/>
                </a:solidFill>
                <a:latin typeface="Arial" pitchFamily="34" charset="0"/>
                <a:cs typeface="Arial" pitchFamily="34" charset="0"/>
              </a:rPr>
              <a:t>A. </a:t>
            </a:r>
            <a:r>
              <a:rPr lang="en-US" sz="2400" kern="1200" dirty="0" err="1">
                <a:solidFill>
                  <a:prstClr val="black"/>
                </a:solidFill>
                <a:latin typeface="Arial" pitchFamily="34" charset="0"/>
                <a:cs typeface="Arial" pitchFamily="34" charset="0"/>
              </a:rPr>
              <a:t>Miễn</a:t>
            </a:r>
            <a:r>
              <a:rPr lang="en-US" sz="2400" kern="1200" dirty="0">
                <a:solidFill>
                  <a:prstClr val="black"/>
                </a:solidFill>
                <a:latin typeface="Arial" pitchFamily="34" charset="0"/>
                <a:cs typeface="Arial" pitchFamily="34" charset="0"/>
              </a:rPr>
              <a:t> </a:t>
            </a:r>
            <a:r>
              <a:rPr lang="en-US" sz="2400" kern="1200" dirty="0" err="1">
                <a:solidFill>
                  <a:prstClr val="black"/>
                </a:solidFill>
                <a:latin typeface="Arial" pitchFamily="34" charset="0"/>
                <a:cs typeface="Arial" pitchFamily="34" charset="0"/>
              </a:rPr>
              <a:t>dịch</a:t>
            </a:r>
            <a:r>
              <a:rPr lang="en-US" sz="2400" kern="1200" dirty="0">
                <a:solidFill>
                  <a:prstClr val="black"/>
                </a:solidFill>
                <a:latin typeface="Arial" pitchFamily="34" charset="0"/>
                <a:cs typeface="Arial" pitchFamily="34" charset="0"/>
              </a:rPr>
              <a:t> </a:t>
            </a:r>
            <a:r>
              <a:rPr lang="en-US" sz="2400" kern="1200" dirty="0" err="1">
                <a:solidFill>
                  <a:prstClr val="black"/>
                </a:solidFill>
                <a:latin typeface="Arial" pitchFamily="34" charset="0"/>
                <a:cs typeface="Arial" pitchFamily="34" charset="0"/>
              </a:rPr>
              <a:t>hoàn</a:t>
            </a:r>
            <a:r>
              <a:rPr lang="en-US" sz="2400" kern="1200" dirty="0">
                <a:solidFill>
                  <a:prstClr val="black"/>
                </a:solidFill>
                <a:latin typeface="Arial" pitchFamily="34" charset="0"/>
                <a:cs typeface="Arial" pitchFamily="34" charset="0"/>
              </a:rPr>
              <a:t> </a:t>
            </a:r>
            <a:r>
              <a:rPr lang="en-US" sz="2400" kern="1200" dirty="0" err="1">
                <a:solidFill>
                  <a:prstClr val="black"/>
                </a:solidFill>
                <a:latin typeface="Arial" pitchFamily="34" charset="0"/>
                <a:cs typeface="Arial" pitchFamily="34" charset="0"/>
              </a:rPr>
              <a:t>toàn</a:t>
            </a:r>
            <a:r>
              <a:rPr lang="en-US" sz="2400" kern="1200" dirty="0">
                <a:solidFill>
                  <a:prstClr val="black"/>
                </a:solidFill>
                <a:latin typeface="Arial" pitchFamily="34" charset="0"/>
                <a:cs typeface="Arial" pitchFamily="34" charset="0"/>
              </a:rPr>
              <a:t> </a:t>
            </a:r>
            <a:r>
              <a:rPr lang="en-US" sz="2400" kern="1200" dirty="0" err="1">
                <a:solidFill>
                  <a:prstClr val="black"/>
                </a:solidFill>
                <a:latin typeface="Arial" pitchFamily="34" charset="0"/>
                <a:cs typeface="Arial" pitchFamily="34" charset="0"/>
              </a:rPr>
              <a:t>và</a:t>
            </a:r>
            <a:r>
              <a:rPr lang="en-US" sz="2400" kern="1200" dirty="0">
                <a:solidFill>
                  <a:prstClr val="black"/>
                </a:solidFill>
                <a:latin typeface="Arial" pitchFamily="34" charset="0"/>
                <a:cs typeface="Arial" pitchFamily="34" charset="0"/>
              </a:rPr>
              <a:t> </a:t>
            </a:r>
            <a:r>
              <a:rPr lang="en-US" sz="2400" kern="1200" dirty="0" err="1">
                <a:solidFill>
                  <a:prstClr val="black"/>
                </a:solidFill>
                <a:latin typeface="Arial" pitchFamily="34" charset="0"/>
                <a:cs typeface="Arial" pitchFamily="34" charset="0"/>
              </a:rPr>
              <a:t>bán</a:t>
            </a:r>
            <a:r>
              <a:rPr lang="en-US" sz="2400" kern="1200" dirty="0">
                <a:solidFill>
                  <a:prstClr val="black"/>
                </a:solidFill>
                <a:latin typeface="Arial" pitchFamily="34" charset="0"/>
                <a:cs typeface="Arial" pitchFamily="34" charset="0"/>
              </a:rPr>
              <a:t> </a:t>
            </a:r>
            <a:r>
              <a:rPr lang="en-US" sz="2400" kern="1200" dirty="0" err="1">
                <a:solidFill>
                  <a:prstClr val="black"/>
                </a:solidFill>
                <a:latin typeface="Arial" pitchFamily="34" charset="0"/>
                <a:cs typeface="Arial" pitchFamily="34" charset="0"/>
              </a:rPr>
              <a:t>hoàn</a:t>
            </a:r>
            <a:r>
              <a:rPr lang="en-US" sz="2400" kern="1200" dirty="0">
                <a:solidFill>
                  <a:prstClr val="black"/>
                </a:solidFill>
                <a:latin typeface="Arial" pitchFamily="34" charset="0"/>
                <a:cs typeface="Arial" pitchFamily="34" charset="0"/>
              </a:rPr>
              <a:t> </a:t>
            </a:r>
            <a:r>
              <a:rPr lang="en-US" sz="2400" kern="1200" dirty="0" err="1">
                <a:solidFill>
                  <a:prstClr val="black"/>
                </a:solidFill>
                <a:latin typeface="Arial" pitchFamily="34" charset="0"/>
                <a:cs typeface="Arial" pitchFamily="34" charset="0"/>
              </a:rPr>
              <a:t>toàn</a:t>
            </a:r>
            <a:endParaRPr lang="en-US" sz="2400" kern="1200" dirty="0">
              <a:solidFill>
                <a:prstClr val="black"/>
              </a:solidFill>
              <a:latin typeface="Arial" pitchFamily="34" charset="0"/>
              <a:cs typeface="Arial" pitchFamily="34" charset="0"/>
            </a:endParaRPr>
          </a:p>
        </p:txBody>
      </p:sp>
      <p:sp>
        <p:nvSpPr>
          <p:cNvPr id="8" name="Rectangle: Rounded Corners 7">
            <a:extLst>
              <a:ext uri="{FF2B5EF4-FFF2-40B4-BE49-F238E27FC236}">
                <a16:creationId xmlns:a16="http://schemas.microsoft.com/office/drawing/2014/main" id="{3C7ED264-7CB5-AD64-7F0E-C57813DDF78A}"/>
              </a:ext>
            </a:extLst>
          </p:cNvPr>
          <p:cNvSpPr/>
          <p:nvPr/>
        </p:nvSpPr>
        <p:spPr>
          <a:xfrm>
            <a:off x="916690" y="3566109"/>
            <a:ext cx="3539067" cy="124160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68579" tIns="34289" rIns="68579" bIns="34289" rtlCol="0" anchor="ctr"/>
          <a:lstStyle/>
          <a:p>
            <a:pPr algn="just" defTabSz="685783">
              <a:lnSpc>
                <a:spcPct val="150000"/>
              </a:lnSpc>
              <a:buClrTx/>
            </a:pPr>
            <a:r>
              <a:rPr lang="vi-VN" sz="2400" kern="1200" dirty="0">
                <a:solidFill>
                  <a:prstClr val="black"/>
                </a:solidFill>
                <a:latin typeface="Arial" pitchFamily="34" charset="0"/>
                <a:cs typeface="Arial" pitchFamily="34" charset="0"/>
              </a:rPr>
              <a:t>C. </a:t>
            </a:r>
            <a:r>
              <a:rPr lang="en-US" sz="2400" kern="1200" dirty="0" err="1">
                <a:solidFill>
                  <a:prstClr val="black"/>
                </a:solidFill>
                <a:latin typeface="Arial" pitchFamily="34" charset="0"/>
                <a:cs typeface="Arial" pitchFamily="34" charset="0"/>
              </a:rPr>
              <a:t>Miễn</a:t>
            </a:r>
            <a:r>
              <a:rPr lang="en-US" sz="2400" kern="1200" dirty="0">
                <a:solidFill>
                  <a:prstClr val="black"/>
                </a:solidFill>
                <a:latin typeface="Arial" pitchFamily="34" charset="0"/>
                <a:cs typeface="Arial" pitchFamily="34" charset="0"/>
              </a:rPr>
              <a:t> </a:t>
            </a:r>
            <a:r>
              <a:rPr lang="en-US" sz="2400" kern="1200" dirty="0" err="1">
                <a:solidFill>
                  <a:prstClr val="black"/>
                </a:solidFill>
                <a:latin typeface="Arial" pitchFamily="34" charset="0"/>
                <a:cs typeface="Arial" pitchFamily="34" charset="0"/>
              </a:rPr>
              <a:t>dịch</a:t>
            </a:r>
            <a:r>
              <a:rPr lang="en-US" sz="2400" kern="1200" dirty="0">
                <a:solidFill>
                  <a:prstClr val="black"/>
                </a:solidFill>
                <a:latin typeface="Arial" pitchFamily="34" charset="0"/>
                <a:cs typeface="Arial" pitchFamily="34" charset="0"/>
              </a:rPr>
              <a:t> </a:t>
            </a:r>
            <a:r>
              <a:rPr lang="en-US" sz="2400" kern="1200" dirty="0" err="1">
                <a:solidFill>
                  <a:prstClr val="black"/>
                </a:solidFill>
                <a:latin typeface="Arial" pitchFamily="34" charset="0"/>
                <a:cs typeface="Arial" pitchFamily="34" charset="0"/>
              </a:rPr>
              <a:t>tự</a:t>
            </a:r>
            <a:r>
              <a:rPr lang="en-US" sz="2400" kern="1200" dirty="0">
                <a:solidFill>
                  <a:prstClr val="black"/>
                </a:solidFill>
                <a:latin typeface="Arial" pitchFamily="34" charset="0"/>
                <a:cs typeface="Arial" pitchFamily="34" charset="0"/>
              </a:rPr>
              <a:t> </a:t>
            </a:r>
            <a:r>
              <a:rPr lang="en-US" sz="2400" kern="1200" dirty="0" err="1">
                <a:solidFill>
                  <a:prstClr val="black"/>
                </a:solidFill>
                <a:latin typeface="Arial" pitchFamily="34" charset="0"/>
                <a:cs typeface="Arial" pitchFamily="34" charset="0"/>
              </a:rPr>
              <a:t>phát</a:t>
            </a:r>
            <a:r>
              <a:rPr lang="en-US" sz="2400" kern="1200" dirty="0">
                <a:solidFill>
                  <a:prstClr val="black"/>
                </a:solidFill>
                <a:latin typeface="Arial" pitchFamily="34" charset="0"/>
                <a:cs typeface="Arial" pitchFamily="34" charset="0"/>
              </a:rPr>
              <a:t> </a:t>
            </a:r>
            <a:r>
              <a:rPr lang="en-US" sz="2400" kern="1200" dirty="0" err="1">
                <a:solidFill>
                  <a:prstClr val="black"/>
                </a:solidFill>
                <a:latin typeface="Arial" pitchFamily="34" charset="0"/>
                <a:cs typeface="Arial" pitchFamily="34" charset="0"/>
              </a:rPr>
              <a:t>và</a:t>
            </a:r>
            <a:r>
              <a:rPr lang="en-US" sz="2400" kern="1200" dirty="0">
                <a:solidFill>
                  <a:prstClr val="black"/>
                </a:solidFill>
                <a:latin typeface="Arial" pitchFamily="34" charset="0"/>
                <a:cs typeface="Arial" pitchFamily="34" charset="0"/>
              </a:rPr>
              <a:t> </a:t>
            </a:r>
            <a:r>
              <a:rPr lang="en-US" sz="2400" kern="1200" dirty="0" err="1">
                <a:solidFill>
                  <a:prstClr val="black"/>
                </a:solidFill>
                <a:latin typeface="Arial" pitchFamily="34" charset="0"/>
                <a:cs typeface="Arial" pitchFamily="34" charset="0"/>
              </a:rPr>
              <a:t>miễn</a:t>
            </a:r>
            <a:r>
              <a:rPr lang="en-US" sz="2400" kern="1200" dirty="0">
                <a:solidFill>
                  <a:prstClr val="black"/>
                </a:solidFill>
                <a:latin typeface="Arial" pitchFamily="34" charset="0"/>
                <a:cs typeface="Arial" pitchFamily="34" charset="0"/>
              </a:rPr>
              <a:t> </a:t>
            </a:r>
            <a:r>
              <a:rPr lang="en-US" sz="2400" kern="1200" dirty="0" err="1">
                <a:solidFill>
                  <a:prstClr val="black"/>
                </a:solidFill>
                <a:latin typeface="Arial" pitchFamily="34" charset="0"/>
                <a:cs typeface="Arial" pitchFamily="34" charset="0"/>
              </a:rPr>
              <a:t>dịch</a:t>
            </a:r>
            <a:r>
              <a:rPr lang="en-US" sz="2400" kern="1200" dirty="0">
                <a:solidFill>
                  <a:prstClr val="black"/>
                </a:solidFill>
                <a:latin typeface="Arial" pitchFamily="34" charset="0"/>
                <a:cs typeface="Arial" pitchFamily="34" charset="0"/>
              </a:rPr>
              <a:t> </a:t>
            </a:r>
            <a:r>
              <a:rPr lang="en-US" sz="2400" kern="1200" dirty="0" err="1">
                <a:solidFill>
                  <a:prstClr val="black"/>
                </a:solidFill>
                <a:latin typeface="Arial" pitchFamily="34" charset="0"/>
                <a:cs typeface="Arial" pitchFamily="34" charset="0"/>
              </a:rPr>
              <a:t>nhân</a:t>
            </a:r>
            <a:r>
              <a:rPr lang="en-US" sz="2400" kern="1200" dirty="0">
                <a:solidFill>
                  <a:prstClr val="black"/>
                </a:solidFill>
                <a:latin typeface="Arial" pitchFamily="34" charset="0"/>
                <a:cs typeface="Arial" pitchFamily="34" charset="0"/>
              </a:rPr>
              <a:t> </a:t>
            </a:r>
            <a:r>
              <a:rPr lang="en-US" sz="2400" kern="1200" dirty="0" err="1">
                <a:solidFill>
                  <a:prstClr val="black"/>
                </a:solidFill>
                <a:latin typeface="Arial" pitchFamily="34" charset="0"/>
                <a:cs typeface="Arial" pitchFamily="34" charset="0"/>
              </a:rPr>
              <a:t>tạo</a:t>
            </a:r>
            <a:endParaRPr lang="en-US" sz="2400" kern="1200" dirty="0">
              <a:solidFill>
                <a:prstClr val="black"/>
              </a:solidFill>
              <a:latin typeface="Arial" pitchFamily="34" charset="0"/>
              <a:cs typeface="Arial" pitchFamily="34" charset="0"/>
            </a:endParaRPr>
          </a:p>
        </p:txBody>
      </p:sp>
      <p:sp>
        <p:nvSpPr>
          <p:cNvPr id="9" name="Rectangle: Rounded Corners 8">
            <a:extLst>
              <a:ext uri="{FF2B5EF4-FFF2-40B4-BE49-F238E27FC236}">
                <a16:creationId xmlns:a16="http://schemas.microsoft.com/office/drawing/2014/main" id="{2A29A4DD-A89D-CBAA-B075-B4A82AB377F7}"/>
              </a:ext>
            </a:extLst>
          </p:cNvPr>
          <p:cNvSpPr/>
          <p:nvPr/>
        </p:nvSpPr>
        <p:spPr>
          <a:xfrm>
            <a:off x="4688246" y="2160358"/>
            <a:ext cx="3539067" cy="124160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68579" tIns="34289" rIns="68579" bIns="34289" rtlCol="0" anchor="ctr"/>
          <a:lstStyle/>
          <a:p>
            <a:pPr algn="just" defTabSz="685783">
              <a:lnSpc>
                <a:spcPct val="150000"/>
              </a:lnSpc>
              <a:buClrTx/>
            </a:pPr>
            <a:r>
              <a:rPr lang="vi-VN" sz="2400" kern="1200" dirty="0">
                <a:solidFill>
                  <a:prstClr val="black"/>
                </a:solidFill>
                <a:latin typeface="Arial" pitchFamily="34" charset="0"/>
                <a:cs typeface="Arial" pitchFamily="34" charset="0"/>
              </a:rPr>
              <a:t>B. </a:t>
            </a:r>
            <a:r>
              <a:rPr lang="en-US" sz="2400" kern="1200" dirty="0" err="1">
                <a:solidFill>
                  <a:prstClr val="black"/>
                </a:solidFill>
                <a:latin typeface="Arial" pitchFamily="34" charset="0"/>
                <a:cs typeface="Arial" pitchFamily="34" charset="0"/>
              </a:rPr>
              <a:t>Miễn</a:t>
            </a:r>
            <a:r>
              <a:rPr lang="en-US" sz="2400" kern="1200" dirty="0">
                <a:solidFill>
                  <a:prstClr val="black"/>
                </a:solidFill>
                <a:latin typeface="Arial" pitchFamily="34" charset="0"/>
                <a:cs typeface="Arial" pitchFamily="34" charset="0"/>
              </a:rPr>
              <a:t> </a:t>
            </a:r>
            <a:r>
              <a:rPr lang="en-US" sz="2400" kern="1200" dirty="0" err="1">
                <a:solidFill>
                  <a:prstClr val="black"/>
                </a:solidFill>
                <a:latin typeface="Arial" pitchFamily="34" charset="0"/>
                <a:cs typeface="Arial" pitchFamily="34" charset="0"/>
              </a:rPr>
              <a:t>dịch</a:t>
            </a:r>
            <a:r>
              <a:rPr lang="en-US" sz="2400" kern="1200" dirty="0">
                <a:solidFill>
                  <a:prstClr val="black"/>
                </a:solidFill>
                <a:latin typeface="Arial" pitchFamily="34" charset="0"/>
                <a:cs typeface="Arial" pitchFamily="34" charset="0"/>
              </a:rPr>
              <a:t> </a:t>
            </a:r>
            <a:r>
              <a:rPr lang="en-US" sz="2400" kern="1200" dirty="0" err="1">
                <a:solidFill>
                  <a:prstClr val="black"/>
                </a:solidFill>
                <a:latin typeface="Arial" pitchFamily="34" charset="0"/>
                <a:cs typeface="Arial" pitchFamily="34" charset="0"/>
              </a:rPr>
              <a:t>đặc</a:t>
            </a:r>
            <a:r>
              <a:rPr lang="en-US" sz="2400" kern="1200" dirty="0">
                <a:solidFill>
                  <a:prstClr val="black"/>
                </a:solidFill>
                <a:latin typeface="Arial" pitchFamily="34" charset="0"/>
                <a:cs typeface="Arial" pitchFamily="34" charset="0"/>
              </a:rPr>
              <a:t> </a:t>
            </a:r>
            <a:r>
              <a:rPr lang="en-US" sz="2400" kern="1200" dirty="0" err="1">
                <a:solidFill>
                  <a:prstClr val="black"/>
                </a:solidFill>
                <a:latin typeface="Arial" pitchFamily="34" charset="0"/>
                <a:cs typeface="Arial" pitchFamily="34" charset="0"/>
              </a:rPr>
              <a:t>hiệu</a:t>
            </a:r>
            <a:r>
              <a:rPr lang="en-US" sz="2400" kern="1200" dirty="0">
                <a:solidFill>
                  <a:prstClr val="black"/>
                </a:solidFill>
                <a:latin typeface="Arial" pitchFamily="34" charset="0"/>
                <a:cs typeface="Arial" pitchFamily="34" charset="0"/>
              </a:rPr>
              <a:t> </a:t>
            </a:r>
            <a:r>
              <a:rPr lang="en-US" sz="2400" kern="1200" dirty="0" err="1">
                <a:solidFill>
                  <a:prstClr val="black"/>
                </a:solidFill>
                <a:latin typeface="Arial" pitchFamily="34" charset="0"/>
                <a:cs typeface="Arial" pitchFamily="34" charset="0"/>
              </a:rPr>
              <a:t>và</a:t>
            </a:r>
            <a:r>
              <a:rPr lang="en-US" sz="2400" kern="1200" dirty="0">
                <a:solidFill>
                  <a:prstClr val="black"/>
                </a:solidFill>
                <a:latin typeface="Arial" pitchFamily="34" charset="0"/>
                <a:cs typeface="Arial" pitchFamily="34" charset="0"/>
              </a:rPr>
              <a:t> </a:t>
            </a:r>
            <a:r>
              <a:rPr lang="en-US" sz="2400" kern="1200" dirty="0" err="1">
                <a:solidFill>
                  <a:prstClr val="black"/>
                </a:solidFill>
                <a:latin typeface="Arial" pitchFamily="34" charset="0"/>
                <a:cs typeface="Arial" pitchFamily="34" charset="0"/>
              </a:rPr>
              <a:t>không</a:t>
            </a:r>
            <a:r>
              <a:rPr lang="en-US" sz="2400" kern="1200" dirty="0">
                <a:solidFill>
                  <a:prstClr val="black"/>
                </a:solidFill>
                <a:latin typeface="Arial" pitchFamily="34" charset="0"/>
                <a:cs typeface="Arial" pitchFamily="34" charset="0"/>
              </a:rPr>
              <a:t> </a:t>
            </a:r>
            <a:r>
              <a:rPr lang="en-US" sz="2400" kern="1200" dirty="0" err="1">
                <a:solidFill>
                  <a:prstClr val="black"/>
                </a:solidFill>
                <a:latin typeface="Arial" pitchFamily="34" charset="0"/>
                <a:cs typeface="Arial" pitchFamily="34" charset="0"/>
              </a:rPr>
              <a:t>đặc</a:t>
            </a:r>
            <a:r>
              <a:rPr lang="en-US" sz="2400" kern="1200" dirty="0">
                <a:solidFill>
                  <a:prstClr val="black"/>
                </a:solidFill>
                <a:latin typeface="Arial" pitchFamily="34" charset="0"/>
                <a:cs typeface="Arial" pitchFamily="34" charset="0"/>
              </a:rPr>
              <a:t> </a:t>
            </a:r>
            <a:r>
              <a:rPr lang="en-US" sz="2400" kern="1200" dirty="0" err="1">
                <a:solidFill>
                  <a:prstClr val="black"/>
                </a:solidFill>
                <a:latin typeface="Arial" pitchFamily="34" charset="0"/>
                <a:cs typeface="Arial" pitchFamily="34" charset="0"/>
              </a:rPr>
              <a:t>hiệu</a:t>
            </a:r>
            <a:endParaRPr lang="en-US" sz="2400" kern="1200" dirty="0">
              <a:solidFill>
                <a:prstClr val="black"/>
              </a:solidFill>
              <a:latin typeface="Arial" pitchFamily="34" charset="0"/>
              <a:cs typeface="Arial" pitchFamily="34" charset="0"/>
            </a:endParaRPr>
          </a:p>
        </p:txBody>
      </p:sp>
      <p:sp>
        <p:nvSpPr>
          <p:cNvPr id="12" name="Rectangle: Rounded Corners 11">
            <a:extLst>
              <a:ext uri="{FF2B5EF4-FFF2-40B4-BE49-F238E27FC236}">
                <a16:creationId xmlns:a16="http://schemas.microsoft.com/office/drawing/2014/main" id="{319B3B8B-821E-9355-2C6A-B288A4D7DBE6}"/>
              </a:ext>
            </a:extLst>
          </p:cNvPr>
          <p:cNvSpPr/>
          <p:nvPr/>
        </p:nvSpPr>
        <p:spPr>
          <a:xfrm>
            <a:off x="4688246" y="3566109"/>
            <a:ext cx="3539067" cy="124160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68579" tIns="34289" rIns="68579" bIns="34289" rtlCol="0" anchor="ctr"/>
          <a:lstStyle/>
          <a:p>
            <a:pPr algn="just" defTabSz="685783">
              <a:lnSpc>
                <a:spcPct val="150000"/>
              </a:lnSpc>
              <a:buClrTx/>
            </a:pPr>
            <a:r>
              <a:rPr lang="vi-VN" sz="2400" kern="1200" dirty="0">
                <a:solidFill>
                  <a:prstClr val="black"/>
                </a:solidFill>
                <a:latin typeface="Arial" pitchFamily="34" charset="0"/>
                <a:cs typeface="Arial" pitchFamily="34" charset="0"/>
              </a:rPr>
              <a:t>D. </a:t>
            </a:r>
            <a:r>
              <a:rPr lang="en-US" sz="2400" kern="1200" dirty="0" err="1">
                <a:solidFill>
                  <a:prstClr val="black"/>
                </a:solidFill>
                <a:latin typeface="Arial" pitchFamily="34" charset="0"/>
                <a:cs typeface="Arial" pitchFamily="34" charset="0"/>
              </a:rPr>
              <a:t>Miễn</a:t>
            </a:r>
            <a:r>
              <a:rPr lang="en-US" sz="2400" kern="1200" dirty="0">
                <a:solidFill>
                  <a:prstClr val="black"/>
                </a:solidFill>
                <a:latin typeface="Arial" pitchFamily="34" charset="0"/>
                <a:cs typeface="Arial" pitchFamily="34" charset="0"/>
              </a:rPr>
              <a:t> </a:t>
            </a:r>
            <a:r>
              <a:rPr lang="en-US" sz="2400" kern="1200" dirty="0" err="1">
                <a:solidFill>
                  <a:prstClr val="black"/>
                </a:solidFill>
                <a:latin typeface="Arial" pitchFamily="34" charset="0"/>
                <a:cs typeface="Arial" pitchFamily="34" charset="0"/>
              </a:rPr>
              <a:t>dịch</a:t>
            </a:r>
            <a:r>
              <a:rPr lang="en-US" sz="2400" kern="1200" dirty="0">
                <a:solidFill>
                  <a:prstClr val="black"/>
                </a:solidFill>
                <a:latin typeface="Arial" pitchFamily="34" charset="0"/>
                <a:cs typeface="Arial" pitchFamily="34" charset="0"/>
              </a:rPr>
              <a:t> </a:t>
            </a:r>
            <a:r>
              <a:rPr lang="en-US" sz="2400" kern="1200" dirty="0" err="1">
                <a:solidFill>
                  <a:prstClr val="black"/>
                </a:solidFill>
                <a:latin typeface="Arial" pitchFamily="34" charset="0"/>
                <a:cs typeface="Arial" pitchFamily="34" charset="0"/>
              </a:rPr>
              <a:t>cơ</a:t>
            </a:r>
            <a:r>
              <a:rPr lang="en-US" sz="2400" kern="1200" dirty="0">
                <a:solidFill>
                  <a:prstClr val="black"/>
                </a:solidFill>
                <a:latin typeface="Arial" pitchFamily="34" charset="0"/>
                <a:cs typeface="Arial" pitchFamily="34" charset="0"/>
              </a:rPr>
              <a:t> </a:t>
            </a:r>
            <a:r>
              <a:rPr lang="en-US" sz="2400" kern="1200" dirty="0" err="1">
                <a:solidFill>
                  <a:prstClr val="black"/>
                </a:solidFill>
                <a:latin typeface="Arial" pitchFamily="34" charset="0"/>
                <a:cs typeface="Arial" pitchFamily="34" charset="0"/>
              </a:rPr>
              <a:t>thể</a:t>
            </a:r>
            <a:r>
              <a:rPr lang="en-US" sz="2400" kern="1200" dirty="0">
                <a:solidFill>
                  <a:prstClr val="black"/>
                </a:solidFill>
                <a:latin typeface="Arial" pitchFamily="34" charset="0"/>
                <a:cs typeface="Arial" pitchFamily="34" charset="0"/>
              </a:rPr>
              <a:t> </a:t>
            </a:r>
            <a:r>
              <a:rPr lang="en-US" sz="2400" kern="1200" dirty="0" err="1">
                <a:solidFill>
                  <a:prstClr val="black"/>
                </a:solidFill>
                <a:latin typeface="Arial" pitchFamily="34" charset="0"/>
                <a:cs typeface="Arial" pitchFamily="34" charset="0"/>
              </a:rPr>
              <a:t>và</a:t>
            </a:r>
            <a:r>
              <a:rPr lang="en-US" sz="2400" kern="1200" dirty="0">
                <a:solidFill>
                  <a:prstClr val="black"/>
                </a:solidFill>
                <a:latin typeface="Arial" pitchFamily="34" charset="0"/>
                <a:cs typeface="Arial" pitchFamily="34" charset="0"/>
              </a:rPr>
              <a:t> </a:t>
            </a:r>
            <a:r>
              <a:rPr lang="en-US" sz="2400" kern="1200" dirty="0" err="1">
                <a:solidFill>
                  <a:prstClr val="black"/>
                </a:solidFill>
                <a:latin typeface="Arial" pitchFamily="34" charset="0"/>
                <a:cs typeface="Arial" pitchFamily="34" charset="0"/>
              </a:rPr>
              <a:t>miễn</a:t>
            </a:r>
            <a:r>
              <a:rPr lang="en-US" sz="2400" kern="1200" dirty="0">
                <a:solidFill>
                  <a:prstClr val="black"/>
                </a:solidFill>
                <a:latin typeface="Arial" pitchFamily="34" charset="0"/>
                <a:cs typeface="Arial" pitchFamily="34" charset="0"/>
              </a:rPr>
              <a:t> </a:t>
            </a:r>
            <a:r>
              <a:rPr lang="en-US" sz="2400" kern="1200" dirty="0" err="1">
                <a:solidFill>
                  <a:prstClr val="black"/>
                </a:solidFill>
                <a:latin typeface="Arial" pitchFamily="34" charset="0"/>
                <a:cs typeface="Arial" pitchFamily="34" charset="0"/>
              </a:rPr>
              <a:t>dịch</a:t>
            </a:r>
            <a:r>
              <a:rPr lang="en-US" sz="2400" kern="1200" dirty="0">
                <a:solidFill>
                  <a:prstClr val="black"/>
                </a:solidFill>
                <a:latin typeface="Arial" pitchFamily="34" charset="0"/>
                <a:cs typeface="Arial" pitchFamily="34" charset="0"/>
              </a:rPr>
              <a:t> </a:t>
            </a:r>
            <a:r>
              <a:rPr lang="en-US" sz="2400" kern="1200" dirty="0" err="1">
                <a:solidFill>
                  <a:prstClr val="black"/>
                </a:solidFill>
                <a:latin typeface="Arial" pitchFamily="34" charset="0"/>
                <a:cs typeface="Arial" pitchFamily="34" charset="0"/>
              </a:rPr>
              <a:t>môi</a:t>
            </a:r>
            <a:r>
              <a:rPr lang="en-US" sz="2400" kern="1200" dirty="0">
                <a:solidFill>
                  <a:prstClr val="black"/>
                </a:solidFill>
                <a:latin typeface="Arial" pitchFamily="34" charset="0"/>
                <a:cs typeface="Arial" pitchFamily="34" charset="0"/>
              </a:rPr>
              <a:t> </a:t>
            </a:r>
            <a:r>
              <a:rPr lang="en-US" sz="2400" kern="1200" dirty="0" err="1">
                <a:solidFill>
                  <a:prstClr val="black"/>
                </a:solidFill>
                <a:latin typeface="Arial" pitchFamily="34" charset="0"/>
                <a:cs typeface="Arial" pitchFamily="34" charset="0"/>
              </a:rPr>
              <a:t>trường</a:t>
            </a:r>
            <a:endParaRPr lang="en-US" sz="2400" kern="1200" dirty="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val="2827068910"/>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randombar(horizontal)">
                                      <p:cBhvr>
                                        <p:cTn id="18" dur="500"/>
                                        <p:tgtEl>
                                          <p:spTgt spid="8"/>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randombar(horizontal)">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5"/>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5"/>
                                        </p:tgtEl>
                                        <p:attrNameLst>
                                          <p:attrName>fillcolor</p:attrName>
                                        </p:attrNameLst>
                                      </p:cBhvr>
                                      <p:to>
                                        <a:srgbClr val="D99694"/>
                                      </p:to>
                                    </p:animClr>
                                    <p:set>
                                      <p:cBhvr>
                                        <p:cTn id="27" dur="500" fill="hold"/>
                                        <p:tgtEl>
                                          <p:spTgt spid="5"/>
                                        </p:tgtEl>
                                        <p:attrNameLst>
                                          <p:attrName>fill.type</p:attrName>
                                        </p:attrNameLst>
                                      </p:cBhvr>
                                      <p:to>
                                        <p:strVal val="solid"/>
                                      </p:to>
                                    </p:set>
                                    <p:set>
                                      <p:cBhvr>
                                        <p:cTn id="28" dur="50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29" restart="whenNotActive" fill="hold" evtFilter="cancelBubble" nodeType="interactiveSeq">
                <p:stCondLst>
                  <p:cond evt="onClick" delay="0">
                    <p:tgtEl>
                      <p:spTgt spid="9"/>
                    </p:tgtEl>
                  </p:cond>
                </p:stCondLst>
                <p:endSync evt="end" delay="0">
                  <p:rtn val="all"/>
                </p:endSync>
                <p:childTnLst>
                  <p:par>
                    <p:cTn id="30" fill="hold">
                      <p:stCondLst>
                        <p:cond delay="0"/>
                      </p:stCondLst>
                      <p:childTnLst>
                        <p:par>
                          <p:cTn id="31" fill="hold">
                            <p:stCondLst>
                              <p:cond delay="0"/>
                            </p:stCondLst>
                            <p:childTnLst>
                              <p:par>
                                <p:cTn id="32" presetID="1" presetClass="emph" presetSubtype="2" fill="hold" nodeType="clickEffect">
                                  <p:stCondLst>
                                    <p:cond delay="0"/>
                                  </p:stCondLst>
                                  <p:childTnLst>
                                    <p:animClr clrSpc="rgb" dir="cw">
                                      <p:cBhvr>
                                        <p:cTn id="33" dur="500" fill="hold"/>
                                        <p:tgtEl>
                                          <p:spTgt spid="9"/>
                                        </p:tgtEl>
                                        <p:attrNameLst>
                                          <p:attrName>fillcolor</p:attrName>
                                        </p:attrNameLst>
                                      </p:cBhvr>
                                      <p:to>
                                        <a:srgbClr val="92D050"/>
                                      </p:to>
                                    </p:animClr>
                                    <p:set>
                                      <p:cBhvr>
                                        <p:cTn id="34" dur="500" fill="hold"/>
                                        <p:tgtEl>
                                          <p:spTgt spid="9"/>
                                        </p:tgtEl>
                                        <p:attrNameLst>
                                          <p:attrName>fill.type</p:attrName>
                                        </p:attrNameLst>
                                      </p:cBhvr>
                                      <p:to>
                                        <p:strVal val="solid"/>
                                      </p:to>
                                    </p:set>
                                    <p:set>
                                      <p:cBhvr>
                                        <p:cTn id="35" dur="50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36" restart="whenNotActive" fill="hold" evtFilter="cancelBubble" nodeType="interactiveSeq">
                <p:stCondLst>
                  <p:cond evt="onClick" delay="0">
                    <p:tgtEl>
                      <p:spTgt spid="8"/>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500" fill="hold"/>
                                        <p:tgtEl>
                                          <p:spTgt spid="8"/>
                                        </p:tgtEl>
                                        <p:attrNameLst>
                                          <p:attrName>fillcolor</p:attrName>
                                        </p:attrNameLst>
                                      </p:cBhvr>
                                      <p:to>
                                        <a:srgbClr val="D99694"/>
                                      </p:to>
                                    </p:animClr>
                                    <p:set>
                                      <p:cBhvr>
                                        <p:cTn id="41" dur="500" fill="hold"/>
                                        <p:tgtEl>
                                          <p:spTgt spid="8"/>
                                        </p:tgtEl>
                                        <p:attrNameLst>
                                          <p:attrName>fill.type</p:attrName>
                                        </p:attrNameLst>
                                      </p:cBhvr>
                                      <p:to>
                                        <p:strVal val="solid"/>
                                      </p:to>
                                    </p:set>
                                    <p:set>
                                      <p:cBhvr>
                                        <p:cTn id="42" dur="50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43" restart="whenNotActive" fill="hold" evtFilter="cancelBubble" nodeType="interactiveSeq">
                <p:stCondLst>
                  <p:cond evt="onClick" delay="0">
                    <p:tgtEl>
                      <p:spTgt spid="12"/>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clickEffect">
                                  <p:stCondLst>
                                    <p:cond delay="0"/>
                                  </p:stCondLst>
                                  <p:childTnLst>
                                    <p:animClr clrSpc="rgb" dir="cw">
                                      <p:cBhvr>
                                        <p:cTn id="47" dur="500" fill="hold"/>
                                        <p:tgtEl>
                                          <p:spTgt spid="12"/>
                                        </p:tgtEl>
                                        <p:attrNameLst>
                                          <p:attrName>fillcolor</p:attrName>
                                        </p:attrNameLst>
                                      </p:cBhvr>
                                      <p:to>
                                        <a:srgbClr val="D99694"/>
                                      </p:to>
                                    </p:animClr>
                                    <p:set>
                                      <p:cBhvr>
                                        <p:cTn id="48" dur="500" fill="hold"/>
                                        <p:tgtEl>
                                          <p:spTgt spid="12"/>
                                        </p:tgtEl>
                                        <p:attrNameLst>
                                          <p:attrName>fill.type</p:attrName>
                                        </p:attrNameLst>
                                      </p:cBhvr>
                                      <p:to>
                                        <p:strVal val="solid"/>
                                      </p:to>
                                    </p:set>
                                    <p:set>
                                      <p:cBhvr>
                                        <p:cTn id="49" dur="50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childTnLst>
        </p:cTn>
      </p:par>
    </p:tnLst>
    <p:bldLst>
      <p:bldP spid="27" grpId="0" animBg="1"/>
      <p:bldP spid="5" grpId="0" animBg="1"/>
      <p:bldP spid="8" grpId="0" animBg="1"/>
      <p:bldP spid="9" grpId="0" animBg="1"/>
      <p:bldP spid="1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7786" b="7786"/>
          <a:stretch>
            <a:fillRect/>
          </a:stretch>
        </p:blipFill>
        <p:spPr>
          <a:xfrm>
            <a:off x="0" y="0"/>
            <a:ext cx="9144000" cy="5143500"/>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 y="1"/>
            <a:ext cx="736496" cy="736496"/>
          </a:xfrm>
          <a:prstGeom prst="rect">
            <a:avLst/>
          </a:prstGeom>
        </p:spPr>
      </p:pic>
      <p:sp>
        <p:nvSpPr>
          <p:cNvPr id="27" name="Speech Bubble: Rectangle with Corners Rounded 26">
            <a:extLst>
              <a:ext uri="{FF2B5EF4-FFF2-40B4-BE49-F238E27FC236}">
                <a16:creationId xmlns:a16="http://schemas.microsoft.com/office/drawing/2014/main" id="{D83D3188-04A8-F212-E264-8B1805F95112}"/>
              </a:ext>
            </a:extLst>
          </p:cNvPr>
          <p:cNvSpPr/>
          <p:nvPr/>
        </p:nvSpPr>
        <p:spPr>
          <a:xfrm>
            <a:off x="2163770" y="368248"/>
            <a:ext cx="6534133" cy="1546704"/>
          </a:xfrm>
          <a:prstGeom prst="wedgeRoundRectCallout">
            <a:avLst>
              <a:gd name="adj1" fmla="val -54943"/>
              <a:gd name="adj2" fmla="val -2421"/>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lnSpc>
                <a:spcPct val="150000"/>
              </a:lnSpc>
              <a:buClrTx/>
            </a:pPr>
            <a:r>
              <a:rPr lang="vi-VN" sz="2400" b="1" kern="1200" noProof="1">
                <a:solidFill>
                  <a:prstClr val="black"/>
                </a:solidFill>
                <a:cs typeface="Arial" panose="020B0604020202020204" pitchFamily="34" charset="0"/>
              </a:rPr>
              <a:t>Câu hỏi</a:t>
            </a:r>
            <a:r>
              <a:rPr lang="en-US" sz="2400" b="1" kern="1200" noProof="1">
                <a:solidFill>
                  <a:prstClr val="black"/>
                </a:solidFill>
                <a:latin typeface="Arial" panose="020B0604020202020204" pitchFamily="34" charset="0"/>
                <a:cs typeface="Arial" panose="020B0604020202020204" pitchFamily="34" charset="0"/>
              </a:rPr>
              <a:t> 3: </a:t>
            </a:r>
            <a:r>
              <a:rPr lang="vi-VN" sz="2400" kern="1200" noProof="1">
                <a:solidFill>
                  <a:prstClr val="black"/>
                </a:solidFill>
                <a:latin typeface="Arial" panose="020B0604020202020204" pitchFamily="34" charset="0"/>
                <a:cs typeface="Arial" panose="020B0604020202020204" pitchFamily="34" charset="0"/>
              </a:rPr>
              <a:t>Hàng rào bảo vệ vật lý và hóa học, Thực bào, viêm, sốt,… là phương thức bảo vệ cơ thể của miễn dịch loại nào?</a:t>
            </a:r>
            <a:r>
              <a:rPr lang="en-US" sz="2400" kern="1200" noProof="1">
                <a:solidFill>
                  <a:prstClr val="black"/>
                </a:solidFill>
                <a:latin typeface="Arial" panose="020B0604020202020204" pitchFamily="34" charset="0"/>
                <a:cs typeface="Arial" panose="020B0604020202020204" pitchFamily="34" charset="0"/>
              </a:rPr>
              <a:t> </a:t>
            </a:r>
            <a:endParaRPr lang="vi-VN" sz="2400" kern="1200" noProof="1">
              <a:solidFill>
                <a:prstClr val="black"/>
              </a:solidFill>
              <a:cs typeface="Arial" panose="020B0604020202020204" pitchFamily="34" charset="0"/>
            </a:endParaRPr>
          </a:p>
        </p:txBody>
      </p:sp>
      <p:pic>
        <p:nvPicPr>
          <p:cNvPr id="12" name="Picture 2">
            <a:extLst>
              <a:ext uri="{FF2B5EF4-FFF2-40B4-BE49-F238E27FC236}">
                <a16:creationId xmlns:a16="http://schemas.microsoft.com/office/drawing/2014/main" id="{08952F1D-56AF-2BF2-5986-EB24ACD555B3}"/>
              </a:ext>
            </a:extLst>
          </p:cNvPr>
          <p:cNvPicPr>
            <a:picLocks noChangeAspect="1"/>
          </p:cNvPicPr>
          <p:nvPr/>
        </p:nvPicPr>
        <p:blipFill>
          <a:blip r:embed="rId6"/>
          <a:srcRect/>
          <a:stretch>
            <a:fillRect/>
          </a:stretch>
        </p:blipFill>
        <p:spPr>
          <a:xfrm>
            <a:off x="368249" y="391627"/>
            <a:ext cx="1447450" cy="1499948"/>
          </a:xfrm>
          <a:prstGeom prst="rect">
            <a:avLst/>
          </a:prstGeom>
        </p:spPr>
      </p:pic>
      <p:pic>
        <p:nvPicPr>
          <p:cNvPr id="3" name="Picture 6">
            <a:extLst>
              <a:ext uri="{FF2B5EF4-FFF2-40B4-BE49-F238E27FC236}">
                <a16:creationId xmlns:a16="http://schemas.microsoft.com/office/drawing/2014/main" id="{71E07ED1-0751-FCF3-F7CC-7714167EBE8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6095" y="4407004"/>
            <a:ext cx="736496" cy="736496"/>
          </a:xfrm>
          <a:prstGeom prst="rect">
            <a:avLst/>
          </a:prstGeom>
        </p:spPr>
      </p:pic>
      <p:pic>
        <p:nvPicPr>
          <p:cNvPr id="4" name="Picture 11">
            <a:hlinkClick r:id="rId7" action="ppaction://hlinksldjump"/>
            <a:extLst>
              <a:ext uri="{FF2B5EF4-FFF2-40B4-BE49-F238E27FC236}">
                <a16:creationId xmlns:a16="http://schemas.microsoft.com/office/drawing/2014/main" id="{1DC14CE4-D107-2D20-8931-CAECB7B37C17}"/>
              </a:ext>
            </a:extLst>
          </p:cNvPr>
          <p:cNvPicPr>
            <a:picLocks noChangeAspect="1"/>
          </p:cNvPicPr>
          <p:nvPr/>
        </p:nvPicPr>
        <p:blipFill>
          <a:blip r:embed="rId8"/>
          <a:srcRect/>
          <a:stretch>
            <a:fillRect/>
          </a:stretch>
        </p:blipFill>
        <p:spPr>
          <a:xfrm>
            <a:off x="8227312" y="4186912"/>
            <a:ext cx="916688" cy="931831"/>
          </a:xfrm>
          <a:prstGeom prst="rect">
            <a:avLst/>
          </a:prstGeom>
        </p:spPr>
      </p:pic>
      <p:sp>
        <p:nvSpPr>
          <p:cNvPr id="5" name="Rectangle: Rounded Corners 4">
            <a:extLst>
              <a:ext uri="{FF2B5EF4-FFF2-40B4-BE49-F238E27FC236}">
                <a16:creationId xmlns:a16="http://schemas.microsoft.com/office/drawing/2014/main" id="{D4440DFE-96BA-EF28-B2DF-2E2665BFF1EE}"/>
              </a:ext>
            </a:extLst>
          </p:cNvPr>
          <p:cNvSpPr/>
          <p:nvPr/>
        </p:nvSpPr>
        <p:spPr>
          <a:xfrm>
            <a:off x="916690" y="2160358"/>
            <a:ext cx="3539067" cy="124160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68579" tIns="34289" rIns="68579" bIns="34289" rtlCol="0" anchor="ctr"/>
          <a:lstStyle/>
          <a:p>
            <a:pPr algn="just" defTabSz="685783">
              <a:lnSpc>
                <a:spcPct val="150000"/>
              </a:lnSpc>
              <a:buClrTx/>
            </a:pPr>
            <a:r>
              <a:rPr lang="vi-VN" sz="2400" kern="1200" dirty="0">
                <a:solidFill>
                  <a:prstClr val="black"/>
                </a:solidFill>
                <a:latin typeface="Arial" pitchFamily="34" charset="0"/>
                <a:cs typeface="Arial" pitchFamily="34" charset="0"/>
              </a:rPr>
              <a:t>A. Miễn dịch đặc hiệu</a:t>
            </a:r>
            <a:endParaRPr lang="en-US" sz="2400" kern="1200" dirty="0">
              <a:solidFill>
                <a:prstClr val="black"/>
              </a:solidFill>
              <a:latin typeface="Arial" panose="020B0604020202020204" pitchFamily="34" charset="0"/>
              <a:cs typeface="Arial" panose="020B0604020202020204" pitchFamily="34" charset="0"/>
            </a:endParaRPr>
          </a:p>
        </p:txBody>
      </p:sp>
      <p:sp>
        <p:nvSpPr>
          <p:cNvPr id="8" name="Rectangle: Rounded Corners 7">
            <a:extLst>
              <a:ext uri="{FF2B5EF4-FFF2-40B4-BE49-F238E27FC236}">
                <a16:creationId xmlns:a16="http://schemas.microsoft.com/office/drawing/2014/main" id="{48FDE9D9-8154-4D08-44C7-66F8A042769C}"/>
              </a:ext>
            </a:extLst>
          </p:cNvPr>
          <p:cNvSpPr/>
          <p:nvPr/>
        </p:nvSpPr>
        <p:spPr>
          <a:xfrm>
            <a:off x="4688245" y="2160358"/>
            <a:ext cx="3539067" cy="124160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68579" tIns="34289" rIns="68579" bIns="34289" rtlCol="0" anchor="ctr"/>
          <a:lstStyle/>
          <a:p>
            <a:pPr algn="just" defTabSz="685783">
              <a:lnSpc>
                <a:spcPct val="150000"/>
              </a:lnSpc>
              <a:buClrTx/>
            </a:pPr>
            <a:r>
              <a:rPr lang="en-US" sz="2400" kern="1200" dirty="0">
                <a:solidFill>
                  <a:prstClr val="black"/>
                </a:solidFill>
                <a:latin typeface="Arial" pitchFamily="34" charset="0"/>
                <a:cs typeface="Arial" pitchFamily="34" charset="0"/>
              </a:rPr>
              <a:t>B</a:t>
            </a:r>
            <a:r>
              <a:rPr lang="vi-VN" sz="2400" kern="1200" dirty="0">
                <a:solidFill>
                  <a:prstClr val="black"/>
                </a:solidFill>
                <a:latin typeface="Arial" pitchFamily="34" charset="0"/>
                <a:cs typeface="Arial" pitchFamily="34" charset="0"/>
              </a:rPr>
              <a:t>. Miễn dịch không đặc hiệu</a:t>
            </a:r>
            <a:endParaRPr lang="en-US" sz="2400" kern="1200" dirty="0">
              <a:solidFill>
                <a:prstClr val="black"/>
              </a:solidFill>
              <a:latin typeface="Arial" panose="020B060402020202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id="{B3AE66C6-F34A-3EF2-BB69-A972D74C3E36}"/>
              </a:ext>
            </a:extLst>
          </p:cNvPr>
          <p:cNvSpPr/>
          <p:nvPr/>
        </p:nvSpPr>
        <p:spPr>
          <a:xfrm>
            <a:off x="916689" y="3566109"/>
            <a:ext cx="3539067" cy="124160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68579" tIns="34289" rIns="68579" bIns="34289" rtlCol="0" anchor="ctr"/>
          <a:lstStyle/>
          <a:p>
            <a:pPr algn="just" defTabSz="685783">
              <a:lnSpc>
                <a:spcPct val="150000"/>
              </a:lnSpc>
              <a:buClrTx/>
            </a:pPr>
            <a:r>
              <a:rPr lang="en-US" sz="2400" kern="1200" dirty="0">
                <a:solidFill>
                  <a:prstClr val="black"/>
                </a:solidFill>
                <a:latin typeface="Arial" pitchFamily="34" charset="0"/>
                <a:cs typeface="Arial" pitchFamily="34" charset="0"/>
              </a:rPr>
              <a:t>C</a:t>
            </a:r>
            <a:r>
              <a:rPr lang="vi-VN" sz="2400" kern="1200" dirty="0">
                <a:solidFill>
                  <a:prstClr val="black"/>
                </a:solidFill>
                <a:latin typeface="Arial" pitchFamily="34" charset="0"/>
                <a:cs typeface="Arial" pitchFamily="34" charset="0"/>
              </a:rPr>
              <a:t>. Miễn dịch bán bảo toàn</a:t>
            </a:r>
            <a:endParaRPr lang="en-US" sz="2400" kern="1200" dirty="0">
              <a:solidFill>
                <a:prstClr val="black"/>
              </a:solidFill>
              <a:latin typeface="Arial" pitchFamily="34" charset="0"/>
              <a:cs typeface="Arial" pitchFamily="34" charset="0"/>
            </a:endParaRPr>
          </a:p>
        </p:txBody>
      </p:sp>
      <p:sp>
        <p:nvSpPr>
          <p:cNvPr id="10" name="Rectangle: Rounded Corners 9">
            <a:extLst>
              <a:ext uri="{FF2B5EF4-FFF2-40B4-BE49-F238E27FC236}">
                <a16:creationId xmlns:a16="http://schemas.microsoft.com/office/drawing/2014/main" id="{44AACDED-E608-7AA9-B7E7-F7D8DFB795B1}"/>
              </a:ext>
            </a:extLst>
          </p:cNvPr>
          <p:cNvSpPr/>
          <p:nvPr/>
        </p:nvSpPr>
        <p:spPr>
          <a:xfrm>
            <a:off x="4688246" y="3566109"/>
            <a:ext cx="3539067" cy="124160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68579" tIns="34289" rIns="68579" bIns="34289" rtlCol="0" anchor="ctr"/>
          <a:lstStyle/>
          <a:p>
            <a:pPr algn="just" defTabSz="685783">
              <a:lnSpc>
                <a:spcPct val="150000"/>
              </a:lnSpc>
              <a:buClrTx/>
            </a:pPr>
            <a:r>
              <a:rPr lang="vi-VN" sz="2400" kern="1200" dirty="0">
                <a:solidFill>
                  <a:prstClr val="black"/>
                </a:solidFill>
                <a:latin typeface="Arial" pitchFamily="34" charset="0"/>
                <a:cs typeface="Arial" pitchFamily="34" charset="0"/>
              </a:rPr>
              <a:t>D. Miễn dịch môi trường</a:t>
            </a:r>
            <a:endParaRPr lang="en-US" sz="2400" kern="1200" dirty="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val="1725645482"/>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randombar(horizontal)">
                                      <p:cBhvr>
                                        <p:cTn id="18" dur="500"/>
                                        <p:tgtEl>
                                          <p:spTgt spid="8"/>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randombar(horizontal)">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5"/>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5"/>
                                        </p:tgtEl>
                                        <p:attrNameLst>
                                          <p:attrName>fillcolor</p:attrName>
                                        </p:attrNameLst>
                                      </p:cBhvr>
                                      <p:to>
                                        <a:srgbClr val="D99694"/>
                                      </p:to>
                                    </p:animClr>
                                    <p:set>
                                      <p:cBhvr>
                                        <p:cTn id="27" dur="500" fill="hold"/>
                                        <p:tgtEl>
                                          <p:spTgt spid="5"/>
                                        </p:tgtEl>
                                        <p:attrNameLst>
                                          <p:attrName>fill.type</p:attrName>
                                        </p:attrNameLst>
                                      </p:cBhvr>
                                      <p:to>
                                        <p:strVal val="solid"/>
                                      </p:to>
                                    </p:set>
                                    <p:set>
                                      <p:cBhvr>
                                        <p:cTn id="28" dur="50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29" restart="whenNotActive" fill="hold" evtFilter="cancelBubble" nodeType="interactiveSeq">
                <p:stCondLst>
                  <p:cond evt="onClick" delay="0">
                    <p:tgtEl>
                      <p:spTgt spid="9"/>
                    </p:tgtEl>
                  </p:cond>
                </p:stCondLst>
                <p:endSync evt="end" delay="0">
                  <p:rtn val="all"/>
                </p:endSync>
                <p:childTnLst>
                  <p:par>
                    <p:cTn id="30" fill="hold">
                      <p:stCondLst>
                        <p:cond delay="0"/>
                      </p:stCondLst>
                      <p:childTnLst>
                        <p:par>
                          <p:cTn id="31" fill="hold">
                            <p:stCondLst>
                              <p:cond delay="0"/>
                            </p:stCondLst>
                            <p:childTnLst>
                              <p:par>
                                <p:cTn id="32" presetID="1" presetClass="emph" presetSubtype="2" fill="hold" nodeType="clickEffect">
                                  <p:stCondLst>
                                    <p:cond delay="0"/>
                                  </p:stCondLst>
                                  <p:childTnLst>
                                    <p:animClr clrSpc="rgb" dir="cw">
                                      <p:cBhvr>
                                        <p:cTn id="33" dur="500" fill="hold"/>
                                        <p:tgtEl>
                                          <p:spTgt spid="9"/>
                                        </p:tgtEl>
                                        <p:attrNameLst>
                                          <p:attrName>fillcolor</p:attrName>
                                        </p:attrNameLst>
                                      </p:cBhvr>
                                      <p:to>
                                        <a:srgbClr val="D99694"/>
                                      </p:to>
                                    </p:animClr>
                                    <p:set>
                                      <p:cBhvr>
                                        <p:cTn id="34" dur="500" fill="hold"/>
                                        <p:tgtEl>
                                          <p:spTgt spid="9"/>
                                        </p:tgtEl>
                                        <p:attrNameLst>
                                          <p:attrName>fill.type</p:attrName>
                                        </p:attrNameLst>
                                      </p:cBhvr>
                                      <p:to>
                                        <p:strVal val="solid"/>
                                      </p:to>
                                    </p:set>
                                    <p:set>
                                      <p:cBhvr>
                                        <p:cTn id="35" dur="50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36" restart="whenNotActive" fill="hold" evtFilter="cancelBubble" nodeType="interactiveSeq">
                <p:stCondLst>
                  <p:cond evt="onClick" delay="0">
                    <p:tgtEl>
                      <p:spTgt spid="8"/>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500" fill="hold"/>
                                        <p:tgtEl>
                                          <p:spTgt spid="8"/>
                                        </p:tgtEl>
                                        <p:attrNameLst>
                                          <p:attrName>fillcolor</p:attrName>
                                        </p:attrNameLst>
                                      </p:cBhvr>
                                      <p:to>
                                        <a:srgbClr val="92D050"/>
                                      </p:to>
                                    </p:animClr>
                                    <p:set>
                                      <p:cBhvr>
                                        <p:cTn id="41" dur="500" fill="hold"/>
                                        <p:tgtEl>
                                          <p:spTgt spid="8"/>
                                        </p:tgtEl>
                                        <p:attrNameLst>
                                          <p:attrName>fill.type</p:attrName>
                                        </p:attrNameLst>
                                      </p:cBhvr>
                                      <p:to>
                                        <p:strVal val="solid"/>
                                      </p:to>
                                    </p:set>
                                    <p:set>
                                      <p:cBhvr>
                                        <p:cTn id="42" dur="50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43" restart="whenNotActive" fill="hold" evtFilter="cancelBubble" nodeType="interactiveSeq">
                <p:stCondLst>
                  <p:cond evt="onClick" delay="0">
                    <p:tgtEl>
                      <p:spTgt spid="10"/>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clickEffect">
                                  <p:stCondLst>
                                    <p:cond delay="0"/>
                                  </p:stCondLst>
                                  <p:childTnLst>
                                    <p:animClr clrSpc="rgb" dir="cw">
                                      <p:cBhvr>
                                        <p:cTn id="47" dur="500" fill="hold"/>
                                        <p:tgtEl>
                                          <p:spTgt spid="10"/>
                                        </p:tgtEl>
                                        <p:attrNameLst>
                                          <p:attrName>fillcolor</p:attrName>
                                        </p:attrNameLst>
                                      </p:cBhvr>
                                      <p:to>
                                        <a:srgbClr val="D99694"/>
                                      </p:to>
                                    </p:animClr>
                                    <p:set>
                                      <p:cBhvr>
                                        <p:cTn id="48" dur="500" fill="hold"/>
                                        <p:tgtEl>
                                          <p:spTgt spid="10"/>
                                        </p:tgtEl>
                                        <p:attrNameLst>
                                          <p:attrName>fill.type</p:attrName>
                                        </p:attrNameLst>
                                      </p:cBhvr>
                                      <p:to>
                                        <p:strVal val="solid"/>
                                      </p:to>
                                    </p:set>
                                    <p:set>
                                      <p:cBhvr>
                                        <p:cTn id="49" dur="50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childTnLst>
        </p:cTn>
      </p:par>
    </p:tnLst>
    <p:bldLst>
      <p:bldP spid="27" grpId="0" animBg="1"/>
      <p:bldP spid="5" grpId="0" animBg="1"/>
      <p:bldP spid="8" grpId="0" animBg="1"/>
      <p:bldP spid="9" grpId="0" animBg="1"/>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7786" b="7786"/>
          <a:stretch>
            <a:fillRect/>
          </a:stretch>
        </p:blipFill>
        <p:spPr>
          <a:xfrm>
            <a:off x="0" y="0"/>
            <a:ext cx="9144000" cy="5143500"/>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 y="1"/>
            <a:ext cx="736496" cy="736496"/>
          </a:xfrm>
          <a:prstGeom prst="rect">
            <a:avLst/>
          </a:prstGeom>
        </p:spPr>
      </p:pic>
      <p:sp>
        <p:nvSpPr>
          <p:cNvPr id="27" name="Speech Bubble: Rectangle with Corners Rounded 26">
            <a:extLst>
              <a:ext uri="{FF2B5EF4-FFF2-40B4-BE49-F238E27FC236}">
                <a16:creationId xmlns:a16="http://schemas.microsoft.com/office/drawing/2014/main" id="{D83D3188-04A8-F212-E264-8B1805F95112}"/>
              </a:ext>
            </a:extLst>
          </p:cNvPr>
          <p:cNvSpPr/>
          <p:nvPr/>
        </p:nvSpPr>
        <p:spPr>
          <a:xfrm>
            <a:off x="2241622" y="271707"/>
            <a:ext cx="6534133" cy="1769818"/>
          </a:xfrm>
          <a:prstGeom prst="wedgeRoundRectCallout">
            <a:avLst>
              <a:gd name="adj1" fmla="val -54943"/>
              <a:gd name="adj2" fmla="val -8880"/>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lnSpc>
                <a:spcPct val="150000"/>
              </a:lnSpc>
              <a:buClrTx/>
            </a:pPr>
            <a:r>
              <a:rPr lang="vi-VN" sz="2400" b="1" kern="1200" noProof="1">
                <a:solidFill>
                  <a:prstClr val="black"/>
                </a:solidFill>
                <a:cs typeface="Arial" panose="020B0604020202020204" pitchFamily="34" charset="0"/>
              </a:rPr>
              <a:t>Câu hỏi</a:t>
            </a:r>
            <a:r>
              <a:rPr lang="en-US" sz="2400" b="1" kern="1200" noProof="1">
                <a:solidFill>
                  <a:prstClr val="black"/>
                </a:solidFill>
                <a:latin typeface="Arial" panose="020B0604020202020204" pitchFamily="34" charset="0"/>
                <a:cs typeface="Arial" panose="020B0604020202020204" pitchFamily="34" charset="0"/>
              </a:rPr>
              <a:t> 4: </a:t>
            </a:r>
            <a:r>
              <a:rPr lang="en-US" sz="2400" kern="1200" noProof="1">
                <a:solidFill>
                  <a:prstClr val="black"/>
                </a:solidFill>
                <a:latin typeface="Arial" panose="020B0604020202020204" pitchFamily="34" charset="0"/>
                <a:cs typeface="Arial" panose="020B0604020202020204" pitchFamily="34" charset="0"/>
              </a:rPr>
              <a:t>Kháng nguyên là gì?</a:t>
            </a:r>
            <a:endParaRPr lang="vi-VN" sz="2400" kern="1200" noProof="1">
              <a:solidFill>
                <a:prstClr val="black"/>
              </a:solidFill>
              <a:cs typeface="Arial" panose="020B0604020202020204" pitchFamily="34" charset="0"/>
            </a:endParaRPr>
          </a:p>
        </p:txBody>
      </p:sp>
      <p:pic>
        <p:nvPicPr>
          <p:cNvPr id="14" name="Picture 8">
            <a:extLst>
              <a:ext uri="{FF2B5EF4-FFF2-40B4-BE49-F238E27FC236}">
                <a16:creationId xmlns:a16="http://schemas.microsoft.com/office/drawing/2014/main" id="{78040024-FAE0-1F4A-B3A0-59025BC2864D}"/>
              </a:ext>
            </a:extLst>
          </p:cNvPr>
          <p:cNvPicPr>
            <a:picLocks noChangeAspect="1"/>
          </p:cNvPicPr>
          <p:nvPr/>
        </p:nvPicPr>
        <p:blipFill>
          <a:blip r:embed="rId6"/>
          <a:srcRect/>
          <a:stretch>
            <a:fillRect/>
          </a:stretch>
        </p:blipFill>
        <p:spPr>
          <a:xfrm>
            <a:off x="368247" y="507353"/>
            <a:ext cx="1495816" cy="1534170"/>
          </a:xfrm>
          <a:prstGeom prst="rect">
            <a:avLst/>
          </a:prstGeom>
        </p:spPr>
      </p:pic>
      <p:pic>
        <p:nvPicPr>
          <p:cNvPr id="3" name="Picture 6">
            <a:extLst>
              <a:ext uri="{FF2B5EF4-FFF2-40B4-BE49-F238E27FC236}">
                <a16:creationId xmlns:a16="http://schemas.microsoft.com/office/drawing/2014/main" id="{18EDCDCE-566F-2627-2D91-2A8649BF472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6095" y="4407004"/>
            <a:ext cx="736496" cy="736496"/>
          </a:xfrm>
          <a:prstGeom prst="rect">
            <a:avLst/>
          </a:prstGeom>
        </p:spPr>
      </p:pic>
      <p:pic>
        <p:nvPicPr>
          <p:cNvPr id="4" name="Picture 11">
            <a:hlinkClick r:id="rId7" action="ppaction://hlinksldjump"/>
            <a:extLst>
              <a:ext uri="{FF2B5EF4-FFF2-40B4-BE49-F238E27FC236}">
                <a16:creationId xmlns:a16="http://schemas.microsoft.com/office/drawing/2014/main" id="{A7B18114-BA41-6A3F-CFCB-A126FB5956B2}"/>
              </a:ext>
            </a:extLst>
          </p:cNvPr>
          <p:cNvPicPr>
            <a:picLocks noChangeAspect="1"/>
          </p:cNvPicPr>
          <p:nvPr/>
        </p:nvPicPr>
        <p:blipFill>
          <a:blip r:embed="rId8"/>
          <a:srcRect/>
          <a:stretch>
            <a:fillRect/>
          </a:stretch>
        </p:blipFill>
        <p:spPr>
          <a:xfrm>
            <a:off x="8227312" y="4186912"/>
            <a:ext cx="916688" cy="931831"/>
          </a:xfrm>
          <a:prstGeom prst="rect">
            <a:avLst/>
          </a:prstGeom>
        </p:spPr>
      </p:pic>
      <p:sp>
        <p:nvSpPr>
          <p:cNvPr id="5" name="Rectangle: Rounded Corners 4">
            <a:extLst>
              <a:ext uri="{FF2B5EF4-FFF2-40B4-BE49-F238E27FC236}">
                <a16:creationId xmlns:a16="http://schemas.microsoft.com/office/drawing/2014/main" id="{8953163F-4D1F-B4BC-EDC8-AABE00520BDC}"/>
              </a:ext>
            </a:extLst>
          </p:cNvPr>
          <p:cNvSpPr/>
          <p:nvPr/>
        </p:nvSpPr>
        <p:spPr>
          <a:xfrm>
            <a:off x="916690" y="2160358"/>
            <a:ext cx="3539067" cy="124160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68579" tIns="34289" rIns="68579" bIns="34289" rtlCol="0" anchor="ctr"/>
          <a:lstStyle/>
          <a:p>
            <a:pPr algn="just" defTabSz="685783">
              <a:lnSpc>
                <a:spcPct val="150000"/>
              </a:lnSpc>
              <a:buClrTx/>
            </a:pPr>
            <a:r>
              <a:rPr lang="vi-VN" sz="2000" kern="1200" dirty="0">
                <a:solidFill>
                  <a:prstClr val="black"/>
                </a:solidFill>
                <a:latin typeface="Arial" pitchFamily="34" charset="0"/>
                <a:cs typeface="Arial" pitchFamily="34" charset="0"/>
              </a:rPr>
              <a:t>A. Là phần tử cơ thể sinh ra gây ra đáp ứng miễn dịch không đặc hiệu</a:t>
            </a:r>
            <a:endParaRPr lang="en-US" sz="2000" kern="1200" dirty="0">
              <a:solidFill>
                <a:prstClr val="black"/>
              </a:solidFill>
              <a:latin typeface="Arial" panose="020B0604020202020204" pitchFamily="34" charset="0"/>
              <a:cs typeface="Arial" panose="020B0604020202020204" pitchFamily="34" charset="0"/>
            </a:endParaRPr>
          </a:p>
        </p:txBody>
      </p:sp>
      <p:sp>
        <p:nvSpPr>
          <p:cNvPr id="8" name="Rectangle: Rounded Corners 7">
            <a:extLst>
              <a:ext uri="{FF2B5EF4-FFF2-40B4-BE49-F238E27FC236}">
                <a16:creationId xmlns:a16="http://schemas.microsoft.com/office/drawing/2014/main" id="{EFDCDBC2-D05E-DB30-E074-BF83916079DB}"/>
              </a:ext>
            </a:extLst>
          </p:cNvPr>
          <p:cNvSpPr/>
          <p:nvPr/>
        </p:nvSpPr>
        <p:spPr>
          <a:xfrm>
            <a:off x="916690" y="3566109"/>
            <a:ext cx="3539067" cy="124160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68579" tIns="34289" rIns="68579" bIns="34289" rtlCol="0" anchor="ctr"/>
          <a:lstStyle/>
          <a:p>
            <a:pPr algn="just" defTabSz="685783">
              <a:lnSpc>
                <a:spcPct val="150000"/>
              </a:lnSpc>
              <a:buClrTx/>
            </a:pPr>
            <a:r>
              <a:rPr lang="vi-VN" sz="2000" kern="1200" dirty="0">
                <a:solidFill>
                  <a:prstClr val="black"/>
                </a:solidFill>
                <a:latin typeface="Arial" pitchFamily="34" charset="0"/>
                <a:cs typeface="Arial" pitchFamily="34" charset="0"/>
              </a:rPr>
              <a:t>C. Là phần tử cơ thể sinh ra gây ra đáp ứng miễn dịch đặc hiệu</a:t>
            </a:r>
            <a:endParaRPr lang="en-US" sz="2000" kern="1200" dirty="0">
              <a:solidFill>
                <a:prstClr val="black"/>
              </a:solidFill>
              <a:latin typeface="Arial" panose="020B060402020202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id="{2A27DA89-33D7-7502-C2A1-C095B63FA100}"/>
              </a:ext>
            </a:extLst>
          </p:cNvPr>
          <p:cNvSpPr/>
          <p:nvPr/>
        </p:nvSpPr>
        <p:spPr>
          <a:xfrm>
            <a:off x="4688246" y="2160358"/>
            <a:ext cx="3539067" cy="124160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68579" tIns="34289" rIns="68579" bIns="34289" rtlCol="0" anchor="ctr"/>
          <a:lstStyle/>
          <a:p>
            <a:pPr algn="just" defTabSz="685783">
              <a:lnSpc>
                <a:spcPct val="150000"/>
              </a:lnSpc>
              <a:buClrTx/>
            </a:pPr>
            <a:r>
              <a:rPr lang="vi-VN" sz="2000" kern="1200" dirty="0">
                <a:solidFill>
                  <a:prstClr val="black"/>
                </a:solidFill>
                <a:latin typeface="Arial" pitchFamily="34" charset="0"/>
                <a:cs typeface="Arial" pitchFamily="34" charset="0"/>
              </a:rPr>
              <a:t>B. Là phần tử ngoại lai gây ra đáp ứng miễn dịch không đặc hiệu</a:t>
            </a:r>
            <a:endParaRPr lang="en-US" sz="2000" kern="1200" dirty="0">
              <a:solidFill>
                <a:prstClr val="black"/>
              </a:solidFill>
              <a:latin typeface="Arial" pitchFamily="34" charset="0"/>
              <a:cs typeface="Arial" pitchFamily="34" charset="0"/>
            </a:endParaRPr>
          </a:p>
        </p:txBody>
      </p:sp>
      <p:sp>
        <p:nvSpPr>
          <p:cNvPr id="10" name="Rectangle: Rounded Corners 9">
            <a:extLst>
              <a:ext uri="{FF2B5EF4-FFF2-40B4-BE49-F238E27FC236}">
                <a16:creationId xmlns:a16="http://schemas.microsoft.com/office/drawing/2014/main" id="{DE14934E-20A6-7D64-CA3E-A41BD37E648C}"/>
              </a:ext>
            </a:extLst>
          </p:cNvPr>
          <p:cNvSpPr/>
          <p:nvPr/>
        </p:nvSpPr>
        <p:spPr>
          <a:xfrm>
            <a:off x="4688246" y="3566109"/>
            <a:ext cx="3539067" cy="124160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68579" tIns="34289" rIns="68579" bIns="34289" rtlCol="0" anchor="ctr"/>
          <a:lstStyle/>
          <a:p>
            <a:pPr algn="just" defTabSz="685783">
              <a:lnSpc>
                <a:spcPct val="150000"/>
              </a:lnSpc>
              <a:buClrTx/>
            </a:pPr>
            <a:r>
              <a:rPr lang="vi-VN" sz="2000" kern="1200" dirty="0">
                <a:solidFill>
                  <a:prstClr val="black"/>
                </a:solidFill>
                <a:latin typeface="Arial" pitchFamily="34" charset="0"/>
                <a:cs typeface="Arial" pitchFamily="34" charset="0"/>
              </a:rPr>
              <a:t>D. Là phần tử ngoại lai gây ra đáp ứng miễn dịch đặc hiệu</a:t>
            </a:r>
            <a:endParaRPr lang="en-US" sz="2000" kern="1200" dirty="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val="2671158427"/>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randombar(horizontal)">
                                      <p:cBhvr>
                                        <p:cTn id="18" dur="500"/>
                                        <p:tgtEl>
                                          <p:spTgt spid="8"/>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randombar(horizontal)">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5"/>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5"/>
                                        </p:tgtEl>
                                        <p:attrNameLst>
                                          <p:attrName>fillcolor</p:attrName>
                                        </p:attrNameLst>
                                      </p:cBhvr>
                                      <p:to>
                                        <a:srgbClr val="D99694"/>
                                      </p:to>
                                    </p:animClr>
                                    <p:set>
                                      <p:cBhvr>
                                        <p:cTn id="27" dur="500" fill="hold"/>
                                        <p:tgtEl>
                                          <p:spTgt spid="5"/>
                                        </p:tgtEl>
                                        <p:attrNameLst>
                                          <p:attrName>fill.type</p:attrName>
                                        </p:attrNameLst>
                                      </p:cBhvr>
                                      <p:to>
                                        <p:strVal val="solid"/>
                                      </p:to>
                                    </p:set>
                                    <p:set>
                                      <p:cBhvr>
                                        <p:cTn id="28" dur="50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29" restart="whenNotActive" fill="hold" evtFilter="cancelBubble" nodeType="interactiveSeq">
                <p:stCondLst>
                  <p:cond evt="onClick" delay="0">
                    <p:tgtEl>
                      <p:spTgt spid="9"/>
                    </p:tgtEl>
                  </p:cond>
                </p:stCondLst>
                <p:endSync evt="end" delay="0">
                  <p:rtn val="all"/>
                </p:endSync>
                <p:childTnLst>
                  <p:par>
                    <p:cTn id="30" fill="hold">
                      <p:stCondLst>
                        <p:cond delay="0"/>
                      </p:stCondLst>
                      <p:childTnLst>
                        <p:par>
                          <p:cTn id="31" fill="hold">
                            <p:stCondLst>
                              <p:cond delay="0"/>
                            </p:stCondLst>
                            <p:childTnLst>
                              <p:par>
                                <p:cTn id="32" presetID="1" presetClass="emph" presetSubtype="2" fill="hold" nodeType="clickEffect">
                                  <p:stCondLst>
                                    <p:cond delay="0"/>
                                  </p:stCondLst>
                                  <p:childTnLst>
                                    <p:animClr clrSpc="rgb" dir="cw">
                                      <p:cBhvr>
                                        <p:cTn id="33" dur="500" fill="hold"/>
                                        <p:tgtEl>
                                          <p:spTgt spid="9"/>
                                        </p:tgtEl>
                                        <p:attrNameLst>
                                          <p:attrName>fillcolor</p:attrName>
                                        </p:attrNameLst>
                                      </p:cBhvr>
                                      <p:to>
                                        <a:srgbClr val="D99694"/>
                                      </p:to>
                                    </p:animClr>
                                    <p:set>
                                      <p:cBhvr>
                                        <p:cTn id="34" dur="500" fill="hold"/>
                                        <p:tgtEl>
                                          <p:spTgt spid="9"/>
                                        </p:tgtEl>
                                        <p:attrNameLst>
                                          <p:attrName>fill.type</p:attrName>
                                        </p:attrNameLst>
                                      </p:cBhvr>
                                      <p:to>
                                        <p:strVal val="solid"/>
                                      </p:to>
                                    </p:set>
                                    <p:set>
                                      <p:cBhvr>
                                        <p:cTn id="35" dur="50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36" restart="whenNotActive" fill="hold" evtFilter="cancelBubble" nodeType="interactiveSeq">
                <p:stCondLst>
                  <p:cond evt="onClick" delay="0">
                    <p:tgtEl>
                      <p:spTgt spid="8"/>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500" fill="hold"/>
                                        <p:tgtEl>
                                          <p:spTgt spid="8"/>
                                        </p:tgtEl>
                                        <p:attrNameLst>
                                          <p:attrName>fillcolor</p:attrName>
                                        </p:attrNameLst>
                                      </p:cBhvr>
                                      <p:to>
                                        <a:srgbClr val="D99694"/>
                                      </p:to>
                                    </p:animClr>
                                    <p:set>
                                      <p:cBhvr>
                                        <p:cTn id="41" dur="500" fill="hold"/>
                                        <p:tgtEl>
                                          <p:spTgt spid="8"/>
                                        </p:tgtEl>
                                        <p:attrNameLst>
                                          <p:attrName>fill.type</p:attrName>
                                        </p:attrNameLst>
                                      </p:cBhvr>
                                      <p:to>
                                        <p:strVal val="solid"/>
                                      </p:to>
                                    </p:set>
                                    <p:set>
                                      <p:cBhvr>
                                        <p:cTn id="42" dur="50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43" restart="whenNotActive" fill="hold" evtFilter="cancelBubble" nodeType="interactiveSeq">
                <p:stCondLst>
                  <p:cond evt="onClick" delay="0">
                    <p:tgtEl>
                      <p:spTgt spid="10"/>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clickEffect">
                                  <p:stCondLst>
                                    <p:cond delay="0"/>
                                  </p:stCondLst>
                                  <p:childTnLst>
                                    <p:animClr clrSpc="rgb" dir="cw">
                                      <p:cBhvr>
                                        <p:cTn id="47" dur="500" fill="hold"/>
                                        <p:tgtEl>
                                          <p:spTgt spid="10"/>
                                        </p:tgtEl>
                                        <p:attrNameLst>
                                          <p:attrName>fillcolor</p:attrName>
                                        </p:attrNameLst>
                                      </p:cBhvr>
                                      <p:to>
                                        <a:srgbClr val="92D050"/>
                                      </p:to>
                                    </p:animClr>
                                    <p:set>
                                      <p:cBhvr>
                                        <p:cTn id="48" dur="500" fill="hold"/>
                                        <p:tgtEl>
                                          <p:spTgt spid="10"/>
                                        </p:tgtEl>
                                        <p:attrNameLst>
                                          <p:attrName>fill.type</p:attrName>
                                        </p:attrNameLst>
                                      </p:cBhvr>
                                      <p:to>
                                        <p:strVal val="solid"/>
                                      </p:to>
                                    </p:set>
                                    <p:set>
                                      <p:cBhvr>
                                        <p:cTn id="49" dur="50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childTnLst>
        </p:cTn>
      </p:par>
    </p:tnLst>
    <p:bldLst>
      <p:bldP spid="27" grpId="0" animBg="1"/>
      <p:bldP spid="5" grpId="0" animBg="1"/>
      <p:bldP spid="8" grpId="0" animBg="1"/>
      <p:bldP spid="9" grpId="0" animBg="1"/>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7786" b="7786"/>
          <a:stretch>
            <a:fillRect/>
          </a:stretch>
        </p:blipFill>
        <p:spPr>
          <a:xfrm>
            <a:off x="0" y="0"/>
            <a:ext cx="9144000" cy="5143500"/>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 y="1"/>
            <a:ext cx="736496" cy="736496"/>
          </a:xfrm>
          <a:prstGeom prst="rect">
            <a:avLst/>
          </a:prstGeom>
        </p:spPr>
      </p:pic>
      <p:sp>
        <p:nvSpPr>
          <p:cNvPr id="27" name="Speech Bubble: Rectangle with Corners Rounded 26">
            <a:extLst>
              <a:ext uri="{FF2B5EF4-FFF2-40B4-BE49-F238E27FC236}">
                <a16:creationId xmlns:a16="http://schemas.microsoft.com/office/drawing/2014/main" id="{D83D3188-04A8-F212-E264-8B1805F95112}"/>
              </a:ext>
            </a:extLst>
          </p:cNvPr>
          <p:cNvSpPr/>
          <p:nvPr/>
        </p:nvSpPr>
        <p:spPr>
          <a:xfrm>
            <a:off x="2214571" y="263800"/>
            <a:ext cx="6534133" cy="1732412"/>
          </a:xfrm>
          <a:prstGeom prst="wedgeRoundRectCallout">
            <a:avLst>
              <a:gd name="adj1" fmla="val -54943"/>
              <a:gd name="adj2" fmla="val -2421"/>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lnSpc>
                <a:spcPct val="150000"/>
              </a:lnSpc>
              <a:buClrTx/>
            </a:pPr>
            <a:r>
              <a:rPr lang="vi-VN" sz="2400" b="1" kern="1200" noProof="1">
                <a:solidFill>
                  <a:prstClr val="black"/>
                </a:solidFill>
                <a:cs typeface="Arial" panose="020B0604020202020204" pitchFamily="34" charset="0"/>
              </a:rPr>
              <a:t>Câu hỏi</a:t>
            </a:r>
            <a:r>
              <a:rPr lang="en-US" sz="2400" b="1" kern="1200" noProof="1">
                <a:solidFill>
                  <a:prstClr val="black"/>
                </a:solidFill>
                <a:latin typeface="Arial" panose="020B0604020202020204" pitchFamily="34" charset="0"/>
                <a:cs typeface="Arial" panose="020B0604020202020204" pitchFamily="34" charset="0"/>
              </a:rPr>
              <a:t> 5: </a:t>
            </a:r>
            <a:r>
              <a:rPr lang="vi-VN" sz="2400" kern="1200" noProof="1">
                <a:solidFill>
                  <a:prstClr val="black"/>
                </a:solidFill>
                <a:latin typeface="Arial" panose="020B0604020202020204" pitchFamily="34" charset="0"/>
                <a:cs typeface="Arial" panose="020B0604020202020204" pitchFamily="34" charset="0"/>
              </a:rPr>
              <a:t>Tiêm chủng Vaccine chủ động tạo ra?</a:t>
            </a:r>
            <a:endParaRPr lang="vi-VN" sz="2400" kern="1200" noProof="1">
              <a:solidFill>
                <a:prstClr val="black"/>
              </a:solidFill>
              <a:cs typeface="Arial" panose="020B0604020202020204" pitchFamily="34" charset="0"/>
            </a:endParaRPr>
          </a:p>
        </p:txBody>
      </p:sp>
      <p:pic>
        <p:nvPicPr>
          <p:cNvPr id="12" name="Picture 7">
            <a:extLst>
              <a:ext uri="{FF2B5EF4-FFF2-40B4-BE49-F238E27FC236}">
                <a16:creationId xmlns:a16="http://schemas.microsoft.com/office/drawing/2014/main" id="{39786A47-1909-5FF5-4BC6-6556141D89E4}"/>
              </a:ext>
            </a:extLst>
          </p:cNvPr>
          <p:cNvPicPr>
            <a:picLocks noChangeAspect="1"/>
          </p:cNvPicPr>
          <p:nvPr/>
        </p:nvPicPr>
        <p:blipFill>
          <a:blip r:embed="rId6"/>
          <a:srcRect/>
          <a:stretch>
            <a:fillRect/>
          </a:stretch>
        </p:blipFill>
        <p:spPr>
          <a:xfrm>
            <a:off x="367051" y="485525"/>
            <a:ext cx="1480472" cy="1510686"/>
          </a:xfrm>
          <a:prstGeom prst="rect">
            <a:avLst/>
          </a:prstGeom>
        </p:spPr>
      </p:pic>
      <p:pic>
        <p:nvPicPr>
          <p:cNvPr id="3" name="Picture 6">
            <a:extLst>
              <a:ext uri="{FF2B5EF4-FFF2-40B4-BE49-F238E27FC236}">
                <a16:creationId xmlns:a16="http://schemas.microsoft.com/office/drawing/2014/main" id="{026AB5C7-FE67-C4B9-0704-9ED962A7D6A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6095" y="4407004"/>
            <a:ext cx="736496" cy="736496"/>
          </a:xfrm>
          <a:prstGeom prst="rect">
            <a:avLst/>
          </a:prstGeom>
        </p:spPr>
      </p:pic>
      <p:pic>
        <p:nvPicPr>
          <p:cNvPr id="4" name="Picture 11">
            <a:hlinkClick r:id="rId7" action="ppaction://hlinksldjump"/>
            <a:extLst>
              <a:ext uri="{FF2B5EF4-FFF2-40B4-BE49-F238E27FC236}">
                <a16:creationId xmlns:a16="http://schemas.microsoft.com/office/drawing/2014/main" id="{7D4CC660-6DDE-3938-84BE-1E971C1B6A39}"/>
              </a:ext>
            </a:extLst>
          </p:cNvPr>
          <p:cNvPicPr>
            <a:picLocks noChangeAspect="1"/>
          </p:cNvPicPr>
          <p:nvPr/>
        </p:nvPicPr>
        <p:blipFill>
          <a:blip r:embed="rId8"/>
          <a:srcRect/>
          <a:stretch>
            <a:fillRect/>
          </a:stretch>
        </p:blipFill>
        <p:spPr>
          <a:xfrm>
            <a:off x="8227312" y="4186912"/>
            <a:ext cx="916688" cy="931831"/>
          </a:xfrm>
          <a:prstGeom prst="rect">
            <a:avLst/>
          </a:prstGeom>
        </p:spPr>
      </p:pic>
      <p:sp>
        <p:nvSpPr>
          <p:cNvPr id="5" name="Rectangle: Rounded Corners 4">
            <a:extLst>
              <a:ext uri="{FF2B5EF4-FFF2-40B4-BE49-F238E27FC236}">
                <a16:creationId xmlns:a16="http://schemas.microsoft.com/office/drawing/2014/main" id="{327A9A0D-AFC4-C2A6-7079-EA314EA1CEF4}"/>
              </a:ext>
            </a:extLst>
          </p:cNvPr>
          <p:cNvSpPr/>
          <p:nvPr/>
        </p:nvSpPr>
        <p:spPr>
          <a:xfrm>
            <a:off x="916690" y="2160358"/>
            <a:ext cx="3539067" cy="124160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68579" tIns="34289" rIns="68579" bIns="34289" rtlCol="0" anchor="ctr"/>
          <a:lstStyle/>
          <a:p>
            <a:pPr algn="just" defTabSz="685783">
              <a:lnSpc>
                <a:spcPct val="150000"/>
              </a:lnSpc>
              <a:buClrTx/>
            </a:pPr>
            <a:r>
              <a:rPr lang="vi-VN" sz="2400" kern="1200" dirty="0">
                <a:solidFill>
                  <a:prstClr val="black"/>
                </a:solidFill>
                <a:cs typeface="Arial" panose="020B0604020202020204" pitchFamily="34" charset="0"/>
              </a:rPr>
              <a:t>A. Đáp ứng miễn dịch</a:t>
            </a:r>
            <a:endParaRPr lang="en-US" sz="2400" kern="1200" dirty="0">
              <a:solidFill>
                <a:prstClr val="black"/>
              </a:solidFill>
              <a:latin typeface="Arial" panose="020B0604020202020204" pitchFamily="34" charset="0"/>
              <a:cs typeface="Arial" panose="020B0604020202020204" pitchFamily="34" charset="0"/>
            </a:endParaRPr>
          </a:p>
        </p:txBody>
      </p:sp>
      <p:sp>
        <p:nvSpPr>
          <p:cNvPr id="8" name="Rectangle: Rounded Corners 7">
            <a:extLst>
              <a:ext uri="{FF2B5EF4-FFF2-40B4-BE49-F238E27FC236}">
                <a16:creationId xmlns:a16="http://schemas.microsoft.com/office/drawing/2014/main" id="{E2D28662-9C56-0D67-52D8-B9B872CBFEA2}"/>
              </a:ext>
            </a:extLst>
          </p:cNvPr>
          <p:cNvSpPr/>
          <p:nvPr/>
        </p:nvSpPr>
        <p:spPr>
          <a:xfrm>
            <a:off x="916690" y="3566109"/>
            <a:ext cx="3539067" cy="124160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68579" tIns="34289" rIns="68579" bIns="34289" rtlCol="0" anchor="ctr"/>
          <a:lstStyle/>
          <a:p>
            <a:pPr algn="just" defTabSz="685783">
              <a:lnSpc>
                <a:spcPct val="150000"/>
              </a:lnSpc>
              <a:buClrTx/>
            </a:pPr>
            <a:r>
              <a:rPr lang="vi-VN" sz="2400" kern="1200" dirty="0">
                <a:solidFill>
                  <a:prstClr val="black"/>
                </a:solidFill>
                <a:cs typeface="Arial" panose="020B0604020202020204" pitchFamily="34" charset="0"/>
              </a:rPr>
              <a:t>C. Phản ứng sốc phản vệ</a:t>
            </a:r>
            <a:endParaRPr lang="en-US" sz="2400" kern="1200" dirty="0">
              <a:solidFill>
                <a:prstClr val="black"/>
              </a:solidFill>
              <a:latin typeface="Arial" panose="020B060402020202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id="{0138AD4C-409E-ED9E-5CC6-BB8585037D5F}"/>
              </a:ext>
            </a:extLst>
          </p:cNvPr>
          <p:cNvSpPr/>
          <p:nvPr/>
        </p:nvSpPr>
        <p:spPr>
          <a:xfrm>
            <a:off x="4688246" y="2160358"/>
            <a:ext cx="3539067" cy="124160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68579" tIns="34289" rIns="68579" bIns="34289" rtlCol="0" anchor="ctr"/>
          <a:lstStyle/>
          <a:p>
            <a:pPr algn="just" defTabSz="685783">
              <a:lnSpc>
                <a:spcPct val="150000"/>
              </a:lnSpc>
              <a:buClrTx/>
            </a:pPr>
            <a:r>
              <a:rPr lang="vi-VN" sz="2400" kern="1200" dirty="0">
                <a:solidFill>
                  <a:prstClr val="black"/>
                </a:solidFill>
              </a:rPr>
              <a:t>B. Thụ động miễn dịch</a:t>
            </a:r>
            <a:endParaRPr lang="en-US" sz="2400" kern="1200" dirty="0">
              <a:solidFill>
                <a:prstClr val="black"/>
              </a:solidFill>
            </a:endParaRPr>
          </a:p>
        </p:txBody>
      </p:sp>
      <p:sp>
        <p:nvSpPr>
          <p:cNvPr id="10" name="Rectangle: Rounded Corners 9">
            <a:extLst>
              <a:ext uri="{FF2B5EF4-FFF2-40B4-BE49-F238E27FC236}">
                <a16:creationId xmlns:a16="http://schemas.microsoft.com/office/drawing/2014/main" id="{E403C050-1BC9-25DA-124C-C9734DBED4B7}"/>
              </a:ext>
            </a:extLst>
          </p:cNvPr>
          <p:cNvSpPr/>
          <p:nvPr/>
        </p:nvSpPr>
        <p:spPr>
          <a:xfrm>
            <a:off x="4688246" y="3566109"/>
            <a:ext cx="3539067" cy="124160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68579" tIns="34289" rIns="68579" bIns="34289" rtlCol="0" anchor="ctr"/>
          <a:lstStyle/>
          <a:p>
            <a:pPr algn="just" defTabSz="685783">
              <a:lnSpc>
                <a:spcPct val="150000"/>
              </a:lnSpc>
              <a:buClrTx/>
            </a:pPr>
            <a:r>
              <a:rPr lang="vi-VN" sz="2400" kern="1200" dirty="0">
                <a:solidFill>
                  <a:prstClr val="black"/>
                </a:solidFill>
              </a:rPr>
              <a:t>D. Kháng nguyên cho cơ thể</a:t>
            </a:r>
            <a:endParaRPr lang="en-US" sz="2400" kern="1200" dirty="0">
              <a:solidFill>
                <a:prstClr val="black"/>
              </a:solidFill>
            </a:endParaRPr>
          </a:p>
        </p:txBody>
      </p:sp>
    </p:spTree>
    <p:extLst>
      <p:ext uri="{BB962C8B-B14F-4D97-AF65-F5344CB8AC3E}">
        <p14:creationId xmlns:p14="http://schemas.microsoft.com/office/powerpoint/2010/main" val="3948046140"/>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randombar(horizontal)">
                                      <p:cBhvr>
                                        <p:cTn id="18" dur="500"/>
                                        <p:tgtEl>
                                          <p:spTgt spid="8"/>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randombar(horizontal)">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5"/>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5"/>
                                        </p:tgtEl>
                                        <p:attrNameLst>
                                          <p:attrName>fillcolor</p:attrName>
                                        </p:attrNameLst>
                                      </p:cBhvr>
                                      <p:to>
                                        <a:srgbClr val="92D050"/>
                                      </p:to>
                                    </p:animClr>
                                    <p:set>
                                      <p:cBhvr>
                                        <p:cTn id="27" dur="500" fill="hold"/>
                                        <p:tgtEl>
                                          <p:spTgt spid="5"/>
                                        </p:tgtEl>
                                        <p:attrNameLst>
                                          <p:attrName>fill.type</p:attrName>
                                        </p:attrNameLst>
                                      </p:cBhvr>
                                      <p:to>
                                        <p:strVal val="solid"/>
                                      </p:to>
                                    </p:set>
                                    <p:set>
                                      <p:cBhvr>
                                        <p:cTn id="28" dur="50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29" restart="whenNotActive" fill="hold" evtFilter="cancelBubble" nodeType="interactiveSeq">
                <p:stCondLst>
                  <p:cond evt="onClick" delay="0">
                    <p:tgtEl>
                      <p:spTgt spid="9"/>
                    </p:tgtEl>
                  </p:cond>
                </p:stCondLst>
                <p:endSync evt="end" delay="0">
                  <p:rtn val="all"/>
                </p:endSync>
                <p:childTnLst>
                  <p:par>
                    <p:cTn id="30" fill="hold">
                      <p:stCondLst>
                        <p:cond delay="0"/>
                      </p:stCondLst>
                      <p:childTnLst>
                        <p:par>
                          <p:cTn id="31" fill="hold">
                            <p:stCondLst>
                              <p:cond delay="0"/>
                            </p:stCondLst>
                            <p:childTnLst>
                              <p:par>
                                <p:cTn id="32" presetID="1" presetClass="emph" presetSubtype="2" fill="hold" nodeType="clickEffect">
                                  <p:stCondLst>
                                    <p:cond delay="0"/>
                                  </p:stCondLst>
                                  <p:childTnLst>
                                    <p:animClr clrSpc="rgb" dir="cw">
                                      <p:cBhvr>
                                        <p:cTn id="33" dur="500" fill="hold"/>
                                        <p:tgtEl>
                                          <p:spTgt spid="9"/>
                                        </p:tgtEl>
                                        <p:attrNameLst>
                                          <p:attrName>fillcolor</p:attrName>
                                        </p:attrNameLst>
                                      </p:cBhvr>
                                      <p:to>
                                        <a:srgbClr val="D99694"/>
                                      </p:to>
                                    </p:animClr>
                                    <p:set>
                                      <p:cBhvr>
                                        <p:cTn id="34" dur="500" fill="hold"/>
                                        <p:tgtEl>
                                          <p:spTgt spid="9"/>
                                        </p:tgtEl>
                                        <p:attrNameLst>
                                          <p:attrName>fill.type</p:attrName>
                                        </p:attrNameLst>
                                      </p:cBhvr>
                                      <p:to>
                                        <p:strVal val="solid"/>
                                      </p:to>
                                    </p:set>
                                    <p:set>
                                      <p:cBhvr>
                                        <p:cTn id="35" dur="50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36" restart="whenNotActive" fill="hold" evtFilter="cancelBubble" nodeType="interactiveSeq">
                <p:stCondLst>
                  <p:cond evt="onClick" delay="0">
                    <p:tgtEl>
                      <p:spTgt spid="8"/>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500" fill="hold"/>
                                        <p:tgtEl>
                                          <p:spTgt spid="8"/>
                                        </p:tgtEl>
                                        <p:attrNameLst>
                                          <p:attrName>fillcolor</p:attrName>
                                        </p:attrNameLst>
                                      </p:cBhvr>
                                      <p:to>
                                        <a:srgbClr val="D99694"/>
                                      </p:to>
                                    </p:animClr>
                                    <p:set>
                                      <p:cBhvr>
                                        <p:cTn id="41" dur="500" fill="hold"/>
                                        <p:tgtEl>
                                          <p:spTgt spid="8"/>
                                        </p:tgtEl>
                                        <p:attrNameLst>
                                          <p:attrName>fill.type</p:attrName>
                                        </p:attrNameLst>
                                      </p:cBhvr>
                                      <p:to>
                                        <p:strVal val="solid"/>
                                      </p:to>
                                    </p:set>
                                    <p:set>
                                      <p:cBhvr>
                                        <p:cTn id="42" dur="50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43" restart="whenNotActive" fill="hold" evtFilter="cancelBubble" nodeType="interactiveSeq">
                <p:stCondLst>
                  <p:cond evt="onClick" delay="0">
                    <p:tgtEl>
                      <p:spTgt spid="10"/>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clickEffect">
                                  <p:stCondLst>
                                    <p:cond delay="0"/>
                                  </p:stCondLst>
                                  <p:childTnLst>
                                    <p:animClr clrSpc="rgb" dir="cw">
                                      <p:cBhvr>
                                        <p:cTn id="47" dur="500" fill="hold"/>
                                        <p:tgtEl>
                                          <p:spTgt spid="10"/>
                                        </p:tgtEl>
                                        <p:attrNameLst>
                                          <p:attrName>fillcolor</p:attrName>
                                        </p:attrNameLst>
                                      </p:cBhvr>
                                      <p:to>
                                        <a:srgbClr val="D99694"/>
                                      </p:to>
                                    </p:animClr>
                                    <p:set>
                                      <p:cBhvr>
                                        <p:cTn id="48" dur="500" fill="hold"/>
                                        <p:tgtEl>
                                          <p:spTgt spid="10"/>
                                        </p:tgtEl>
                                        <p:attrNameLst>
                                          <p:attrName>fill.type</p:attrName>
                                        </p:attrNameLst>
                                      </p:cBhvr>
                                      <p:to>
                                        <p:strVal val="solid"/>
                                      </p:to>
                                    </p:set>
                                    <p:set>
                                      <p:cBhvr>
                                        <p:cTn id="49" dur="50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childTnLst>
        </p:cTn>
      </p:par>
    </p:tnLst>
    <p:bldLst>
      <p:bldP spid="27" grpId="0" animBg="1"/>
      <p:bldP spid="5" grpId="0" animBg="1"/>
      <p:bldP spid="8" grpId="0" animBg="1"/>
      <p:bldP spid="9" grpId="0" animBg="1"/>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7786" b="7786"/>
          <a:stretch>
            <a:fillRect/>
          </a:stretch>
        </p:blipFill>
        <p:spPr>
          <a:xfrm>
            <a:off x="0" y="0"/>
            <a:ext cx="9144000" cy="5143500"/>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 y="1"/>
            <a:ext cx="736496" cy="736496"/>
          </a:xfrm>
          <a:prstGeom prst="rect">
            <a:avLst/>
          </a:prstGeom>
        </p:spPr>
      </p:pic>
      <p:sp>
        <p:nvSpPr>
          <p:cNvPr id="27" name="Speech Bubble: Rectangle with Corners Rounded 26">
            <a:extLst>
              <a:ext uri="{FF2B5EF4-FFF2-40B4-BE49-F238E27FC236}">
                <a16:creationId xmlns:a16="http://schemas.microsoft.com/office/drawing/2014/main" id="{D83D3188-04A8-F212-E264-8B1805F95112}"/>
              </a:ext>
            </a:extLst>
          </p:cNvPr>
          <p:cNvSpPr/>
          <p:nvPr/>
        </p:nvSpPr>
        <p:spPr>
          <a:xfrm>
            <a:off x="2543176" y="340025"/>
            <a:ext cx="6232577" cy="1631333"/>
          </a:xfrm>
          <a:prstGeom prst="wedgeRoundRectCallout">
            <a:avLst>
              <a:gd name="adj1" fmla="val -55646"/>
              <a:gd name="adj2" fmla="val -11033"/>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lnSpc>
                <a:spcPct val="150000"/>
              </a:lnSpc>
              <a:buClrTx/>
            </a:pPr>
            <a:r>
              <a:rPr lang="vi-VN" sz="2400" b="1" kern="1200" noProof="1">
                <a:solidFill>
                  <a:prstClr val="black"/>
                </a:solidFill>
                <a:cs typeface="Arial" panose="020B0604020202020204" pitchFamily="34" charset="0"/>
              </a:rPr>
              <a:t>Câu hỏi</a:t>
            </a:r>
            <a:r>
              <a:rPr lang="en-US" sz="2400" b="1" kern="1200" noProof="1">
                <a:solidFill>
                  <a:prstClr val="black"/>
                </a:solidFill>
                <a:latin typeface="Arial" panose="020B0604020202020204" pitchFamily="34" charset="0"/>
                <a:cs typeface="Arial" panose="020B0604020202020204" pitchFamily="34" charset="0"/>
              </a:rPr>
              <a:t> 6:</a:t>
            </a:r>
            <a:r>
              <a:rPr lang="en-US" sz="2400" kern="1200" noProof="1">
                <a:solidFill>
                  <a:prstClr val="black"/>
                </a:solidFill>
                <a:latin typeface="Arial" panose="020B0604020202020204" pitchFamily="34" charset="0"/>
                <a:cs typeface="Arial" panose="020B0604020202020204" pitchFamily="34" charset="0"/>
              </a:rPr>
              <a:t> Sốc phản vệ xảy ra khi nào?</a:t>
            </a:r>
            <a:endParaRPr lang="vi-VN" sz="2400" kern="1200" noProof="1">
              <a:solidFill>
                <a:prstClr val="black"/>
              </a:solidFill>
              <a:cs typeface="Arial" panose="020B0604020202020204" pitchFamily="34" charset="0"/>
            </a:endParaRPr>
          </a:p>
        </p:txBody>
      </p:sp>
      <p:pic>
        <p:nvPicPr>
          <p:cNvPr id="12" name="Picture 5">
            <a:extLst>
              <a:ext uri="{FF2B5EF4-FFF2-40B4-BE49-F238E27FC236}">
                <a16:creationId xmlns:a16="http://schemas.microsoft.com/office/drawing/2014/main" id="{90EEADC7-E573-8126-5E97-945262F6A817}"/>
              </a:ext>
            </a:extLst>
          </p:cNvPr>
          <p:cNvPicPr>
            <a:picLocks noChangeAspect="1"/>
          </p:cNvPicPr>
          <p:nvPr/>
        </p:nvPicPr>
        <p:blipFill>
          <a:blip r:embed="rId6"/>
          <a:srcRect/>
          <a:stretch>
            <a:fillRect/>
          </a:stretch>
        </p:blipFill>
        <p:spPr>
          <a:xfrm>
            <a:off x="207863" y="513414"/>
            <a:ext cx="1967065" cy="1426122"/>
          </a:xfrm>
          <a:prstGeom prst="rect">
            <a:avLst/>
          </a:prstGeom>
        </p:spPr>
      </p:pic>
      <p:pic>
        <p:nvPicPr>
          <p:cNvPr id="3" name="Picture 6">
            <a:extLst>
              <a:ext uri="{FF2B5EF4-FFF2-40B4-BE49-F238E27FC236}">
                <a16:creationId xmlns:a16="http://schemas.microsoft.com/office/drawing/2014/main" id="{52B3E0E7-80FA-E6D0-9976-7A66872B5E5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6095" y="4407004"/>
            <a:ext cx="736496" cy="736496"/>
          </a:xfrm>
          <a:prstGeom prst="rect">
            <a:avLst/>
          </a:prstGeom>
        </p:spPr>
      </p:pic>
      <p:pic>
        <p:nvPicPr>
          <p:cNvPr id="4" name="Picture 11">
            <a:hlinkClick r:id="rId7" action="ppaction://hlinksldjump"/>
            <a:extLst>
              <a:ext uri="{FF2B5EF4-FFF2-40B4-BE49-F238E27FC236}">
                <a16:creationId xmlns:a16="http://schemas.microsoft.com/office/drawing/2014/main" id="{DCAFF18C-437F-BAD1-1F3B-E4C3D8DABDD6}"/>
              </a:ext>
            </a:extLst>
          </p:cNvPr>
          <p:cNvPicPr>
            <a:picLocks noChangeAspect="1"/>
          </p:cNvPicPr>
          <p:nvPr/>
        </p:nvPicPr>
        <p:blipFill>
          <a:blip r:embed="rId8"/>
          <a:srcRect/>
          <a:stretch>
            <a:fillRect/>
          </a:stretch>
        </p:blipFill>
        <p:spPr>
          <a:xfrm>
            <a:off x="8227312" y="4186912"/>
            <a:ext cx="916688" cy="931831"/>
          </a:xfrm>
          <a:prstGeom prst="rect">
            <a:avLst/>
          </a:prstGeom>
        </p:spPr>
      </p:pic>
      <p:sp>
        <p:nvSpPr>
          <p:cNvPr id="5" name="Rectangle: Rounded Corners 4">
            <a:extLst>
              <a:ext uri="{FF2B5EF4-FFF2-40B4-BE49-F238E27FC236}">
                <a16:creationId xmlns:a16="http://schemas.microsoft.com/office/drawing/2014/main" id="{A9EFFFF3-6784-3ECA-41D6-1EBC74A5EBA9}"/>
              </a:ext>
            </a:extLst>
          </p:cNvPr>
          <p:cNvSpPr/>
          <p:nvPr/>
        </p:nvSpPr>
        <p:spPr>
          <a:xfrm>
            <a:off x="916690" y="2160358"/>
            <a:ext cx="3539067" cy="124160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68579" tIns="34289" rIns="68579" bIns="34289" rtlCol="0" anchor="ctr"/>
          <a:lstStyle/>
          <a:p>
            <a:pPr algn="just" defTabSz="685783">
              <a:lnSpc>
                <a:spcPct val="150000"/>
              </a:lnSpc>
              <a:buClrTx/>
            </a:pPr>
            <a:r>
              <a:rPr lang="vi-VN" sz="2000" kern="1200" dirty="0">
                <a:solidFill>
                  <a:prstClr val="black"/>
                </a:solidFill>
                <a:cs typeface="Arial" panose="020B0604020202020204" pitchFamily="34" charset="0"/>
              </a:rPr>
              <a:t>A. Khi các đại thực bào đang tiêu diệt các kháng nguyên </a:t>
            </a:r>
            <a:endParaRPr lang="en-US" sz="2000" kern="1200" dirty="0">
              <a:solidFill>
                <a:prstClr val="black"/>
              </a:solidFill>
              <a:latin typeface="Arial" panose="020B0604020202020204" pitchFamily="34" charset="0"/>
              <a:cs typeface="Arial" panose="020B0604020202020204" pitchFamily="34" charset="0"/>
            </a:endParaRPr>
          </a:p>
        </p:txBody>
      </p:sp>
      <p:sp>
        <p:nvSpPr>
          <p:cNvPr id="8" name="Rectangle: Rounded Corners 7">
            <a:extLst>
              <a:ext uri="{FF2B5EF4-FFF2-40B4-BE49-F238E27FC236}">
                <a16:creationId xmlns:a16="http://schemas.microsoft.com/office/drawing/2014/main" id="{F80110BF-8F1A-483A-2813-8BB079EB3637}"/>
              </a:ext>
            </a:extLst>
          </p:cNvPr>
          <p:cNvSpPr/>
          <p:nvPr/>
        </p:nvSpPr>
        <p:spPr>
          <a:xfrm>
            <a:off x="4688245" y="2160358"/>
            <a:ext cx="3539067" cy="124160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68579" tIns="34289" rIns="68579" bIns="34289" rtlCol="0" anchor="ctr"/>
          <a:lstStyle/>
          <a:p>
            <a:pPr algn="just" defTabSz="685783">
              <a:lnSpc>
                <a:spcPct val="150000"/>
              </a:lnSpc>
              <a:buClrTx/>
            </a:pPr>
            <a:r>
              <a:rPr lang="vi-VN" sz="2000" kern="1200" dirty="0">
                <a:solidFill>
                  <a:prstClr val="black"/>
                </a:solidFill>
                <a:cs typeface="Arial" panose="020B0604020202020204" pitchFamily="34" charset="0"/>
              </a:rPr>
              <a:t>B. Khi kháng nguyên bắt đầu đi vào cơ thể</a:t>
            </a:r>
            <a:endParaRPr lang="en-US" sz="2000" kern="1200" dirty="0">
              <a:solidFill>
                <a:prstClr val="black"/>
              </a:solidFill>
              <a:latin typeface="Arial" panose="020B060402020202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id="{E7AEF293-B466-6E97-52F6-CA1B67CBB89B}"/>
              </a:ext>
            </a:extLst>
          </p:cNvPr>
          <p:cNvSpPr/>
          <p:nvPr/>
        </p:nvSpPr>
        <p:spPr>
          <a:xfrm>
            <a:off x="916689" y="3566109"/>
            <a:ext cx="3539067" cy="124160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68579" tIns="34289" rIns="68579" bIns="34289" rtlCol="0" anchor="ctr"/>
          <a:lstStyle/>
          <a:p>
            <a:pPr algn="just" defTabSz="685783">
              <a:lnSpc>
                <a:spcPct val="150000"/>
              </a:lnSpc>
              <a:buClrTx/>
            </a:pPr>
            <a:r>
              <a:rPr lang="vi-VN" sz="2000" kern="1200" dirty="0">
                <a:solidFill>
                  <a:prstClr val="black"/>
                </a:solidFill>
              </a:rPr>
              <a:t>C. Khi dị nguyên gây giải phóng lượng lớn histamin trên diện rộng </a:t>
            </a:r>
            <a:endParaRPr lang="en-US" sz="2000" kern="1200" dirty="0">
              <a:solidFill>
                <a:prstClr val="black"/>
              </a:solidFill>
            </a:endParaRPr>
          </a:p>
        </p:txBody>
      </p:sp>
      <p:sp>
        <p:nvSpPr>
          <p:cNvPr id="10" name="Rectangle: Rounded Corners 9">
            <a:extLst>
              <a:ext uri="{FF2B5EF4-FFF2-40B4-BE49-F238E27FC236}">
                <a16:creationId xmlns:a16="http://schemas.microsoft.com/office/drawing/2014/main" id="{EB030949-8029-F445-4D7E-24CA11EC9B0A}"/>
              </a:ext>
            </a:extLst>
          </p:cNvPr>
          <p:cNvSpPr/>
          <p:nvPr/>
        </p:nvSpPr>
        <p:spPr>
          <a:xfrm>
            <a:off x="4688246" y="3566109"/>
            <a:ext cx="3539067" cy="124160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68579" tIns="34289" rIns="68579" bIns="34289" rtlCol="0" anchor="ctr"/>
          <a:lstStyle/>
          <a:p>
            <a:pPr algn="just" defTabSz="685783">
              <a:lnSpc>
                <a:spcPct val="150000"/>
              </a:lnSpc>
              <a:buClrTx/>
            </a:pPr>
            <a:r>
              <a:rPr lang="vi-VN" sz="2000" kern="1200" dirty="0">
                <a:solidFill>
                  <a:prstClr val="black"/>
                </a:solidFill>
              </a:rPr>
              <a:t>D. Khi các kháng thể đang ngăn chặn các kháng nguyên xâm nhập</a:t>
            </a:r>
            <a:endParaRPr lang="en-US" sz="2000" kern="1200" dirty="0">
              <a:solidFill>
                <a:prstClr val="black"/>
              </a:solidFill>
            </a:endParaRPr>
          </a:p>
        </p:txBody>
      </p:sp>
    </p:spTree>
    <p:extLst>
      <p:ext uri="{BB962C8B-B14F-4D97-AF65-F5344CB8AC3E}">
        <p14:creationId xmlns:p14="http://schemas.microsoft.com/office/powerpoint/2010/main" val="3317924324"/>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randombar(horizontal)">
                                      <p:cBhvr>
                                        <p:cTn id="18" dur="500"/>
                                        <p:tgtEl>
                                          <p:spTgt spid="8"/>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randombar(horizontal)">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5"/>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5"/>
                                        </p:tgtEl>
                                        <p:attrNameLst>
                                          <p:attrName>fillcolor</p:attrName>
                                        </p:attrNameLst>
                                      </p:cBhvr>
                                      <p:to>
                                        <a:srgbClr val="D99694"/>
                                      </p:to>
                                    </p:animClr>
                                    <p:set>
                                      <p:cBhvr>
                                        <p:cTn id="27" dur="500" fill="hold"/>
                                        <p:tgtEl>
                                          <p:spTgt spid="5"/>
                                        </p:tgtEl>
                                        <p:attrNameLst>
                                          <p:attrName>fill.type</p:attrName>
                                        </p:attrNameLst>
                                      </p:cBhvr>
                                      <p:to>
                                        <p:strVal val="solid"/>
                                      </p:to>
                                    </p:set>
                                    <p:set>
                                      <p:cBhvr>
                                        <p:cTn id="28" dur="50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29" restart="whenNotActive" fill="hold" evtFilter="cancelBubble" nodeType="interactiveSeq">
                <p:stCondLst>
                  <p:cond evt="onClick" delay="0">
                    <p:tgtEl>
                      <p:spTgt spid="9"/>
                    </p:tgtEl>
                  </p:cond>
                </p:stCondLst>
                <p:endSync evt="end" delay="0">
                  <p:rtn val="all"/>
                </p:endSync>
                <p:childTnLst>
                  <p:par>
                    <p:cTn id="30" fill="hold">
                      <p:stCondLst>
                        <p:cond delay="0"/>
                      </p:stCondLst>
                      <p:childTnLst>
                        <p:par>
                          <p:cTn id="31" fill="hold">
                            <p:stCondLst>
                              <p:cond delay="0"/>
                            </p:stCondLst>
                            <p:childTnLst>
                              <p:par>
                                <p:cTn id="32" presetID="1" presetClass="emph" presetSubtype="2" fill="hold" nodeType="clickEffect">
                                  <p:stCondLst>
                                    <p:cond delay="0"/>
                                  </p:stCondLst>
                                  <p:childTnLst>
                                    <p:animClr clrSpc="rgb" dir="cw">
                                      <p:cBhvr>
                                        <p:cTn id="33" dur="500" fill="hold"/>
                                        <p:tgtEl>
                                          <p:spTgt spid="9"/>
                                        </p:tgtEl>
                                        <p:attrNameLst>
                                          <p:attrName>fillcolor</p:attrName>
                                        </p:attrNameLst>
                                      </p:cBhvr>
                                      <p:to>
                                        <a:srgbClr val="92D050"/>
                                      </p:to>
                                    </p:animClr>
                                    <p:set>
                                      <p:cBhvr>
                                        <p:cTn id="34" dur="500" fill="hold"/>
                                        <p:tgtEl>
                                          <p:spTgt spid="9"/>
                                        </p:tgtEl>
                                        <p:attrNameLst>
                                          <p:attrName>fill.type</p:attrName>
                                        </p:attrNameLst>
                                      </p:cBhvr>
                                      <p:to>
                                        <p:strVal val="solid"/>
                                      </p:to>
                                    </p:set>
                                    <p:set>
                                      <p:cBhvr>
                                        <p:cTn id="35" dur="50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36" restart="whenNotActive" fill="hold" evtFilter="cancelBubble" nodeType="interactiveSeq">
                <p:stCondLst>
                  <p:cond evt="onClick" delay="0">
                    <p:tgtEl>
                      <p:spTgt spid="8"/>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500" fill="hold"/>
                                        <p:tgtEl>
                                          <p:spTgt spid="8"/>
                                        </p:tgtEl>
                                        <p:attrNameLst>
                                          <p:attrName>fillcolor</p:attrName>
                                        </p:attrNameLst>
                                      </p:cBhvr>
                                      <p:to>
                                        <a:srgbClr val="D99694"/>
                                      </p:to>
                                    </p:animClr>
                                    <p:set>
                                      <p:cBhvr>
                                        <p:cTn id="41" dur="500" fill="hold"/>
                                        <p:tgtEl>
                                          <p:spTgt spid="8"/>
                                        </p:tgtEl>
                                        <p:attrNameLst>
                                          <p:attrName>fill.type</p:attrName>
                                        </p:attrNameLst>
                                      </p:cBhvr>
                                      <p:to>
                                        <p:strVal val="solid"/>
                                      </p:to>
                                    </p:set>
                                    <p:set>
                                      <p:cBhvr>
                                        <p:cTn id="42" dur="50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43" restart="whenNotActive" fill="hold" evtFilter="cancelBubble" nodeType="interactiveSeq">
                <p:stCondLst>
                  <p:cond evt="onClick" delay="0">
                    <p:tgtEl>
                      <p:spTgt spid="10"/>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clickEffect">
                                  <p:stCondLst>
                                    <p:cond delay="0"/>
                                  </p:stCondLst>
                                  <p:childTnLst>
                                    <p:animClr clrSpc="rgb" dir="cw">
                                      <p:cBhvr>
                                        <p:cTn id="47" dur="500" fill="hold"/>
                                        <p:tgtEl>
                                          <p:spTgt spid="10"/>
                                        </p:tgtEl>
                                        <p:attrNameLst>
                                          <p:attrName>fillcolor</p:attrName>
                                        </p:attrNameLst>
                                      </p:cBhvr>
                                      <p:to>
                                        <a:srgbClr val="D99694"/>
                                      </p:to>
                                    </p:animClr>
                                    <p:set>
                                      <p:cBhvr>
                                        <p:cTn id="48" dur="500" fill="hold"/>
                                        <p:tgtEl>
                                          <p:spTgt spid="10"/>
                                        </p:tgtEl>
                                        <p:attrNameLst>
                                          <p:attrName>fill.type</p:attrName>
                                        </p:attrNameLst>
                                      </p:cBhvr>
                                      <p:to>
                                        <p:strVal val="solid"/>
                                      </p:to>
                                    </p:set>
                                    <p:set>
                                      <p:cBhvr>
                                        <p:cTn id="49" dur="50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childTnLst>
        </p:cTn>
      </p:par>
    </p:tnLst>
    <p:bldLst>
      <p:bldP spid="27" grpId="0" animBg="1"/>
      <p:bldP spid="5" grpId="0" animBg="1"/>
      <p:bldP spid="8" grpId="0" animBg="1"/>
      <p:bldP spid="9" grpId="0" animBg="1"/>
      <p:bldP spid="1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7786" b="7786"/>
          <a:stretch>
            <a:fillRect/>
          </a:stretch>
        </p:blipFill>
        <p:spPr>
          <a:xfrm>
            <a:off x="0" y="0"/>
            <a:ext cx="9144000" cy="5143500"/>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 y="1"/>
            <a:ext cx="736496" cy="736496"/>
          </a:xfrm>
          <a:prstGeom prst="rect">
            <a:avLst/>
          </a:prstGeom>
        </p:spPr>
      </p:pic>
      <p:sp>
        <p:nvSpPr>
          <p:cNvPr id="27" name="Speech Bubble: Rectangle with Corners Rounded 26">
            <a:extLst>
              <a:ext uri="{FF2B5EF4-FFF2-40B4-BE49-F238E27FC236}">
                <a16:creationId xmlns:a16="http://schemas.microsoft.com/office/drawing/2014/main" id="{D83D3188-04A8-F212-E264-8B1805F95112}"/>
              </a:ext>
            </a:extLst>
          </p:cNvPr>
          <p:cNvSpPr/>
          <p:nvPr/>
        </p:nvSpPr>
        <p:spPr>
          <a:xfrm>
            <a:off x="2492563" y="195270"/>
            <a:ext cx="6269028" cy="1769818"/>
          </a:xfrm>
          <a:prstGeom prst="wedgeRoundRectCallout">
            <a:avLst>
              <a:gd name="adj1" fmla="val -55855"/>
              <a:gd name="adj2" fmla="val -9417"/>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lnSpc>
                <a:spcPct val="150000"/>
              </a:lnSpc>
              <a:buClrTx/>
            </a:pPr>
            <a:r>
              <a:rPr lang="vi-VN" sz="2400" b="1" kern="1200" noProof="1">
                <a:solidFill>
                  <a:prstClr val="black"/>
                </a:solidFill>
                <a:cs typeface="Arial" panose="020B0604020202020204" pitchFamily="34" charset="0"/>
              </a:rPr>
              <a:t>Câu hỏi</a:t>
            </a:r>
            <a:r>
              <a:rPr lang="en-US" sz="2400" b="1" kern="1200" noProof="1">
                <a:solidFill>
                  <a:prstClr val="black"/>
                </a:solidFill>
                <a:latin typeface="Arial" panose="020B0604020202020204" pitchFamily="34" charset="0"/>
                <a:cs typeface="Arial" panose="020B0604020202020204" pitchFamily="34" charset="0"/>
              </a:rPr>
              <a:t> 7:</a:t>
            </a:r>
            <a:r>
              <a:rPr lang="en-US" sz="2400" kern="1200" noProof="1">
                <a:solidFill>
                  <a:prstClr val="black"/>
                </a:solidFill>
                <a:latin typeface="Arial" panose="020B0604020202020204" pitchFamily="34" charset="0"/>
                <a:cs typeface="Arial" panose="020B0604020202020204" pitchFamily="34" charset="0"/>
              </a:rPr>
              <a:t> </a:t>
            </a:r>
            <a:r>
              <a:rPr lang="vi-VN" sz="2400" kern="1200" noProof="1">
                <a:solidFill>
                  <a:prstClr val="black"/>
                </a:solidFill>
                <a:latin typeface="Arial" panose="020B0604020202020204" pitchFamily="34" charset="0"/>
                <a:cs typeface="Arial" panose="020B0604020202020204" pitchFamily="34" charset="0"/>
              </a:rPr>
              <a:t>Điều nào sau đây ĐÚNG về hệ thống miễn dịch? </a:t>
            </a:r>
            <a:endParaRPr lang="vi-VN" sz="2400" kern="1200" noProof="1">
              <a:solidFill>
                <a:prstClr val="black"/>
              </a:solidFill>
              <a:cs typeface="Arial" panose="020B0604020202020204" pitchFamily="34" charset="0"/>
            </a:endParaRPr>
          </a:p>
        </p:txBody>
      </p:sp>
      <p:pic>
        <p:nvPicPr>
          <p:cNvPr id="12" name="Picture 3">
            <a:extLst>
              <a:ext uri="{FF2B5EF4-FFF2-40B4-BE49-F238E27FC236}">
                <a16:creationId xmlns:a16="http://schemas.microsoft.com/office/drawing/2014/main" id="{2442F17E-A9B9-0D8B-2E07-7507776E6532}"/>
              </a:ext>
            </a:extLst>
          </p:cNvPr>
          <p:cNvPicPr>
            <a:picLocks noChangeAspect="1"/>
          </p:cNvPicPr>
          <p:nvPr/>
        </p:nvPicPr>
        <p:blipFill>
          <a:blip r:embed="rId6"/>
          <a:srcRect/>
          <a:stretch>
            <a:fillRect/>
          </a:stretch>
        </p:blipFill>
        <p:spPr>
          <a:xfrm>
            <a:off x="365051" y="449508"/>
            <a:ext cx="1762463" cy="1354894"/>
          </a:xfrm>
          <a:prstGeom prst="rect">
            <a:avLst/>
          </a:prstGeom>
        </p:spPr>
      </p:pic>
      <p:pic>
        <p:nvPicPr>
          <p:cNvPr id="3" name="Picture 6">
            <a:extLst>
              <a:ext uri="{FF2B5EF4-FFF2-40B4-BE49-F238E27FC236}">
                <a16:creationId xmlns:a16="http://schemas.microsoft.com/office/drawing/2014/main" id="{49DD7E4E-4AE4-DE16-1220-E6E5C745534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6095" y="4407004"/>
            <a:ext cx="736496" cy="736496"/>
          </a:xfrm>
          <a:prstGeom prst="rect">
            <a:avLst/>
          </a:prstGeom>
        </p:spPr>
      </p:pic>
      <p:pic>
        <p:nvPicPr>
          <p:cNvPr id="4" name="Picture 11">
            <a:hlinkClick r:id="rId7" action="ppaction://hlinksldjump"/>
            <a:extLst>
              <a:ext uri="{FF2B5EF4-FFF2-40B4-BE49-F238E27FC236}">
                <a16:creationId xmlns:a16="http://schemas.microsoft.com/office/drawing/2014/main" id="{9258960A-0E98-E4A2-0521-3353ECA5016E}"/>
              </a:ext>
            </a:extLst>
          </p:cNvPr>
          <p:cNvPicPr>
            <a:picLocks noChangeAspect="1"/>
          </p:cNvPicPr>
          <p:nvPr/>
        </p:nvPicPr>
        <p:blipFill>
          <a:blip r:embed="rId8"/>
          <a:srcRect/>
          <a:stretch>
            <a:fillRect/>
          </a:stretch>
        </p:blipFill>
        <p:spPr>
          <a:xfrm>
            <a:off x="8227312" y="4186912"/>
            <a:ext cx="916688" cy="931831"/>
          </a:xfrm>
          <a:prstGeom prst="rect">
            <a:avLst/>
          </a:prstGeom>
        </p:spPr>
      </p:pic>
      <p:sp>
        <p:nvSpPr>
          <p:cNvPr id="5" name="Rectangle: Rounded Corners 4">
            <a:extLst>
              <a:ext uri="{FF2B5EF4-FFF2-40B4-BE49-F238E27FC236}">
                <a16:creationId xmlns:a16="http://schemas.microsoft.com/office/drawing/2014/main" id="{3207904D-2B4E-55FC-1DA6-E76211106D5C}"/>
              </a:ext>
            </a:extLst>
          </p:cNvPr>
          <p:cNvSpPr/>
          <p:nvPr/>
        </p:nvSpPr>
        <p:spPr>
          <a:xfrm>
            <a:off x="916689" y="3566109"/>
            <a:ext cx="3539067" cy="124160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68579" tIns="34289" rIns="68579" bIns="34289" rtlCol="0" anchor="ctr"/>
          <a:lstStyle/>
          <a:p>
            <a:pPr algn="just" defTabSz="685783">
              <a:lnSpc>
                <a:spcPct val="150000"/>
              </a:lnSpc>
              <a:buClrTx/>
            </a:pPr>
            <a:r>
              <a:rPr lang="vi-VN" sz="2000" kern="1200" dirty="0">
                <a:solidFill>
                  <a:prstClr val="black"/>
                </a:solidFill>
                <a:cs typeface="Arial" panose="020B0604020202020204" pitchFamily="34" charset="0"/>
              </a:rPr>
              <a:t>C. Bệnh đa xơ cứng là do dị ứng</a:t>
            </a:r>
            <a:endParaRPr lang="en-US" sz="2000" kern="1200" dirty="0">
              <a:solidFill>
                <a:prstClr val="black"/>
              </a:solidFill>
              <a:latin typeface="Arial" panose="020B0604020202020204" pitchFamily="34" charset="0"/>
              <a:cs typeface="Arial" panose="020B0604020202020204" pitchFamily="34" charset="0"/>
            </a:endParaRPr>
          </a:p>
        </p:txBody>
      </p:sp>
      <p:sp>
        <p:nvSpPr>
          <p:cNvPr id="8" name="Rectangle: Rounded Corners 7">
            <a:extLst>
              <a:ext uri="{FF2B5EF4-FFF2-40B4-BE49-F238E27FC236}">
                <a16:creationId xmlns:a16="http://schemas.microsoft.com/office/drawing/2014/main" id="{F4E2FF7F-F1D2-FE48-8062-21B218D4375C}"/>
              </a:ext>
            </a:extLst>
          </p:cNvPr>
          <p:cNvSpPr/>
          <p:nvPr/>
        </p:nvSpPr>
        <p:spPr>
          <a:xfrm>
            <a:off x="916690" y="2160358"/>
            <a:ext cx="3539067" cy="124160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68579" tIns="34289" rIns="68579" bIns="34289" rtlCol="0" anchor="ctr"/>
          <a:lstStyle/>
          <a:p>
            <a:pPr algn="just" defTabSz="685783">
              <a:lnSpc>
                <a:spcPct val="150000"/>
              </a:lnSpc>
              <a:buClrTx/>
            </a:pPr>
            <a:r>
              <a:rPr lang="vi-VN" sz="2000" kern="1200" dirty="0">
                <a:solidFill>
                  <a:prstClr val="black"/>
                </a:solidFill>
                <a:cs typeface="Arial" panose="020B0604020202020204" pitchFamily="34" charset="0"/>
              </a:rPr>
              <a:t>A. Viêm khớp là một bệnh tự miễn dịch</a:t>
            </a:r>
            <a:endParaRPr lang="en-US" sz="2000" kern="1200" dirty="0">
              <a:solidFill>
                <a:prstClr val="black"/>
              </a:solidFill>
              <a:latin typeface="Arial" panose="020B060402020202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id="{E9D16AC1-329D-1B28-74E4-4FE5B822B098}"/>
              </a:ext>
            </a:extLst>
          </p:cNvPr>
          <p:cNvSpPr/>
          <p:nvPr/>
        </p:nvSpPr>
        <p:spPr>
          <a:xfrm>
            <a:off x="4688246" y="2160358"/>
            <a:ext cx="3539067" cy="124160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68579" tIns="34289" rIns="68579" bIns="34289" rtlCol="0" anchor="ctr"/>
          <a:lstStyle/>
          <a:p>
            <a:pPr algn="just" defTabSz="685783">
              <a:lnSpc>
                <a:spcPct val="150000"/>
              </a:lnSpc>
              <a:buClrTx/>
            </a:pPr>
            <a:r>
              <a:rPr lang="vi-VN" sz="2000" kern="1200" dirty="0">
                <a:solidFill>
                  <a:prstClr val="black"/>
                </a:solidFill>
              </a:rPr>
              <a:t>B. Dị ứng có thể được chữa khỏi bằng thuốc kháng sinh </a:t>
            </a:r>
            <a:endParaRPr lang="en-US" sz="2000" kern="1200" dirty="0">
              <a:solidFill>
                <a:prstClr val="black"/>
              </a:solidFill>
            </a:endParaRPr>
          </a:p>
        </p:txBody>
      </p:sp>
      <p:sp>
        <p:nvSpPr>
          <p:cNvPr id="10" name="Rectangle: Rounded Corners 9">
            <a:extLst>
              <a:ext uri="{FF2B5EF4-FFF2-40B4-BE49-F238E27FC236}">
                <a16:creationId xmlns:a16="http://schemas.microsoft.com/office/drawing/2014/main" id="{108A27D3-6F8F-1399-EE2B-A7C7BC6B96C7}"/>
              </a:ext>
            </a:extLst>
          </p:cNvPr>
          <p:cNvSpPr/>
          <p:nvPr/>
        </p:nvSpPr>
        <p:spPr>
          <a:xfrm>
            <a:off x="4688246" y="3566109"/>
            <a:ext cx="3539067" cy="124160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68579" tIns="34289" rIns="68579" bIns="34289" rtlCol="0" anchor="ctr"/>
          <a:lstStyle/>
          <a:p>
            <a:pPr algn="just" defTabSz="685783">
              <a:lnSpc>
                <a:spcPct val="150000"/>
              </a:lnSpc>
              <a:buClrTx/>
            </a:pPr>
            <a:r>
              <a:rPr lang="vi-VN" sz="2000" kern="1200" dirty="0">
                <a:solidFill>
                  <a:prstClr val="black"/>
                </a:solidFill>
              </a:rPr>
              <a:t>D. Vắc-xin có thể chữa một số bệnh nhiễm vi-rút thông thường</a:t>
            </a:r>
            <a:endParaRPr lang="en-US" sz="2000" kern="1200" dirty="0">
              <a:solidFill>
                <a:prstClr val="black"/>
              </a:solidFill>
            </a:endParaRPr>
          </a:p>
        </p:txBody>
      </p:sp>
    </p:spTree>
    <p:extLst>
      <p:ext uri="{BB962C8B-B14F-4D97-AF65-F5344CB8AC3E}">
        <p14:creationId xmlns:p14="http://schemas.microsoft.com/office/powerpoint/2010/main" val="3227082319"/>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randombar(horizontal)">
                                      <p:cBhvr>
                                        <p:cTn id="18" dur="500"/>
                                        <p:tgtEl>
                                          <p:spTgt spid="8"/>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randombar(horizontal)">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5"/>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5"/>
                                        </p:tgtEl>
                                        <p:attrNameLst>
                                          <p:attrName>fillcolor</p:attrName>
                                        </p:attrNameLst>
                                      </p:cBhvr>
                                      <p:to>
                                        <a:srgbClr val="D99694"/>
                                      </p:to>
                                    </p:animClr>
                                    <p:set>
                                      <p:cBhvr>
                                        <p:cTn id="27" dur="500" fill="hold"/>
                                        <p:tgtEl>
                                          <p:spTgt spid="5"/>
                                        </p:tgtEl>
                                        <p:attrNameLst>
                                          <p:attrName>fill.type</p:attrName>
                                        </p:attrNameLst>
                                      </p:cBhvr>
                                      <p:to>
                                        <p:strVal val="solid"/>
                                      </p:to>
                                    </p:set>
                                    <p:set>
                                      <p:cBhvr>
                                        <p:cTn id="28" dur="50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29" restart="whenNotActive" fill="hold" evtFilter="cancelBubble" nodeType="interactiveSeq">
                <p:stCondLst>
                  <p:cond evt="onClick" delay="0">
                    <p:tgtEl>
                      <p:spTgt spid="9"/>
                    </p:tgtEl>
                  </p:cond>
                </p:stCondLst>
                <p:endSync evt="end" delay="0">
                  <p:rtn val="all"/>
                </p:endSync>
                <p:childTnLst>
                  <p:par>
                    <p:cTn id="30" fill="hold">
                      <p:stCondLst>
                        <p:cond delay="0"/>
                      </p:stCondLst>
                      <p:childTnLst>
                        <p:par>
                          <p:cTn id="31" fill="hold">
                            <p:stCondLst>
                              <p:cond delay="0"/>
                            </p:stCondLst>
                            <p:childTnLst>
                              <p:par>
                                <p:cTn id="32" presetID="1" presetClass="emph" presetSubtype="2" fill="hold" nodeType="clickEffect">
                                  <p:stCondLst>
                                    <p:cond delay="0"/>
                                  </p:stCondLst>
                                  <p:childTnLst>
                                    <p:animClr clrSpc="rgb" dir="cw">
                                      <p:cBhvr>
                                        <p:cTn id="33" dur="500" fill="hold"/>
                                        <p:tgtEl>
                                          <p:spTgt spid="9"/>
                                        </p:tgtEl>
                                        <p:attrNameLst>
                                          <p:attrName>fillcolor</p:attrName>
                                        </p:attrNameLst>
                                      </p:cBhvr>
                                      <p:to>
                                        <a:srgbClr val="D99694"/>
                                      </p:to>
                                    </p:animClr>
                                    <p:set>
                                      <p:cBhvr>
                                        <p:cTn id="34" dur="500" fill="hold"/>
                                        <p:tgtEl>
                                          <p:spTgt spid="9"/>
                                        </p:tgtEl>
                                        <p:attrNameLst>
                                          <p:attrName>fill.type</p:attrName>
                                        </p:attrNameLst>
                                      </p:cBhvr>
                                      <p:to>
                                        <p:strVal val="solid"/>
                                      </p:to>
                                    </p:set>
                                    <p:set>
                                      <p:cBhvr>
                                        <p:cTn id="35" dur="50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36" restart="whenNotActive" fill="hold" evtFilter="cancelBubble" nodeType="interactiveSeq">
                <p:stCondLst>
                  <p:cond evt="onClick" delay="0">
                    <p:tgtEl>
                      <p:spTgt spid="8"/>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500" fill="hold"/>
                                        <p:tgtEl>
                                          <p:spTgt spid="8"/>
                                        </p:tgtEl>
                                        <p:attrNameLst>
                                          <p:attrName>fillcolor</p:attrName>
                                        </p:attrNameLst>
                                      </p:cBhvr>
                                      <p:to>
                                        <a:srgbClr val="92D050"/>
                                      </p:to>
                                    </p:animClr>
                                    <p:set>
                                      <p:cBhvr>
                                        <p:cTn id="41" dur="500" fill="hold"/>
                                        <p:tgtEl>
                                          <p:spTgt spid="8"/>
                                        </p:tgtEl>
                                        <p:attrNameLst>
                                          <p:attrName>fill.type</p:attrName>
                                        </p:attrNameLst>
                                      </p:cBhvr>
                                      <p:to>
                                        <p:strVal val="solid"/>
                                      </p:to>
                                    </p:set>
                                    <p:set>
                                      <p:cBhvr>
                                        <p:cTn id="42" dur="50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43" restart="whenNotActive" fill="hold" evtFilter="cancelBubble" nodeType="interactiveSeq">
                <p:stCondLst>
                  <p:cond evt="onClick" delay="0">
                    <p:tgtEl>
                      <p:spTgt spid="10"/>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clickEffect">
                                  <p:stCondLst>
                                    <p:cond delay="0"/>
                                  </p:stCondLst>
                                  <p:childTnLst>
                                    <p:animClr clrSpc="rgb" dir="cw">
                                      <p:cBhvr>
                                        <p:cTn id="47" dur="500" fill="hold"/>
                                        <p:tgtEl>
                                          <p:spTgt spid="10"/>
                                        </p:tgtEl>
                                        <p:attrNameLst>
                                          <p:attrName>fillcolor</p:attrName>
                                        </p:attrNameLst>
                                      </p:cBhvr>
                                      <p:to>
                                        <a:srgbClr val="D99694"/>
                                      </p:to>
                                    </p:animClr>
                                    <p:set>
                                      <p:cBhvr>
                                        <p:cTn id="48" dur="500" fill="hold"/>
                                        <p:tgtEl>
                                          <p:spTgt spid="10"/>
                                        </p:tgtEl>
                                        <p:attrNameLst>
                                          <p:attrName>fill.type</p:attrName>
                                        </p:attrNameLst>
                                      </p:cBhvr>
                                      <p:to>
                                        <p:strVal val="solid"/>
                                      </p:to>
                                    </p:set>
                                    <p:set>
                                      <p:cBhvr>
                                        <p:cTn id="49" dur="50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childTnLst>
        </p:cTn>
      </p:par>
    </p:tnLst>
    <p:bldLst>
      <p:bldP spid="27" grpId="0" animBg="1"/>
      <p:bldP spid="5" grpId="0" animBg="1"/>
      <p:bldP spid="8" grpId="0" animBg="1"/>
      <p:bldP spid="9" grpId="0" animBg="1"/>
      <p:bldP spid="1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7786" b="7786"/>
          <a:stretch>
            <a:fillRect/>
          </a:stretch>
        </p:blipFill>
        <p:spPr>
          <a:xfrm>
            <a:off x="0" y="0"/>
            <a:ext cx="9144000" cy="5143500"/>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 y="1"/>
            <a:ext cx="736496" cy="736496"/>
          </a:xfrm>
          <a:prstGeom prst="rect">
            <a:avLst/>
          </a:prstGeom>
        </p:spPr>
      </p:pic>
      <p:sp>
        <p:nvSpPr>
          <p:cNvPr id="27" name="Speech Bubble: Rectangle with Corners Rounded 26">
            <a:extLst>
              <a:ext uri="{FF2B5EF4-FFF2-40B4-BE49-F238E27FC236}">
                <a16:creationId xmlns:a16="http://schemas.microsoft.com/office/drawing/2014/main" id="{D83D3188-04A8-F212-E264-8B1805F95112}"/>
              </a:ext>
            </a:extLst>
          </p:cNvPr>
          <p:cNvSpPr/>
          <p:nvPr/>
        </p:nvSpPr>
        <p:spPr>
          <a:xfrm>
            <a:off x="2146838" y="226394"/>
            <a:ext cx="6534133" cy="2573956"/>
          </a:xfrm>
          <a:prstGeom prst="wedgeRoundRectCallout">
            <a:avLst>
              <a:gd name="adj1" fmla="val -54943"/>
              <a:gd name="adj2" fmla="val -2421"/>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lnSpc>
                <a:spcPct val="150000"/>
              </a:lnSpc>
              <a:buClrTx/>
            </a:pPr>
            <a:r>
              <a:rPr lang="vi-VN" sz="2000" b="1" kern="1200" noProof="1">
                <a:solidFill>
                  <a:prstClr val="black"/>
                </a:solidFill>
                <a:cs typeface="Arial" panose="020B0604020202020204" pitchFamily="34" charset="0"/>
              </a:rPr>
              <a:t>Câu hỏi</a:t>
            </a:r>
            <a:r>
              <a:rPr lang="en-US" sz="2000" b="1" kern="1200" noProof="1">
                <a:solidFill>
                  <a:prstClr val="black"/>
                </a:solidFill>
                <a:latin typeface="Arial" panose="020B0604020202020204" pitchFamily="34" charset="0"/>
                <a:cs typeface="Arial" panose="020B0604020202020204" pitchFamily="34" charset="0"/>
              </a:rPr>
              <a:t> 8: </a:t>
            </a:r>
            <a:r>
              <a:rPr lang="vi-VN" sz="2000" kern="1200" noProof="1">
                <a:solidFill>
                  <a:prstClr val="black"/>
                </a:solidFill>
                <a:latin typeface="Arial" panose="020B0604020202020204" pitchFamily="34" charset="0"/>
                <a:cs typeface="Arial" panose="020B0604020202020204" pitchFamily="34" charset="0"/>
              </a:rPr>
              <a:t>Một bệnh nhân nam 19 tuổi và mẹ của anh ấy đến phòng cấp cứu, cả hai với buồn nôn, nôn và rối loạn thị giác. Các bác sĩ ghi chú lịch sử của họ rằng họ cả hai đều có đậu xanh đóng hộp có vị lạ. Khả năng nào sau đây nên bác sĩ xem xét? </a:t>
            </a:r>
            <a:endParaRPr lang="vi-VN" sz="2000" kern="1200" noProof="1">
              <a:solidFill>
                <a:prstClr val="black"/>
              </a:solidFill>
              <a:cs typeface="Arial" panose="020B0604020202020204" pitchFamily="34" charset="0"/>
            </a:endParaRPr>
          </a:p>
        </p:txBody>
      </p:sp>
      <p:pic>
        <p:nvPicPr>
          <p:cNvPr id="12" name="Picture 4">
            <a:extLst>
              <a:ext uri="{FF2B5EF4-FFF2-40B4-BE49-F238E27FC236}">
                <a16:creationId xmlns:a16="http://schemas.microsoft.com/office/drawing/2014/main" id="{E2B715E4-5429-4FD1-9CCD-A95B1F35940D}"/>
              </a:ext>
            </a:extLst>
          </p:cNvPr>
          <p:cNvPicPr>
            <a:picLocks noChangeAspect="1"/>
          </p:cNvPicPr>
          <p:nvPr/>
        </p:nvPicPr>
        <p:blipFill>
          <a:blip r:embed="rId6"/>
          <a:srcRect/>
          <a:stretch>
            <a:fillRect/>
          </a:stretch>
        </p:blipFill>
        <p:spPr>
          <a:xfrm>
            <a:off x="292153" y="751652"/>
            <a:ext cx="1495816" cy="1536140"/>
          </a:xfrm>
          <a:prstGeom prst="rect">
            <a:avLst/>
          </a:prstGeom>
        </p:spPr>
      </p:pic>
      <p:pic>
        <p:nvPicPr>
          <p:cNvPr id="3" name="Picture 6">
            <a:extLst>
              <a:ext uri="{FF2B5EF4-FFF2-40B4-BE49-F238E27FC236}">
                <a16:creationId xmlns:a16="http://schemas.microsoft.com/office/drawing/2014/main" id="{F32E23D0-AD32-744A-553C-994218ACAE9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6095" y="4407004"/>
            <a:ext cx="736496" cy="736496"/>
          </a:xfrm>
          <a:prstGeom prst="rect">
            <a:avLst/>
          </a:prstGeom>
        </p:spPr>
      </p:pic>
      <p:pic>
        <p:nvPicPr>
          <p:cNvPr id="4" name="Picture 11">
            <a:hlinkClick r:id="rId7" action="ppaction://hlinksldjump"/>
            <a:extLst>
              <a:ext uri="{FF2B5EF4-FFF2-40B4-BE49-F238E27FC236}">
                <a16:creationId xmlns:a16="http://schemas.microsoft.com/office/drawing/2014/main" id="{257AA3EF-952D-E6B5-C280-FF229D5E8566}"/>
              </a:ext>
            </a:extLst>
          </p:cNvPr>
          <p:cNvPicPr>
            <a:picLocks noChangeAspect="1"/>
          </p:cNvPicPr>
          <p:nvPr/>
        </p:nvPicPr>
        <p:blipFill>
          <a:blip r:embed="rId8"/>
          <a:srcRect/>
          <a:stretch>
            <a:fillRect/>
          </a:stretch>
        </p:blipFill>
        <p:spPr>
          <a:xfrm>
            <a:off x="8227312" y="4186912"/>
            <a:ext cx="916688" cy="931831"/>
          </a:xfrm>
          <a:prstGeom prst="rect">
            <a:avLst/>
          </a:prstGeom>
        </p:spPr>
      </p:pic>
      <p:sp>
        <p:nvSpPr>
          <p:cNvPr id="5" name="Rectangle: Rounded Corners 4">
            <a:extLst>
              <a:ext uri="{FF2B5EF4-FFF2-40B4-BE49-F238E27FC236}">
                <a16:creationId xmlns:a16="http://schemas.microsoft.com/office/drawing/2014/main" id="{5B2BDF2A-455B-7554-766A-E1FEA6C072CB}"/>
              </a:ext>
            </a:extLst>
          </p:cNvPr>
          <p:cNvSpPr/>
          <p:nvPr/>
        </p:nvSpPr>
        <p:spPr>
          <a:xfrm>
            <a:off x="916690" y="2986857"/>
            <a:ext cx="3539067" cy="83021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68579" tIns="34289" rIns="68579" bIns="34289" rtlCol="0" anchor="ctr"/>
          <a:lstStyle/>
          <a:p>
            <a:pPr algn="just" defTabSz="685783">
              <a:lnSpc>
                <a:spcPct val="150000"/>
              </a:lnSpc>
              <a:buClrTx/>
            </a:pPr>
            <a:r>
              <a:rPr lang="vi-VN" sz="2000" kern="1200" dirty="0">
                <a:solidFill>
                  <a:prstClr val="black"/>
                </a:solidFill>
                <a:cs typeface="Arial" panose="020B0604020202020204" pitchFamily="34" charset="0"/>
              </a:rPr>
              <a:t>A. Loạn dưỡng cơ Duchenne </a:t>
            </a:r>
            <a:endParaRPr lang="en-US" sz="2000" kern="1200" dirty="0">
              <a:solidFill>
                <a:prstClr val="black"/>
              </a:solidFill>
              <a:latin typeface="Arial" panose="020B0604020202020204" pitchFamily="34" charset="0"/>
              <a:cs typeface="Arial" panose="020B0604020202020204" pitchFamily="34" charset="0"/>
            </a:endParaRPr>
          </a:p>
        </p:txBody>
      </p:sp>
      <p:sp>
        <p:nvSpPr>
          <p:cNvPr id="8" name="Rectangle: Rounded Corners 7">
            <a:extLst>
              <a:ext uri="{FF2B5EF4-FFF2-40B4-BE49-F238E27FC236}">
                <a16:creationId xmlns:a16="http://schemas.microsoft.com/office/drawing/2014/main" id="{2D8F3B74-F9A4-66F0-6FDE-BD1BC751E9B0}"/>
              </a:ext>
            </a:extLst>
          </p:cNvPr>
          <p:cNvSpPr/>
          <p:nvPr/>
        </p:nvSpPr>
        <p:spPr>
          <a:xfrm>
            <a:off x="4688246" y="4055214"/>
            <a:ext cx="3539067" cy="788165"/>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68579" tIns="34289" rIns="68579" bIns="34289" rtlCol="0" anchor="ctr"/>
          <a:lstStyle/>
          <a:p>
            <a:pPr algn="just" defTabSz="685783">
              <a:lnSpc>
                <a:spcPct val="150000"/>
              </a:lnSpc>
              <a:buClrTx/>
            </a:pPr>
            <a:r>
              <a:rPr lang="vi-VN" sz="2000" kern="1200" dirty="0">
                <a:solidFill>
                  <a:prstClr val="black"/>
                </a:solidFill>
                <a:cs typeface="Arial" panose="020B0604020202020204" pitchFamily="34" charset="0"/>
              </a:rPr>
              <a:t>D. Bệnh nhược cơ</a:t>
            </a:r>
            <a:endParaRPr lang="en-US" sz="2000" kern="1200" dirty="0">
              <a:solidFill>
                <a:prstClr val="black"/>
              </a:solidFill>
              <a:latin typeface="Arial" panose="020B060402020202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id="{0E8AA1A8-68AA-341E-0108-E2F0B1755A31}"/>
              </a:ext>
            </a:extLst>
          </p:cNvPr>
          <p:cNvSpPr/>
          <p:nvPr/>
        </p:nvSpPr>
        <p:spPr>
          <a:xfrm>
            <a:off x="4688246" y="2986857"/>
            <a:ext cx="3539067" cy="83021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68579" tIns="34289" rIns="68579" bIns="34289" rtlCol="0" anchor="ctr"/>
          <a:lstStyle/>
          <a:p>
            <a:pPr algn="just" defTabSz="685783">
              <a:lnSpc>
                <a:spcPct val="150000"/>
              </a:lnSpc>
              <a:buClrTx/>
            </a:pPr>
            <a:r>
              <a:rPr lang="vi-VN" sz="2000" kern="1200" dirty="0">
                <a:solidFill>
                  <a:prstClr val="black"/>
                </a:solidFill>
              </a:rPr>
              <a:t>B. Bệnh xơ cứng teo cơ bên </a:t>
            </a:r>
            <a:endParaRPr lang="en-US" sz="2000" kern="1200" dirty="0">
              <a:solidFill>
                <a:prstClr val="black"/>
              </a:solidFill>
            </a:endParaRPr>
          </a:p>
        </p:txBody>
      </p:sp>
      <p:sp>
        <p:nvSpPr>
          <p:cNvPr id="10" name="Rectangle: Rounded Corners 9">
            <a:extLst>
              <a:ext uri="{FF2B5EF4-FFF2-40B4-BE49-F238E27FC236}">
                <a16:creationId xmlns:a16="http://schemas.microsoft.com/office/drawing/2014/main" id="{44E1A0FD-5F33-2702-4AB3-45886CE6C46D}"/>
              </a:ext>
            </a:extLst>
          </p:cNvPr>
          <p:cNvSpPr/>
          <p:nvPr/>
        </p:nvSpPr>
        <p:spPr>
          <a:xfrm>
            <a:off x="916689" y="4055213"/>
            <a:ext cx="3539067" cy="78816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68579" tIns="34289" rIns="68579" bIns="34289" rtlCol="0" anchor="ctr"/>
          <a:lstStyle/>
          <a:p>
            <a:pPr algn="just" defTabSz="685783">
              <a:lnSpc>
                <a:spcPct val="150000"/>
              </a:lnSpc>
              <a:buClrTx/>
            </a:pPr>
            <a:r>
              <a:rPr lang="vi-VN" sz="2000" kern="1200" dirty="0">
                <a:solidFill>
                  <a:prstClr val="black"/>
                </a:solidFill>
              </a:rPr>
              <a:t>C. Ngộ độc thịt </a:t>
            </a:r>
            <a:endParaRPr lang="en-US" sz="2000" kern="1200" dirty="0">
              <a:solidFill>
                <a:prstClr val="black"/>
              </a:solidFill>
            </a:endParaRPr>
          </a:p>
        </p:txBody>
      </p:sp>
    </p:spTree>
    <p:extLst>
      <p:ext uri="{BB962C8B-B14F-4D97-AF65-F5344CB8AC3E}">
        <p14:creationId xmlns:p14="http://schemas.microsoft.com/office/powerpoint/2010/main" val="813163737"/>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randombar(horizontal)">
                                      <p:cBhvr>
                                        <p:cTn id="18" dur="500"/>
                                        <p:tgtEl>
                                          <p:spTgt spid="8"/>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randombar(horizontal)">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5"/>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5"/>
                                        </p:tgtEl>
                                        <p:attrNameLst>
                                          <p:attrName>fillcolor</p:attrName>
                                        </p:attrNameLst>
                                      </p:cBhvr>
                                      <p:to>
                                        <a:srgbClr val="D99694"/>
                                      </p:to>
                                    </p:animClr>
                                    <p:set>
                                      <p:cBhvr>
                                        <p:cTn id="27" dur="500" fill="hold"/>
                                        <p:tgtEl>
                                          <p:spTgt spid="5"/>
                                        </p:tgtEl>
                                        <p:attrNameLst>
                                          <p:attrName>fill.type</p:attrName>
                                        </p:attrNameLst>
                                      </p:cBhvr>
                                      <p:to>
                                        <p:strVal val="solid"/>
                                      </p:to>
                                    </p:set>
                                    <p:set>
                                      <p:cBhvr>
                                        <p:cTn id="28" dur="50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29" restart="whenNotActive" fill="hold" evtFilter="cancelBubble" nodeType="interactiveSeq">
                <p:stCondLst>
                  <p:cond evt="onClick" delay="0">
                    <p:tgtEl>
                      <p:spTgt spid="9"/>
                    </p:tgtEl>
                  </p:cond>
                </p:stCondLst>
                <p:endSync evt="end" delay="0">
                  <p:rtn val="all"/>
                </p:endSync>
                <p:childTnLst>
                  <p:par>
                    <p:cTn id="30" fill="hold">
                      <p:stCondLst>
                        <p:cond delay="0"/>
                      </p:stCondLst>
                      <p:childTnLst>
                        <p:par>
                          <p:cTn id="31" fill="hold">
                            <p:stCondLst>
                              <p:cond delay="0"/>
                            </p:stCondLst>
                            <p:childTnLst>
                              <p:par>
                                <p:cTn id="32" presetID="1" presetClass="emph" presetSubtype="2" fill="hold" nodeType="clickEffect">
                                  <p:stCondLst>
                                    <p:cond delay="0"/>
                                  </p:stCondLst>
                                  <p:childTnLst>
                                    <p:animClr clrSpc="rgb" dir="cw">
                                      <p:cBhvr>
                                        <p:cTn id="33" dur="500" fill="hold"/>
                                        <p:tgtEl>
                                          <p:spTgt spid="9"/>
                                        </p:tgtEl>
                                        <p:attrNameLst>
                                          <p:attrName>fillcolor</p:attrName>
                                        </p:attrNameLst>
                                      </p:cBhvr>
                                      <p:to>
                                        <a:srgbClr val="D99694"/>
                                      </p:to>
                                    </p:animClr>
                                    <p:set>
                                      <p:cBhvr>
                                        <p:cTn id="34" dur="500" fill="hold"/>
                                        <p:tgtEl>
                                          <p:spTgt spid="9"/>
                                        </p:tgtEl>
                                        <p:attrNameLst>
                                          <p:attrName>fill.type</p:attrName>
                                        </p:attrNameLst>
                                      </p:cBhvr>
                                      <p:to>
                                        <p:strVal val="solid"/>
                                      </p:to>
                                    </p:set>
                                    <p:set>
                                      <p:cBhvr>
                                        <p:cTn id="35" dur="50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36" restart="whenNotActive" fill="hold" evtFilter="cancelBubble" nodeType="interactiveSeq">
                <p:stCondLst>
                  <p:cond evt="onClick" delay="0">
                    <p:tgtEl>
                      <p:spTgt spid="8"/>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500" fill="hold"/>
                                        <p:tgtEl>
                                          <p:spTgt spid="8"/>
                                        </p:tgtEl>
                                        <p:attrNameLst>
                                          <p:attrName>fillcolor</p:attrName>
                                        </p:attrNameLst>
                                      </p:cBhvr>
                                      <p:to>
                                        <a:srgbClr val="D99694"/>
                                      </p:to>
                                    </p:animClr>
                                    <p:set>
                                      <p:cBhvr>
                                        <p:cTn id="41" dur="500" fill="hold"/>
                                        <p:tgtEl>
                                          <p:spTgt spid="8"/>
                                        </p:tgtEl>
                                        <p:attrNameLst>
                                          <p:attrName>fill.type</p:attrName>
                                        </p:attrNameLst>
                                      </p:cBhvr>
                                      <p:to>
                                        <p:strVal val="solid"/>
                                      </p:to>
                                    </p:set>
                                    <p:set>
                                      <p:cBhvr>
                                        <p:cTn id="42" dur="50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43" restart="whenNotActive" fill="hold" evtFilter="cancelBubble" nodeType="interactiveSeq">
                <p:stCondLst>
                  <p:cond evt="onClick" delay="0">
                    <p:tgtEl>
                      <p:spTgt spid="10"/>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clickEffect">
                                  <p:stCondLst>
                                    <p:cond delay="0"/>
                                  </p:stCondLst>
                                  <p:childTnLst>
                                    <p:animClr clrSpc="rgb" dir="cw">
                                      <p:cBhvr>
                                        <p:cTn id="47" dur="500" fill="hold"/>
                                        <p:tgtEl>
                                          <p:spTgt spid="10"/>
                                        </p:tgtEl>
                                        <p:attrNameLst>
                                          <p:attrName>fillcolor</p:attrName>
                                        </p:attrNameLst>
                                      </p:cBhvr>
                                      <p:to>
                                        <a:srgbClr val="92D050"/>
                                      </p:to>
                                    </p:animClr>
                                    <p:set>
                                      <p:cBhvr>
                                        <p:cTn id="48" dur="500" fill="hold"/>
                                        <p:tgtEl>
                                          <p:spTgt spid="10"/>
                                        </p:tgtEl>
                                        <p:attrNameLst>
                                          <p:attrName>fill.type</p:attrName>
                                        </p:attrNameLst>
                                      </p:cBhvr>
                                      <p:to>
                                        <p:strVal val="solid"/>
                                      </p:to>
                                    </p:set>
                                    <p:set>
                                      <p:cBhvr>
                                        <p:cTn id="49" dur="50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childTnLst>
        </p:cTn>
      </p:par>
    </p:tnLst>
    <p:bldLst>
      <p:bldP spid="27" grpId="0" animBg="1"/>
      <p:bldP spid="5" grpId="0" animBg="1"/>
      <p:bldP spid="8" grpId="0" animBg="1"/>
      <p:bldP spid="9" grpId="0" animBg="1"/>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57"/>
        <p:cNvGrpSpPr/>
        <p:nvPr/>
      </p:nvGrpSpPr>
      <p:grpSpPr>
        <a:xfrm>
          <a:off x="0" y="0"/>
          <a:ext cx="0" cy="0"/>
          <a:chOff x="0" y="0"/>
          <a:chExt cx="0" cy="0"/>
        </a:xfrm>
      </p:grpSpPr>
      <p:sp>
        <p:nvSpPr>
          <p:cNvPr id="60" name="TextBox 59"/>
          <p:cNvSpPr txBox="1"/>
          <p:nvPr/>
        </p:nvSpPr>
        <p:spPr>
          <a:xfrm>
            <a:off x="649093" y="285750"/>
            <a:ext cx="7798307" cy="699230"/>
          </a:xfrm>
          <a:prstGeom prst="rect">
            <a:avLst/>
          </a:prstGeom>
          <a:noFill/>
        </p:spPr>
        <p:txBody>
          <a:bodyPr wrap="square" rtlCol="0">
            <a:spAutoFit/>
          </a:bodyPr>
          <a:lstStyle/>
          <a:p>
            <a:pPr algn="ctr">
              <a:lnSpc>
                <a:spcPct val="150000"/>
              </a:lnSpc>
            </a:pPr>
            <a:r>
              <a:rPr lang="en-US" sz="3000" b="1" dirty="0">
                <a:solidFill>
                  <a:schemeClr val="accent6">
                    <a:lumMod val="75000"/>
                  </a:schemeClr>
                </a:solidFill>
              </a:rPr>
              <a:t>NỘI DUNG BÀI HỌC</a:t>
            </a:r>
          </a:p>
        </p:txBody>
      </p:sp>
      <p:sp>
        <p:nvSpPr>
          <p:cNvPr id="61" name="TextBox 60"/>
          <p:cNvSpPr txBox="1"/>
          <p:nvPr/>
        </p:nvSpPr>
        <p:spPr>
          <a:xfrm>
            <a:off x="865247" y="1352550"/>
            <a:ext cx="7798307" cy="1420325"/>
          </a:xfrm>
          <a:prstGeom prst="rect">
            <a:avLst/>
          </a:prstGeom>
          <a:noFill/>
        </p:spPr>
        <p:txBody>
          <a:bodyPr wrap="square" rtlCol="0">
            <a:spAutoFit/>
          </a:bodyPr>
          <a:lstStyle/>
          <a:p>
            <a:pPr algn="just">
              <a:lnSpc>
                <a:spcPct val="150000"/>
              </a:lnSpc>
            </a:pPr>
            <a:r>
              <a:rPr lang="en-US" sz="2000" b="1" dirty="0">
                <a:solidFill>
                  <a:schemeClr val="accent6">
                    <a:lumMod val="75000"/>
                  </a:schemeClr>
                </a:solidFill>
              </a:rPr>
              <a:t>II. </a:t>
            </a:r>
            <a:r>
              <a:rPr lang="en-US" sz="2000" b="1" dirty="0" err="1">
                <a:solidFill>
                  <a:schemeClr val="accent6">
                    <a:lumMod val="75000"/>
                  </a:schemeClr>
                </a:solidFill>
              </a:rPr>
              <a:t>Miễn</a:t>
            </a:r>
            <a:r>
              <a:rPr lang="en-US" sz="2000" b="1" dirty="0">
                <a:solidFill>
                  <a:schemeClr val="accent6">
                    <a:lumMod val="75000"/>
                  </a:schemeClr>
                </a:solidFill>
              </a:rPr>
              <a:t> </a:t>
            </a:r>
            <a:r>
              <a:rPr lang="en-US" sz="2000" b="1" dirty="0" err="1">
                <a:solidFill>
                  <a:schemeClr val="accent6">
                    <a:lumMod val="75000"/>
                  </a:schemeClr>
                </a:solidFill>
              </a:rPr>
              <a:t>dịch</a:t>
            </a:r>
            <a:r>
              <a:rPr lang="en-US" sz="2000" b="1" dirty="0">
                <a:solidFill>
                  <a:schemeClr val="accent6">
                    <a:lumMod val="75000"/>
                  </a:schemeClr>
                </a:solidFill>
              </a:rPr>
              <a:t> ở </a:t>
            </a:r>
            <a:r>
              <a:rPr lang="en-US" sz="2000" b="1" dirty="0" err="1">
                <a:solidFill>
                  <a:schemeClr val="accent6">
                    <a:lumMod val="75000"/>
                  </a:schemeClr>
                </a:solidFill>
              </a:rPr>
              <a:t>người</a:t>
            </a:r>
            <a:r>
              <a:rPr lang="en-US" sz="2000" b="1" dirty="0">
                <a:solidFill>
                  <a:schemeClr val="accent6">
                    <a:lumMod val="75000"/>
                  </a:schemeClr>
                </a:solidFill>
              </a:rPr>
              <a:t> </a:t>
            </a:r>
            <a:r>
              <a:rPr lang="en-US" sz="2000" b="1" dirty="0" err="1">
                <a:solidFill>
                  <a:schemeClr val="accent6">
                    <a:lumMod val="75000"/>
                  </a:schemeClr>
                </a:solidFill>
              </a:rPr>
              <a:t>và</a:t>
            </a:r>
            <a:r>
              <a:rPr lang="en-US" sz="2000" b="1" dirty="0">
                <a:solidFill>
                  <a:schemeClr val="accent6">
                    <a:lumMod val="75000"/>
                  </a:schemeClr>
                </a:solidFill>
              </a:rPr>
              <a:t> </a:t>
            </a:r>
            <a:r>
              <a:rPr lang="en-US" sz="2000" b="1" dirty="0" err="1">
                <a:solidFill>
                  <a:schemeClr val="accent6">
                    <a:lumMod val="75000"/>
                  </a:schemeClr>
                </a:solidFill>
              </a:rPr>
              <a:t>động</a:t>
            </a:r>
            <a:r>
              <a:rPr lang="en-US" sz="2000" b="1" dirty="0">
                <a:solidFill>
                  <a:schemeClr val="accent6">
                    <a:lumMod val="75000"/>
                  </a:schemeClr>
                </a:solidFill>
              </a:rPr>
              <a:t> </a:t>
            </a:r>
            <a:r>
              <a:rPr lang="en-US" sz="2000" b="1" dirty="0" err="1">
                <a:solidFill>
                  <a:schemeClr val="accent6">
                    <a:lumMod val="75000"/>
                  </a:schemeClr>
                </a:solidFill>
              </a:rPr>
              <a:t>vật</a:t>
            </a:r>
            <a:r>
              <a:rPr lang="en-US" sz="2000" b="1" dirty="0">
                <a:solidFill>
                  <a:schemeClr val="accent6">
                    <a:lumMod val="75000"/>
                  </a:schemeClr>
                </a:solidFill>
              </a:rPr>
              <a:t>(</a:t>
            </a:r>
            <a:r>
              <a:rPr lang="en-US" sz="2000" b="1" dirty="0" err="1">
                <a:solidFill>
                  <a:schemeClr val="accent6">
                    <a:lumMod val="75000"/>
                  </a:schemeClr>
                </a:solidFill>
              </a:rPr>
              <a:t>tt</a:t>
            </a:r>
            <a:r>
              <a:rPr lang="en-US" sz="2000" b="1" dirty="0">
                <a:solidFill>
                  <a:schemeClr val="accent6">
                    <a:lumMod val="75000"/>
                  </a:schemeClr>
                </a:solidFill>
              </a:rPr>
              <a:t>)</a:t>
            </a:r>
          </a:p>
          <a:p>
            <a:pPr algn="just">
              <a:lnSpc>
                <a:spcPct val="150000"/>
              </a:lnSpc>
            </a:pPr>
            <a:r>
              <a:rPr lang="en-US" sz="2000" b="1" dirty="0">
                <a:solidFill>
                  <a:schemeClr val="accent6">
                    <a:lumMod val="75000"/>
                  </a:schemeClr>
                </a:solidFill>
              </a:rPr>
              <a:t>2. </a:t>
            </a:r>
            <a:r>
              <a:rPr lang="en-US" sz="2000" b="1" dirty="0" err="1">
                <a:solidFill>
                  <a:schemeClr val="accent6">
                    <a:lumMod val="75000"/>
                  </a:schemeClr>
                </a:solidFill>
              </a:rPr>
              <a:t>Miễn</a:t>
            </a:r>
            <a:r>
              <a:rPr lang="en-US" sz="2000" b="1" dirty="0">
                <a:solidFill>
                  <a:schemeClr val="accent6">
                    <a:lumMod val="75000"/>
                  </a:schemeClr>
                </a:solidFill>
              </a:rPr>
              <a:t> </a:t>
            </a:r>
            <a:r>
              <a:rPr lang="en-US" sz="2000" b="1" dirty="0" err="1">
                <a:solidFill>
                  <a:schemeClr val="accent6">
                    <a:lumMod val="75000"/>
                  </a:schemeClr>
                </a:solidFill>
              </a:rPr>
              <a:t>dịch</a:t>
            </a:r>
            <a:r>
              <a:rPr lang="en-US" sz="2000" b="1" dirty="0">
                <a:solidFill>
                  <a:schemeClr val="accent6">
                    <a:lumMod val="75000"/>
                  </a:schemeClr>
                </a:solidFill>
              </a:rPr>
              <a:t> </a:t>
            </a:r>
            <a:r>
              <a:rPr lang="en-US" sz="2000" b="1" dirty="0" err="1">
                <a:solidFill>
                  <a:schemeClr val="accent6">
                    <a:lumMod val="75000"/>
                  </a:schemeClr>
                </a:solidFill>
              </a:rPr>
              <a:t>không</a:t>
            </a:r>
            <a:r>
              <a:rPr lang="en-US" sz="2000" b="1" dirty="0">
                <a:solidFill>
                  <a:schemeClr val="accent6">
                    <a:lumMod val="75000"/>
                  </a:schemeClr>
                </a:solidFill>
              </a:rPr>
              <a:t> </a:t>
            </a:r>
            <a:r>
              <a:rPr lang="en-US" sz="2000" b="1" dirty="0" err="1">
                <a:solidFill>
                  <a:schemeClr val="accent6">
                    <a:lumMod val="75000"/>
                  </a:schemeClr>
                </a:solidFill>
              </a:rPr>
              <a:t>đặc</a:t>
            </a:r>
            <a:r>
              <a:rPr lang="en-US" sz="2000" b="1" dirty="0">
                <a:solidFill>
                  <a:schemeClr val="accent6">
                    <a:lumMod val="75000"/>
                  </a:schemeClr>
                </a:solidFill>
              </a:rPr>
              <a:t> </a:t>
            </a:r>
            <a:r>
              <a:rPr lang="en-US" sz="2000" b="1" dirty="0" err="1">
                <a:solidFill>
                  <a:schemeClr val="accent6">
                    <a:lumMod val="75000"/>
                  </a:schemeClr>
                </a:solidFill>
              </a:rPr>
              <a:t>hiệu</a:t>
            </a:r>
            <a:endParaRPr lang="en-US" sz="2000" b="1" dirty="0">
              <a:solidFill>
                <a:schemeClr val="accent6">
                  <a:lumMod val="75000"/>
                </a:schemeClr>
              </a:solidFill>
            </a:endParaRPr>
          </a:p>
          <a:p>
            <a:pPr algn="just">
              <a:lnSpc>
                <a:spcPct val="150000"/>
              </a:lnSpc>
            </a:pPr>
            <a:r>
              <a:rPr lang="en-US" sz="2000" b="1" dirty="0">
                <a:solidFill>
                  <a:schemeClr val="accent6">
                    <a:lumMod val="75000"/>
                  </a:schemeClr>
                </a:solidFill>
              </a:rPr>
              <a:t>3. </a:t>
            </a:r>
            <a:r>
              <a:rPr lang="en-US" sz="2000" b="1" dirty="0" err="1">
                <a:solidFill>
                  <a:schemeClr val="accent6">
                    <a:lumMod val="75000"/>
                  </a:schemeClr>
                </a:solidFill>
              </a:rPr>
              <a:t>Miễn</a:t>
            </a:r>
            <a:r>
              <a:rPr lang="en-US" sz="2000" b="1" dirty="0">
                <a:solidFill>
                  <a:schemeClr val="accent6">
                    <a:lumMod val="75000"/>
                  </a:schemeClr>
                </a:solidFill>
              </a:rPr>
              <a:t> </a:t>
            </a:r>
            <a:r>
              <a:rPr lang="en-US" sz="2000" b="1" dirty="0" err="1">
                <a:solidFill>
                  <a:schemeClr val="accent6">
                    <a:lumMod val="75000"/>
                  </a:schemeClr>
                </a:solidFill>
              </a:rPr>
              <a:t>dịch</a:t>
            </a:r>
            <a:r>
              <a:rPr lang="en-US" sz="2000" b="1" dirty="0">
                <a:solidFill>
                  <a:schemeClr val="accent6">
                    <a:lumMod val="75000"/>
                  </a:schemeClr>
                </a:solidFill>
              </a:rPr>
              <a:t> </a:t>
            </a:r>
            <a:r>
              <a:rPr lang="en-US" sz="2000" b="1" dirty="0" err="1">
                <a:solidFill>
                  <a:schemeClr val="accent6">
                    <a:lumMod val="75000"/>
                  </a:schemeClr>
                </a:solidFill>
              </a:rPr>
              <a:t>đặc</a:t>
            </a:r>
            <a:r>
              <a:rPr lang="en-US" sz="2000" b="1" dirty="0">
                <a:solidFill>
                  <a:schemeClr val="accent6">
                    <a:lumMod val="75000"/>
                  </a:schemeClr>
                </a:solidFill>
              </a:rPr>
              <a:t> </a:t>
            </a:r>
            <a:r>
              <a:rPr lang="en-US" sz="2000" b="1" dirty="0" err="1">
                <a:solidFill>
                  <a:schemeClr val="accent6">
                    <a:lumMod val="75000"/>
                  </a:schemeClr>
                </a:solidFill>
              </a:rPr>
              <a:t>hiệu</a:t>
            </a:r>
            <a:endParaRPr lang="en-US" sz="2000" b="1" dirty="0">
              <a:solidFill>
                <a:schemeClr val="accent6">
                  <a:lumMod val="75000"/>
                </a:schemeClr>
              </a:solidFill>
            </a:endParaRPr>
          </a:p>
        </p:txBody>
      </p:sp>
    </p:spTree>
  </p:cSld>
  <p:clrMapOvr>
    <a:masterClrMapping/>
  </p:clrMapOvr>
  <p:transition>
    <p:split orient="vert"/>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86" b="7786"/>
          <a:stretch>
            <a:fillRect/>
          </a:stretch>
        </p:blipFill>
        <p:spPr>
          <a:xfrm>
            <a:off x="0" y="0"/>
            <a:ext cx="9144000" cy="5143500"/>
          </a:xfrm>
          <a:prstGeom prst="rect">
            <a:avLst/>
          </a:prstGeom>
        </p:spPr>
      </p:pic>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407504" y="4407004"/>
            <a:ext cx="736496" cy="736496"/>
          </a:xfrm>
          <a:prstGeom prst="rect">
            <a:avLst/>
          </a:prstGeom>
        </p:spPr>
      </p:pic>
      <p:pic>
        <p:nvPicPr>
          <p:cNvPr id="7"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 y="1"/>
            <a:ext cx="736496" cy="736496"/>
          </a:xfrm>
          <a:prstGeom prst="rect">
            <a:avLst/>
          </a:prstGeom>
        </p:spPr>
      </p:pic>
      <p:sp>
        <p:nvSpPr>
          <p:cNvPr id="27" name="Speech Bubble: Rectangle with Corners Rounded 26">
            <a:extLst>
              <a:ext uri="{FF2B5EF4-FFF2-40B4-BE49-F238E27FC236}">
                <a16:creationId xmlns:a16="http://schemas.microsoft.com/office/drawing/2014/main" id="{D83D3188-04A8-F212-E264-8B1805F95112}"/>
              </a:ext>
            </a:extLst>
          </p:cNvPr>
          <p:cNvSpPr/>
          <p:nvPr/>
        </p:nvSpPr>
        <p:spPr>
          <a:xfrm>
            <a:off x="500962" y="858787"/>
            <a:ext cx="5166415" cy="3425929"/>
          </a:xfrm>
          <a:prstGeom prst="wedgeRoundRectCallout">
            <a:avLst>
              <a:gd name="adj1" fmla="val 60695"/>
              <a:gd name="adj2" fmla="val -15837"/>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buClrTx/>
            </a:pPr>
            <a:r>
              <a:rPr lang="en-US" sz="3000" kern="1200" noProof="1">
                <a:solidFill>
                  <a:prstClr val="black"/>
                </a:solidFill>
                <a:latin typeface="Arial" panose="020B0604020202020204" pitchFamily="34" charset="0"/>
                <a:cs typeface="Arial" panose="020B0604020202020204" pitchFamily="34" charset="0"/>
              </a:rPr>
              <a:t>Cảm ơn các bạn đã giúp chúng mình lấy lại năng lượng và ánh sáng! Chúng mình sẽ tặng cho bạn một ngôi sao may mắn thay cho lời cảm ơn nhé!!!</a:t>
            </a:r>
            <a:endParaRPr lang="vi-VN" sz="3000" kern="1200" noProof="1">
              <a:solidFill>
                <a:prstClr val="black"/>
              </a:solidFill>
              <a:cs typeface="Arial" panose="020B0604020202020204" pitchFamily="34" charset="0"/>
            </a:endParaRPr>
          </a:p>
        </p:txBody>
      </p:sp>
      <p:pic>
        <p:nvPicPr>
          <p:cNvPr id="8" name="Picture 10">
            <a:extLst>
              <a:ext uri="{FF2B5EF4-FFF2-40B4-BE49-F238E27FC236}">
                <a16:creationId xmlns:a16="http://schemas.microsoft.com/office/drawing/2014/main" id="{898F5BEE-07D7-6F79-5B22-79689E4B1B25}"/>
              </a:ext>
            </a:extLst>
          </p:cNvPr>
          <p:cNvPicPr>
            <a:picLocks noChangeAspect="1"/>
          </p:cNvPicPr>
          <p:nvPr/>
        </p:nvPicPr>
        <p:blipFill>
          <a:blip r:embed="rId5"/>
          <a:srcRect/>
          <a:stretch>
            <a:fillRect/>
          </a:stretch>
        </p:blipFill>
        <p:spPr>
          <a:xfrm>
            <a:off x="6326967" y="736497"/>
            <a:ext cx="2316074" cy="2387704"/>
          </a:xfrm>
          <a:prstGeom prst="rect">
            <a:avLst/>
          </a:prstGeom>
        </p:spPr>
      </p:pic>
      <p:pic>
        <p:nvPicPr>
          <p:cNvPr id="9" name="Picture 12">
            <a:extLst>
              <a:ext uri="{FF2B5EF4-FFF2-40B4-BE49-F238E27FC236}">
                <a16:creationId xmlns:a16="http://schemas.microsoft.com/office/drawing/2014/main" id="{3B9724BA-FE35-0601-1E74-882799B3A83F}"/>
              </a:ext>
            </a:extLst>
          </p:cNvPr>
          <p:cNvPicPr>
            <a:picLocks noChangeAspect="1"/>
          </p:cNvPicPr>
          <p:nvPr/>
        </p:nvPicPr>
        <p:blipFill>
          <a:blip r:embed="rId6"/>
          <a:srcRect/>
          <a:stretch>
            <a:fillRect/>
          </a:stretch>
        </p:blipFill>
        <p:spPr>
          <a:xfrm>
            <a:off x="5940071" y="3117290"/>
            <a:ext cx="1410616" cy="1486815"/>
          </a:xfrm>
          <a:prstGeom prst="rect">
            <a:avLst/>
          </a:prstGeom>
        </p:spPr>
      </p:pic>
    </p:spTree>
    <p:extLst>
      <p:ext uri="{BB962C8B-B14F-4D97-AF65-F5344CB8AC3E}">
        <p14:creationId xmlns:p14="http://schemas.microsoft.com/office/powerpoint/2010/main" val="627708375"/>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right)">
                                      <p:cBhvr>
                                        <p:cTn id="7" dur="500"/>
                                        <p:tgtEl>
                                          <p:spTgt spid="27"/>
                                        </p:tgtEl>
                                      </p:cBhvr>
                                    </p:animEffect>
                                  </p:childTnLst>
                                </p:cTn>
                              </p:par>
                              <p:par>
                                <p:cTn id="8" presetID="26" presetClass="emph" presetSubtype="0" repeatCount="indefinite" fill="hold" nodeType="withEffect">
                                  <p:stCondLst>
                                    <p:cond delay="0"/>
                                  </p:stCondLst>
                                  <p:childTnLst>
                                    <p:animEffect transition="out" filter="fade">
                                      <p:cBhvr>
                                        <p:cTn id="9" dur="1000" tmFilter="0, 0; .2, .5; .8, .5; 1, 0"/>
                                        <p:tgtEl>
                                          <p:spTgt spid="9"/>
                                        </p:tgtEl>
                                      </p:cBhvr>
                                    </p:animEffect>
                                    <p:animScale>
                                      <p:cBhvr>
                                        <p:cTn id="10" dur="500"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805"/>
        <p:cNvGrpSpPr/>
        <p:nvPr/>
      </p:nvGrpSpPr>
      <p:grpSpPr>
        <a:xfrm>
          <a:off x="0" y="0"/>
          <a:ext cx="0" cy="0"/>
          <a:chOff x="0" y="0"/>
          <a:chExt cx="0" cy="0"/>
        </a:xfrm>
      </p:grpSpPr>
      <p:sp>
        <p:nvSpPr>
          <p:cNvPr id="157" name="TextBox 156"/>
          <p:cNvSpPr txBox="1"/>
          <p:nvPr/>
        </p:nvSpPr>
        <p:spPr>
          <a:xfrm>
            <a:off x="649094" y="31750"/>
            <a:ext cx="7798307" cy="699230"/>
          </a:xfrm>
          <a:prstGeom prst="rect">
            <a:avLst/>
          </a:prstGeom>
          <a:noFill/>
        </p:spPr>
        <p:txBody>
          <a:bodyPr wrap="square" rtlCol="0">
            <a:spAutoFit/>
          </a:bodyPr>
          <a:lstStyle/>
          <a:p>
            <a:pPr algn="ctr">
              <a:lnSpc>
                <a:spcPct val="150000"/>
              </a:lnSpc>
            </a:pPr>
            <a:r>
              <a:rPr lang="en-US" sz="3000" b="1" dirty="0">
                <a:solidFill>
                  <a:schemeClr val="accent6">
                    <a:lumMod val="75000"/>
                  </a:schemeClr>
                </a:solidFill>
              </a:rPr>
              <a:t>VẬN DỤNG</a:t>
            </a:r>
          </a:p>
        </p:txBody>
      </p:sp>
      <p:sp>
        <p:nvSpPr>
          <p:cNvPr id="3" name="Rounded Rectangle 2"/>
          <p:cNvSpPr/>
          <p:nvPr/>
        </p:nvSpPr>
        <p:spPr>
          <a:xfrm>
            <a:off x="3024247" y="869950"/>
            <a:ext cx="3048000" cy="457201"/>
          </a:xfrm>
          <a:prstGeom prst="roundRect">
            <a:avLst/>
          </a:prstGeom>
          <a:solidFill>
            <a:schemeClr val="tx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b="1" dirty="0" err="1">
                <a:solidFill>
                  <a:schemeClr val="tx1">
                    <a:lumMod val="50000"/>
                  </a:schemeClr>
                </a:solidFill>
              </a:rPr>
              <a:t>Nhóm</a:t>
            </a:r>
            <a:r>
              <a:rPr lang="en-US" sz="2000" b="1" dirty="0">
                <a:solidFill>
                  <a:schemeClr val="tx1">
                    <a:lumMod val="50000"/>
                  </a:schemeClr>
                </a:solidFill>
              </a:rPr>
              <a:t> 1 </a:t>
            </a:r>
            <a:r>
              <a:rPr lang="en-US" sz="2000" b="1" dirty="0" err="1">
                <a:solidFill>
                  <a:schemeClr val="tx1">
                    <a:lumMod val="50000"/>
                  </a:schemeClr>
                </a:solidFill>
              </a:rPr>
              <a:t>và</a:t>
            </a:r>
            <a:r>
              <a:rPr lang="en-US" sz="2000" b="1" dirty="0">
                <a:solidFill>
                  <a:schemeClr val="tx1">
                    <a:lumMod val="50000"/>
                  </a:schemeClr>
                </a:solidFill>
              </a:rPr>
              <a:t> 2</a:t>
            </a:r>
          </a:p>
        </p:txBody>
      </p:sp>
      <p:sp>
        <p:nvSpPr>
          <p:cNvPr id="4" name="TextBox 3"/>
          <p:cNvSpPr txBox="1"/>
          <p:nvPr/>
        </p:nvSpPr>
        <p:spPr>
          <a:xfrm>
            <a:off x="852547" y="1555750"/>
            <a:ext cx="7391400" cy="1015663"/>
          </a:xfrm>
          <a:prstGeom prst="rect">
            <a:avLst/>
          </a:prstGeom>
          <a:noFill/>
        </p:spPr>
        <p:txBody>
          <a:bodyPr wrap="square" rtlCol="0">
            <a:spAutoFit/>
          </a:bodyPr>
          <a:lstStyle/>
          <a:p>
            <a:pPr algn="just">
              <a:lnSpc>
                <a:spcPct val="150000"/>
              </a:lnSpc>
            </a:pPr>
            <a:r>
              <a:rPr lang="vi-VN" sz="2000" b="1" dirty="0">
                <a:solidFill>
                  <a:srgbClr val="C00000"/>
                </a:solidFill>
              </a:rPr>
              <a:t>Câu 1:</a:t>
            </a:r>
            <a:r>
              <a:rPr lang="en-US" sz="2000" b="1" dirty="0">
                <a:solidFill>
                  <a:srgbClr val="C00000"/>
                </a:solidFill>
              </a:rPr>
              <a:t> </a:t>
            </a:r>
            <a:r>
              <a:rPr lang="en-US" sz="2000" dirty="0" err="1">
                <a:solidFill>
                  <a:schemeClr val="tx1">
                    <a:lumMod val="50000"/>
                  </a:schemeClr>
                </a:solidFill>
              </a:rPr>
              <a:t>Chúng</a:t>
            </a:r>
            <a:r>
              <a:rPr lang="en-US" sz="2000" dirty="0">
                <a:solidFill>
                  <a:schemeClr val="tx1">
                    <a:lumMod val="50000"/>
                  </a:schemeClr>
                </a:solidFill>
              </a:rPr>
              <a:t> ta </a:t>
            </a:r>
            <a:r>
              <a:rPr lang="en-US" sz="2000" dirty="0" err="1">
                <a:solidFill>
                  <a:schemeClr val="tx1">
                    <a:lumMod val="50000"/>
                  </a:schemeClr>
                </a:solidFill>
              </a:rPr>
              <a:t>nên</a:t>
            </a:r>
            <a:r>
              <a:rPr lang="en-US" sz="2000" dirty="0">
                <a:solidFill>
                  <a:schemeClr val="tx1">
                    <a:lumMod val="50000"/>
                  </a:schemeClr>
                </a:solidFill>
              </a:rPr>
              <a:t> </a:t>
            </a:r>
            <a:r>
              <a:rPr lang="en-US" sz="2000" dirty="0" err="1">
                <a:solidFill>
                  <a:schemeClr val="tx1">
                    <a:lumMod val="50000"/>
                  </a:schemeClr>
                </a:solidFill>
              </a:rPr>
              <a:t>làm</a:t>
            </a:r>
            <a:r>
              <a:rPr lang="en-US" sz="2000" dirty="0">
                <a:solidFill>
                  <a:schemeClr val="tx1">
                    <a:lumMod val="50000"/>
                  </a:schemeClr>
                </a:solidFill>
              </a:rPr>
              <a:t> </a:t>
            </a:r>
            <a:r>
              <a:rPr lang="en-US" sz="2000" dirty="0" err="1">
                <a:solidFill>
                  <a:schemeClr val="tx1">
                    <a:lumMod val="50000"/>
                  </a:schemeClr>
                </a:solidFill>
              </a:rPr>
              <a:t>gì</a:t>
            </a:r>
            <a:r>
              <a:rPr lang="en-US" sz="2000" dirty="0">
                <a:solidFill>
                  <a:schemeClr val="tx1">
                    <a:lumMod val="50000"/>
                  </a:schemeClr>
                </a:solidFill>
              </a:rPr>
              <a:t> </a:t>
            </a:r>
            <a:r>
              <a:rPr lang="en-US" sz="2000" dirty="0" err="1">
                <a:solidFill>
                  <a:schemeClr val="tx1">
                    <a:lumMod val="50000"/>
                  </a:schemeClr>
                </a:solidFill>
              </a:rPr>
              <a:t>để</a:t>
            </a:r>
            <a:r>
              <a:rPr lang="en-US" sz="2000" dirty="0">
                <a:solidFill>
                  <a:schemeClr val="tx1">
                    <a:lumMod val="50000"/>
                  </a:schemeClr>
                </a:solidFill>
              </a:rPr>
              <a:t> </a:t>
            </a:r>
            <a:r>
              <a:rPr lang="en-US" sz="2000" dirty="0" err="1">
                <a:solidFill>
                  <a:schemeClr val="tx1">
                    <a:lumMod val="50000"/>
                  </a:schemeClr>
                </a:solidFill>
              </a:rPr>
              <a:t>tăng</a:t>
            </a:r>
            <a:r>
              <a:rPr lang="en-US" sz="2000" dirty="0">
                <a:solidFill>
                  <a:schemeClr val="tx1">
                    <a:lumMod val="50000"/>
                  </a:schemeClr>
                </a:solidFill>
              </a:rPr>
              <a:t> </a:t>
            </a:r>
            <a:r>
              <a:rPr lang="en-US" sz="2000" dirty="0" err="1">
                <a:solidFill>
                  <a:schemeClr val="tx1">
                    <a:lumMod val="50000"/>
                  </a:schemeClr>
                </a:solidFill>
              </a:rPr>
              <a:t>cường</a:t>
            </a:r>
            <a:r>
              <a:rPr lang="en-US" sz="2000" dirty="0">
                <a:solidFill>
                  <a:schemeClr val="tx1">
                    <a:lumMod val="50000"/>
                  </a:schemeClr>
                </a:solidFill>
              </a:rPr>
              <a:t> </a:t>
            </a:r>
            <a:r>
              <a:rPr lang="en-US" sz="2000" dirty="0" err="1">
                <a:solidFill>
                  <a:schemeClr val="tx1">
                    <a:lumMod val="50000"/>
                  </a:schemeClr>
                </a:solidFill>
              </a:rPr>
              <a:t>khả</a:t>
            </a:r>
            <a:r>
              <a:rPr lang="en-US" sz="2000" dirty="0">
                <a:solidFill>
                  <a:schemeClr val="tx1">
                    <a:lumMod val="50000"/>
                  </a:schemeClr>
                </a:solidFill>
              </a:rPr>
              <a:t> </a:t>
            </a:r>
            <a:r>
              <a:rPr lang="en-US" sz="2000" dirty="0" err="1">
                <a:solidFill>
                  <a:schemeClr val="tx1">
                    <a:lumMod val="50000"/>
                  </a:schemeClr>
                </a:solidFill>
              </a:rPr>
              <a:t>năng</a:t>
            </a:r>
            <a:r>
              <a:rPr lang="en-US" sz="2000" dirty="0">
                <a:solidFill>
                  <a:schemeClr val="tx1">
                    <a:lumMod val="50000"/>
                  </a:schemeClr>
                </a:solidFill>
              </a:rPr>
              <a:t> </a:t>
            </a:r>
            <a:r>
              <a:rPr lang="en-US" sz="2000" dirty="0" err="1">
                <a:solidFill>
                  <a:schemeClr val="tx1">
                    <a:lumMod val="50000"/>
                  </a:schemeClr>
                </a:solidFill>
              </a:rPr>
              <a:t>bảo</a:t>
            </a:r>
            <a:r>
              <a:rPr lang="en-US" sz="2000" dirty="0">
                <a:solidFill>
                  <a:schemeClr val="tx1">
                    <a:lumMod val="50000"/>
                  </a:schemeClr>
                </a:solidFill>
              </a:rPr>
              <a:t> </a:t>
            </a:r>
            <a:r>
              <a:rPr lang="en-US" sz="2000" dirty="0" err="1">
                <a:solidFill>
                  <a:schemeClr val="tx1">
                    <a:lumMod val="50000"/>
                  </a:schemeClr>
                </a:solidFill>
              </a:rPr>
              <a:t>vệ</a:t>
            </a:r>
            <a:r>
              <a:rPr lang="en-US" sz="2000" dirty="0">
                <a:solidFill>
                  <a:schemeClr val="tx1">
                    <a:lumMod val="50000"/>
                  </a:schemeClr>
                </a:solidFill>
              </a:rPr>
              <a:t> </a:t>
            </a:r>
            <a:r>
              <a:rPr lang="en-US" sz="2000" dirty="0" err="1">
                <a:solidFill>
                  <a:schemeClr val="tx1">
                    <a:lumMod val="50000"/>
                  </a:schemeClr>
                </a:solidFill>
              </a:rPr>
              <a:t>của</a:t>
            </a:r>
            <a:r>
              <a:rPr lang="en-US" sz="2000" dirty="0">
                <a:solidFill>
                  <a:schemeClr val="tx1">
                    <a:lumMod val="50000"/>
                  </a:schemeClr>
                </a:solidFill>
              </a:rPr>
              <a:t> </a:t>
            </a:r>
            <a:r>
              <a:rPr lang="en-US" sz="2000" dirty="0" err="1">
                <a:solidFill>
                  <a:schemeClr val="tx1">
                    <a:lumMod val="50000"/>
                  </a:schemeClr>
                </a:solidFill>
              </a:rPr>
              <a:t>tuyết</a:t>
            </a:r>
            <a:r>
              <a:rPr lang="en-US" sz="2000" dirty="0">
                <a:solidFill>
                  <a:schemeClr val="tx1">
                    <a:lumMod val="50000"/>
                  </a:schemeClr>
                </a:solidFill>
              </a:rPr>
              <a:t> </a:t>
            </a:r>
            <a:r>
              <a:rPr lang="en-US" sz="2000" dirty="0" err="1">
                <a:solidFill>
                  <a:schemeClr val="tx1">
                    <a:lumMod val="50000"/>
                  </a:schemeClr>
                </a:solidFill>
              </a:rPr>
              <a:t>miễn</a:t>
            </a:r>
            <a:r>
              <a:rPr lang="en-US" sz="2000" dirty="0">
                <a:solidFill>
                  <a:schemeClr val="tx1">
                    <a:lumMod val="50000"/>
                  </a:schemeClr>
                </a:solidFill>
              </a:rPr>
              <a:t> </a:t>
            </a:r>
            <a:r>
              <a:rPr lang="en-US" sz="2000" dirty="0" err="1">
                <a:solidFill>
                  <a:schemeClr val="tx1">
                    <a:lumMod val="50000"/>
                  </a:schemeClr>
                </a:solidFill>
              </a:rPr>
              <a:t>dịch</a:t>
            </a:r>
            <a:r>
              <a:rPr lang="en-US" sz="2000" dirty="0">
                <a:solidFill>
                  <a:schemeClr val="tx1">
                    <a:lumMod val="50000"/>
                  </a:schemeClr>
                </a:solidFill>
              </a:rPr>
              <a:t> </a:t>
            </a:r>
            <a:r>
              <a:rPr lang="en-US" sz="2000" dirty="0" err="1">
                <a:solidFill>
                  <a:schemeClr val="tx1">
                    <a:lumMod val="50000"/>
                  </a:schemeClr>
                </a:solidFill>
              </a:rPr>
              <a:t>không</a:t>
            </a:r>
            <a:r>
              <a:rPr lang="en-US" sz="2000" dirty="0">
                <a:solidFill>
                  <a:schemeClr val="tx1">
                    <a:lumMod val="50000"/>
                  </a:schemeClr>
                </a:solidFill>
              </a:rPr>
              <a:t> </a:t>
            </a:r>
            <a:r>
              <a:rPr lang="en-US" sz="2000" dirty="0" err="1">
                <a:solidFill>
                  <a:schemeClr val="tx1">
                    <a:lumMod val="50000"/>
                  </a:schemeClr>
                </a:solidFill>
              </a:rPr>
              <a:t>đặc</a:t>
            </a:r>
            <a:r>
              <a:rPr lang="en-US" sz="2000" dirty="0">
                <a:solidFill>
                  <a:schemeClr val="tx1">
                    <a:lumMod val="50000"/>
                  </a:schemeClr>
                </a:solidFill>
              </a:rPr>
              <a:t> </a:t>
            </a:r>
            <a:r>
              <a:rPr lang="en-US" sz="2000" dirty="0" err="1">
                <a:solidFill>
                  <a:schemeClr val="tx1">
                    <a:lumMod val="50000"/>
                  </a:schemeClr>
                </a:solidFill>
              </a:rPr>
              <a:t>hiệu</a:t>
            </a:r>
            <a:r>
              <a:rPr lang="en-US" sz="2000" dirty="0">
                <a:solidFill>
                  <a:schemeClr val="tx1">
                    <a:lumMod val="50000"/>
                  </a:schemeClr>
                </a:solidFill>
              </a:rPr>
              <a:t>?</a:t>
            </a:r>
            <a:endParaRPr lang="en-US" sz="2000" dirty="0"/>
          </a:p>
        </p:txBody>
      </p:sp>
      <p:sp>
        <p:nvSpPr>
          <p:cNvPr id="5" name="Oval 4"/>
          <p:cNvSpPr/>
          <p:nvPr/>
        </p:nvSpPr>
        <p:spPr>
          <a:xfrm>
            <a:off x="649094" y="3028950"/>
            <a:ext cx="2209800" cy="1524000"/>
          </a:xfrm>
          <a:prstGeom prst="ellipse">
            <a:avLst/>
          </a:prstGeom>
          <a:solidFill>
            <a:schemeClr val="accent5"/>
          </a:solidFill>
          <a:ln>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dirty="0" err="1">
                <a:solidFill>
                  <a:schemeClr val="tx1">
                    <a:lumMod val="50000"/>
                  </a:schemeClr>
                </a:solidFill>
              </a:rPr>
              <a:t>Tuyến</a:t>
            </a:r>
            <a:r>
              <a:rPr lang="en-US" sz="2000" dirty="0">
                <a:solidFill>
                  <a:schemeClr val="tx1">
                    <a:lumMod val="50000"/>
                  </a:schemeClr>
                </a:solidFill>
              </a:rPr>
              <a:t> </a:t>
            </a:r>
            <a:r>
              <a:rPr lang="en-US" sz="2000" dirty="0" err="1">
                <a:solidFill>
                  <a:schemeClr val="tx1">
                    <a:lumMod val="50000"/>
                  </a:schemeClr>
                </a:solidFill>
              </a:rPr>
              <a:t>miễn</a:t>
            </a:r>
            <a:r>
              <a:rPr lang="en-US" sz="2000" dirty="0">
                <a:solidFill>
                  <a:schemeClr val="tx1">
                    <a:lumMod val="50000"/>
                  </a:schemeClr>
                </a:solidFill>
              </a:rPr>
              <a:t> </a:t>
            </a:r>
            <a:r>
              <a:rPr lang="en-US" sz="2000" dirty="0" err="1">
                <a:solidFill>
                  <a:schemeClr val="tx1">
                    <a:lumMod val="50000"/>
                  </a:schemeClr>
                </a:solidFill>
              </a:rPr>
              <a:t>dịch</a:t>
            </a:r>
            <a:r>
              <a:rPr lang="en-US" sz="2000" dirty="0">
                <a:solidFill>
                  <a:schemeClr val="tx1">
                    <a:lumMod val="50000"/>
                  </a:schemeClr>
                </a:solidFill>
              </a:rPr>
              <a:t> </a:t>
            </a:r>
            <a:r>
              <a:rPr lang="en-US" sz="2000" dirty="0" err="1">
                <a:solidFill>
                  <a:schemeClr val="tx1">
                    <a:lumMod val="50000"/>
                  </a:schemeClr>
                </a:solidFill>
              </a:rPr>
              <a:t>không</a:t>
            </a:r>
            <a:r>
              <a:rPr lang="en-US" sz="2000" dirty="0">
                <a:solidFill>
                  <a:schemeClr val="tx1">
                    <a:lumMod val="50000"/>
                  </a:schemeClr>
                </a:solidFill>
              </a:rPr>
              <a:t> </a:t>
            </a:r>
            <a:r>
              <a:rPr lang="en-US" sz="2000" dirty="0" err="1">
                <a:solidFill>
                  <a:schemeClr val="tx1">
                    <a:lumMod val="50000"/>
                  </a:schemeClr>
                </a:solidFill>
              </a:rPr>
              <a:t>đặc</a:t>
            </a:r>
            <a:r>
              <a:rPr lang="en-US" sz="2000" dirty="0">
                <a:solidFill>
                  <a:schemeClr val="tx1">
                    <a:lumMod val="50000"/>
                  </a:schemeClr>
                </a:solidFill>
              </a:rPr>
              <a:t> </a:t>
            </a:r>
            <a:r>
              <a:rPr lang="en-US" sz="2000" dirty="0" err="1">
                <a:solidFill>
                  <a:schemeClr val="tx1">
                    <a:lumMod val="50000"/>
                  </a:schemeClr>
                </a:solidFill>
              </a:rPr>
              <a:t>hiệu</a:t>
            </a:r>
            <a:endParaRPr lang="en-US" sz="2000" dirty="0">
              <a:solidFill>
                <a:schemeClr val="tx1">
                  <a:lumMod val="50000"/>
                </a:schemeClr>
              </a:solidFill>
            </a:endParaRPr>
          </a:p>
        </p:txBody>
      </p:sp>
      <p:sp>
        <p:nvSpPr>
          <p:cNvPr id="2" name="Right Arrow 1"/>
          <p:cNvSpPr/>
          <p:nvPr/>
        </p:nvSpPr>
        <p:spPr>
          <a:xfrm>
            <a:off x="3124200" y="3600450"/>
            <a:ext cx="609600" cy="381000"/>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4276818" y="2686050"/>
            <a:ext cx="1676400" cy="1295400"/>
          </a:xfrm>
          <a:prstGeom prst="roundRect">
            <a:avLst/>
          </a:prstGeom>
          <a:blipFill>
            <a:blip r:embed="rId3"/>
            <a:stretch>
              <a:fillRect l="-1000" r="-10000" b="-6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132389" y="4018876"/>
            <a:ext cx="1965258" cy="1015663"/>
          </a:xfrm>
          <a:prstGeom prst="rect">
            <a:avLst/>
          </a:prstGeom>
        </p:spPr>
        <p:txBody>
          <a:bodyPr wrap="square">
            <a:spAutoFit/>
          </a:bodyPr>
          <a:lstStyle/>
          <a:p>
            <a:pPr algn="ctr">
              <a:lnSpc>
                <a:spcPct val="150000"/>
              </a:lnSpc>
            </a:pPr>
            <a:r>
              <a:rPr lang="en-US" sz="2000" dirty="0" err="1"/>
              <a:t>Giữ</a:t>
            </a:r>
            <a:r>
              <a:rPr lang="en-US" sz="2000" dirty="0"/>
              <a:t> </a:t>
            </a:r>
            <a:r>
              <a:rPr lang="en-US" sz="2000" dirty="0" err="1"/>
              <a:t>gìn</a:t>
            </a:r>
            <a:r>
              <a:rPr lang="en-US" sz="2000" dirty="0"/>
              <a:t> </a:t>
            </a:r>
            <a:r>
              <a:rPr lang="en-US" sz="2000" dirty="0" err="1"/>
              <a:t>cơ</a:t>
            </a:r>
            <a:r>
              <a:rPr lang="en-US" sz="2000" dirty="0"/>
              <a:t> </a:t>
            </a:r>
            <a:r>
              <a:rPr lang="en-US" sz="2000" dirty="0" err="1"/>
              <a:t>thể</a:t>
            </a:r>
            <a:r>
              <a:rPr lang="en-US" sz="2000" dirty="0"/>
              <a:t> </a:t>
            </a:r>
            <a:r>
              <a:rPr lang="en-US" sz="2000" dirty="0" err="1"/>
              <a:t>sạch</a:t>
            </a:r>
            <a:r>
              <a:rPr lang="en-US" sz="2000" dirty="0"/>
              <a:t> </a:t>
            </a:r>
            <a:r>
              <a:rPr lang="en-US" sz="2000" dirty="0" err="1"/>
              <a:t>sẽ</a:t>
            </a:r>
            <a:endParaRPr lang="en-US" sz="2000" dirty="0"/>
          </a:p>
        </p:txBody>
      </p:sp>
      <p:sp>
        <p:nvSpPr>
          <p:cNvPr id="9" name="Rounded Rectangle 8"/>
          <p:cNvSpPr/>
          <p:nvPr/>
        </p:nvSpPr>
        <p:spPr>
          <a:xfrm>
            <a:off x="6771001" y="2686050"/>
            <a:ext cx="1676400" cy="1295400"/>
          </a:xfrm>
          <a:prstGeom prst="roundRect">
            <a:avLst/>
          </a:prstGeom>
          <a:blipFill>
            <a:blip r:embed="rId4"/>
            <a:stretch>
              <a:fillRect l="-1000" r="-10000" b="-6000"/>
            </a:stretch>
          </a:blip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6513686" y="4018876"/>
            <a:ext cx="2191030" cy="1015663"/>
          </a:xfrm>
          <a:prstGeom prst="rect">
            <a:avLst/>
          </a:prstGeom>
        </p:spPr>
        <p:txBody>
          <a:bodyPr wrap="square">
            <a:spAutoFit/>
          </a:bodyPr>
          <a:lstStyle/>
          <a:p>
            <a:pPr algn="ctr">
              <a:lnSpc>
                <a:spcPct val="150000"/>
              </a:lnSpc>
            </a:pPr>
            <a:r>
              <a:rPr lang="en-US" sz="2000" dirty="0" err="1"/>
              <a:t>Tránh</a:t>
            </a:r>
            <a:r>
              <a:rPr lang="en-US" sz="2000" dirty="0"/>
              <a:t> </a:t>
            </a:r>
            <a:r>
              <a:rPr lang="en-US" sz="2000" dirty="0" err="1"/>
              <a:t>tổn</a:t>
            </a:r>
            <a:r>
              <a:rPr lang="en-US" sz="2000" dirty="0"/>
              <a:t> </a:t>
            </a:r>
            <a:r>
              <a:rPr lang="en-US" sz="2000" dirty="0" err="1"/>
              <a:t>thương</a:t>
            </a:r>
            <a:r>
              <a:rPr lang="en-US" sz="2000" dirty="0"/>
              <a:t> da </a:t>
            </a:r>
            <a:r>
              <a:rPr lang="en-US" sz="2000" dirty="0" err="1"/>
              <a:t>và</a:t>
            </a:r>
            <a:r>
              <a:rPr lang="en-US" sz="2000" dirty="0"/>
              <a:t> </a:t>
            </a:r>
            <a:r>
              <a:rPr lang="en-US" sz="2000" dirty="0" err="1"/>
              <a:t>niêm</a:t>
            </a:r>
            <a:r>
              <a:rPr lang="en-US" sz="2000" dirty="0"/>
              <a:t> </a:t>
            </a:r>
            <a:r>
              <a:rPr lang="en-US" sz="2000" dirty="0" err="1"/>
              <a:t>mạc</a:t>
            </a:r>
            <a:endParaRPr lang="en-US" sz="2000" dirty="0"/>
          </a:p>
        </p:txBody>
      </p:sp>
      <p:cxnSp>
        <p:nvCxnSpPr>
          <p:cNvPr id="11" name="Straight Connector 10"/>
          <p:cNvCxnSpPr/>
          <p:nvPr/>
        </p:nvCxnSpPr>
        <p:spPr>
          <a:xfrm>
            <a:off x="6852600" y="2743200"/>
            <a:ext cx="1513201" cy="118110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6852600" y="2743200"/>
            <a:ext cx="1513201" cy="118110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8259639"/>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randombar(horizontal)">
                                      <p:cBhvr>
                                        <p:cTn id="25" dur="500"/>
                                        <p:tgtEl>
                                          <p:spTgt spid="7"/>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randombar(horizontal)">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p:cTn id="33" dur="500" fill="hold"/>
                                        <p:tgtEl>
                                          <p:spTgt spid="9"/>
                                        </p:tgtEl>
                                        <p:attrNameLst>
                                          <p:attrName>ppt_w</p:attrName>
                                        </p:attrNameLst>
                                      </p:cBhvr>
                                      <p:tavLst>
                                        <p:tav tm="0">
                                          <p:val>
                                            <p:fltVal val="0"/>
                                          </p:val>
                                        </p:tav>
                                        <p:tav tm="100000">
                                          <p:val>
                                            <p:strVal val="#ppt_w"/>
                                          </p:val>
                                        </p:tav>
                                      </p:tavLst>
                                    </p:anim>
                                    <p:anim calcmode="lin" valueType="num">
                                      <p:cBhvr>
                                        <p:cTn id="34" dur="500" fill="hold"/>
                                        <p:tgtEl>
                                          <p:spTgt spid="9"/>
                                        </p:tgtEl>
                                        <p:attrNameLst>
                                          <p:attrName>ppt_h</p:attrName>
                                        </p:attrNameLst>
                                      </p:cBhvr>
                                      <p:tavLst>
                                        <p:tav tm="0">
                                          <p:val>
                                            <p:fltVal val="0"/>
                                          </p:val>
                                        </p:tav>
                                        <p:tav tm="100000">
                                          <p:val>
                                            <p:strVal val="#ppt_h"/>
                                          </p:val>
                                        </p:tav>
                                      </p:tavLst>
                                    </p:anim>
                                    <p:animEffect transition="in" filter="fade">
                                      <p:cBhvr>
                                        <p:cTn id="35" dur="500"/>
                                        <p:tgtEl>
                                          <p:spTgt spid="9"/>
                                        </p:tgtEl>
                                      </p:cBhvr>
                                    </p:animEffect>
                                  </p:childTnLst>
                                </p:cTn>
                              </p:par>
                              <p:par>
                                <p:cTn id="36" presetID="53" presetClass="entr" presetSubtype="16" fill="hold" grpId="0" nodeType="withEffect">
                                  <p:stCondLst>
                                    <p:cond delay="0"/>
                                  </p:stCondLst>
                                  <p:childTnLst>
                                    <p:set>
                                      <p:cBhvr>
                                        <p:cTn id="37" dur="1" fill="hold">
                                          <p:stCondLst>
                                            <p:cond delay="0"/>
                                          </p:stCondLst>
                                        </p:cTn>
                                        <p:tgtEl>
                                          <p:spTgt spid="10"/>
                                        </p:tgtEl>
                                        <p:attrNameLst>
                                          <p:attrName>style.visibility</p:attrName>
                                        </p:attrNameLst>
                                      </p:cBhvr>
                                      <p:to>
                                        <p:strVal val="visible"/>
                                      </p:to>
                                    </p:set>
                                    <p:anim calcmode="lin" valueType="num">
                                      <p:cBhvr>
                                        <p:cTn id="38" dur="500" fill="hold"/>
                                        <p:tgtEl>
                                          <p:spTgt spid="10"/>
                                        </p:tgtEl>
                                        <p:attrNameLst>
                                          <p:attrName>ppt_w</p:attrName>
                                        </p:attrNameLst>
                                      </p:cBhvr>
                                      <p:tavLst>
                                        <p:tav tm="0">
                                          <p:val>
                                            <p:fltVal val="0"/>
                                          </p:val>
                                        </p:tav>
                                        <p:tav tm="100000">
                                          <p:val>
                                            <p:strVal val="#ppt_w"/>
                                          </p:val>
                                        </p:tav>
                                      </p:tavLst>
                                    </p:anim>
                                    <p:anim calcmode="lin" valueType="num">
                                      <p:cBhvr>
                                        <p:cTn id="39" dur="500" fill="hold"/>
                                        <p:tgtEl>
                                          <p:spTgt spid="10"/>
                                        </p:tgtEl>
                                        <p:attrNameLst>
                                          <p:attrName>ppt_h</p:attrName>
                                        </p:attrNameLst>
                                      </p:cBhvr>
                                      <p:tavLst>
                                        <p:tav tm="0">
                                          <p:val>
                                            <p:fltVal val="0"/>
                                          </p:val>
                                        </p:tav>
                                        <p:tav tm="100000">
                                          <p:val>
                                            <p:strVal val="#ppt_h"/>
                                          </p:val>
                                        </p:tav>
                                      </p:tavLst>
                                    </p:anim>
                                    <p:animEffect transition="in" filter="fade">
                                      <p:cBhvr>
                                        <p:cTn id="40" dur="500"/>
                                        <p:tgtEl>
                                          <p:spTgt spid="10"/>
                                        </p:tgtEl>
                                      </p:cBhvr>
                                    </p:animEffect>
                                  </p:childTnLst>
                                </p:cTn>
                              </p:par>
                              <p:par>
                                <p:cTn id="41" presetID="53" presetClass="entr" presetSubtype="16" fill="hold" nodeType="with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p:cTn id="43" dur="500" fill="hold"/>
                                        <p:tgtEl>
                                          <p:spTgt spid="11"/>
                                        </p:tgtEl>
                                        <p:attrNameLst>
                                          <p:attrName>ppt_w</p:attrName>
                                        </p:attrNameLst>
                                      </p:cBhvr>
                                      <p:tavLst>
                                        <p:tav tm="0">
                                          <p:val>
                                            <p:fltVal val="0"/>
                                          </p:val>
                                        </p:tav>
                                        <p:tav tm="100000">
                                          <p:val>
                                            <p:strVal val="#ppt_w"/>
                                          </p:val>
                                        </p:tav>
                                      </p:tavLst>
                                    </p:anim>
                                    <p:anim calcmode="lin" valueType="num">
                                      <p:cBhvr>
                                        <p:cTn id="44" dur="500" fill="hold"/>
                                        <p:tgtEl>
                                          <p:spTgt spid="11"/>
                                        </p:tgtEl>
                                        <p:attrNameLst>
                                          <p:attrName>ppt_h</p:attrName>
                                        </p:attrNameLst>
                                      </p:cBhvr>
                                      <p:tavLst>
                                        <p:tav tm="0">
                                          <p:val>
                                            <p:fltVal val="0"/>
                                          </p:val>
                                        </p:tav>
                                        <p:tav tm="100000">
                                          <p:val>
                                            <p:strVal val="#ppt_h"/>
                                          </p:val>
                                        </p:tav>
                                      </p:tavLst>
                                    </p:anim>
                                    <p:animEffect transition="in" filter="fade">
                                      <p:cBhvr>
                                        <p:cTn id="45" dur="500"/>
                                        <p:tgtEl>
                                          <p:spTgt spid="11"/>
                                        </p:tgtEl>
                                      </p:cBhvr>
                                    </p:animEffect>
                                  </p:childTnLst>
                                </p:cTn>
                              </p:par>
                              <p:par>
                                <p:cTn id="46" presetID="53" presetClass="entr" presetSubtype="16" fill="hold" nodeType="withEffect">
                                  <p:stCondLst>
                                    <p:cond delay="0"/>
                                  </p:stCondLst>
                                  <p:childTnLst>
                                    <p:set>
                                      <p:cBhvr>
                                        <p:cTn id="47" dur="1" fill="hold">
                                          <p:stCondLst>
                                            <p:cond delay="0"/>
                                          </p:stCondLst>
                                        </p:cTn>
                                        <p:tgtEl>
                                          <p:spTgt spid="16"/>
                                        </p:tgtEl>
                                        <p:attrNameLst>
                                          <p:attrName>style.visibility</p:attrName>
                                        </p:attrNameLst>
                                      </p:cBhvr>
                                      <p:to>
                                        <p:strVal val="visible"/>
                                      </p:to>
                                    </p:set>
                                    <p:anim calcmode="lin" valueType="num">
                                      <p:cBhvr>
                                        <p:cTn id="48" dur="500" fill="hold"/>
                                        <p:tgtEl>
                                          <p:spTgt spid="16"/>
                                        </p:tgtEl>
                                        <p:attrNameLst>
                                          <p:attrName>ppt_w</p:attrName>
                                        </p:attrNameLst>
                                      </p:cBhvr>
                                      <p:tavLst>
                                        <p:tav tm="0">
                                          <p:val>
                                            <p:fltVal val="0"/>
                                          </p:val>
                                        </p:tav>
                                        <p:tav tm="100000">
                                          <p:val>
                                            <p:strVal val="#ppt_w"/>
                                          </p:val>
                                        </p:tav>
                                      </p:tavLst>
                                    </p:anim>
                                    <p:anim calcmode="lin" valueType="num">
                                      <p:cBhvr>
                                        <p:cTn id="49" dur="500" fill="hold"/>
                                        <p:tgtEl>
                                          <p:spTgt spid="16"/>
                                        </p:tgtEl>
                                        <p:attrNameLst>
                                          <p:attrName>ppt_h</p:attrName>
                                        </p:attrNameLst>
                                      </p:cBhvr>
                                      <p:tavLst>
                                        <p:tav tm="0">
                                          <p:val>
                                            <p:fltVal val="0"/>
                                          </p:val>
                                        </p:tav>
                                        <p:tav tm="100000">
                                          <p:val>
                                            <p:strVal val="#ppt_h"/>
                                          </p:val>
                                        </p:tav>
                                      </p:tavLst>
                                    </p:anim>
                                    <p:animEffect transition="in" filter="fade">
                                      <p:cBhvr>
                                        <p:cTn id="5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animBg="1"/>
      <p:bldP spid="2" grpId="0" animBg="1"/>
      <p:bldP spid="7" grpId="0" animBg="1"/>
      <p:bldP spid="8" grpId="0"/>
      <p:bldP spid="9" grpId="0" animBg="1"/>
      <p:bldP spid="1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1219200" y="361950"/>
            <a:ext cx="6934200" cy="762000"/>
          </a:xfrm>
          <a:prstGeom prst="roundRect">
            <a:avLst/>
          </a:prstGeom>
          <a:solidFill>
            <a:schemeClr val="tx2"/>
          </a:solidFill>
          <a:ln>
            <a:solidFill>
              <a:schemeClr val="tx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dirty="0">
                <a:solidFill>
                  <a:schemeClr val="tx1">
                    <a:lumMod val="50000"/>
                  </a:schemeClr>
                </a:solidFill>
              </a:rPr>
              <a:t>Tăng cường sức khỏe của hệ miễn dịch: </a:t>
            </a:r>
            <a:endParaRPr lang="en-US" sz="2000" dirty="0">
              <a:solidFill>
                <a:schemeClr val="tx1">
                  <a:lumMod val="50000"/>
                </a:schemeClr>
              </a:solidFill>
            </a:endParaRPr>
          </a:p>
        </p:txBody>
      </p:sp>
      <p:grpSp>
        <p:nvGrpSpPr>
          <p:cNvPr id="15" name="Group 14"/>
          <p:cNvGrpSpPr/>
          <p:nvPr/>
        </p:nvGrpSpPr>
        <p:grpSpPr>
          <a:xfrm>
            <a:off x="533400" y="1504950"/>
            <a:ext cx="2184400" cy="2849937"/>
            <a:chOff x="88900" y="1790700"/>
            <a:chExt cx="2184400" cy="2849937"/>
          </a:xfrm>
        </p:grpSpPr>
        <p:sp>
          <p:nvSpPr>
            <p:cNvPr id="10" name="Oval 9"/>
            <p:cNvSpPr/>
            <p:nvPr/>
          </p:nvSpPr>
          <p:spPr>
            <a:xfrm>
              <a:off x="381000" y="1790700"/>
              <a:ext cx="1828800" cy="1828800"/>
            </a:xfrm>
            <a:prstGeom prst="ellipse">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88900" y="4086639"/>
              <a:ext cx="2184400" cy="553998"/>
            </a:xfrm>
            <a:prstGeom prst="rect">
              <a:avLst/>
            </a:prstGeom>
          </p:spPr>
          <p:txBody>
            <a:bodyPr wrap="square">
              <a:spAutoFit/>
            </a:bodyPr>
            <a:lstStyle/>
            <a:p>
              <a:pPr algn="ctr">
                <a:lnSpc>
                  <a:spcPct val="150000"/>
                </a:lnSpc>
              </a:pPr>
              <a:r>
                <a:rPr lang="en-US" sz="2000" dirty="0" err="1"/>
                <a:t>Ăn</a:t>
              </a:r>
              <a:r>
                <a:rPr lang="en-US" sz="2000" dirty="0"/>
                <a:t> </a:t>
              </a:r>
              <a:r>
                <a:rPr lang="en-US" sz="2000" dirty="0" err="1"/>
                <a:t>uống</a:t>
              </a:r>
              <a:r>
                <a:rPr lang="en-US" sz="2000" dirty="0"/>
                <a:t> </a:t>
              </a:r>
              <a:r>
                <a:rPr lang="en-US" sz="2000" dirty="0" err="1"/>
                <a:t>đủ</a:t>
              </a:r>
              <a:r>
                <a:rPr lang="en-US" sz="2000" dirty="0"/>
                <a:t> </a:t>
              </a:r>
              <a:r>
                <a:rPr lang="en-US" sz="2000" dirty="0" err="1"/>
                <a:t>chất</a:t>
              </a:r>
              <a:endParaRPr lang="en-US" sz="2000" dirty="0"/>
            </a:p>
          </p:txBody>
        </p:sp>
      </p:grpSp>
      <p:grpSp>
        <p:nvGrpSpPr>
          <p:cNvPr id="16" name="Group 15"/>
          <p:cNvGrpSpPr/>
          <p:nvPr/>
        </p:nvGrpSpPr>
        <p:grpSpPr>
          <a:xfrm>
            <a:off x="3314700" y="1485900"/>
            <a:ext cx="1905000" cy="3330652"/>
            <a:chOff x="3467100" y="1428750"/>
            <a:chExt cx="1905000" cy="3330652"/>
          </a:xfrm>
        </p:grpSpPr>
        <p:sp>
          <p:nvSpPr>
            <p:cNvPr id="11" name="Oval 10"/>
            <p:cNvSpPr/>
            <p:nvPr/>
          </p:nvSpPr>
          <p:spPr>
            <a:xfrm>
              <a:off x="3505200" y="1428750"/>
              <a:ext cx="1828800" cy="1828800"/>
            </a:xfrm>
            <a:prstGeom prst="ellipse">
              <a:avLst/>
            </a:prstGeom>
            <a:blipFill dpi="0" rotWithShape="1">
              <a:blip r:embed="rId3"/>
              <a:srcRect/>
              <a:stretch>
                <a:fillRect l="-9000" t="-1000" r="-6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3467100" y="3282074"/>
              <a:ext cx="1905000" cy="1477328"/>
            </a:xfrm>
            <a:prstGeom prst="rect">
              <a:avLst/>
            </a:prstGeom>
          </p:spPr>
          <p:txBody>
            <a:bodyPr wrap="square">
              <a:spAutoFit/>
            </a:bodyPr>
            <a:lstStyle/>
            <a:p>
              <a:pPr algn="ctr">
                <a:lnSpc>
                  <a:spcPct val="150000"/>
                </a:lnSpc>
              </a:pPr>
              <a:r>
                <a:rPr lang="vi-VN" sz="2000" dirty="0"/>
                <a:t>Thường xuyên luyện tập thể dục, thể thao</a:t>
              </a:r>
              <a:endParaRPr lang="en-US" sz="2000" dirty="0"/>
            </a:p>
          </p:txBody>
        </p:sp>
      </p:grpSp>
      <p:sp>
        <p:nvSpPr>
          <p:cNvPr id="19" name="Rectangle 18"/>
          <p:cNvSpPr/>
          <p:nvPr/>
        </p:nvSpPr>
        <p:spPr>
          <a:xfrm>
            <a:off x="5765800" y="3339224"/>
            <a:ext cx="2667000" cy="1477328"/>
          </a:xfrm>
          <a:prstGeom prst="rect">
            <a:avLst/>
          </a:prstGeom>
        </p:spPr>
        <p:txBody>
          <a:bodyPr wrap="square">
            <a:spAutoFit/>
          </a:bodyPr>
          <a:lstStyle/>
          <a:p>
            <a:pPr algn="ctr">
              <a:lnSpc>
                <a:spcPct val="150000"/>
              </a:lnSpc>
            </a:pPr>
            <a:r>
              <a:rPr lang="en-US" sz="2000" dirty="0" err="1"/>
              <a:t>Hạn</a:t>
            </a:r>
            <a:r>
              <a:rPr lang="en-US" sz="2000" dirty="0"/>
              <a:t> </a:t>
            </a:r>
            <a:r>
              <a:rPr lang="en-US" sz="2000" dirty="0" err="1"/>
              <a:t>chế</a:t>
            </a:r>
            <a:r>
              <a:rPr lang="en-US" sz="2000" dirty="0"/>
              <a:t> </a:t>
            </a:r>
            <a:r>
              <a:rPr lang="en-US" sz="2000" dirty="0" err="1"/>
              <a:t>chất</a:t>
            </a:r>
            <a:r>
              <a:rPr lang="en-US" sz="2000" dirty="0"/>
              <a:t> </a:t>
            </a:r>
            <a:r>
              <a:rPr lang="en-US" sz="2000" dirty="0" err="1"/>
              <a:t>kích</a:t>
            </a:r>
            <a:r>
              <a:rPr lang="en-US" sz="2000" dirty="0"/>
              <a:t> </a:t>
            </a:r>
            <a:r>
              <a:rPr lang="en-US" sz="2000" dirty="0" err="1"/>
              <a:t>thích</a:t>
            </a:r>
            <a:r>
              <a:rPr lang="en-US" sz="2000" dirty="0"/>
              <a:t> </a:t>
            </a:r>
            <a:r>
              <a:rPr lang="en-US" sz="2000" dirty="0" err="1"/>
              <a:t>như</a:t>
            </a:r>
            <a:r>
              <a:rPr lang="en-US" sz="2000" dirty="0"/>
              <a:t> </a:t>
            </a:r>
            <a:r>
              <a:rPr lang="en-US" sz="2000" dirty="0" err="1"/>
              <a:t>rượu</a:t>
            </a:r>
            <a:r>
              <a:rPr lang="en-US" sz="2000" dirty="0"/>
              <a:t> </a:t>
            </a:r>
            <a:r>
              <a:rPr lang="en-US" sz="2000" dirty="0" err="1"/>
              <a:t>bia</a:t>
            </a:r>
            <a:r>
              <a:rPr lang="en-US" sz="2000" dirty="0"/>
              <a:t>, </a:t>
            </a:r>
            <a:r>
              <a:rPr lang="en-US" sz="2000" dirty="0" err="1"/>
              <a:t>thuốc</a:t>
            </a:r>
            <a:r>
              <a:rPr lang="en-US" sz="2000" dirty="0"/>
              <a:t> </a:t>
            </a:r>
            <a:r>
              <a:rPr lang="en-US" sz="2000" dirty="0" err="1"/>
              <a:t>lá</a:t>
            </a:r>
            <a:r>
              <a:rPr lang="en-US" sz="2000" dirty="0"/>
              <a:t>,…</a:t>
            </a:r>
          </a:p>
        </p:txBody>
      </p:sp>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65800" y="1533525"/>
            <a:ext cx="2667000" cy="1733550"/>
          </a:xfrm>
          <a:prstGeom prst="rect">
            <a:avLst/>
          </a:prstGeom>
        </p:spPr>
      </p:pic>
    </p:spTree>
    <p:extLst>
      <p:ext uri="{BB962C8B-B14F-4D97-AF65-F5344CB8AC3E}">
        <p14:creationId xmlns:p14="http://schemas.microsoft.com/office/powerpoint/2010/main" val="3466559234"/>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arn(inVertical)">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randombar(horizontal)">
                                      <p:cBhvr>
                                        <p:cTn id="23" dur="500"/>
                                        <p:tgtEl>
                                          <p:spTgt spid="20"/>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randombar(horizontal)">
                                      <p:cBhvr>
                                        <p:cTn id="2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3036947" y="343068"/>
            <a:ext cx="3048000" cy="457201"/>
          </a:xfrm>
          <a:prstGeom prst="roundRect">
            <a:avLst/>
          </a:prstGeom>
          <a:solidFill>
            <a:schemeClr val="tx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b="1" dirty="0" err="1">
                <a:solidFill>
                  <a:schemeClr val="tx1">
                    <a:lumMod val="50000"/>
                  </a:schemeClr>
                </a:solidFill>
              </a:rPr>
              <a:t>Nhóm</a:t>
            </a:r>
            <a:r>
              <a:rPr lang="en-US" sz="2000" b="1" dirty="0">
                <a:solidFill>
                  <a:schemeClr val="tx1">
                    <a:lumMod val="50000"/>
                  </a:schemeClr>
                </a:solidFill>
              </a:rPr>
              <a:t> 3 </a:t>
            </a:r>
            <a:r>
              <a:rPr lang="en-US" sz="2000" b="1" dirty="0" err="1">
                <a:solidFill>
                  <a:schemeClr val="tx1">
                    <a:lumMod val="50000"/>
                  </a:schemeClr>
                </a:solidFill>
              </a:rPr>
              <a:t>và</a:t>
            </a:r>
            <a:r>
              <a:rPr lang="en-US" sz="2000" b="1" dirty="0">
                <a:solidFill>
                  <a:schemeClr val="tx1">
                    <a:lumMod val="50000"/>
                  </a:schemeClr>
                </a:solidFill>
              </a:rPr>
              <a:t> 4</a:t>
            </a:r>
          </a:p>
        </p:txBody>
      </p:sp>
      <p:sp>
        <p:nvSpPr>
          <p:cNvPr id="10" name="TextBox 9"/>
          <p:cNvSpPr txBox="1"/>
          <p:nvPr/>
        </p:nvSpPr>
        <p:spPr>
          <a:xfrm>
            <a:off x="865247" y="1028868"/>
            <a:ext cx="7391400" cy="1015663"/>
          </a:xfrm>
          <a:prstGeom prst="rect">
            <a:avLst/>
          </a:prstGeom>
          <a:noFill/>
        </p:spPr>
        <p:txBody>
          <a:bodyPr wrap="square" rtlCol="0">
            <a:spAutoFit/>
          </a:bodyPr>
          <a:lstStyle/>
          <a:p>
            <a:pPr algn="just">
              <a:lnSpc>
                <a:spcPct val="150000"/>
              </a:lnSpc>
            </a:pPr>
            <a:r>
              <a:rPr lang="vi-VN" sz="2000" b="1" dirty="0">
                <a:solidFill>
                  <a:srgbClr val="C00000"/>
                </a:solidFill>
              </a:rPr>
              <a:t>Câu </a:t>
            </a:r>
            <a:r>
              <a:rPr lang="en-US" sz="2000" b="1" dirty="0">
                <a:solidFill>
                  <a:srgbClr val="C00000"/>
                </a:solidFill>
              </a:rPr>
              <a:t>2</a:t>
            </a:r>
            <a:r>
              <a:rPr lang="vi-VN" sz="2000" b="1" dirty="0">
                <a:solidFill>
                  <a:srgbClr val="C00000"/>
                </a:solidFill>
              </a:rPr>
              <a:t>:</a:t>
            </a:r>
            <a:r>
              <a:rPr lang="en-US" sz="2000" b="1" dirty="0">
                <a:solidFill>
                  <a:srgbClr val="C00000"/>
                </a:solidFill>
              </a:rPr>
              <a:t> </a:t>
            </a:r>
            <a:r>
              <a:rPr lang="en-US" sz="2000" dirty="0" err="1">
                <a:solidFill>
                  <a:schemeClr val="tx1">
                    <a:lumMod val="50000"/>
                  </a:schemeClr>
                </a:solidFill>
              </a:rPr>
              <a:t>Giải</a:t>
            </a:r>
            <a:r>
              <a:rPr lang="en-US" sz="2000" dirty="0">
                <a:solidFill>
                  <a:schemeClr val="tx1">
                    <a:lumMod val="50000"/>
                  </a:schemeClr>
                </a:solidFill>
              </a:rPr>
              <a:t> </a:t>
            </a:r>
            <a:r>
              <a:rPr lang="en-US" sz="2000" dirty="0" err="1">
                <a:solidFill>
                  <a:schemeClr val="tx1">
                    <a:lumMod val="50000"/>
                  </a:schemeClr>
                </a:solidFill>
              </a:rPr>
              <a:t>thích</a:t>
            </a:r>
            <a:r>
              <a:rPr lang="en-US" sz="2000" dirty="0">
                <a:solidFill>
                  <a:schemeClr val="tx1">
                    <a:lumMod val="50000"/>
                  </a:schemeClr>
                </a:solidFill>
              </a:rPr>
              <a:t> </a:t>
            </a:r>
            <a:r>
              <a:rPr lang="en-US" sz="2000" dirty="0" err="1">
                <a:solidFill>
                  <a:schemeClr val="tx1">
                    <a:lumMod val="50000"/>
                  </a:schemeClr>
                </a:solidFill>
              </a:rPr>
              <a:t>vì</a:t>
            </a:r>
            <a:r>
              <a:rPr lang="en-US" sz="2000" dirty="0">
                <a:solidFill>
                  <a:schemeClr val="tx1">
                    <a:lumMod val="50000"/>
                  </a:schemeClr>
                </a:solidFill>
              </a:rPr>
              <a:t> </a:t>
            </a:r>
            <a:r>
              <a:rPr lang="en-US" sz="2000" dirty="0" err="1">
                <a:solidFill>
                  <a:schemeClr val="tx1">
                    <a:lumMod val="50000"/>
                  </a:schemeClr>
                </a:solidFill>
              </a:rPr>
              <a:t>sao</a:t>
            </a:r>
            <a:r>
              <a:rPr lang="en-US" sz="2000" dirty="0">
                <a:solidFill>
                  <a:schemeClr val="tx1">
                    <a:lumMod val="50000"/>
                  </a:schemeClr>
                </a:solidFill>
              </a:rPr>
              <a:t> </a:t>
            </a:r>
            <a:r>
              <a:rPr lang="en-US" sz="2000" dirty="0" err="1">
                <a:solidFill>
                  <a:schemeClr val="tx1">
                    <a:lumMod val="50000"/>
                  </a:schemeClr>
                </a:solidFill>
              </a:rPr>
              <a:t>có</a:t>
            </a:r>
            <a:r>
              <a:rPr lang="en-US" sz="2000" dirty="0">
                <a:solidFill>
                  <a:schemeClr val="tx1">
                    <a:lumMod val="50000"/>
                  </a:schemeClr>
                </a:solidFill>
              </a:rPr>
              <a:t> </a:t>
            </a:r>
            <a:r>
              <a:rPr lang="en-US" sz="2000" dirty="0" err="1">
                <a:solidFill>
                  <a:schemeClr val="tx1">
                    <a:lumMod val="50000"/>
                  </a:schemeClr>
                </a:solidFill>
              </a:rPr>
              <a:t>một</a:t>
            </a:r>
            <a:r>
              <a:rPr lang="en-US" sz="2000" dirty="0">
                <a:solidFill>
                  <a:schemeClr val="tx1">
                    <a:lumMod val="50000"/>
                  </a:schemeClr>
                </a:solidFill>
              </a:rPr>
              <a:t> </a:t>
            </a:r>
            <a:r>
              <a:rPr lang="en-US" sz="2000" dirty="0" err="1">
                <a:solidFill>
                  <a:schemeClr val="tx1">
                    <a:lumMod val="50000"/>
                  </a:schemeClr>
                </a:solidFill>
              </a:rPr>
              <a:t>số</a:t>
            </a:r>
            <a:r>
              <a:rPr lang="en-US" sz="2000" dirty="0">
                <a:solidFill>
                  <a:schemeClr val="tx1">
                    <a:lumMod val="50000"/>
                  </a:schemeClr>
                </a:solidFill>
              </a:rPr>
              <a:t> </a:t>
            </a:r>
            <a:r>
              <a:rPr lang="en-US" sz="2000" dirty="0" err="1">
                <a:solidFill>
                  <a:schemeClr val="tx1">
                    <a:lumMod val="50000"/>
                  </a:schemeClr>
                </a:solidFill>
              </a:rPr>
              <a:t>bệnh</a:t>
            </a:r>
            <a:r>
              <a:rPr lang="en-US" sz="2000" dirty="0">
                <a:solidFill>
                  <a:schemeClr val="tx1">
                    <a:lumMod val="50000"/>
                  </a:schemeClr>
                </a:solidFill>
              </a:rPr>
              <a:t> </a:t>
            </a:r>
            <a:r>
              <a:rPr lang="en-US" sz="2000" dirty="0" err="1">
                <a:solidFill>
                  <a:schemeClr val="tx1">
                    <a:lumMod val="50000"/>
                  </a:schemeClr>
                </a:solidFill>
              </a:rPr>
              <a:t>như</a:t>
            </a:r>
            <a:r>
              <a:rPr lang="en-US" sz="2000" dirty="0">
                <a:solidFill>
                  <a:schemeClr val="tx1">
                    <a:lumMod val="50000"/>
                  </a:schemeClr>
                </a:solidFill>
              </a:rPr>
              <a:t> </a:t>
            </a:r>
            <a:r>
              <a:rPr lang="en-US" sz="2000" dirty="0" err="1">
                <a:solidFill>
                  <a:schemeClr val="tx1">
                    <a:lumMod val="50000"/>
                  </a:schemeClr>
                </a:solidFill>
              </a:rPr>
              <a:t>sởi</a:t>
            </a:r>
            <a:r>
              <a:rPr lang="en-US" sz="2000" dirty="0">
                <a:solidFill>
                  <a:schemeClr val="tx1">
                    <a:lumMod val="50000"/>
                  </a:schemeClr>
                </a:solidFill>
              </a:rPr>
              <a:t>, </a:t>
            </a:r>
            <a:r>
              <a:rPr lang="en-US" sz="2000" dirty="0" err="1">
                <a:solidFill>
                  <a:schemeClr val="tx1">
                    <a:lumMod val="50000"/>
                  </a:schemeClr>
                </a:solidFill>
              </a:rPr>
              <a:t>quai</a:t>
            </a:r>
            <a:r>
              <a:rPr lang="en-US" sz="2000" dirty="0">
                <a:solidFill>
                  <a:schemeClr val="tx1">
                    <a:lumMod val="50000"/>
                  </a:schemeClr>
                </a:solidFill>
              </a:rPr>
              <a:t> </a:t>
            </a:r>
            <a:r>
              <a:rPr lang="en-US" sz="2000" dirty="0" err="1">
                <a:solidFill>
                  <a:schemeClr val="tx1">
                    <a:lumMod val="50000"/>
                  </a:schemeClr>
                </a:solidFill>
              </a:rPr>
              <a:t>bị</a:t>
            </a:r>
            <a:r>
              <a:rPr lang="en-US" sz="2000" dirty="0">
                <a:solidFill>
                  <a:schemeClr val="tx1">
                    <a:lumMod val="50000"/>
                  </a:schemeClr>
                </a:solidFill>
              </a:rPr>
              <a:t> </a:t>
            </a:r>
            <a:r>
              <a:rPr lang="en-US" sz="2000" dirty="0" err="1">
                <a:solidFill>
                  <a:schemeClr val="tx1">
                    <a:lumMod val="50000"/>
                  </a:schemeClr>
                </a:solidFill>
              </a:rPr>
              <a:t>và</a:t>
            </a:r>
            <a:r>
              <a:rPr lang="en-US" sz="2000" dirty="0">
                <a:solidFill>
                  <a:schemeClr val="tx1">
                    <a:lumMod val="50000"/>
                  </a:schemeClr>
                </a:solidFill>
              </a:rPr>
              <a:t> </a:t>
            </a:r>
            <a:r>
              <a:rPr lang="en-US" sz="2000" dirty="0" err="1">
                <a:solidFill>
                  <a:schemeClr val="tx1">
                    <a:lumMod val="50000"/>
                  </a:schemeClr>
                </a:solidFill>
              </a:rPr>
              <a:t>đậu</a:t>
            </a:r>
            <a:r>
              <a:rPr lang="en-US" sz="2000" dirty="0">
                <a:solidFill>
                  <a:schemeClr val="tx1">
                    <a:lumMod val="50000"/>
                  </a:schemeClr>
                </a:solidFill>
              </a:rPr>
              <a:t> </a:t>
            </a:r>
            <a:r>
              <a:rPr lang="en-US" sz="2000" dirty="0" err="1">
                <a:solidFill>
                  <a:schemeClr val="tx1">
                    <a:lumMod val="50000"/>
                  </a:schemeClr>
                </a:solidFill>
              </a:rPr>
              <a:t>mùa</a:t>
            </a:r>
            <a:r>
              <a:rPr lang="en-US" sz="2000" dirty="0">
                <a:solidFill>
                  <a:schemeClr val="tx1">
                    <a:lumMod val="50000"/>
                  </a:schemeClr>
                </a:solidFill>
              </a:rPr>
              <a:t>,… </a:t>
            </a:r>
            <a:r>
              <a:rPr lang="en-US" sz="2000" dirty="0" err="1">
                <a:solidFill>
                  <a:schemeClr val="tx1">
                    <a:lumMod val="50000"/>
                  </a:schemeClr>
                </a:solidFill>
              </a:rPr>
              <a:t>thường</a:t>
            </a:r>
            <a:r>
              <a:rPr lang="en-US" sz="2000" dirty="0">
                <a:solidFill>
                  <a:schemeClr val="tx1">
                    <a:lumMod val="50000"/>
                  </a:schemeClr>
                </a:solidFill>
              </a:rPr>
              <a:t> </a:t>
            </a:r>
            <a:r>
              <a:rPr lang="en-US" sz="2000" dirty="0" err="1">
                <a:solidFill>
                  <a:schemeClr val="tx1">
                    <a:lumMod val="50000"/>
                  </a:schemeClr>
                </a:solidFill>
              </a:rPr>
              <a:t>chỉ</a:t>
            </a:r>
            <a:r>
              <a:rPr lang="en-US" sz="2000" dirty="0">
                <a:solidFill>
                  <a:schemeClr val="tx1">
                    <a:lumMod val="50000"/>
                  </a:schemeClr>
                </a:solidFill>
              </a:rPr>
              <a:t> </a:t>
            </a:r>
            <a:r>
              <a:rPr lang="en-US" sz="2000" dirty="0" err="1">
                <a:solidFill>
                  <a:schemeClr val="tx1">
                    <a:lumMod val="50000"/>
                  </a:schemeClr>
                </a:solidFill>
              </a:rPr>
              <a:t>mắc</a:t>
            </a:r>
            <a:r>
              <a:rPr lang="en-US" sz="2000" dirty="0">
                <a:solidFill>
                  <a:schemeClr val="tx1">
                    <a:lumMod val="50000"/>
                  </a:schemeClr>
                </a:solidFill>
              </a:rPr>
              <a:t> </a:t>
            </a:r>
            <a:r>
              <a:rPr lang="en-US" sz="2000" dirty="0" err="1">
                <a:solidFill>
                  <a:schemeClr val="tx1">
                    <a:lumMod val="50000"/>
                  </a:schemeClr>
                </a:solidFill>
              </a:rPr>
              <a:t>một</a:t>
            </a:r>
            <a:r>
              <a:rPr lang="en-US" sz="2000" dirty="0">
                <a:solidFill>
                  <a:schemeClr val="tx1">
                    <a:lumMod val="50000"/>
                  </a:schemeClr>
                </a:solidFill>
              </a:rPr>
              <a:t> </a:t>
            </a:r>
            <a:r>
              <a:rPr lang="en-US" sz="2000" dirty="0" err="1">
                <a:solidFill>
                  <a:schemeClr val="tx1">
                    <a:lumMod val="50000"/>
                  </a:schemeClr>
                </a:solidFill>
              </a:rPr>
              <a:t>lần</a:t>
            </a:r>
            <a:r>
              <a:rPr lang="en-US" sz="2000" dirty="0">
                <a:solidFill>
                  <a:schemeClr val="tx1">
                    <a:lumMod val="50000"/>
                  </a:schemeClr>
                </a:solidFill>
              </a:rPr>
              <a:t> </a:t>
            </a:r>
            <a:r>
              <a:rPr lang="en-US" sz="2000" dirty="0" err="1">
                <a:solidFill>
                  <a:schemeClr val="tx1">
                    <a:lumMod val="50000"/>
                  </a:schemeClr>
                </a:solidFill>
              </a:rPr>
              <a:t>trong</a:t>
            </a:r>
            <a:r>
              <a:rPr lang="en-US" sz="2000" dirty="0">
                <a:solidFill>
                  <a:schemeClr val="tx1">
                    <a:lumMod val="50000"/>
                  </a:schemeClr>
                </a:solidFill>
              </a:rPr>
              <a:t> </a:t>
            </a:r>
            <a:r>
              <a:rPr lang="en-US" sz="2000" dirty="0" err="1">
                <a:solidFill>
                  <a:schemeClr val="tx1">
                    <a:lumMod val="50000"/>
                  </a:schemeClr>
                </a:solidFill>
              </a:rPr>
              <a:t>đời</a:t>
            </a:r>
            <a:endParaRPr lang="en-US" sz="2000" dirty="0"/>
          </a:p>
        </p:txBody>
      </p:sp>
      <p:sp>
        <p:nvSpPr>
          <p:cNvPr id="11" name="Oval 10"/>
          <p:cNvSpPr/>
          <p:nvPr/>
        </p:nvSpPr>
        <p:spPr>
          <a:xfrm>
            <a:off x="6197600" y="1980862"/>
            <a:ext cx="1371600" cy="1371600"/>
          </a:xfrm>
          <a:prstGeom prst="ellipse">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7570847" y="2615524"/>
            <a:ext cx="1371600" cy="1371600"/>
          </a:xfrm>
          <a:prstGeom prst="ellipse">
            <a:avLst/>
          </a:prstGeom>
          <a:blipFill dpi="0" rotWithShape="1">
            <a:blip r:embed="rId3"/>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6413500" y="3580893"/>
            <a:ext cx="1371600" cy="1371600"/>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380999" y="2044531"/>
            <a:ext cx="5703947" cy="2862322"/>
          </a:xfrm>
          <a:prstGeom prst="rect">
            <a:avLst/>
          </a:prstGeom>
          <a:noFill/>
        </p:spPr>
        <p:txBody>
          <a:bodyPr wrap="square" rtlCol="0">
            <a:spAutoFit/>
          </a:bodyPr>
          <a:lstStyle/>
          <a:p>
            <a:pPr algn="ctr">
              <a:lnSpc>
                <a:spcPct val="150000"/>
              </a:lnSpc>
            </a:pPr>
            <a:r>
              <a:rPr lang="en-US" sz="2000" b="1" u="sng" dirty="0" err="1">
                <a:solidFill>
                  <a:srgbClr val="C00000"/>
                </a:solidFill>
              </a:rPr>
              <a:t>Trả</a:t>
            </a:r>
            <a:r>
              <a:rPr lang="en-US" sz="2000" b="1" u="sng" dirty="0">
                <a:solidFill>
                  <a:srgbClr val="C00000"/>
                </a:solidFill>
              </a:rPr>
              <a:t> </a:t>
            </a:r>
            <a:r>
              <a:rPr lang="en-US" sz="2000" b="1" u="sng" dirty="0" err="1">
                <a:solidFill>
                  <a:srgbClr val="C00000"/>
                </a:solidFill>
              </a:rPr>
              <a:t>lời</a:t>
            </a:r>
            <a:r>
              <a:rPr lang="en-US" sz="2000" b="1" u="sng" dirty="0">
                <a:solidFill>
                  <a:srgbClr val="C00000"/>
                </a:solidFill>
              </a:rPr>
              <a:t>:</a:t>
            </a:r>
          </a:p>
          <a:p>
            <a:pPr algn="just">
              <a:lnSpc>
                <a:spcPct val="150000"/>
              </a:lnSpc>
            </a:pPr>
            <a:r>
              <a:rPr lang="en-US" sz="2000" dirty="0" err="1"/>
              <a:t>Các</a:t>
            </a:r>
            <a:r>
              <a:rPr lang="en-US" sz="2000" dirty="0"/>
              <a:t> </a:t>
            </a:r>
            <a:r>
              <a:rPr lang="en-US" sz="2000" dirty="0" err="1"/>
              <a:t>bệnh</a:t>
            </a:r>
            <a:r>
              <a:rPr lang="en-US" sz="2000" dirty="0"/>
              <a:t> </a:t>
            </a:r>
            <a:r>
              <a:rPr lang="en-US" sz="2000" dirty="0" err="1"/>
              <a:t>này</a:t>
            </a:r>
            <a:r>
              <a:rPr lang="en-US" sz="2000" dirty="0"/>
              <a:t> </a:t>
            </a:r>
            <a:r>
              <a:rPr lang="vi-VN" sz="2000" dirty="0"/>
              <a:t>thường có kháng nguyên ít thay đổi, hệ miễn dịch đã ghi nhớ các kháng nguyên này của tác nhân gây bệnh nên cơ thể có thể loại bỏ ngay khi chúng xâm nhập vào cơ thể, nhờ đó cơ thể không bị mắc bệnh lại</a:t>
            </a:r>
            <a:endParaRPr lang="en-US" sz="2000" dirty="0"/>
          </a:p>
        </p:txBody>
      </p:sp>
    </p:spTree>
    <p:extLst>
      <p:ext uri="{BB962C8B-B14F-4D97-AF65-F5344CB8AC3E}">
        <p14:creationId xmlns:p14="http://schemas.microsoft.com/office/powerpoint/2010/main" val="829050735"/>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fltVal val="0"/>
                                          </p:val>
                                        </p:tav>
                                        <p:tav tm="100000">
                                          <p:val>
                                            <p:strVal val="#ppt_w"/>
                                          </p:val>
                                        </p:tav>
                                      </p:tavLst>
                                    </p:anim>
                                    <p:anim calcmode="lin" valueType="num">
                                      <p:cBhvr>
                                        <p:cTn id="18" dur="500" fill="hold"/>
                                        <p:tgtEl>
                                          <p:spTgt spid="14"/>
                                        </p:tgtEl>
                                        <p:attrNameLst>
                                          <p:attrName>ppt_h</p:attrName>
                                        </p:attrNameLst>
                                      </p:cBhvr>
                                      <p:tavLst>
                                        <p:tav tm="0">
                                          <p:val>
                                            <p:fltVal val="0"/>
                                          </p:val>
                                        </p:tav>
                                        <p:tav tm="100000">
                                          <p:val>
                                            <p:strVal val="#ppt_h"/>
                                          </p:val>
                                        </p:tav>
                                      </p:tavLst>
                                    </p:anim>
                                    <p:animEffect transition="in" filter="fade">
                                      <p:cBhvr>
                                        <p:cTn id="19" dur="500"/>
                                        <p:tgtEl>
                                          <p:spTgt spid="14"/>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500" fill="hold"/>
                                        <p:tgtEl>
                                          <p:spTgt spid="11"/>
                                        </p:tgtEl>
                                        <p:attrNameLst>
                                          <p:attrName>ppt_w</p:attrName>
                                        </p:attrNameLst>
                                      </p:cBhvr>
                                      <p:tavLst>
                                        <p:tav tm="0">
                                          <p:val>
                                            <p:fltVal val="0"/>
                                          </p:val>
                                        </p:tav>
                                        <p:tav tm="100000">
                                          <p:val>
                                            <p:strVal val="#ppt_w"/>
                                          </p:val>
                                        </p:tav>
                                      </p:tavLst>
                                    </p:anim>
                                    <p:anim calcmode="lin" valueType="num">
                                      <p:cBhvr>
                                        <p:cTn id="23" dur="500" fill="hold"/>
                                        <p:tgtEl>
                                          <p:spTgt spid="11"/>
                                        </p:tgtEl>
                                        <p:attrNameLst>
                                          <p:attrName>ppt_h</p:attrName>
                                        </p:attrNameLst>
                                      </p:cBhvr>
                                      <p:tavLst>
                                        <p:tav tm="0">
                                          <p:val>
                                            <p:fltVal val="0"/>
                                          </p:val>
                                        </p:tav>
                                        <p:tav tm="100000">
                                          <p:val>
                                            <p:strVal val="#ppt_h"/>
                                          </p:val>
                                        </p:tav>
                                      </p:tavLst>
                                    </p:anim>
                                    <p:animEffect transition="in" filter="fade">
                                      <p:cBhvr>
                                        <p:cTn id="24" dur="500"/>
                                        <p:tgtEl>
                                          <p:spTgt spid="11"/>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500" fill="hold"/>
                                        <p:tgtEl>
                                          <p:spTgt spid="12"/>
                                        </p:tgtEl>
                                        <p:attrNameLst>
                                          <p:attrName>ppt_w</p:attrName>
                                        </p:attrNameLst>
                                      </p:cBhvr>
                                      <p:tavLst>
                                        <p:tav tm="0">
                                          <p:val>
                                            <p:fltVal val="0"/>
                                          </p:val>
                                        </p:tav>
                                        <p:tav tm="100000">
                                          <p:val>
                                            <p:strVal val="#ppt_w"/>
                                          </p:val>
                                        </p:tav>
                                      </p:tavLst>
                                    </p:anim>
                                    <p:anim calcmode="lin" valueType="num">
                                      <p:cBhvr>
                                        <p:cTn id="28" dur="500" fill="hold"/>
                                        <p:tgtEl>
                                          <p:spTgt spid="12"/>
                                        </p:tgtEl>
                                        <p:attrNameLst>
                                          <p:attrName>ppt_h</p:attrName>
                                        </p:attrNameLst>
                                      </p:cBhvr>
                                      <p:tavLst>
                                        <p:tav tm="0">
                                          <p:val>
                                            <p:fltVal val="0"/>
                                          </p:val>
                                        </p:tav>
                                        <p:tav tm="100000">
                                          <p:val>
                                            <p:strVal val="#ppt_h"/>
                                          </p:val>
                                        </p:tav>
                                      </p:tavLst>
                                    </p:anim>
                                    <p:animEffect transition="in" filter="fade">
                                      <p:cBhvr>
                                        <p:cTn id="29" dur="500"/>
                                        <p:tgtEl>
                                          <p:spTgt spid="12"/>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p:cTn id="32" dur="500" fill="hold"/>
                                        <p:tgtEl>
                                          <p:spTgt spid="13"/>
                                        </p:tgtEl>
                                        <p:attrNameLst>
                                          <p:attrName>ppt_w</p:attrName>
                                        </p:attrNameLst>
                                      </p:cBhvr>
                                      <p:tavLst>
                                        <p:tav tm="0">
                                          <p:val>
                                            <p:fltVal val="0"/>
                                          </p:val>
                                        </p:tav>
                                        <p:tav tm="100000">
                                          <p:val>
                                            <p:strVal val="#ppt_w"/>
                                          </p:val>
                                        </p:tav>
                                      </p:tavLst>
                                    </p:anim>
                                    <p:anim calcmode="lin" valueType="num">
                                      <p:cBhvr>
                                        <p:cTn id="33" dur="500" fill="hold"/>
                                        <p:tgtEl>
                                          <p:spTgt spid="13"/>
                                        </p:tgtEl>
                                        <p:attrNameLst>
                                          <p:attrName>ppt_h</p:attrName>
                                        </p:attrNameLst>
                                      </p:cBhvr>
                                      <p:tavLst>
                                        <p:tav tm="0">
                                          <p:val>
                                            <p:fltVal val="0"/>
                                          </p:val>
                                        </p:tav>
                                        <p:tav tm="100000">
                                          <p:val>
                                            <p:strVal val="#ppt_h"/>
                                          </p:val>
                                        </p:tav>
                                      </p:tavLst>
                                    </p:anim>
                                    <p:animEffect transition="in" filter="fade">
                                      <p:cBhvr>
                                        <p:cTn id="3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animBg="1"/>
      <p:bldP spid="12" grpId="0" animBg="1"/>
      <p:bldP spid="13" grpId="0" animBg="1"/>
      <p:bldP spid="1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a:off x="1295400" y="330536"/>
            <a:ext cx="6629400" cy="933282"/>
          </a:xfrm>
          <a:prstGeom prst="roundRect">
            <a:avLst/>
          </a:prstGeom>
          <a:solidFill>
            <a:schemeClr val="tx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b="1" dirty="0" err="1">
                <a:solidFill>
                  <a:schemeClr val="tx1">
                    <a:lumMod val="50000"/>
                  </a:schemeClr>
                </a:solidFill>
              </a:rPr>
              <a:t>Dự</a:t>
            </a:r>
            <a:r>
              <a:rPr lang="en-US" sz="2000" b="1" dirty="0">
                <a:solidFill>
                  <a:schemeClr val="tx1">
                    <a:lumMod val="50000"/>
                  </a:schemeClr>
                </a:solidFill>
              </a:rPr>
              <a:t> </a:t>
            </a:r>
            <a:r>
              <a:rPr lang="en-US" sz="2000" b="1" dirty="0" err="1">
                <a:solidFill>
                  <a:schemeClr val="tx1">
                    <a:lumMod val="50000"/>
                  </a:schemeClr>
                </a:solidFill>
              </a:rPr>
              <a:t>án</a:t>
            </a:r>
            <a:r>
              <a:rPr lang="en-US" sz="2000" b="1" dirty="0">
                <a:solidFill>
                  <a:schemeClr val="tx1">
                    <a:lumMod val="50000"/>
                  </a:schemeClr>
                </a:solidFill>
              </a:rPr>
              <a:t> </a:t>
            </a:r>
            <a:r>
              <a:rPr lang="en-US" sz="2000" b="1" dirty="0" err="1">
                <a:solidFill>
                  <a:schemeClr val="tx1">
                    <a:lumMod val="50000"/>
                  </a:schemeClr>
                </a:solidFill>
              </a:rPr>
              <a:t>điều</a:t>
            </a:r>
            <a:r>
              <a:rPr lang="en-US" sz="2000" b="1" dirty="0">
                <a:solidFill>
                  <a:schemeClr val="tx1">
                    <a:lumMod val="50000"/>
                  </a:schemeClr>
                </a:solidFill>
              </a:rPr>
              <a:t> </a:t>
            </a:r>
            <a:r>
              <a:rPr lang="en-US" sz="2000" b="1" dirty="0" err="1">
                <a:solidFill>
                  <a:schemeClr val="tx1">
                    <a:lumMod val="50000"/>
                  </a:schemeClr>
                </a:solidFill>
              </a:rPr>
              <a:t>tra</a:t>
            </a:r>
            <a:r>
              <a:rPr lang="en-US" sz="2000" b="1" dirty="0">
                <a:solidFill>
                  <a:schemeClr val="tx1">
                    <a:lumMod val="50000"/>
                  </a:schemeClr>
                </a:solidFill>
              </a:rPr>
              <a:t> </a:t>
            </a:r>
            <a:r>
              <a:rPr lang="en-US" sz="2000" b="1" dirty="0" err="1">
                <a:solidFill>
                  <a:schemeClr val="tx1">
                    <a:lumMod val="50000"/>
                  </a:schemeClr>
                </a:solidFill>
              </a:rPr>
              <a:t>tiêm</a:t>
            </a:r>
            <a:r>
              <a:rPr lang="en-US" sz="2000" b="1" dirty="0">
                <a:solidFill>
                  <a:schemeClr val="tx1">
                    <a:lumMod val="50000"/>
                  </a:schemeClr>
                </a:solidFill>
              </a:rPr>
              <a:t> </a:t>
            </a:r>
            <a:r>
              <a:rPr lang="en-US" sz="2000" b="1" dirty="0" err="1">
                <a:solidFill>
                  <a:schemeClr val="tx1">
                    <a:lumMod val="50000"/>
                  </a:schemeClr>
                </a:solidFill>
              </a:rPr>
              <a:t>phòng</a:t>
            </a:r>
            <a:r>
              <a:rPr lang="en-US" sz="2000" b="1" dirty="0">
                <a:solidFill>
                  <a:schemeClr val="tx1">
                    <a:lumMod val="50000"/>
                  </a:schemeClr>
                </a:solidFill>
              </a:rPr>
              <a:t> </a:t>
            </a:r>
            <a:r>
              <a:rPr lang="en-US" sz="2000" b="1" dirty="0" err="1">
                <a:solidFill>
                  <a:schemeClr val="tx1">
                    <a:lumMod val="50000"/>
                  </a:schemeClr>
                </a:solidFill>
              </a:rPr>
              <a:t>dịch</a:t>
            </a:r>
            <a:r>
              <a:rPr lang="en-US" sz="2000" b="1" dirty="0">
                <a:solidFill>
                  <a:schemeClr val="tx1">
                    <a:lumMod val="50000"/>
                  </a:schemeClr>
                </a:solidFill>
              </a:rPr>
              <a:t> ở </a:t>
            </a:r>
            <a:r>
              <a:rPr lang="en-US" sz="2000" b="1" dirty="0" err="1">
                <a:solidFill>
                  <a:schemeClr val="tx1">
                    <a:lumMod val="50000"/>
                  </a:schemeClr>
                </a:solidFill>
              </a:rPr>
              <a:t>trường</a:t>
            </a:r>
            <a:r>
              <a:rPr lang="en-US" sz="2000" b="1" dirty="0">
                <a:solidFill>
                  <a:schemeClr val="tx1">
                    <a:lumMod val="50000"/>
                  </a:schemeClr>
                </a:solidFill>
              </a:rPr>
              <a:t> </a:t>
            </a:r>
            <a:r>
              <a:rPr lang="en-US" sz="2000" b="1" dirty="0" err="1">
                <a:solidFill>
                  <a:schemeClr val="tx1">
                    <a:lumMod val="50000"/>
                  </a:schemeClr>
                </a:solidFill>
              </a:rPr>
              <a:t>học</a:t>
            </a:r>
            <a:r>
              <a:rPr lang="en-US" sz="2000" b="1" dirty="0">
                <a:solidFill>
                  <a:schemeClr val="tx1">
                    <a:lumMod val="50000"/>
                  </a:schemeClr>
                </a:solidFill>
              </a:rPr>
              <a:t> </a:t>
            </a:r>
            <a:r>
              <a:rPr lang="en-US" sz="2000" b="1" dirty="0" err="1">
                <a:solidFill>
                  <a:schemeClr val="tx1">
                    <a:lumMod val="50000"/>
                  </a:schemeClr>
                </a:solidFill>
              </a:rPr>
              <a:t>hoặc</a:t>
            </a:r>
            <a:r>
              <a:rPr lang="en-US" sz="2000" b="1" dirty="0">
                <a:solidFill>
                  <a:schemeClr val="tx1">
                    <a:lumMod val="50000"/>
                  </a:schemeClr>
                </a:solidFill>
              </a:rPr>
              <a:t> </a:t>
            </a:r>
            <a:r>
              <a:rPr lang="en-US" sz="2000" b="1" dirty="0" err="1">
                <a:solidFill>
                  <a:schemeClr val="tx1">
                    <a:lumMod val="50000"/>
                  </a:schemeClr>
                </a:solidFill>
              </a:rPr>
              <a:t>tại</a:t>
            </a:r>
            <a:r>
              <a:rPr lang="en-US" sz="2000" b="1" dirty="0">
                <a:solidFill>
                  <a:schemeClr val="tx1">
                    <a:lumMod val="50000"/>
                  </a:schemeClr>
                </a:solidFill>
              </a:rPr>
              <a:t> </a:t>
            </a:r>
            <a:r>
              <a:rPr lang="en-US" sz="2000" b="1" dirty="0" err="1">
                <a:solidFill>
                  <a:schemeClr val="tx1">
                    <a:lumMod val="50000"/>
                  </a:schemeClr>
                </a:solidFill>
              </a:rPr>
              <a:t>địa</a:t>
            </a:r>
            <a:r>
              <a:rPr lang="en-US" sz="2000" b="1" dirty="0">
                <a:solidFill>
                  <a:schemeClr val="tx1">
                    <a:lumMod val="50000"/>
                  </a:schemeClr>
                </a:solidFill>
              </a:rPr>
              <a:t> </a:t>
            </a:r>
            <a:r>
              <a:rPr lang="en-US" sz="2000" b="1" dirty="0" err="1">
                <a:solidFill>
                  <a:schemeClr val="tx1">
                    <a:lumMod val="50000"/>
                  </a:schemeClr>
                </a:solidFill>
              </a:rPr>
              <a:t>phương</a:t>
            </a:r>
            <a:endParaRPr lang="en-US" sz="2000" b="1" dirty="0">
              <a:solidFill>
                <a:schemeClr val="tx1">
                  <a:lumMod val="50000"/>
                </a:schemeClr>
              </a:solidFill>
            </a:endParaRPr>
          </a:p>
        </p:txBody>
      </p:sp>
      <p:sp>
        <p:nvSpPr>
          <p:cNvPr id="12" name="TextBox 11"/>
          <p:cNvSpPr txBox="1"/>
          <p:nvPr/>
        </p:nvSpPr>
        <p:spPr>
          <a:xfrm>
            <a:off x="457200" y="1523323"/>
            <a:ext cx="8305800" cy="1015663"/>
          </a:xfrm>
          <a:prstGeom prst="rect">
            <a:avLst/>
          </a:prstGeom>
          <a:noFill/>
        </p:spPr>
        <p:txBody>
          <a:bodyPr wrap="square" rtlCol="0">
            <a:spAutoFit/>
          </a:bodyPr>
          <a:lstStyle/>
          <a:p>
            <a:pPr algn="just">
              <a:lnSpc>
                <a:spcPct val="150000"/>
              </a:lnSpc>
            </a:pPr>
            <a:r>
              <a:rPr lang="vi-VN" sz="2000" b="1" dirty="0">
                <a:solidFill>
                  <a:srgbClr val="C00000"/>
                </a:solidFill>
              </a:rPr>
              <a:t>Câu </a:t>
            </a:r>
            <a:r>
              <a:rPr lang="en-US" sz="2000" b="1" dirty="0">
                <a:solidFill>
                  <a:srgbClr val="C00000"/>
                </a:solidFill>
              </a:rPr>
              <a:t>3</a:t>
            </a:r>
            <a:r>
              <a:rPr lang="vi-VN" sz="2000" b="1" dirty="0">
                <a:solidFill>
                  <a:srgbClr val="C00000"/>
                </a:solidFill>
              </a:rPr>
              <a:t>:</a:t>
            </a:r>
            <a:r>
              <a:rPr lang="en-US" sz="2000" b="1" dirty="0">
                <a:solidFill>
                  <a:srgbClr val="C00000"/>
                </a:solidFill>
              </a:rPr>
              <a:t> </a:t>
            </a:r>
            <a:r>
              <a:rPr lang="en-US" sz="2000" dirty="0" err="1">
                <a:solidFill>
                  <a:schemeClr val="tx1">
                    <a:lumMod val="50000"/>
                  </a:schemeClr>
                </a:solidFill>
              </a:rPr>
              <a:t>Thực</a:t>
            </a:r>
            <a:r>
              <a:rPr lang="en-US" sz="2000" dirty="0">
                <a:solidFill>
                  <a:schemeClr val="tx1">
                    <a:lumMod val="50000"/>
                  </a:schemeClr>
                </a:solidFill>
              </a:rPr>
              <a:t> </a:t>
            </a:r>
            <a:r>
              <a:rPr lang="en-US" sz="2000" dirty="0" err="1">
                <a:solidFill>
                  <a:schemeClr val="tx1">
                    <a:lumMod val="50000"/>
                  </a:schemeClr>
                </a:solidFill>
              </a:rPr>
              <a:t>hiện</a:t>
            </a:r>
            <a:r>
              <a:rPr lang="en-US" sz="2000" dirty="0">
                <a:solidFill>
                  <a:schemeClr val="tx1">
                    <a:lumMod val="50000"/>
                  </a:schemeClr>
                </a:solidFill>
              </a:rPr>
              <a:t> </a:t>
            </a:r>
            <a:r>
              <a:rPr lang="en-US" sz="2000" dirty="0" err="1">
                <a:solidFill>
                  <a:schemeClr val="tx1">
                    <a:lumMod val="50000"/>
                  </a:schemeClr>
                </a:solidFill>
              </a:rPr>
              <a:t>điều</a:t>
            </a:r>
            <a:r>
              <a:rPr lang="en-US" sz="2000" dirty="0">
                <a:solidFill>
                  <a:schemeClr val="tx1">
                    <a:lumMod val="50000"/>
                  </a:schemeClr>
                </a:solidFill>
              </a:rPr>
              <a:t> </a:t>
            </a:r>
            <a:r>
              <a:rPr lang="en-US" sz="2000" dirty="0" err="1">
                <a:solidFill>
                  <a:schemeClr val="tx1">
                    <a:lumMod val="50000"/>
                  </a:schemeClr>
                </a:solidFill>
              </a:rPr>
              <a:t>tra</a:t>
            </a:r>
            <a:r>
              <a:rPr lang="en-US" sz="2000" dirty="0">
                <a:solidFill>
                  <a:schemeClr val="tx1">
                    <a:lumMod val="50000"/>
                  </a:schemeClr>
                </a:solidFill>
              </a:rPr>
              <a:t> </a:t>
            </a:r>
            <a:r>
              <a:rPr lang="en-US" sz="2000" dirty="0" err="1">
                <a:solidFill>
                  <a:schemeClr val="tx1">
                    <a:lumMod val="50000"/>
                  </a:schemeClr>
                </a:solidFill>
              </a:rPr>
              <a:t>tiêm</a:t>
            </a:r>
            <a:r>
              <a:rPr lang="en-US" sz="2000" dirty="0">
                <a:solidFill>
                  <a:schemeClr val="tx1">
                    <a:lumMod val="50000"/>
                  </a:schemeClr>
                </a:solidFill>
              </a:rPr>
              <a:t> </a:t>
            </a:r>
            <a:r>
              <a:rPr lang="en-US" sz="2000" dirty="0" err="1">
                <a:solidFill>
                  <a:schemeClr val="tx1">
                    <a:lumMod val="50000"/>
                  </a:schemeClr>
                </a:solidFill>
              </a:rPr>
              <a:t>phòng</a:t>
            </a:r>
            <a:r>
              <a:rPr lang="en-US" sz="2000" dirty="0">
                <a:solidFill>
                  <a:schemeClr val="tx1">
                    <a:lumMod val="50000"/>
                  </a:schemeClr>
                </a:solidFill>
              </a:rPr>
              <a:t> </a:t>
            </a:r>
            <a:r>
              <a:rPr lang="en-US" sz="2000" dirty="0" err="1">
                <a:solidFill>
                  <a:schemeClr val="tx1">
                    <a:lumMod val="50000"/>
                  </a:schemeClr>
                </a:solidFill>
              </a:rPr>
              <a:t>dịch</a:t>
            </a:r>
            <a:r>
              <a:rPr lang="en-US" sz="2000" dirty="0">
                <a:solidFill>
                  <a:schemeClr val="tx1">
                    <a:lumMod val="50000"/>
                  </a:schemeClr>
                </a:solidFill>
              </a:rPr>
              <a:t> </a:t>
            </a:r>
            <a:r>
              <a:rPr lang="en-US" sz="2000" dirty="0" err="1">
                <a:solidFill>
                  <a:schemeClr val="tx1">
                    <a:lumMod val="50000"/>
                  </a:schemeClr>
                </a:solidFill>
              </a:rPr>
              <a:t>và</a:t>
            </a:r>
            <a:r>
              <a:rPr lang="en-US" sz="2000" dirty="0">
                <a:solidFill>
                  <a:schemeClr val="tx1">
                    <a:lumMod val="50000"/>
                  </a:schemeClr>
                </a:solidFill>
              </a:rPr>
              <a:t> </a:t>
            </a:r>
            <a:r>
              <a:rPr lang="en-US" sz="2000" dirty="0" err="1">
                <a:solidFill>
                  <a:schemeClr val="tx1">
                    <a:lumMod val="50000"/>
                  </a:schemeClr>
                </a:solidFill>
              </a:rPr>
              <a:t>hoàn</a:t>
            </a:r>
            <a:r>
              <a:rPr lang="en-US" sz="2000" dirty="0">
                <a:solidFill>
                  <a:schemeClr val="tx1">
                    <a:lumMod val="50000"/>
                  </a:schemeClr>
                </a:solidFill>
              </a:rPr>
              <a:t> </a:t>
            </a:r>
            <a:r>
              <a:rPr lang="en-US" sz="2000" dirty="0" err="1">
                <a:solidFill>
                  <a:schemeClr val="tx1">
                    <a:lumMod val="50000"/>
                  </a:schemeClr>
                </a:solidFill>
              </a:rPr>
              <a:t>thành</a:t>
            </a:r>
            <a:r>
              <a:rPr lang="en-US" sz="2000" dirty="0">
                <a:solidFill>
                  <a:schemeClr val="tx1">
                    <a:lumMod val="50000"/>
                  </a:schemeClr>
                </a:solidFill>
              </a:rPr>
              <a:t> </a:t>
            </a:r>
            <a:r>
              <a:rPr lang="en-US" sz="2000" dirty="0" err="1">
                <a:solidFill>
                  <a:schemeClr val="tx1">
                    <a:lumMod val="50000"/>
                  </a:schemeClr>
                </a:solidFill>
              </a:rPr>
              <a:t>bảng</a:t>
            </a:r>
            <a:r>
              <a:rPr lang="en-US" sz="2000" dirty="0">
                <a:solidFill>
                  <a:schemeClr val="tx1">
                    <a:lumMod val="50000"/>
                  </a:schemeClr>
                </a:solidFill>
              </a:rPr>
              <a:t> 9.1</a:t>
            </a:r>
          </a:p>
          <a:p>
            <a:pPr algn="ctr">
              <a:lnSpc>
                <a:spcPct val="150000"/>
              </a:lnSpc>
            </a:pPr>
            <a:r>
              <a:rPr lang="en-US" sz="2000" b="1" dirty="0" err="1">
                <a:solidFill>
                  <a:schemeClr val="tx1">
                    <a:lumMod val="50000"/>
                  </a:schemeClr>
                </a:solidFill>
              </a:rPr>
              <a:t>Bảng</a:t>
            </a:r>
            <a:r>
              <a:rPr lang="en-US" sz="2000" b="1" dirty="0">
                <a:solidFill>
                  <a:schemeClr val="tx1">
                    <a:lumMod val="50000"/>
                  </a:schemeClr>
                </a:solidFill>
              </a:rPr>
              <a:t> 9.1. </a:t>
            </a:r>
            <a:r>
              <a:rPr lang="en-US" sz="2000" dirty="0" err="1">
                <a:solidFill>
                  <a:schemeClr val="tx1">
                    <a:lumMod val="50000"/>
                  </a:schemeClr>
                </a:solidFill>
              </a:rPr>
              <a:t>Tình</a:t>
            </a:r>
            <a:r>
              <a:rPr lang="en-US" sz="2000" dirty="0">
                <a:solidFill>
                  <a:schemeClr val="tx1">
                    <a:lumMod val="50000"/>
                  </a:schemeClr>
                </a:solidFill>
              </a:rPr>
              <a:t> </a:t>
            </a:r>
            <a:r>
              <a:rPr lang="en-US" sz="2000" dirty="0" err="1">
                <a:solidFill>
                  <a:schemeClr val="tx1">
                    <a:lumMod val="50000"/>
                  </a:schemeClr>
                </a:solidFill>
              </a:rPr>
              <a:t>hình</a:t>
            </a:r>
            <a:r>
              <a:rPr lang="en-US" sz="2000" dirty="0">
                <a:solidFill>
                  <a:schemeClr val="tx1">
                    <a:lumMod val="50000"/>
                  </a:schemeClr>
                </a:solidFill>
              </a:rPr>
              <a:t> </a:t>
            </a:r>
            <a:r>
              <a:rPr lang="en-US" sz="2000" dirty="0" err="1">
                <a:solidFill>
                  <a:schemeClr val="tx1">
                    <a:lumMod val="50000"/>
                  </a:schemeClr>
                </a:solidFill>
              </a:rPr>
              <a:t>tiêm</a:t>
            </a:r>
            <a:r>
              <a:rPr lang="en-US" sz="2000" dirty="0">
                <a:solidFill>
                  <a:schemeClr val="tx1">
                    <a:lumMod val="50000"/>
                  </a:schemeClr>
                </a:solidFill>
              </a:rPr>
              <a:t> </a:t>
            </a:r>
            <a:r>
              <a:rPr lang="en-US" sz="2000" dirty="0" err="1">
                <a:solidFill>
                  <a:schemeClr val="tx1">
                    <a:lumMod val="50000"/>
                  </a:schemeClr>
                </a:solidFill>
              </a:rPr>
              <a:t>phòng</a:t>
            </a:r>
            <a:r>
              <a:rPr lang="en-US" sz="2000" dirty="0">
                <a:solidFill>
                  <a:schemeClr val="tx1">
                    <a:lumMod val="50000"/>
                  </a:schemeClr>
                </a:solidFill>
              </a:rPr>
              <a:t> </a:t>
            </a:r>
            <a:r>
              <a:rPr lang="en-US" sz="2000" dirty="0" err="1">
                <a:solidFill>
                  <a:schemeClr val="tx1">
                    <a:lumMod val="50000"/>
                  </a:schemeClr>
                </a:solidFill>
              </a:rPr>
              <a:t>dịch</a:t>
            </a:r>
            <a:r>
              <a:rPr lang="en-US" sz="2000" dirty="0">
                <a:solidFill>
                  <a:schemeClr val="tx1">
                    <a:lumMod val="50000"/>
                  </a:schemeClr>
                </a:solidFill>
              </a:rPr>
              <a:t> ở </a:t>
            </a:r>
            <a:r>
              <a:rPr lang="en-US" sz="2000" dirty="0" err="1">
                <a:solidFill>
                  <a:schemeClr val="tx1">
                    <a:lumMod val="50000"/>
                  </a:schemeClr>
                </a:solidFill>
              </a:rPr>
              <a:t>trường</a:t>
            </a:r>
            <a:r>
              <a:rPr lang="en-US" sz="2000" dirty="0">
                <a:solidFill>
                  <a:schemeClr val="tx1">
                    <a:lumMod val="50000"/>
                  </a:schemeClr>
                </a:solidFill>
              </a:rPr>
              <a:t> </a:t>
            </a:r>
            <a:r>
              <a:rPr lang="en-US" sz="2000" dirty="0" err="1">
                <a:solidFill>
                  <a:schemeClr val="tx1">
                    <a:lumMod val="50000"/>
                  </a:schemeClr>
                </a:solidFill>
              </a:rPr>
              <a:t>học</a:t>
            </a:r>
            <a:r>
              <a:rPr lang="en-US" sz="2000" dirty="0">
                <a:solidFill>
                  <a:schemeClr val="tx1">
                    <a:lumMod val="50000"/>
                  </a:schemeClr>
                </a:solidFill>
              </a:rPr>
              <a:t> </a:t>
            </a:r>
            <a:r>
              <a:rPr lang="en-US" sz="2000" dirty="0" err="1">
                <a:solidFill>
                  <a:schemeClr val="tx1">
                    <a:lumMod val="50000"/>
                  </a:schemeClr>
                </a:solidFill>
              </a:rPr>
              <a:t>hoặc</a:t>
            </a:r>
            <a:r>
              <a:rPr lang="en-US" sz="2000" dirty="0">
                <a:solidFill>
                  <a:schemeClr val="tx1">
                    <a:lumMod val="50000"/>
                  </a:schemeClr>
                </a:solidFill>
              </a:rPr>
              <a:t> </a:t>
            </a:r>
            <a:r>
              <a:rPr lang="en-US" sz="2000" dirty="0" err="1">
                <a:solidFill>
                  <a:schemeClr val="tx1">
                    <a:lumMod val="50000"/>
                  </a:schemeClr>
                </a:solidFill>
              </a:rPr>
              <a:t>tại</a:t>
            </a:r>
            <a:r>
              <a:rPr lang="en-US" sz="2000" dirty="0">
                <a:solidFill>
                  <a:schemeClr val="tx1">
                    <a:lumMod val="50000"/>
                  </a:schemeClr>
                </a:solidFill>
              </a:rPr>
              <a:t> </a:t>
            </a:r>
            <a:r>
              <a:rPr lang="en-US" sz="2000" dirty="0" err="1">
                <a:solidFill>
                  <a:schemeClr val="tx1">
                    <a:lumMod val="50000"/>
                  </a:schemeClr>
                </a:solidFill>
              </a:rPr>
              <a:t>địa</a:t>
            </a:r>
            <a:r>
              <a:rPr lang="en-US" sz="2000" dirty="0">
                <a:solidFill>
                  <a:schemeClr val="tx1">
                    <a:lumMod val="50000"/>
                  </a:schemeClr>
                </a:solidFill>
              </a:rPr>
              <a:t> </a:t>
            </a:r>
            <a:r>
              <a:rPr lang="en-US" sz="2000" dirty="0" err="1">
                <a:solidFill>
                  <a:schemeClr val="tx1">
                    <a:lumMod val="50000"/>
                  </a:schemeClr>
                </a:solidFill>
              </a:rPr>
              <a:t>phương</a:t>
            </a:r>
            <a:endParaRPr lang="en-US" sz="2000" dirty="0"/>
          </a:p>
        </p:txBody>
      </p:sp>
      <p:graphicFrame>
        <p:nvGraphicFramePr>
          <p:cNvPr id="13" name="Table 12"/>
          <p:cNvGraphicFramePr>
            <a:graphicFrameLocks noGrp="1"/>
          </p:cNvGraphicFramePr>
          <p:nvPr>
            <p:extLst>
              <p:ext uri="{D42A27DB-BD31-4B8C-83A1-F6EECF244321}">
                <p14:modId xmlns:p14="http://schemas.microsoft.com/office/powerpoint/2010/main" val="3202274250"/>
              </p:ext>
            </p:extLst>
          </p:nvPr>
        </p:nvGraphicFramePr>
        <p:xfrm>
          <a:off x="266700" y="2724150"/>
          <a:ext cx="8686800" cy="1933767"/>
        </p:xfrm>
        <a:graphic>
          <a:graphicData uri="http://schemas.openxmlformats.org/drawingml/2006/table">
            <a:tbl>
              <a:tblPr firstRow="1" bandRow="1">
                <a:tableStyleId>{93E13F09-E509-4103-94B8-22B58CF5A8BC}</a:tableStyleId>
              </a:tblPr>
              <a:tblGrid>
                <a:gridCol w="2004646">
                  <a:extLst>
                    <a:ext uri="{9D8B030D-6E8A-4147-A177-3AD203B41FA5}">
                      <a16:colId xmlns:a16="http://schemas.microsoft.com/office/drawing/2014/main" val="20000"/>
                    </a:ext>
                  </a:extLst>
                </a:gridCol>
                <a:gridCol w="3634154">
                  <a:extLst>
                    <a:ext uri="{9D8B030D-6E8A-4147-A177-3AD203B41FA5}">
                      <a16:colId xmlns:a16="http://schemas.microsoft.com/office/drawing/2014/main" val="20001"/>
                    </a:ext>
                  </a:extLst>
                </a:gridCol>
                <a:gridCol w="3048000">
                  <a:extLst>
                    <a:ext uri="{9D8B030D-6E8A-4147-A177-3AD203B41FA5}">
                      <a16:colId xmlns:a16="http://schemas.microsoft.com/office/drawing/2014/main" val="20002"/>
                    </a:ext>
                  </a:extLst>
                </a:gridCol>
              </a:tblGrid>
              <a:tr h="624840">
                <a:tc>
                  <a:txBody>
                    <a:bodyPr/>
                    <a:lstStyle/>
                    <a:p>
                      <a:pPr algn="ctr">
                        <a:lnSpc>
                          <a:spcPct val="150000"/>
                        </a:lnSpc>
                      </a:pPr>
                      <a:r>
                        <a:rPr lang="en-US" sz="2000" b="1" dirty="0" err="1"/>
                        <a:t>Tên</a:t>
                      </a:r>
                      <a:r>
                        <a:rPr lang="en-US" sz="2000" b="1" baseline="0" dirty="0"/>
                        <a:t> </a:t>
                      </a:r>
                      <a:r>
                        <a:rPr lang="en-US" sz="2000" b="1" baseline="0" dirty="0" err="1"/>
                        <a:t>bệnh</a:t>
                      </a:r>
                      <a:endParaRPr lang="en-US" sz="20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pPr algn="ctr">
                        <a:lnSpc>
                          <a:spcPct val="150000"/>
                        </a:lnSpc>
                      </a:pPr>
                      <a:r>
                        <a:rPr lang="en-US" sz="2000" b="1" dirty="0" err="1"/>
                        <a:t>Các</a:t>
                      </a:r>
                      <a:r>
                        <a:rPr lang="en-US" sz="2000" b="1" baseline="0" dirty="0"/>
                        <a:t> </a:t>
                      </a:r>
                      <a:r>
                        <a:rPr lang="en-US" sz="2000" b="1" baseline="0" dirty="0" err="1"/>
                        <a:t>loại</a:t>
                      </a:r>
                      <a:r>
                        <a:rPr lang="en-US" sz="2000" b="1" baseline="0" dirty="0"/>
                        <a:t> vaccine </a:t>
                      </a:r>
                      <a:r>
                        <a:rPr lang="en-US" sz="2000" b="1" baseline="0" dirty="0" err="1"/>
                        <a:t>đã</a:t>
                      </a:r>
                      <a:r>
                        <a:rPr lang="en-US" sz="2000" b="1" baseline="0" dirty="0"/>
                        <a:t> </a:t>
                      </a:r>
                      <a:r>
                        <a:rPr lang="en-US" sz="2000" b="1" baseline="0" dirty="0" err="1"/>
                        <a:t>sử</a:t>
                      </a:r>
                      <a:r>
                        <a:rPr lang="en-US" sz="2000" b="1" baseline="0" dirty="0"/>
                        <a:t> </a:t>
                      </a:r>
                      <a:r>
                        <a:rPr lang="en-US" sz="2000" b="1" baseline="0" dirty="0" err="1"/>
                        <a:t>dụng</a:t>
                      </a:r>
                      <a:endParaRPr lang="en-US" sz="20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pPr algn="ctr">
                        <a:lnSpc>
                          <a:spcPct val="150000"/>
                        </a:lnSpc>
                      </a:pPr>
                      <a:r>
                        <a:rPr lang="en-US" sz="2000" b="1" dirty="0" err="1"/>
                        <a:t>Tỉ</a:t>
                      </a:r>
                      <a:r>
                        <a:rPr lang="en-US" sz="2000" b="1" baseline="0" dirty="0"/>
                        <a:t> </a:t>
                      </a:r>
                      <a:r>
                        <a:rPr lang="en-US" sz="2000" b="1" baseline="0" dirty="0" err="1"/>
                        <a:t>lệ</a:t>
                      </a:r>
                      <a:r>
                        <a:rPr lang="en-US" sz="2000" b="1" baseline="0" dirty="0"/>
                        <a:t> </a:t>
                      </a:r>
                      <a:r>
                        <a:rPr lang="en-US" sz="2000" b="1" baseline="0" dirty="0" err="1"/>
                        <a:t>người</a:t>
                      </a:r>
                      <a:r>
                        <a:rPr lang="en-US" sz="2000" b="1" baseline="0" dirty="0"/>
                        <a:t> </a:t>
                      </a:r>
                      <a:r>
                        <a:rPr lang="en-US" sz="2000" b="1" baseline="0" dirty="0" err="1"/>
                        <a:t>tiêm</a:t>
                      </a:r>
                      <a:r>
                        <a:rPr lang="en-US" sz="2000" b="1" baseline="0" dirty="0"/>
                        <a:t> vaccine</a:t>
                      </a:r>
                      <a:endParaRPr lang="en-US" sz="20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extLst>
                  <a:ext uri="{0D108BD9-81ED-4DB2-BD59-A6C34878D82A}">
                    <a16:rowId xmlns:a16="http://schemas.microsoft.com/office/drawing/2014/main" val="10000"/>
                  </a:ext>
                </a:extLst>
              </a:tr>
              <a:tr h="370840">
                <a:tc>
                  <a:txBody>
                    <a:bodyPr/>
                    <a:lstStyle/>
                    <a:p>
                      <a:pPr algn="ctr">
                        <a:lnSpc>
                          <a:spcPct val="150000"/>
                        </a:lnSpc>
                      </a:pPr>
                      <a:r>
                        <a:rPr lang="en-US" sz="2000" b="0" dirty="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pPr>
                      <a:r>
                        <a:rPr lang="en-US" sz="2000" b="0" dirty="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pPr>
                      <a:r>
                        <a:rPr lang="en-US" sz="2000" b="0" dirty="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70840">
                <a:tc>
                  <a:txBody>
                    <a:bodyPr/>
                    <a:lstStyle/>
                    <a:p>
                      <a:pPr algn="ctr">
                        <a:lnSpc>
                          <a:spcPct val="150000"/>
                        </a:lnSpc>
                      </a:pPr>
                      <a:r>
                        <a:rPr lang="en-US" sz="2000" b="0" dirty="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pPr>
                      <a:r>
                        <a:rPr lang="en-US" sz="2000" b="0" dirty="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pPr>
                      <a:r>
                        <a:rPr lang="en-US" sz="2000" b="0" dirty="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744961943"/>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inVertical)">
                                      <p:cBhvr>
                                        <p:cTn id="14" dur="500"/>
                                        <p:tgtEl>
                                          <p:spTgt spid="12"/>
                                        </p:tgtEl>
                                      </p:cBhvr>
                                    </p:animEffect>
                                  </p:childTnLst>
                                </p:cTn>
                              </p:par>
                              <p:par>
                                <p:cTn id="15" presetID="16" presetClass="entr" presetSubtype="21"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030"/>
        <p:cNvGrpSpPr/>
        <p:nvPr/>
      </p:nvGrpSpPr>
      <p:grpSpPr>
        <a:xfrm>
          <a:off x="0" y="0"/>
          <a:ext cx="0" cy="0"/>
          <a:chOff x="0" y="0"/>
          <a:chExt cx="0" cy="0"/>
        </a:xfrm>
      </p:grpSpPr>
      <p:sp>
        <p:nvSpPr>
          <p:cNvPr id="55" name="TextBox 54"/>
          <p:cNvSpPr txBox="1"/>
          <p:nvPr/>
        </p:nvSpPr>
        <p:spPr>
          <a:xfrm>
            <a:off x="649093" y="209550"/>
            <a:ext cx="7798307" cy="699230"/>
          </a:xfrm>
          <a:prstGeom prst="rect">
            <a:avLst/>
          </a:prstGeom>
          <a:noFill/>
        </p:spPr>
        <p:txBody>
          <a:bodyPr wrap="square" rtlCol="0">
            <a:spAutoFit/>
          </a:bodyPr>
          <a:lstStyle/>
          <a:p>
            <a:pPr algn="ctr">
              <a:lnSpc>
                <a:spcPct val="150000"/>
              </a:lnSpc>
            </a:pPr>
            <a:r>
              <a:rPr lang="en-US" sz="3000" b="1" dirty="0">
                <a:solidFill>
                  <a:schemeClr val="accent6">
                    <a:lumMod val="75000"/>
                  </a:schemeClr>
                </a:solidFill>
              </a:rPr>
              <a:t>HƯỚNG DẪN VỀ NHÀ</a:t>
            </a:r>
          </a:p>
        </p:txBody>
      </p:sp>
      <p:sp>
        <p:nvSpPr>
          <p:cNvPr id="11" name="Rounded Rectangle 10"/>
          <p:cNvSpPr/>
          <p:nvPr/>
        </p:nvSpPr>
        <p:spPr>
          <a:xfrm>
            <a:off x="1970146" y="1047750"/>
            <a:ext cx="5181600" cy="533400"/>
          </a:xfrm>
          <a:prstGeom prst="roundRect">
            <a:avLst/>
          </a:prstGeom>
          <a:solidFill>
            <a:srgbClr val="F5F797"/>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dirty="0" err="1">
                <a:solidFill>
                  <a:schemeClr val="tx1">
                    <a:lumMod val="50000"/>
                  </a:schemeClr>
                </a:solidFill>
              </a:rPr>
              <a:t>Ghi</a:t>
            </a:r>
            <a:r>
              <a:rPr lang="en-US" sz="2000" dirty="0">
                <a:solidFill>
                  <a:schemeClr val="tx1">
                    <a:lumMod val="50000"/>
                  </a:schemeClr>
                </a:solidFill>
              </a:rPr>
              <a:t> </a:t>
            </a:r>
            <a:r>
              <a:rPr lang="en-US" sz="2000" dirty="0" err="1">
                <a:solidFill>
                  <a:schemeClr val="tx1">
                    <a:lumMod val="50000"/>
                  </a:schemeClr>
                </a:solidFill>
              </a:rPr>
              <a:t>nhớ</a:t>
            </a:r>
            <a:r>
              <a:rPr lang="en-US" sz="2000" dirty="0">
                <a:solidFill>
                  <a:schemeClr val="tx1">
                    <a:lumMod val="50000"/>
                  </a:schemeClr>
                </a:solidFill>
              </a:rPr>
              <a:t> </a:t>
            </a:r>
            <a:r>
              <a:rPr lang="en-US" sz="2000" dirty="0" err="1">
                <a:solidFill>
                  <a:schemeClr val="tx1">
                    <a:lumMod val="50000"/>
                  </a:schemeClr>
                </a:solidFill>
              </a:rPr>
              <a:t>kiến</a:t>
            </a:r>
            <a:r>
              <a:rPr lang="en-US" sz="2000" dirty="0">
                <a:solidFill>
                  <a:schemeClr val="tx1">
                    <a:lumMod val="50000"/>
                  </a:schemeClr>
                </a:solidFill>
              </a:rPr>
              <a:t> </a:t>
            </a:r>
            <a:r>
              <a:rPr lang="en-US" sz="2000" dirty="0" err="1">
                <a:solidFill>
                  <a:schemeClr val="tx1">
                    <a:lumMod val="50000"/>
                  </a:schemeClr>
                </a:solidFill>
              </a:rPr>
              <a:t>thức</a:t>
            </a:r>
            <a:r>
              <a:rPr lang="en-US" sz="2000" dirty="0">
                <a:solidFill>
                  <a:schemeClr val="tx1">
                    <a:lumMod val="50000"/>
                  </a:schemeClr>
                </a:solidFill>
              </a:rPr>
              <a:t> </a:t>
            </a:r>
            <a:r>
              <a:rPr lang="en-US" sz="2000" dirty="0" err="1">
                <a:solidFill>
                  <a:schemeClr val="tx1">
                    <a:lumMod val="50000"/>
                  </a:schemeClr>
                </a:solidFill>
              </a:rPr>
              <a:t>trong</a:t>
            </a:r>
            <a:r>
              <a:rPr lang="en-US" sz="2000" dirty="0">
                <a:solidFill>
                  <a:schemeClr val="tx1">
                    <a:lumMod val="50000"/>
                  </a:schemeClr>
                </a:solidFill>
              </a:rPr>
              <a:t> </a:t>
            </a:r>
            <a:r>
              <a:rPr lang="en-US" sz="2000" dirty="0" err="1">
                <a:solidFill>
                  <a:schemeClr val="tx1">
                    <a:lumMod val="50000"/>
                  </a:schemeClr>
                </a:solidFill>
              </a:rPr>
              <a:t>bài</a:t>
            </a:r>
            <a:endParaRPr lang="en-US" sz="2000" dirty="0">
              <a:solidFill>
                <a:schemeClr val="tx1">
                  <a:lumMod val="50000"/>
                </a:schemeClr>
              </a:solidFill>
            </a:endParaRPr>
          </a:p>
        </p:txBody>
      </p:sp>
      <p:sp>
        <p:nvSpPr>
          <p:cNvPr id="59" name="Rounded Rectangle 58"/>
          <p:cNvSpPr/>
          <p:nvPr/>
        </p:nvSpPr>
        <p:spPr>
          <a:xfrm>
            <a:off x="609600" y="1809750"/>
            <a:ext cx="7837800" cy="914400"/>
          </a:xfrm>
          <a:prstGeom prst="roundRect">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dirty="0" err="1">
                <a:solidFill>
                  <a:schemeClr val="tx1">
                    <a:lumMod val="50000"/>
                  </a:schemeClr>
                </a:solidFill>
              </a:rPr>
              <a:t>Chuẩn</a:t>
            </a:r>
            <a:r>
              <a:rPr lang="en-US" sz="2000" dirty="0">
                <a:solidFill>
                  <a:schemeClr val="tx1">
                    <a:lumMod val="50000"/>
                  </a:schemeClr>
                </a:solidFill>
              </a:rPr>
              <a:t> </a:t>
            </a:r>
            <a:r>
              <a:rPr lang="en-US" sz="2000" dirty="0" err="1">
                <a:solidFill>
                  <a:schemeClr val="tx1">
                    <a:lumMod val="50000"/>
                  </a:schemeClr>
                </a:solidFill>
              </a:rPr>
              <a:t>bị</a:t>
            </a:r>
            <a:r>
              <a:rPr lang="en-US" sz="2000" dirty="0">
                <a:solidFill>
                  <a:schemeClr val="tx1">
                    <a:lumMod val="50000"/>
                  </a:schemeClr>
                </a:solidFill>
              </a:rPr>
              <a:t>: </a:t>
            </a:r>
          </a:p>
          <a:p>
            <a:pPr algn="ctr">
              <a:lnSpc>
                <a:spcPct val="150000"/>
              </a:lnSpc>
            </a:pPr>
            <a:r>
              <a:rPr lang="en-US" sz="2000" b="1" i="1" dirty="0">
                <a:solidFill>
                  <a:schemeClr val="tx1">
                    <a:lumMod val="50000"/>
                  </a:schemeClr>
                </a:solidFill>
              </a:rPr>
              <a:t>4. </a:t>
            </a:r>
            <a:r>
              <a:rPr lang="en-US" sz="2000" b="1" i="1" dirty="0" err="1">
                <a:solidFill>
                  <a:schemeClr val="tx1">
                    <a:lumMod val="50000"/>
                  </a:schemeClr>
                </a:solidFill>
              </a:rPr>
              <a:t>Dị</a:t>
            </a:r>
            <a:r>
              <a:rPr lang="en-US" sz="2000" b="1" i="1" dirty="0">
                <a:solidFill>
                  <a:schemeClr val="tx1">
                    <a:lumMod val="50000"/>
                  </a:schemeClr>
                </a:solidFill>
              </a:rPr>
              <a:t> </a:t>
            </a:r>
            <a:r>
              <a:rPr lang="en-US" sz="2000" b="1" i="1" dirty="0" err="1">
                <a:solidFill>
                  <a:schemeClr val="tx1">
                    <a:lumMod val="50000"/>
                  </a:schemeClr>
                </a:solidFill>
              </a:rPr>
              <a:t>ứng</a:t>
            </a:r>
            <a:r>
              <a:rPr lang="en-US" sz="2000" b="1" i="1" dirty="0">
                <a:solidFill>
                  <a:schemeClr val="tx1">
                    <a:lumMod val="50000"/>
                  </a:schemeClr>
                </a:solidFill>
              </a:rPr>
              <a:t> </a:t>
            </a:r>
            <a:r>
              <a:rPr lang="en-US" sz="2000" b="1" i="1" dirty="0" err="1">
                <a:solidFill>
                  <a:schemeClr val="tx1">
                    <a:lumMod val="50000"/>
                  </a:schemeClr>
                </a:solidFill>
              </a:rPr>
              <a:t>và</a:t>
            </a:r>
            <a:r>
              <a:rPr lang="en-US" sz="2000" b="1" i="1" dirty="0">
                <a:solidFill>
                  <a:schemeClr val="tx1">
                    <a:lumMod val="50000"/>
                  </a:schemeClr>
                </a:solidFill>
              </a:rPr>
              <a:t> </a:t>
            </a:r>
            <a:r>
              <a:rPr lang="en-US" sz="2000" b="1" i="1" dirty="0" err="1">
                <a:solidFill>
                  <a:schemeClr val="tx1">
                    <a:lumMod val="50000"/>
                  </a:schemeClr>
                </a:solidFill>
              </a:rPr>
              <a:t>sự</a:t>
            </a:r>
            <a:r>
              <a:rPr lang="en-US" sz="2000" b="1" i="1" dirty="0">
                <a:solidFill>
                  <a:schemeClr val="tx1">
                    <a:lumMod val="50000"/>
                  </a:schemeClr>
                </a:solidFill>
              </a:rPr>
              <a:t> </a:t>
            </a:r>
            <a:r>
              <a:rPr lang="en-US" sz="2000" b="1" i="1" dirty="0" err="1">
                <a:solidFill>
                  <a:schemeClr val="tx1">
                    <a:lumMod val="50000"/>
                  </a:schemeClr>
                </a:solidFill>
              </a:rPr>
              <a:t>suy</a:t>
            </a:r>
            <a:r>
              <a:rPr lang="en-US" sz="2000" b="1" i="1" dirty="0">
                <a:solidFill>
                  <a:schemeClr val="tx1">
                    <a:lumMod val="50000"/>
                  </a:schemeClr>
                </a:solidFill>
              </a:rPr>
              <a:t> </a:t>
            </a:r>
            <a:r>
              <a:rPr lang="en-US" sz="2000" b="1" i="1" dirty="0" err="1">
                <a:solidFill>
                  <a:schemeClr val="tx1">
                    <a:lumMod val="50000"/>
                  </a:schemeClr>
                </a:solidFill>
              </a:rPr>
              <a:t>giảm</a:t>
            </a:r>
            <a:r>
              <a:rPr lang="en-US" sz="2000" b="1" i="1" dirty="0">
                <a:solidFill>
                  <a:schemeClr val="tx1">
                    <a:lumMod val="50000"/>
                  </a:schemeClr>
                </a:solidFill>
              </a:rPr>
              <a:t> </a:t>
            </a:r>
            <a:r>
              <a:rPr lang="en-US" sz="2000" b="1" i="1" dirty="0" err="1">
                <a:solidFill>
                  <a:schemeClr val="tx1">
                    <a:lumMod val="50000"/>
                  </a:schemeClr>
                </a:solidFill>
              </a:rPr>
              <a:t>miễn</a:t>
            </a:r>
            <a:r>
              <a:rPr lang="en-US" sz="2000" b="1" i="1" dirty="0">
                <a:solidFill>
                  <a:schemeClr val="tx1">
                    <a:lumMod val="50000"/>
                  </a:schemeClr>
                </a:solidFill>
              </a:rPr>
              <a:t> </a:t>
            </a:r>
            <a:r>
              <a:rPr lang="en-US" sz="2000" b="1" i="1" dirty="0" err="1">
                <a:solidFill>
                  <a:schemeClr val="tx1">
                    <a:lumMod val="50000"/>
                  </a:schemeClr>
                </a:solidFill>
              </a:rPr>
              <a:t>dịch</a:t>
            </a:r>
            <a:r>
              <a:rPr lang="en-US" sz="2000" b="1" i="1" dirty="0">
                <a:solidFill>
                  <a:schemeClr val="tx1">
                    <a:lumMod val="50000"/>
                  </a:schemeClr>
                </a:solidFill>
              </a:rPr>
              <a:t> </a:t>
            </a:r>
            <a:r>
              <a:rPr lang="en-US" sz="2000" b="1" i="1" dirty="0" err="1">
                <a:solidFill>
                  <a:schemeClr val="tx1">
                    <a:lumMod val="50000"/>
                  </a:schemeClr>
                </a:solidFill>
              </a:rPr>
              <a:t>khi</a:t>
            </a:r>
            <a:r>
              <a:rPr lang="en-US" sz="2000" b="1" i="1" dirty="0">
                <a:solidFill>
                  <a:schemeClr val="tx1">
                    <a:lumMod val="50000"/>
                  </a:schemeClr>
                </a:solidFill>
              </a:rPr>
              <a:t> </a:t>
            </a:r>
            <a:r>
              <a:rPr lang="en-US" sz="2000" b="1" i="1" dirty="0" err="1">
                <a:solidFill>
                  <a:schemeClr val="tx1">
                    <a:lumMod val="50000"/>
                  </a:schemeClr>
                </a:solidFill>
              </a:rPr>
              <a:t>mắc</a:t>
            </a:r>
            <a:r>
              <a:rPr lang="en-US" sz="2000" b="1" i="1" dirty="0">
                <a:solidFill>
                  <a:schemeClr val="tx1">
                    <a:lumMod val="50000"/>
                  </a:schemeClr>
                </a:solidFill>
              </a:rPr>
              <a:t> </a:t>
            </a:r>
            <a:r>
              <a:rPr lang="en-US" sz="2000" b="1" i="1" dirty="0" err="1">
                <a:solidFill>
                  <a:schemeClr val="tx1">
                    <a:lumMod val="50000"/>
                  </a:schemeClr>
                </a:solidFill>
              </a:rPr>
              <a:t>một</a:t>
            </a:r>
            <a:r>
              <a:rPr lang="en-US" sz="2000" b="1" i="1" dirty="0">
                <a:solidFill>
                  <a:schemeClr val="tx1">
                    <a:lumMod val="50000"/>
                  </a:schemeClr>
                </a:solidFill>
              </a:rPr>
              <a:t> </a:t>
            </a:r>
            <a:r>
              <a:rPr lang="en-US" sz="2000" b="1" i="1" dirty="0" err="1">
                <a:solidFill>
                  <a:schemeClr val="tx1">
                    <a:lumMod val="50000"/>
                  </a:schemeClr>
                </a:solidFill>
              </a:rPr>
              <a:t>số</a:t>
            </a:r>
            <a:r>
              <a:rPr lang="en-US" sz="2000" b="1" i="1" dirty="0">
                <a:solidFill>
                  <a:schemeClr val="tx1">
                    <a:lumMod val="50000"/>
                  </a:schemeClr>
                </a:solidFill>
              </a:rPr>
              <a:t> </a:t>
            </a:r>
            <a:r>
              <a:rPr lang="en-US" sz="2000" b="1" i="1" dirty="0" err="1">
                <a:solidFill>
                  <a:schemeClr val="tx1">
                    <a:lumMod val="50000"/>
                  </a:schemeClr>
                </a:solidFill>
              </a:rPr>
              <a:t>bệnh</a:t>
            </a:r>
            <a:endParaRPr lang="en-US" sz="2000" b="1" i="1" dirty="0">
              <a:solidFill>
                <a:schemeClr val="tx1">
                  <a:lumMod val="50000"/>
                </a:schemeClr>
              </a:solidFill>
            </a:endParaRPr>
          </a:p>
        </p:txBody>
      </p:sp>
      <p:sp>
        <p:nvSpPr>
          <p:cNvPr id="12" name="Rectangle 11"/>
          <p:cNvSpPr/>
          <p:nvPr/>
        </p:nvSpPr>
        <p:spPr>
          <a:xfrm>
            <a:off x="903346" y="2952750"/>
            <a:ext cx="7315200" cy="1420325"/>
          </a:xfrm>
          <a:prstGeom prst="rect">
            <a:avLst/>
          </a:prstGeom>
        </p:spPr>
        <p:txBody>
          <a:bodyPr wrap="square">
            <a:spAutoFit/>
          </a:bodyPr>
          <a:lstStyle/>
          <a:p>
            <a:pPr marL="342900" indent="-342900" algn="just">
              <a:lnSpc>
                <a:spcPct val="150000"/>
              </a:lnSpc>
              <a:buFont typeface="Wingdings" pitchFamily="2" charset="2"/>
              <a:buChar char="Ø"/>
            </a:pPr>
            <a:r>
              <a:rPr lang="vi-VN" sz="2000" dirty="0"/>
              <a:t>Các nhóm thảo luận thiết kế poster hoặc sơ đồ tư duy về </a:t>
            </a:r>
            <a:r>
              <a:rPr lang="en-US" sz="2000" dirty="0" err="1"/>
              <a:t>dị</a:t>
            </a:r>
            <a:r>
              <a:rPr lang="en-US" sz="2000" dirty="0"/>
              <a:t> </a:t>
            </a:r>
            <a:r>
              <a:rPr lang="en-US" sz="2000" dirty="0" err="1"/>
              <a:t>ứng</a:t>
            </a:r>
            <a:r>
              <a:rPr lang="en-US" sz="2000" dirty="0"/>
              <a:t> </a:t>
            </a:r>
            <a:r>
              <a:rPr lang="en-US" sz="2000" dirty="0" err="1"/>
              <a:t>và</a:t>
            </a:r>
            <a:r>
              <a:rPr lang="en-US" sz="2000" dirty="0"/>
              <a:t> </a:t>
            </a:r>
            <a:r>
              <a:rPr lang="en-US" sz="2000" dirty="0" err="1"/>
              <a:t>sự</a:t>
            </a:r>
            <a:r>
              <a:rPr lang="en-US" sz="2000" dirty="0"/>
              <a:t> </a:t>
            </a:r>
            <a:r>
              <a:rPr lang="en-US" sz="2000" dirty="0" err="1"/>
              <a:t>suy</a:t>
            </a:r>
            <a:r>
              <a:rPr lang="en-US" sz="2000" dirty="0"/>
              <a:t> </a:t>
            </a:r>
            <a:r>
              <a:rPr lang="en-US" sz="2000" dirty="0" err="1"/>
              <a:t>giảm</a:t>
            </a:r>
            <a:r>
              <a:rPr lang="en-US" sz="2000" dirty="0"/>
              <a:t> </a:t>
            </a:r>
            <a:r>
              <a:rPr lang="en-US" sz="2000" dirty="0" err="1"/>
              <a:t>miễn</a:t>
            </a:r>
            <a:r>
              <a:rPr lang="en-US" sz="2000" dirty="0"/>
              <a:t> </a:t>
            </a:r>
            <a:r>
              <a:rPr lang="en-US" sz="2000" dirty="0" err="1"/>
              <a:t>dịch</a:t>
            </a:r>
            <a:r>
              <a:rPr lang="en-US" sz="2000" dirty="0"/>
              <a:t> </a:t>
            </a:r>
            <a:r>
              <a:rPr lang="en-US" sz="2000" dirty="0" err="1"/>
              <a:t>khi</a:t>
            </a:r>
            <a:r>
              <a:rPr lang="en-US" sz="2000" dirty="0"/>
              <a:t> </a:t>
            </a:r>
            <a:r>
              <a:rPr lang="en-US" sz="2000" dirty="0" err="1"/>
              <a:t>mắc</a:t>
            </a:r>
            <a:r>
              <a:rPr lang="en-US" sz="2000" dirty="0"/>
              <a:t> </a:t>
            </a:r>
            <a:r>
              <a:rPr lang="en-US" sz="2000" dirty="0" err="1"/>
              <a:t>một</a:t>
            </a:r>
            <a:r>
              <a:rPr lang="en-US" sz="2000" dirty="0"/>
              <a:t> </a:t>
            </a:r>
            <a:r>
              <a:rPr lang="en-US" sz="2000" dirty="0" err="1"/>
              <a:t>số</a:t>
            </a:r>
            <a:r>
              <a:rPr lang="en-US" sz="2000" dirty="0"/>
              <a:t> </a:t>
            </a:r>
            <a:r>
              <a:rPr lang="en-US" sz="2000" dirty="0" err="1"/>
              <a:t>bệnh</a:t>
            </a:r>
            <a:endParaRPr lang="en-US" sz="2000" dirty="0"/>
          </a:p>
          <a:p>
            <a:pPr marL="342900" indent="-342900" algn="just">
              <a:lnSpc>
                <a:spcPct val="150000"/>
              </a:lnSpc>
              <a:buFont typeface="Wingdings" pitchFamily="2" charset="2"/>
              <a:buChar char="Ø"/>
            </a:pPr>
            <a:r>
              <a:rPr lang="vi-VN" sz="2000" dirty="0"/>
              <a:t>Sản phẩm trình bày tại lớp ở buổi học tiếp theo</a:t>
            </a:r>
            <a:endParaRPr lang="en-US" sz="2000" dirty="0"/>
          </a:p>
        </p:txBody>
      </p:sp>
    </p:spTree>
    <p:extLst>
      <p:ext uri="{BB962C8B-B14F-4D97-AF65-F5344CB8AC3E}">
        <p14:creationId xmlns:p14="http://schemas.microsoft.com/office/powerpoint/2010/main" val="872200836"/>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anim calcmode="lin" valueType="num">
                                      <p:cBhvr>
                                        <p:cTn id="7" dur="500" fill="hold"/>
                                        <p:tgtEl>
                                          <p:spTgt spid="55"/>
                                        </p:tgtEl>
                                        <p:attrNameLst>
                                          <p:attrName>ppt_w</p:attrName>
                                        </p:attrNameLst>
                                      </p:cBhvr>
                                      <p:tavLst>
                                        <p:tav tm="0">
                                          <p:val>
                                            <p:fltVal val="0"/>
                                          </p:val>
                                        </p:tav>
                                        <p:tav tm="100000">
                                          <p:val>
                                            <p:strVal val="#ppt_w"/>
                                          </p:val>
                                        </p:tav>
                                      </p:tavLst>
                                    </p:anim>
                                    <p:anim calcmode="lin" valueType="num">
                                      <p:cBhvr>
                                        <p:cTn id="8" dur="500" fill="hold"/>
                                        <p:tgtEl>
                                          <p:spTgt spid="55"/>
                                        </p:tgtEl>
                                        <p:attrNameLst>
                                          <p:attrName>ppt_h</p:attrName>
                                        </p:attrNameLst>
                                      </p:cBhvr>
                                      <p:tavLst>
                                        <p:tav tm="0">
                                          <p:val>
                                            <p:fltVal val="0"/>
                                          </p:val>
                                        </p:tav>
                                        <p:tav tm="100000">
                                          <p:val>
                                            <p:strVal val="#ppt_h"/>
                                          </p:val>
                                        </p:tav>
                                      </p:tavLst>
                                    </p:anim>
                                    <p:animEffect transition="in" filter="fade">
                                      <p:cBhvr>
                                        <p:cTn id="9" dur="500"/>
                                        <p:tgtEl>
                                          <p:spTgt spid="5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9"/>
                                        </p:tgtEl>
                                        <p:attrNameLst>
                                          <p:attrName>style.visibility</p:attrName>
                                        </p:attrNameLst>
                                      </p:cBhvr>
                                      <p:to>
                                        <p:strVal val="visible"/>
                                      </p:to>
                                    </p:set>
                                    <p:anim calcmode="lin" valueType="num">
                                      <p:cBhvr>
                                        <p:cTn id="17" dur="500" fill="hold"/>
                                        <p:tgtEl>
                                          <p:spTgt spid="59"/>
                                        </p:tgtEl>
                                        <p:attrNameLst>
                                          <p:attrName>ppt_w</p:attrName>
                                        </p:attrNameLst>
                                      </p:cBhvr>
                                      <p:tavLst>
                                        <p:tav tm="0">
                                          <p:val>
                                            <p:fltVal val="0"/>
                                          </p:val>
                                        </p:tav>
                                        <p:tav tm="100000">
                                          <p:val>
                                            <p:strVal val="#ppt_w"/>
                                          </p:val>
                                        </p:tav>
                                      </p:tavLst>
                                    </p:anim>
                                    <p:anim calcmode="lin" valueType="num">
                                      <p:cBhvr>
                                        <p:cTn id="18" dur="500" fill="hold"/>
                                        <p:tgtEl>
                                          <p:spTgt spid="59"/>
                                        </p:tgtEl>
                                        <p:attrNameLst>
                                          <p:attrName>ppt_h</p:attrName>
                                        </p:attrNameLst>
                                      </p:cBhvr>
                                      <p:tavLst>
                                        <p:tav tm="0">
                                          <p:val>
                                            <p:fltVal val="0"/>
                                          </p:val>
                                        </p:tav>
                                        <p:tav tm="100000">
                                          <p:val>
                                            <p:strVal val="#ppt_h"/>
                                          </p:val>
                                        </p:tav>
                                      </p:tavLst>
                                    </p:anim>
                                    <p:animEffect transition="in" filter="fade">
                                      <p:cBhvr>
                                        <p:cTn id="19" dur="500"/>
                                        <p:tgtEl>
                                          <p:spTgt spid="59"/>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p:cTn id="22" dur="500" fill="hold"/>
                                        <p:tgtEl>
                                          <p:spTgt spid="12"/>
                                        </p:tgtEl>
                                        <p:attrNameLst>
                                          <p:attrName>ppt_w</p:attrName>
                                        </p:attrNameLst>
                                      </p:cBhvr>
                                      <p:tavLst>
                                        <p:tav tm="0">
                                          <p:val>
                                            <p:fltVal val="0"/>
                                          </p:val>
                                        </p:tav>
                                        <p:tav tm="100000">
                                          <p:val>
                                            <p:strVal val="#ppt_w"/>
                                          </p:val>
                                        </p:tav>
                                      </p:tavLst>
                                    </p:anim>
                                    <p:anim calcmode="lin" valueType="num">
                                      <p:cBhvr>
                                        <p:cTn id="23" dur="500" fill="hold"/>
                                        <p:tgtEl>
                                          <p:spTgt spid="12"/>
                                        </p:tgtEl>
                                        <p:attrNameLst>
                                          <p:attrName>ppt_h</p:attrName>
                                        </p:attrNameLst>
                                      </p:cBhvr>
                                      <p:tavLst>
                                        <p:tav tm="0">
                                          <p:val>
                                            <p:fltVal val="0"/>
                                          </p:val>
                                        </p:tav>
                                        <p:tav tm="100000">
                                          <p:val>
                                            <p:strVal val="#ppt_h"/>
                                          </p:val>
                                        </p:tav>
                                      </p:tavLst>
                                    </p:anim>
                                    <p:animEffect transition="in" filter="fade">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11" grpId="0" animBg="1"/>
      <p:bldP spid="59" grpId="0" animBg="1"/>
      <p:bldP spid="12"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799"/>
        <p:cNvGrpSpPr/>
        <p:nvPr/>
      </p:nvGrpSpPr>
      <p:grpSpPr>
        <a:xfrm>
          <a:off x="0" y="0"/>
          <a:ext cx="0" cy="0"/>
          <a:chOff x="0" y="0"/>
          <a:chExt cx="0" cy="0"/>
        </a:xfrm>
      </p:grpSpPr>
      <p:grpSp>
        <p:nvGrpSpPr>
          <p:cNvPr id="1814" name="Google Shape;1814;p51"/>
          <p:cNvGrpSpPr/>
          <p:nvPr/>
        </p:nvGrpSpPr>
        <p:grpSpPr>
          <a:xfrm>
            <a:off x="674060" y="869765"/>
            <a:ext cx="926279" cy="776207"/>
            <a:chOff x="-3625862" y="15527863"/>
            <a:chExt cx="1252600" cy="1004925"/>
          </a:xfrm>
        </p:grpSpPr>
        <p:sp>
          <p:nvSpPr>
            <p:cNvPr id="1815" name="Google Shape;1815;p51"/>
            <p:cNvSpPr/>
            <p:nvPr/>
          </p:nvSpPr>
          <p:spPr>
            <a:xfrm>
              <a:off x="-2977062" y="15530013"/>
              <a:ext cx="595450" cy="567775"/>
            </a:xfrm>
            <a:custGeom>
              <a:avLst/>
              <a:gdLst/>
              <a:ahLst/>
              <a:cxnLst/>
              <a:rect l="l" t="t" r="r" b="b"/>
              <a:pathLst>
                <a:path w="23818" h="22711" extrusionOk="0">
                  <a:moveTo>
                    <a:pt x="12258" y="1"/>
                  </a:moveTo>
                  <a:cubicBezTo>
                    <a:pt x="8984" y="1"/>
                    <a:pt x="5719" y="1306"/>
                    <a:pt x="3503" y="3867"/>
                  </a:cubicBezTo>
                  <a:cubicBezTo>
                    <a:pt x="668" y="7670"/>
                    <a:pt x="1" y="13040"/>
                    <a:pt x="2669" y="17243"/>
                  </a:cubicBezTo>
                  <a:cubicBezTo>
                    <a:pt x="3036" y="17877"/>
                    <a:pt x="3470" y="18444"/>
                    <a:pt x="4003" y="18945"/>
                  </a:cubicBezTo>
                  <a:cubicBezTo>
                    <a:pt x="6164" y="21466"/>
                    <a:pt x="9297" y="22711"/>
                    <a:pt x="12439" y="22711"/>
                  </a:cubicBezTo>
                  <a:cubicBezTo>
                    <a:pt x="13953" y="22711"/>
                    <a:pt x="15469" y="22422"/>
                    <a:pt x="16879" y="21847"/>
                  </a:cubicBezTo>
                  <a:cubicBezTo>
                    <a:pt x="21149" y="19845"/>
                    <a:pt x="23717" y="15676"/>
                    <a:pt x="23818" y="11072"/>
                  </a:cubicBezTo>
                  <a:cubicBezTo>
                    <a:pt x="23818" y="7770"/>
                    <a:pt x="22216" y="4834"/>
                    <a:pt x="19881" y="2766"/>
                  </a:cubicBezTo>
                  <a:cubicBezTo>
                    <a:pt x="17740" y="913"/>
                    <a:pt x="14996" y="1"/>
                    <a:pt x="122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51"/>
            <p:cNvSpPr/>
            <p:nvPr/>
          </p:nvSpPr>
          <p:spPr>
            <a:xfrm>
              <a:off x="-2969562" y="15660038"/>
              <a:ext cx="568775" cy="439000"/>
            </a:xfrm>
            <a:custGeom>
              <a:avLst/>
              <a:gdLst/>
              <a:ahLst/>
              <a:cxnLst/>
              <a:rect l="l" t="t" r="r" b="b"/>
              <a:pathLst>
                <a:path w="22751" h="17560" extrusionOk="0">
                  <a:moveTo>
                    <a:pt x="2336" y="0"/>
                  </a:moveTo>
                  <a:lnTo>
                    <a:pt x="2336" y="0"/>
                  </a:lnTo>
                  <a:cubicBezTo>
                    <a:pt x="234" y="3636"/>
                    <a:pt x="1" y="8340"/>
                    <a:pt x="2369" y="12076"/>
                  </a:cubicBezTo>
                  <a:cubicBezTo>
                    <a:pt x="2736" y="12710"/>
                    <a:pt x="3170" y="13310"/>
                    <a:pt x="3670" y="13810"/>
                  </a:cubicBezTo>
                  <a:cubicBezTo>
                    <a:pt x="5806" y="16306"/>
                    <a:pt x="8927" y="17559"/>
                    <a:pt x="12073" y="17559"/>
                  </a:cubicBezTo>
                  <a:cubicBezTo>
                    <a:pt x="13595" y="17559"/>
                    <a:pt x="15122" y="17266"/>
                    <a:pt x="16546" y="16679"/>
                  </a:cubicBezTo>
                  <a:cubicBezTo>
                    <a:pt x="19515" y="15245"/>
                    <a:pt x="21683" y="12810"/>
                    <a:pt x="22750" y="9874"/>
                  </a:cubicBezTo>
                  <a:lnTo>
                    <a:pt x="22750" y="9874"/>
                  </a:lnTo>
                  <a:cubicBezTo>
                    <a:pt x="21349" y="10195"/>
                    <a:pt x="19917" y="10353"/>
                    <a:pt x="18487" y="10353"/>
                  </a:cubicBezTo>
                  <a:cubicBezTo>
                    <a:pt x="13823" y="10353"/>
                    <a:pt x="9185" y="8678"/>
                    <a:pt x="5738" y="5538"/>
                  </a:cubicBezTo>
                  <a:cubicBezTo>
                    <a:pt x="4104" y="4037"/>
                    <a:pt x="2703" y="2135"/>
                    <a:pt x="23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51"/>
            <p:cNvSpPr/>
            <p:nvPr/>
          </p:nvSpPr>
          <p:spPr>
            <a:xfrm>
              <a:off x="-2590112" y="16027888"/>
              <a:ext cx="105925" cy="61775"/>
            </a:xfrm>
            <a:custGeom>
              <a:avLst/>
              <a:gdLst/>
              <a:ahLst/>
              <a:cxnLst/>
              <a:rect l="l" t="t" r="r" b="b"/>
              <a:pathLst>
                <a:path w="4237" h="2471" extrusionOk="0">
                  <a:moveTo>
                    <a:pt x="3516" y="0"/>
                  </a:moveTo>
                  <a:cubicBezTo>
                    <a:pt x="3063" y="0"/>
                    <a:pt x="2392" y="191"/>
                    <a:pt x="1735" y="531"/>
                  </a:cubicBezTo>
                  <a:cubicBezTo>
                    <a:pt x="701" y="1098"/>
                    <a:pt x="0" y="1865"/>
                    <a:pt x="200" y="2265"/>
                  </a:cubicBezTo>
                  <a:cubicBezTo>
                    <a:pt x="263" y="2403"/>
                    <a:pt x="449" y="2470"/>
                    <a:pt x="714" y="2470"/>
                  </a:cubicBezTo>
                  <a:cubicBezTo>
                    <a:pt x="1154" y="2470"/>
                    <a:pt x="1815" y="2285"/>
                    <a:pt x="2502" y="1932"/>
                  </a:cubicBezTo>
                  <a:cubicBezTo>
                    <a:pt x="3536" y="1365"/>
                    <a:pt x="4237" y="597"/>
                    <a:pt x="4036" y="197"/>
                  </a:cubicBezTo>
                  <a:cubicBezTo>
                    <a:pt x="3964" y="63"/>
                    <a:pt x="3775" y="0"/>
                    <a:pt x="35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818;p51"/>
            <p:cNvSpPr/>
            <p:nvPr/>
          </p:nvSpPr>
          <p:spPr>
            <a:xfrm>
              <a:off x="-2438337" y="15735088"/>
              <a:ext cx="65075" cy="170975"/>
            </a:xfrm>
            <a:custGeom>
              <a:avLst/>
              <a:gdLst/>
              <a:ahLst/>
              <a:cxnLst/>
              <a:rect l="l" t="t" r="r" b="b"/>
              <a:pathLst>
                <a:path w="2603" h="6839" extrusionOk="0">
                  <a:moveTo>
                    <a:pt x="1435" y="1"/>
                  </a:moveTo>
                  <a:cubicBezTo>
                    <a:pt x="701" y="1"/>
                    <a:pt x="134" y="1502"/>
                    <a:pt x="34" y="3370"/>
                  </a:cubicBezTo>
                  <a:cubicBezTo>
                    <a:pt x="0" y="5238"/>
                    <a:pt x="501" y="6805"/>
                    <a:pt x="1168" y="6839"/>
                  </a:cubicBezTo>
                  <a:cubicBezTo>
                    <a:pt x="1835" y="6839"/>
                    <a:pt x="2469" y="5338"/>
                    <a:pt x="2535" y="3470"/>
                  </a:cubicBezTo>
                  <a:cubicBezTo>
                    <a:pt x="2602" y="1568"/>
                    <a:pt x="2135" y="1"/>
                    <a:pt x="14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51"/>
            <p:cNvSpPr/>
            <p:nvPr/>
          </p:nvSpPr>
          <p:spPr>
            <a:xfrm>
              <a:off x="-2960387" y="15571763"/>
              <a:ext cx="154300" cy="182950"/>
            </a:xfrm>
            <a:custGeom>
              <a:avLst/>
              <a:gdLst/>
              <a:ahLst/>
              <a:cxnLst/>
              <a:rect l="l" t="t" r="r" b="b"/>
              <a:pathLst>
                <a:path w="6172" h="7318" extrusionOk="0">
                  <a:moveTo>
                    <a:pt x="5407" y="0"/>
                  </a:moveTo>
                  <a:cubicBezTo>
                    <a:pt x="4715" y="0"/>
                    <a:pt x="3340" y="1217"/>
                    <a:pt x="2069" y="2931"/>
                  </a:cubicBezTo>
                  <a:cubicBezTo>
                    <a:pt x="668" y="4899"/>
                    <a:pt x="1" y="6867"/>
                    <a:pt x="534" y="7234"/>
                  </a:cubicBezTo>
                  <a:cubicBezTo>
                    <a:pt x="604" y="7290"/>
                    <a:pt x="691" y="7318"/>
                    <a:pt x="794" y="7318"/>
                  </a:cubicBezTo>
                  <a:cubicBezTo>
                    <a:pt x="1481" y="7318"/>
                    <a:pt x="2851" y="6107"/>
                    <a:pt x="4070" y="4365"/>
                  </a:cubicBezTo>
                  <a:cubicBezTo>
                    <a:pt x="5505" y="2397"/>
                    <a:pt x="6172" y="429"/>
                    <a:pt x="5638" y="62"/>
                  </a:cubicBezTo>
                  <a:cubicBezTo>
                    <a:pt x="5573" y="20"/>
                    <a:pt x="5496" y="0"/>
                    <a:pt x="54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51"/>
            <p:cNvSpPr/>
            <p:nvPr/>
          </p:nvSpPr>
          <p:spPr>
            <a:xfrm>
              <a:off x="-2697687" y="15527863"/>
              <a:ext cx="179300" cy="67975"/>
            </a:xfrm>
            <a:custGeom>
              <a:avLst/>
              <a:gdLst/>
              <a:ahLst/>
              <a:cxnLst/>
              <a:rect l="l" t="t" r="r" b="b"/>
              <a:pathLst>
                <a:path w="7172" h="2719" extrusionOk="0">
                  <a:moveTo>
                    <a:pt x="1889" y="1"/>
                  </a:moveTo>
                  <a:cubicBezTo>
                    <a:pt x="894" y="1"/>
                    <a:pt x="197" y="215"/>
                    <a:pt x="134" y="617"/>
                  </a:cubicBezTo>
                  <a:cubicBezTo>
                    <a:pt x="0" y="1251"/>
                    <a:pt x="1468" y="2085"/>
                    <a:pt x="3336" y="2485"/>
                  </a:cubicBezTo>
                  <a:cubicBezTo>
                    <a:pt x="4034" y="2645"/>
                    <a:pt x="4700" y="2718"/>
                    <a:pt x="5270" y="2718"/>
                  </a:cubicBezTo>
                  <a:cubicBezTo>
                    <a:pt x="6255" y="2718"/>
                    <a:pt x="6954" y="2499"/>
                    <a:pt x="7039" y="2118"/>
                  </a:cubicBezTo>
                  <a:cubicBezTo>
                    <a:pt x="7172" y="1485"/>
                    <a:pt x="5738" y="651"/>
                    <a:pt x="3836" y="217"/>
                  </a:cubicBezTo>
                  <a:cubicBezTo>
                    <a:pt x="3131" y="71"/>
                    <a:pt x="2461" y="1"/>
                    <a:pt x="188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51"/>
            <p:cNvSpPr/>
            <p:nvPr/>
          </p:nvSpPr>
          <p:spPr>
            <a:xfrm>
              <a:off x="-2962887" y="15815913"/>
              <a:ext cx="51725" cy="118600"/>
            </a:xfrm>
            <a:custGeom>
              <a:avLst/>
              <a:gdLst/>
              <a:ahLst/>
              <a:cxnLst/>
              <a:rect l="l" t="t" r="r" b="b"/>
              <a:pathLst>
                <a:path w="2069" h="4744" extrusionOk="0">
                  <a:moveTo>
                    <a:pt x="606" y="0"/>
                  </a:moveTo>
                  <a:cubicBezTo>
                    <a:pt x="593" y="0"/>
                    <a:pt x="580" y="1"/>
                    <a:pt x="568" y="3"/>
                  </a:cubicBezTo>
                  <a:cubicBezTo>
                    <a:pt x="134" y="103"/>
                    <a:pt x="1" y="1237"/>
                    <a:pt x="267" y="2505"/>
                  </a:cubicBezTo>
                  <a:cubicBezTo>
                    <a:pt x="494" y="3765"/>
                    <a:pt x="1064" y="4743"/>
                    <a:pt x="1463" y="4743"/>
                  </a:cubicBezTo>
                  <a:cubicBezTo>
                    <a:pt x="1476" y="4743"/>
                    <a:pt x="1489" y="4742"/>
                    <a:pt x="1502" y="4740"/>
                  </a:cubicBezTo>
                  <a:cubicBezTo>
                    <a:pt x="1935" y="4640"/>
                    <a:pt x="2069" y="3506"/>
                    <a:pt x="1802" y="2238"/>
                  </a:cubicBezTo>
                  <a:cubicBezTo>
                    <a:pt x="1576" y="978"/>
                    <a:pt x="1006" y="0"/>
                    <a:pt x="6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51"/>
            <p:cNvSpPr/>
            <p:nvPr/>
          </p:nvSpPr>
          <p:spPr>
            <a:xfrm>
              <a:off x="-2851137" y="16025338"/>
              <a:ext cx="140950" cy="75000"/>
            </a:xfrm>
            <a:custGeom>
              <a:avLst/>
              <a:gdLst/>
              <a:ahLst/>
              <a:cxnLst/>
              <a:rect l="l" t="t" r="r" b="b"/>
              <a:pathLst>
                <a:path w="5638" h="3000" extrusionOk="0">
                  <a:moveTo>
                    <a:pt x="909" y="1"/>
                  </a:moveTo>
                  <a:cubicBezTo>
                    <a:pt x="547" y="1"/>
                    <a:pt x="290" y="86"/>
                    <a:pt x="201" y="266"/>
                  </a:cubicBezTo>
                  <a:cubicBezTo>
                    <a:pt x="0" y="733"/>
                    <a:pt x="1001" y="1700"/>
                    <a:pt x="2436" y="2367"/>
                  </a:cubicBezTo>
                  <a:cubicBezTo>
                    <a:pt x="3299" y="2778"/>
                    <a:pt x="4149" y="2999"/>
                    <a:pt x="4730" y="2999"/>
                  </a:cubicBezTo>
                  <a:cubicBezTo>
                    <a:pt x="5091" y="2999"/>
                    <a:pt x="5348" y="2913"/>
                    <a:pt x="5438" y="2734"/>
                  </a:cubicBezTo>
                  <a:cubicBezTo>
                    <a:pt x="5638" y="2267"/>
                    <a:pt x="4670" y="1300"/>
                    <a:pt x="3203" y="633"/>
                  </a:cubicBezTo>
                  <a:cubicBezTo>
                    <a:pt x="2340" y="222"/>
                    <a:pt x="1489" y="1"/>
                    <a:pt x="9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51"/>
            <p:cNvSpPr/>
            <p:nvPr/>
          </p:nvSpPr>
          <p:spPr>
            <a:xfrm>
              <a:off x="-2619312" y="15837538"/>
              <a:ext cx="123450" cy="135675"/>
            </a:xfrm>
            <a:custGeom>
              <a:avLst/>
              <a:gdLst/>
              <a:ahLst/>
              <a:cxnLst/>
              <a:rect l="l" t="t" r="r" b="b"/>
              <a:pathLst>
                <a:path w="4938" h="5427" extrusionOk="0">
                  <a:moveTo>
                    <a:pt x="2915" y="0"/>
                  </a:moveTo>
                  <a:cubicBezTo>
                    <a:pt x="1986" y="0"/>
                    <a:pt x="1001" y="733"/>
                    <a:pt x="534" y="1940"/>
                  </a:cubicBezTo>
                  <a:cubicBezTo>
                    <a:pt x="1" y="3408"/>
                    <a:pt x="368" y="4909"/>
                    <a:pt x="1435" y="5309"/>
                  </a:cubicBezTo>
                  <a:cubicBezTo>
                    <a:pt x="1637" y="5389"/>
                    <a:pt x="1847" y="5427"/>
                    <a:pt x="2058" y="5427"/>
                  </a:cubicBezTo>
                  <a:cubicBezTo>
                    <a:pt x="2998" y="5427"/>
                    <a:pt x="3968" y="4673"/>
                    <a:pt x="4404" y="3475"/>
                  </a:cubicBezTo>
                  <a:cubicBezTo>
                    <a:pt x="4938" y="2007"/>
                    <a:pt x="4537" y="539"/>
                    <a:pt x="3503" y="106"/>
                  </a:cubicBezTo>
                  <a:cubicBezTo>
                    <a:pt x="3314" y="34"/>
                    <a:pt x="3115" y="0"/>
                    <a:pt x="29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51"/>
            <p:cNvSpPr/>
            <p:nvPr/>
          </p:nvSpPr>
          <p:spPr>
            <a:xfrm>
              <a:off x="-2866987" y="15780913"/>
              <a:ext cx="85925" cy="92625"/>
            </a:xfrm>
            <a:custGeom>
              <a:avLst/>
              <a:gdLst/>
              <a:ahLst/>
              <a:cxnLst/>
              <a:rect l="l" t="t" r="r" b="b"/>
              <a:pathLst>
                <a:path w="3437" h="3705" extrusionOk="0">
                  <a:moveTo>
                    <a:pt x="2029" y="1"/>
                  </a:moveTo>
                  <a:cubicBezTo>
                    <a:pt x="1373" y="1"/>
                    <a:pt x="704" y="509"/>
                    <a:pt x="401" y="1336"/>
                  </a:cubicBezTo>
                  <a:cubicBezTo>
                    <a:pt x="1" y="2304"/>
                    <a:pt x="301" y="3338"/>
                    <a:pt x="1001" y="3638"/>
                  </a:cubicBezTo>
                  <a:cubicBezTo>
                    <a:pt x="1130" y="3683"/>
                    <a:pt x="1261" y="3704"/>
                    <a:pt x="1392" y="3704"/>
                  </a:cubicBezTo>
                  <a:cubicBezTo>
                    <a:pt x="2047" y="3704"/>
                    <a:pt x="2708" y="3176"/>
                    <a:pt x="3070" y="2371"/>
                  </a:cubicBezTo>
                  <a:cubicBezTo>
                    <a:pt x="3436" y="1403"/>
                    <a:pt x="3136" y="369"/>
                    <a:pt x="2436" y="69"/>
                  </a:cubicBezTo>
                  <a:cubicBezTo>
                    <a:pt x="2303" y="23"/>
                    <a:pt x="2166" y="1"/>
                    <a:pt x="20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51"/>
            <p:cNvSpPr/>
            <p:nvPr/>
          </p:nvSpPr>
          <p:spPr>
            <a:xfrm>
              <a:off x="-2529237" y="15627763"/>
              <a:ext cx="82575" cy="77075"/>
            </a:xfrm>
            <a:custGeom>
              <a:avLst/>
              <a:gdLst/>
              <a:ahLst/>
              <a:cxnLst/>
              <a:rect l="l" t="t" r="r" b="b"/>
              <a:pathLst>
                <a:path w="3303" h="3083" extrusionOk="0">
                  <a:moveTo>
                    <a:pt x="678" y="1"/>
                  </a:moveTo>
                  <a:cubicBezTo>
                    <a:pt x="536" y="1"/>
                    <a:pt x="417" y="41"/>
                    <a:pt x="334" y="124"/>
                  </a:cubicBezTo>
                  <a:cubicBezTo>
                    <a:pt x="0" y="457"/>
                    <a:pt x="301" y="1325"/>
                    <a:pt x="1001" y="2125"/>
                  </a:cubicBezTo>
                  <a:cubicBezTo>
                    <a:pt x="1551" y="2726"/>
                    <a:pt x="2177" y="3082"/>
                    <a:pt x="2596" y="3082"/>
                  </a:cubicBezTo>
                  <a:cubicBezTo>
                    <a:pt x="2736" y="3082"/>
                    <a:pt x="2852" y="3043"/>
                    <a:pt x="2936" y="2959"/>
                  </a:cubicBezTo>
                  <a:cubicBezTo>
                    <a:pt x="3303" y="2659"/>
                    <a:pt x="3002" y="1758"/>
                    <a:pt x="2269" y="958"/>
                  </a:cubicBezTo>
                  <a:cubicBezTo>
                    <a:pt x="1743" y="357"/>
                    <a:pt x="1105" y="1"/>
                    <a:pt x="6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51"/>
            <p:cNvSpPr/>
            <p:nvPr/>
          </p:nvSpPr>
          <p:spPr>
            <a:xfrm>
              <a:off x="-2693537" y="15722413"/>
              <a:ext cx="103450" cy="94625"/>
            </a:xfrm>
            <a:custGeom>
              <a:avLst/>
              <a:gdLst/>
              <a:ahLst/>
              <a:cxnLst/>
              <a:rect l="l" t="t" r="r" b="b"/>
              <a:pathLst>
                <a:path w="4138" h="3785" extrusionOk="0">
                  <a:moveTo>
                    <a:pt x="1908" y="1"/>
                  </a:moveTo>
                  <a:cubicBezTo>
                    <a:pt x="1606" y="1"/>
                    <a:pt x="1305" y="79"/>
                    <a:pt x="1035" y="241"/>
                  </a:cubicBezTo>
                  <a:cubicBezTo>
                    <a:pt x="201" y="774"/>
                    <a:pt x="1" y="1909"/>
                    <a:pt x="535" y="2843"/>
                  </a:cubicBezTo>
                  <a:cubicBezTo>
                    <a:pt x="895" y="3450"/>
                    <a:pt x="1527" y="3784"/>
                    <a:pt x="2157" y="3784"/>
                  </a:cubicBezTo>
                  <a:cubicBezTo>
                    <a:pt x="2461" y="3784"/>
                    <a:pt x="2765" y="3706"/>
                    <a:pt x="3036" y="3543"/>
                  </a:cubicBezTo>
                  <a:cubicBezTo>
                    <a:pt x="3904" y="3043"/>
                    <a:pt x="4137" y="1875"/>
                    <a:pt x="3537" y="975"/>
                  </a:cubicBezTo>
                  <a:cubicBezTo>
                    <a:pt x="3176" y="343"/>
                    <a:pt x="2540" y="1"/>
                    <a:pt x="19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51"/>
            <p:cNvSpPr/>
            <p:nvPr/>
          </p:nvSpPr>
          <p:spPr>
            <a:xfrm>
              <a:off x="-2751062" y="15635588"/>
              <a:ext cx="56725" cy="26800"/>
            </a:xfrm>
            <a:custGeom>
              <a:avLst/>
              <a:gdLst/>
              <a:ahLst/>
              <a:cxnLst/>
              <a:rect l="l" t="t" r="r" b="b"/>
              <a:pathLst>
                <a:path w="2269" h="1072" extrusionOk="0">
                  <a:moveTo>
                    <a:pt x="1472" y="0"/>
                  </a:moveTo>
                  <a:cubicBezTo>
                    <a:pt x="1326" y="0"/>
                    <a:pt x="1166" y="15"/>
                    <a:pt x="1001" y="44"/>
                  </a:cubicBezTo>
                  <a:cubicBezTo>
                    <a:pt x="434" y="211"/>
                    <a:pt x="0" y="545"/>
                    <a:pt x="100" y="812"/>
                  </a:cubicBezTo>
                  <a:cubicBezTo>
                    <a:pt x="147" y="974"/>
                    <a:pt x="402" y="1072"/>
                    <a:pt x="755" y="1072"/>
                  </a:cubicBezTo>
                  <a:cubicBezTo>
                    <a:pt x="910" y="1072"/>
                    <a:pt x="1084" y="1053"/>
                    <a:pt x="1268" y="1012"/>
                  </a:cubicBezTo>
                  <a:cubicBezTo>
                    <a:pt x="1835" y="878"/>
                    <a:pt x="2269" y="545"/>
                    <a:pt x="2169" y="278"/>
                  </a:cubicBezTo>
                  <a:cubicBezTo>
                    <a:pt x="2098" y="89"/>
                    <a:pt x="1826" y="0"/>
                    <a:pt x="14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51"/>
            <p:cNvSpPr/>
            <p:nvPr/>
          </p:nvSpPr>
          <p:spPr>
            <a:xfrm>
              <a:off x="-2809437" y="15957488"/>
              <a:ext cx="50900" cy="37075"/>
            </a:xfrm>
            <a:custGeom>
              <a:avLst/>
              <a:gdLst/>
              <a:ahLst/>
              <a:cxnLst/>
              <a:rect l="l" t="t" r="r" b="b"/>
              <a:pathLst>
                <a:path w="2036" h="1483" extrusionOk="0">
                  <a:moveTo>
                    <a:pt x="398" y="0"/>
                  </a:moveTo>
                  <a:cubicBezTo>
                    <a:pt x="298" y="0"/>
                    <a:pt x="218" y="27"/>
                    <a:pt x="167" y="78"/>
                  </a:cubicBezTo>
                  <a:cubicBezTo>
                    <a:pt x="0" y="244"/>
                    <a:pt x="301" y="678"/>
                    <a:pt x="768" y="1078"/>
                  </a:cubicBezTo>
                  <a:cubicBezTo>
                    <a:pt x="1077" y="1340"/>
                    <a:pt x="1420" y="1483"/>
                    <a:pt x="1652" y="1483"/>
                  </a:cubicBezTo>
                  <a:cubicBezTo>
                    <a:pt x="1745" y="1483"/>
                    <a:pt x="1820" y="1460"/>
                    <a:pt x="1868" y="1412"/>
                  </a:cubicBezTo>
                  <a:cubicBezTo>
                    <a:pt x="2035" y="1245"/>
                    <a:pt x="1802" y="778"/>
                    <a:pt x="1301" y="411"/>
                  </a:cubicBezTo>
                  <a:cubicBezTo>
                    <a:pt x="954" y="134"/>
                    <a:pt x="623" y="0"/>
                    <a:pt x="3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1829;p51"/>
            <p:cNvSpPr/>
            <p:nvPr/>
          </p:nvSpPr>
          <p:spPr>
            <a:xfrm>
              <a:off x="-2900337" y="16175613"/>
              <a:ext cx="379450" cy="357175"/>
            </a:xfrm>
            <a:custGeom>
              <a:avLst/>
              <a:gdLst/>
              <a:ahLst/>
              <a:cxnLst/>
              <a:rect l="l" t="t" r="r" b="b"/>
              <a:pathLst>
                <a:path w="15178" h="14287" extrusionOk="0">
                  <a:moveTo>
                    <a:pt x="7446" y="1"/>
                  </a:moveTo>
                  <a:cubicBezTo>
                    <a:pt x="4627" y="1"/>
                    <a:pt x="2065" y="1862"/>
                    <a:pt x="1001" y="4429"/>
                  </a:cubicBezTo>
                  <a:cubicBezTo>
                    <a:pt x="0" y="7231"/>
                    <a:pt x="668" y="10233"/>
                    <a:pt x="2669" y="12301"/>
                  </a:cubicBezTo>
                  <a:cubicBezTo>
                    <a:pt x="4010" y="13642"/>
                    <a:pt x="5795" y="14286"/>
                    <a:pt x="7594" y="14286"/>
                  </a:cubicBezTo>
                  <a:cubicBezTo>
                    <a:pt x="7765" y="14286"/>
                    <a:pt x="7936" y="14281"/>
                    <a:pt x="8106" y="14269"/>
                  </a:cubicBezTo>
                  <a:cubicBezTo>
                    <a:pt x="12009" y="14036"/>
                    <a:pt x="15178" y="10433"/>
                    <a:pt x="14944" y="6530"/>
                  </a:cubicBezTo>
                  <a:cubicBezTo>
                    <a:pt x="14511" y="3595"/>
                    <a:pt x="12443" y="893"/>
                    <a:pt x="9407" y="192"/>
                  </a:cubicBezTo>
                  <a:cubicBezTo>
                    <a:pt x="8973" y="59"/>
                    <a:pt x="8506" y="26"/>
                    <a:pt x="8006" y="26"/>
                  </a:cubicBezTo>
                  <a:cubicBezTo>
                    <a:pt x="7818" y="9"/>
                    <a:pt x="7632" y="1"/>
                    <a:pt x="74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51"/>
            <p:cNvSpPr/>
            <p:nvPr/>
          </p:nvSpPr>
          <p:spPr>
            <a:xfrm>
              <a:off x="-3625862" y="15665363"/>
              <a:ext cx="764750" cy="756000"/>
            </a:xfrm>
            <a:custGeom>
              <a:avLst/>
              <a:gdLst/>
              <a:ahLst/>
              <a:cxnLst/>
              <a:rect l="l" t="t" r="r" b="b"/>
              <a:pathLst>
                <a:path w="30590" h="30240" extrusionOk="0">
                  <a:moveTo>
                    <a:pt x="15879" y="1"/>
                  </a:moveTo>
                  <a:cubicBezTo>
                    <a:pt x="11218" y="1"/>
                    <a:pt x="6772" y="2035"/>
                    <a:pt x="3670" y="5658"/>
                  </a:cubicBezTo>
                  <a:cubicBezTo>
                    <a:pt x="901" y="8994"/>
                    <a:pt x="1" y="13364"/>
                    <a:pt x="668" y="17433"/>
                  </a:cubicBezTo>
                  <a:cubicBezTo>
                    <a:pt x="1932" y="24720"/>
                    <a:pt x="8660" y="30240"/>
                    <a:pt x="15944" y="30240"/>
                  </a:cubicBezTo>
                  <a:cubicBezTo>
                    <a:pt x="16729" y="30240"/>
                    <a:pt x="17521" y="30176"/>
                    <a:pt x="18314" y="30042"/>
                  </a:cubicBezTo>
                  <a:cubicBezTo>
                    <a:pt x="24351" y="28541"/>
                    <a:pt x="29588" y="23604"/>
                    <a:pt x="30422" y="17100"/>
                  </a:cubicBezTo>
                  <a:cubicBezTo>
                    <a:pt x="30522" y="16166"/>
                    <a:pt x="30589" y="15198"/>
                    <a:pt x="30522" y="14231"/>
                  </a:cubicBezTo>
                  <a:cubicBezTo>
                    <a:pt x="30389" y="7793"/>
                    <a:pt x="25786" y="2323"/>
                    <a:pt x="19815" y="488"/>
                  </a:cubicBezTo>
                  <a:cubicBezTo>
                    <a:pt x="18502" y="160"/>
                    <a:pt x="17182" y="1"/>
                    <a:pt x="158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51"/>
            <p:cNvSpPr/>
            <p:nvPr/>
          </p:nvSpPr>
          <p:spPr>
            <a:xfrm>
              <a:off x="-3621687" y="15888538"/>
              <a:ext cx="757225" cy="534275"/>
            </a:xfrm>
            <a:custGeom>
              <a:avLst/>
              <a:gdLst/>
              <a:ahLst/>
              <a:cxnLst/>
              <a:rect l="l" t="t" r="r" b="b"/>
              <a:pathLst>
                <a:path w="30289" h="21371" extrusionOk="0">
                  <a:moveTo>
                    <a:pt x="1502" y="0"/>
                  </a:moveTo>
                  <a:cubicBezTo>
                    <a:pt x="301" y="2702"/>
                    <a:pt x="0" y="5671"/>
                    <a:pt x="501" y="8540"/>
                  </a:cubicBezTo>
                  <a:cubicBezTo>
                    <a:pt x="1708" y="15842"/>
                    <a:pt x="8511" y="21371"/>
                    <a:pt x="15824" y="21371"/>
                  </a:cubicBezTo>
                  <a:cubicBezTo>
                    <a:pt x="16594" y="21371"/>
                    <a:pt x="17371" y="21309"/>
                    <a:pt x="18147" y="21182"/>
                  </a:cubicBezTo>
                  <a:cubicBezTo>
                    <a:pt x="24184" y="19681"/>
                    <a:pt x="29421" y="14711"/>
                    <a:pt x="30255" y="8206"/>
                  </a:cubicBezTo>
                  <a:cubicBezTo>
                    <a:pt x="30255" y="8073"/>
                    <a:pt x="30289" y="7939"/>
                    <a:pt x="30289" y="7873"/>
                  </a:cubicBezTo>
                  <a:lnTo>
                    <a:pt x="30289" y="7873"/>
                  </a:lnTo>
                  <a:cubicBezTo>
                    <a:pt x="28259" y="9368"/>
                    <a:pt x="23560" y="10635"/>
                    <a:pt x="18509" y="10635"/>
                  </a:cubicBezTo>
                  <a:cubicBezTo>
                    <a:pt x="14095" y="10635"/>
                    <a:pt x="9411" y="9668"/>
                    <a:pt x="6005" y="7039"/>
                  </a:cubicBezTo>
                  <a:cubicBezTo>
                    <a:pt x="3770" y="5337"/>
                    <a:pt x="2069" y="2736"/>
                    <a:pt x="15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51"/>
            <p:cNvSpPr/>
            <p:nvPr/>
          </p:nvSpPr>
          <p:spPr>
            <a:xfrm>
              <a:off x="-2898662" y="16184588"/>
              <a:ext cx="329425" cy="347575"/>
            </a:xfrm>
            <a:custGeom>
              <a:avLst/>
              <a:gdLst/>
              <a:ahLst/>
              <a:cxnLst/>
              <a:rect l="l" t="t" r="r" b="b"/>
              <a:pathLst>
                <a:path w="13177" h="13903" extrusionOk="0">
                  <a:moveTo>
                    <a:pt x="5271" y="0"/>
                  </a:moveTo>
                  <a:lnTo>
                    <a:pt x="5271" y="0"/>
                  </a:lnTo>
                  <a:cubicBezTo>
                    <a:pt x="3369" y="634"/>
                    <a:pt x="1768" y="2168"/>
                    <a:pt x="1001" y="4036"/>
                  </a:cubicBezTo>
                  <a:cubicBezTo>
                    <a:pt x="0" y="6838"/>
                    <a:pt x="667" y="9840"/>
                    <a:pt x="2669" y="11909"/>
                  </a:cubicBezTo>
                  <a:cubicBezTo>
                    <a:pt x="3954" y="13254"/>
                    <a:pt x="5695" y="13903"/>
                    <a:pt x="7460" y="13903"/>
                  </a:cubicBezTo>
                  <a:cubicBezTo>
                    <a:pt x="7664" y="13903"/>
                    <a:pt x="7868" y="13894"/>
                    <a:pt x="8073" y="13877"/>
                  </a:cubicBezTo>
                  <a:cubicBezTo>
                    <a:pt x="10074" y="13743"/>
                    <a:pt x="11909" y="12709"/>
                    <a:pt x="13176" y="11241"/>
                  </a:cubicBezTo>
                  <a:cubicBezTo>
                    <a:pt x="11775" y="11008"/>
                    <a:pt x="10508" y="10408"/>
                    <a:pt x="9340" y="9574"/>
                  </a:cubicBezTo>
                  <a:cubicBezTo>
                    <a:pt x="7505" y="8239"/>
                    <a:pt x="6104" y="6238"/>
                    <a:pt x="5537" y="4036"/>
                  </a:cubicBezTo>
                  <a:cubicBezTo>
                    <a:pt x="5204" y="2702"/>
                    <a:pt x="5104" y="1334"/>
                    <a:pt x="52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51"/>
            <p:cNvSpPr/>
            <p:nvPr/>
          </p:nvSpPr>
          <p:spPr>
            <a:xfrm>
              <a:off x="-2892012" y="16269488"/>
              <a:ext cx="34225" cy="66200"/>
            </a:xfrm>
            <a:custGeom>
              <a:avLst/>
              <a:gdLst/>
              <a:ahLst/>
              <a:cxnLst/>
              <a:rect l="l" t="t" r="r" b="b"/>
              <a:pathLst>
                <a:path w="1369" h="2648" extrusionOk="0">
                  <a:moveTo>
                    <a:pt x="1052" y="1"/>
                  </a:moveTo>
                  <a:cubicBezTo>
                    <a:pt x="788" y="1"/>
                    <a:pt x="423" y="484"/>
                    <a:pt x="234" y="1174"/>
                  </a:cubicBezTo>
                  <a:cubicBezTo>
                    <a:pt x="1" y="1875"/>
                    <a:pt x="68" y="2542"/>
                    <a:pt x="301" y="2642"/>
                  </a:cubicBezTo>
                  <a:cubicBezTo>
                    <a:pt x="314" y="2646"/>
                    <a:pt x="328" y="2647"/>
                    <a:pt x="343" y="2647"/>
                  </a:cubicBezTo>
                  <a:cubicBezTo>
                    <a:pt x="583" y="2647"/>
                    <a:pt x="980" y="2135"/>
                    <a:pt x="1168" y="1474"/>
                  </a:cubicBezTo>
                  <a:cubicBezTo>
                    <a:pt x="1369" y="774"/>
                    <a:pt x="1335" y="107"/>
                    <a:pt x="1102" y="7"/>
                  </a:cubicBezTo>
                  <a:cubicBezTo>
                    <a:pt x="1086" y="3"/>
                    <a:pt x="1069" y="1"/>
                    <a:pt x="10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51"/>
            <p:cNvSpPr/>
            <p:nvPr/>
          </p:nvSpPr>
          <p:spPr>
            <a:xfrm>
              <a:off x="-2871987" y="16424963"/>
              <a:ext cx="88425" cy="82650"/>
            </a:xfrm>
            <a:custGeom>
              <a:avLst/>
              <a:gdLst/>
              <a:ahLst/>
              <a:cxnLst/>
              <a:rect l="l" t="t" r="r" b="b"/>
              <a:pathLst>
                <a:path w="3537" h="3306" extrusionOk="0">
                  <a:moveTo>
                    <a:pt x="570" y="1"/>
                  </a:moveTo>
                  <a:cubicBezTo>
                    <a:pt x="461" y="1"/>
                    <a:pt x="369" y="30"/>
                    <a:pt x="301" y="92"/>
                  </a:cubicBezTo>
                  <a:cubicBezTo>
                    <a:pt x="1" y="392"/>
                    <a:pt x="367" y="1326"/>
                    <a:pt x="1168" y="2160"/>
                  </a:cubicBezTo>
                  <a:cubicBezTo>
                    <a:pt x="1838" y="2883"/>
                    <a:pt x="2529" y="3306"/>
                    <a:pt x="2948" y="3306"/>
                  </a:cubicBezTo>
                  <a:cubicBezTo>
                    <a:pt x="3051" y="3306"/>
                    <a:pt x="3137" y="3280"/>
                    <a:pt x="3203" y="3228"/>
                  </a:cubicBezTo>
                  <a:cubicBezTo>
                    <a:pt x="3536" y="2927"/>
                    <a:pt x="3136" y="1993"/>
                    <a:pt x="2336" y="1126"/>
                  </a:cubicBezTo>
                  <a:cubicBezTo>
                    <a:pt x="1673" y="437"/>
                    <a:pt x="990" y="1"/>
                    <a:pt x="5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51"/>
            <p:cNvSpPr/>
            <p:nvPr/>
          </p:nvSpPr>
          <p:spPr>
            <a:xfrm>
              <a:off x="-2570937" y="16257063"/>
              <a:ext cx="51725" cy="136100"/>
            </a:xfrm>
            <a:custGeom>
              <a:avLst/>
              <a:gdLst/>
              <a:ahLst/>
              <a:cxnLst/>
              <a:rect l="l" t="t" r="r" b="b"/>
              <a:pathLst>
                <a:path w="2069" h="5444" extrusionOk="0">
                  <a:moveTo>
                    <a:pt x="635" y="0"/>
                  </a:moveTo>
                  <a:cubicBezTo>
                    <a:pt x="624" y="0"/>
                    <a:pt x="612" y="1"/>
                    <a:pt x="601" y="3"/>
                  </a:cubicBezTo>
                  <a:cubicBezTo>
                    <a:pt x="167" y="103"/>
                    <a:pt x="0" y="1337"/>
                    <a:pt x="301" y="2839"/>
                  </a:cubicBezTo>
                  <a:cubicBezTo>
                    <a:pt x="560" y="4299"/>
                    <a:pt x="1072" y="5443"/>
                    <a:pt x="1468" y="5443"/>
                  </a:cubicBezTo>
                  <a:cubicBezTo>
                    <a:pt x="1480" y="5443"/>
                    <a:pt x="1491" y="5442"/>
                    <a:pt x="1502" y="5440"/>
                  </a:cubicBezTo>
                  <a:cubicBezTo>
                    <a:pt x="1935" y="5374"/>
                    <a:pt x="2069" y="4106"/>
                    <a:pt x="1802" y="2605"/>
                  </a:cubicBezTo>
                  <a:cubicBezTo>
                    <a:pt x="1575" y="1114"/>
                    <a:pt x="1033" y="0"/>
                    <a:pt x="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1836;p51"/>
            <p:cNvSpPr/>
            <p:nvPr/>
          </p:nvSpPr>
          <p:spPr>
            <a:xfrm>
              <a:off x="-2676837" y="16459588"/>
              <a:ext cx="105100" cy="67025"/>
            </a:xfrm>
            <a:custGeom>
              <a:avLst/>
              <a:gdLst/>
              <a:ahLst/>
              <a:cxnLst/>
              <a:rect l="l" t="t" r="r" b="b"/>
              <a:pathLst>
                <a:path w="4204" h="2681" extrusionOk="0">
                  <a:moveTo>
                    <a:pt x="3615" y="1"/>
                  </a:moveTo>
                  <a:cubicBezTo>
                    <a:pt x="3167" y="1"/>
                    <a:pt x="2426" y="298"/>
                    <a:pt x="1701" y="742"/>
                  </a:cubicBezTo>
                  <a:cubicBezTo>
                    <a:pt x="667" y="1376"/>
                    <a:pt x="0" y="2210"/>
                    <a:pt x="200" y="2543"/>
                  </a:cubicBezTo>
                  <a:cubicBezTo>
                    <a:pt x="276" y="2637"/>
                    <a:pt x="409" y="2681"/>
                    <a:pt x="585" y="2681"/>
                  </a:cubicBezTo>
                  <a:cubicBezTo>
                    <a:pt x="1034" y="2681"/>
                    <a:pt x="1759" y="2398"/>
                    <a:pt x="2502" y="1943"/>
                  </a:cubicBezTo>
                  <a:cubicBezTo>
                    <a:pt x="3536" y="1342"/>
                    <a:pt x="4203" y="508"/>
                    <a:pt x="4003" y="175"/>
                  </a:cubicBezTo>
                  <a:cubicBezTo>
                    <a:pt x="3943" y="55"/>
                    <a:pt x="3806" y="1"/>
                    <a:pt x="36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 name="Google Shape;1837;p51"/>
            <p:cNvSpPr/>
            <p:nvPr/>
          </p:nvSpPr>
          <p:spPr>
            <a:xfrm>
              <a:off x="-2650987" y="16183338"/>
              <a:ext cx="70900" cy="46700"/>
            </a:xfrm>
            <a:custGeom>
              <a:avLst/>
              <a:gdLst/>
              <a:ahLst/>
              <a:cxnLst/>
              <a:rect l="l" t="t" r="r" b="b"/>
              <a:pathLst>
                <a:path w="2836" h="1868" extrusionOk="0">
                  <a:moveTo>
                    <a:pt x="410" y="1"/>
                  </a:moveTo>
                  <a:cubicBezTo>
                    <a:pt x="297" y="1"/>
                    <a:pt x="213" y="28"/>
                    <a:pt x="167" y="83"/>
                  </a:cubicBezTo>
                  <a:cubicBezTo>
                    <a:pt x="0" y="284"/>
                    <a:pt x="434" y="884"/>
                    <a:pt x="1134" y="1318"/>
                  </a:cubicBezTo>
                  <a:cubicBezTo>
                    <a:pt x="1641" y="1680"/>
                    <a:pt x="2131" y="1867"/>
                    <a:pt x="2426" y="1867"/>
                  </a:cubicBezTo>
                  <a:cubicBezTo>
                    <a:pt x="2538" y="1867"/>
                    <a:pt x="2623" y="1840"/>
                    <a:pt x="2669" y="1785"/>
                  </a:cubicBezTo>
                  <a:cubicBezTo>
                    <a:pt x="2836" y="1585"/>
                    <a:pt x="2435" y="984"/>
                    <a:pt x="1701" y="550"/>
                  </a:cubicBezTo>
                  <a:cubicBezTo>
                    <a:pt x="1194" y="188"/>
                    <a:pt x="705" y="1"/>
                    <a:pt x="4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 name="Google Shape;1838;p51"/>
            <p:cNvSpPr/>
            <p:nvPr/>
          </p:nvSpPr>
          <p:spPr>
            <a:xfrm>
              <a:off x="-2823612" y="16167888"/>
              <a:ext cx="110100" cy="50175"/>
            </a:xfrm>
            <a:custGeom>
              <a:avLst/>
              <a:gdLst/>
              <a:ahLst/>
              <a:cxnLst/>
              <a:rect l="l" t="t" r="r" b="b"/>
              <a:pathLst>
                <a:path w="4404" h="2007" extrusionOk="0">
                  <a:moveTo>
                    <a:pt x="3555" y="0"/>
                  </a:moveTo>
                  <a:cubicBezTo>
                    <a:pt x="3124" y="0"/>
                    <a:pt x="2543" y="109"/>
                    <a:pt x="1935" y="335"/>
                  </a:cubicBezTo>
                  <a:cubicBezTo>
                    <a:pt x="834" y="735"/>
                    <a:pt x="0" y="1369"/>
                    <a:pt x="100" y="1736"/>
                  </a:cubicBezTo>
                  <a:cubicBezTo>
                    <a:pt x="182" y="1915"/>
                    <a:pt x="463" y="2007"/>
                    <a:pt x="866" y="2007"/>
                  </a:cubicBezTo>
                  <a:cubicBezTo>
                    <a:pt x="1286" y="2007"/>
                    <a:pt x="1839" y="1907"/>
                    <a:pt x="2435" y="1702"/>
                  </a:cubicBezTo>
                  <a:cubicBezTo>
                    <a:pt x="3569" y="1269"/>
                    <a:pt x="4403" y="668"/>
                    <a:pt x="4270" y="268"/>
                  </a:cubicBezTo>
                  <a:cubicBezTo>
                    <a:pt x="4222" y="92"/>
                    <a:pt x="3952" y="0"/>
                    <a:pt x="35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51"/>
            <p:cNvSpPr/>
            <p:nvPr/>
          </p:nvSpPr>
          <p:spPr>
            <a:xfrm>
              <a:off x="-2837787" y="16309163"/>
              <a:ext cx="79250" cy="85725"/>
            </a:xfrm>
            <a:custGeom>
              <a:avLst/>
              <a:gdLst/>
              <a:ahLst/>
              <a:cxnLst/>
              <a:rect l="l" t="t" r="r" b="b"/>
              <a:pathLst>
                <a:path w="3170" h="3429" extrusionOk="0">
                  <a:moveTo>
                    <a:pt x="1309" y="0"/>
                  </a:moveTo>
                  <a:cubicBezTo>
                    <a:pt x="1169" y="0"/>
                    <a:pt x="1032" y="28"/>
                    <a:pt x="901" y="87"/>
                  </a:cubicBezTo>
                  <a:cubicBezTo>
                    <a:pt x="234" y="354"/>
                    <a:pt x="0" y="1288"/>
                    <a:pt x="400" y="2222"/>
                  </a:cubicBezTo>
                  <a:cubicBezTo>
                    <a:pt x="728" y="2959"/>
                    <a:pt x="1346" y="3428"/>
                    <a:pt x="1925" y="3428"/>
                  </a:cubicBezTo>
                  <a:cubicBezTo>
                    <a:pt x="2054" y="3428"/>
                    <a:pt x="2181" y="3405"/>
                    <a:pt x="2302" y="3356"/>
                  </a:cubicBezTo>
                  <a:cubicBezTo>
                    <a:pt x="2969" y="3056"/>
                    <a:pt x="3169" y="2122"/>
                    <a:pt x="2802" y="1222"/>
                  </a:cubicBezTo>
                  <a:cubicBezTo>
                    <a:pt x="2481" y="471"/>
                    <a:pt x="1879" y="0"/>
                    <a:pt x="13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1840;p51"/>
            <p:cNvSpPr/>
            <p:nvPr/>
          </p:nvSpPr>
          <p:spPr>
            <a:xfrm>
              <a:off x="-2677687" y="16247438"/>
              <a:ext cx="60900" cy="66425"/>
            </a:xfrm>
            <a:custGeom>
              <a:avLst/>
              <a:gdLst/>
              <a:ahLst/>
              <a:cxnLst/>
              <a:rect l="l" t="t" r="r" b="b"/>
              <a:pathLst>
                <a:path w="2436" h="2657" extrusionOk="0">
                  <a:moveTo>
                    <a:pt x="990" y="0"/>
                  </a:moveTo>
                  <a:cubicBezTo>
                    <a:pt x="890" y="0"/>
                    <a:pt x="793" y="18"/>
                    <a:pt x="701" y="55"/>
                  </a:cubicBezTo>
                  <a:cubicBezTo>
                    <a:pt x="201" y="255"/>
                    <a:pt x="1" y="1022"/>
                    <a:pt x="334" y="1722"/>
                  </a:cubicBezTo>
                  <a:cubicBezTo>
                    <a:pt x="549" y="2287"/>
                    <a:pt x="1024" y="2657"/>
                    <a:pt x="1463" y="2657"/>
                  </a:cubicBezTo>
                  <a:cubicBezTo>
                    <a:pt x="1568" y="2657"/>
                    <a:pt x="1672" y="2635"/>
                    <a:pt x="1769" y="2590"/>
                  </a:cubicBezTo>
                  <a:cubicBezTo>
                    <a:pt x="2269" y="2356"/>
                    <a:pt x="2436" y="1656"/>
                    <a:pt x="2169" y="922"/>
                  </a:cubicBezTo>
                  <a:cubicBezTo>
                    <a:pt x="1924" y="350"/>
                    <a:pt x="1434" y="0"/>
                    <a:pt x="9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1841;p51"/>
            <p:cNvSpPr/>
            <p:nvPr/>
          </p:nvSpPr>
          <p:spPr>
            <a:xfrm>
              <a:off x="-2754412" y="16485638"/>
              <a:ext cx="60900" cy="26700"/>
            </a:xfrm>
            <a:custGeom>
              <a:avLst/>
              <a:gdLst/>
              <a:ahLst/>
              <a:cxnLst/>
              <a:rect l="l" t="t" r="r" b="b"/>
              <a:pathLst>
                <a:path w="2436" h="1068" extrusionOk="0">
                  <a:moveTo>
                    <a:pt x="1235" y="0"/>
                  </a:moveTo>
                  <a:cubicBezTo>
                    <a:pt x="568" y="0"/>
                    <a:pt x="1" y="200"/>
                    <a:pt x="1" y="500"/>
                  </a:cubicBezTo>
                  <a:cubicBezTo>
                    <a:pt x="1" y="801"/>
                    <a:pt x="568" y="1034"/>
                    <a:pt x="1168" y="1067"/>
                  </a:cubicBezTo>
                  <a:cubicBezTo>
                    <a:pt x="1836" y="1067"/>
                    <a:pt x="2403" y="867"/>
                    <a:pt x="2403" y="567"/>
                  </a:cubicBezTo>
                  <a:cubicBezTo>
                    <a:pt x="2436" y="300"/>
                    <a:pt x="1902" y="33"/>
                    <a:pt x="12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1842;p51"/>
            <p:cNvSpPr/>
            <p:nvPr/>
          </p:nvSpPr>
          <p:spPr>
            <a:xfrm>
              <a:off x="-2726037" y="16363063"/>
              <a:ext cx="50875" cy="43050"/>
            </a:xfrm>
            <a:custGeom>
              <a:avLst/>
              <a:gdLst/>
              <a:ahLst/>
              <a:cxnLst/>
              <a:rect l="l" t="t" r="r" b="b"/>
              <a:pathLst>
                <a:path w="2035" h="1722" extrusionOk="0">
                  <a:moveTo>
                    <a:pt x="1024" y="1"/>
                  </a:moveTo>
                  <a:cubicBezTo>
                    <a:pt x="614" y="1"/>
                    <a:pt x="245" y="270"/>
                    <a:pt x="133" y="633"/>
                  </a:cubicBezTo>
                  <a:cubicBezTo>
                    <a:pt x="0" y="1100"/>
                    <a:pt x="334" y="1601"/>
                    <a:pt x="834" y="1701"/>
                  </a:cubicBezTo>
                  <a:cubicBezTo>
                    <a:pt x="904" y="1715"/>
                    <a:pt x="975" y="1722"/>
                    <a:pt x="1044" y="1722"/>
                  </a:cubicBezTo>
                  <a:cubicBezTo>
                    <a:pt x="1468" y="1722"/>
                    <a:pt x="1854" y="1468"/>
                    <a:pt x="1968" y="1067"/>
                  </a:cubicBezTo>
                  <a:cubicBezTo>
                    <a:pt x="2035" y="600"/>
                    <a:pt x="1768" y="133"/>
                    <a:pt x="1268" y="33"/>
                  </a:cubicBezTo>
                  <a:cubicBezTo>
                    <a:pt x="1186" y="11"/>
                    <a:pt x="1104" y="1"/>
                    <a:pt x="10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 name="Google Shape;1843;p51"/>
            <p:cNvSpPr/>
            <p:nvPr/>
          </p:nvSpPr>
          <p:spPr>
            <a:xfrm>
              <a:off x="-2622637" y="16388163"/>
              <a:ext cx="25025" cy="30300"/>
            </a:xfrm>
            <a:custGeom>
              <a:avLst/>
              <a:gdLst/>
              <a:ahLst/>
              <a:cxnLst/>
              <a:rect l="l" t="t" r="r" b="b"/>
              <a:pathLst>
                <a:path w="1001" h="1212" extrusionOk="0">
                  <a:moveTo>
                    <a:pt x="727" y="1"/>
                  </a:moveTo>
                  <a:cubicBezTo>
                    <a:pt x="566" y="1"/>
                    <a:pt x="362" y="161"/>
                    <a:pt x="200" y="430"/>
                  </a:cubicBezTo>
                  <a:cubicBezTo>
                    <a:pt x="0" y="763"/>
                    <a:pt x="0" y="1097"/>
                    <a:pt x="134" y="1197"/>
                  </a:cubicBezTo>
                  <a:cubicBezTo>
                    <a:pt x="158" y="1207"/>
                    <a:pt x="184" y="1212"/>
                    <a:pt x="211" y="1212"/>
                  </a:cubicBezTo>
                  <a:cubicBezTo>
                    <a:pt x="368" y="1212"/>
                    <a:pt x="563" y="1048"/>
                    <a:pt x="734" y="763"/>
                  </a:cubicBezTo>
                  <a:cubicBezTo>
                    <a:pt x="968" y="430"/>
                    <a:pt x="1001" y="96"/>
                    <a:pt x="834" y="30"/>
                  </a:cubicBezTo>
                  <a:cubicBezTo>
                    <a:pt x="802" y="10"/>
                    <a:pt x="766" y="1"/>
                    <a:pt x="7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 name="Google Shape;1844;p51"/>
            <p:cNvSpPr/>
            <p:nvPr/>
          </p:nvSpPr>
          <p:spPr>
            <a:xfrm>
              <a:off x="-2746062" y="16222738"/>
              <a:ext cx="34225" cy="13775"/>
            </a:xfrm>
            <a:custGeom>
              <a:avLst/>
              <a:gdLst/>
              <a:ahLst/>
              <a:cxnLst/>
              <a:rect l="l" t="t" r="r" b="b"/>
              <a:pathLst>
                <a:path w="1369" h="551" extrusionOk="0">
                  <a:moveTo>
                    <a:pt x="859" y="0"/>
                  </a:moveTo>
                  <a:cubicBezTo>
                    <a:pt x="798" y="0"/>
                    <a:pt x="734" y="3"/>
                    <a:pt x="668" y="9"/>
                  </a:cubicBezTo>
                  <a:cubicBezTo>
                    <a:pt x="301" y="42"/>
                    <a:pt x="0" y="209"/>
                    <a:pt x="67" y="342"/>
                  </a:cubicBezTo>
                  <a:cubicBezTo>
                    <a:pt x="67" y="481"/>
                    <a:pt x="276" y="551"/>
                    <a:pt x="577" y="551"/>
                  </a:cubicBezTo>
                  <a:cubicBezTo>
                    <a:pt x="637" y="551"/>
                    <a:pt x="701" y="548"/>
                    <a:pt x="768" y="542"/>
                  </a:cubicBezTo>
                  <a:cubicBezTo>
                    <a:pt x="1101" y="509"/>
                    <a:pt x="1368" y="375"/>
                    <a:pt x="1368" y="209"/>
                  </a:cubicBezTo>
                  <a:cubicBezTo>
                    <a:pt x="1368" y="70"/>
                    <a:pt x="1160" y="0"/>
                    <a:pt x="8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51"/>
            <p:cNvSpPr/>
            <p:nvPr/>
          </p:nvSpPr>
          <p:spPr>
            <a:xfrm>
              <a:off x="-3239737" y="15651538"/>
              <a:ext cx="147625" cy="58025"/>
            </a:xfrm>
            <a:custGeom>
              <a:avLst/>
              <a:gdLst/>
              <a:ahLst/>
              <a:cxnLst/>
              <a:rect l="l" t="t" r="r" b="b"/>
              <a:pathLst>
                <a:path w="5905" h="2321" extrusionOk="0">
                  <a:moveTo>
                    <a:pt x="1758" y="0"/>
                  </a:moveTo>
                  <a:cubicBezTo>
                    <a:pt x="843" y="0"/>
                    <a:pt x="191" y="209"/>
                    <a:pt x="100" y="574"/>
                  </a:cubicBezTo>
                  <a:cubicBezTo>
                    <a:pt x="0" y="1108"/>
                    <a:pt x="1201" y="1841"/>
                    <a:pt x="2735" y="2175"/>
                  </a:cubicBezTo>
                  <a:cubicBezTo>
                    <a:pt x="3256" y="2273"/>
                    <a:pt x="3749" y="2321"/>
                    <a:pt x="4181" y="2321"/>
                  </a:cubicBezTo>
                  <a:cubicBezTo>
                    <a:pt x="5077" y="2321"/>
                    <a:pt x="5714" y="2113"/>
                    <a:pt x="5804" y="1708"/>
                  </a:cubicBezTo>
                  <a:cubicBezTo>
                    <a:pt x="5904" y="1141"/>
                    <a:pt x="4737" y="407"/>
                    <a:pt x="3169" y="140"/>
                  </a:cubicBezTo>
                  <a:cubicBezTo>
                    <a:pt x="2662" y="45"/>
                    <a:pt x="2182" y="0"/>
                    <a:pt x="17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51"/>
            <p:cNvSpPr/>
            <p:nvPr/>
          </p:nvSpPr>
          <p:spPr>
            <a:xfrm>
              <a:off x="-3590837" y="15724138"/>
              <a:ext cx="181825" cy="177550"/>
            </a:xfrm>
            <a:custGeom>
              <a:avLst/>
              <a:gdLst/>
              <a:ahLst/>
              <a:cxnLst/>
              <a:rect l="l" t="t" r="r" b="b"/>
              <a:pathLst>
                <a:path w="7273" h="7102" extrusionOk="0">
                  <a:moveTo>
                    <a:pt x="6096" y="1"/>
                  </a:moveTo>
                  <a:cubicBezTo>
                    <a:pt x="5226" y="1"/>
                    <a:pt x="3749" y="965"/>
                    <a:pt x="2402" y="2473"/>
                  </a:cubicBezTo>
                  <a:cubicBezTo>
                    <a:pt x="768" y="4341"/>
                    <a:pt x="1" y="6343"/>
                    <a:pt x="668" y="6943"/>
                  </a:cubicBezTo>
                  <a:cubicBezTo>
                    <a:pt x="794" y="7050"/>
                    <a:pt x="963" y="7101"/>
                    <a:pt x="1165" y="7101"/>
                  </a:cubicBezTo>
                  <a:cubicBezTo>
                    <a:pt x="2033" y="7101"/>
                    <a:pt x="3518" y="6157"/>
                    <a:pt x="4871" y="4642"/>
                  </a:cubicBezTo>
                  <a:cubicBezTo>
                    <a:pt x="6505" y="2774"/>
                    <a:pt x="7273" y="772"/>
                    <a:pt x="6605" y="172"/>
                  </a:cubicBezTo>
                  <a:cubicBezTo>
                    <a:pt x="6477" y="56"/>
                    <a:pt x="6304" y="1"/>
                    <a:pt x="60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51"/>
            <p:cNvSpPr/>
            <p:nvPr/>
          </p:nvSpPr>
          <p:spPr>
            <a:xfrm>
              <a:off x="-3290612" y="16320513"/>
              <a:ext cx="292725" cy="110625"/>
            </a:xfrm>
            <a:custGeom>
              <a:avLst/>
              <a:gdLst/>
              <a:ahLst/>
              <a:cxnLst/>
              <a:rect l="l" t="t" r="r" b="b"/>
              <a:pathLst>
                <a:path w="11709" h="4425" extrusionOk="0">
                  <a:moveTo>
                    <a:pt x="9435" y="0"/>
                  </a:moveTo>
                  <a:cubicBezTo>
                    <a:pt x="8350" y="0"/>
                    <a:pt x="6925" y="209"/>
                    <a:pt x="5404" y="634"/>
                  </a:cubicBezTo>
                  <a:cubicBezTo>
                    <a:pt x="2335" y="1501"/>
                    <a:pt x="0" y="2902"/>
                    <a:pt x="234" y="3770"/>
                  </a:cubicBezTo>
                  <a:cubicBezTo>
                    <a:pt x="369" y="4208"/>
                    <a:pt x="1124" y="4424"/>
                    <a:pt x="2234" y="4424"/>
                  </a:cubicBezTo>
                  <a:cubicBezTo>
                    <a:pt x="3323" y="4424"/>
                    <a:pt x="4752" y="4216"/>
                    <a:pt x="6271" y="3803"/>
                  </a:cubicBezTo>
                  <a:cubicBezTo>
                    <a:pt x="9374" y="2936"/>
                    <a:pt x="11709" y="1568"/>
                    <a:pt x="11442" y="667"/>
                  </a:cubicBezTo>
                  <a:cubicBezTo>
                    <a:pt x="11323" y="225"/>
                    <a:pt x="10563" y="0"/>
                    <a:pt x="94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51"/>
            <p:cNvSpPr/>
            <p:nvPr/>
          </p:nvSpPr>
          <p:spPr>
            <a:xfrm>
              <a:off x="-3600837" y="16150663"/>
              <a:ext cx="177650" cy="191275"/>
            </a:xfrm>
            <a:custGeom>
              <a:avLst/>
              <a:gdLst/>
              <a:ahLst/>
              <a:cxnLst/>
              <a:rect l="l" t="t" r="r" b="b"/>
              <a:pathLst>
                <a:path w="7106" h="7651" extrusionOk="0">
                  <a:moveTo>
                    <a:pt x="1057" y="1"/>
                  </a:moveTo>
                  <a:cubicBezTo>
                    <a:pt x="903" y="1"/>
                    <a:pt x="771" y="40"/>
                    <a:pt x="668" y="123"/>
                  </a:cubicBezTo>
                  <a:cubicBezTo>
                    <a:pt x="0" y="623"/>
                    <a:pt x="768" y="2725"/>
                    <a:pt x="2335" y="4760"/>
                  </a:cubicBezTo>
                  <a:cubicBezTo>
                    <a:pt x="3688" y="6479"/>
                    <a:pt x="5208" y="7650"/>
                    <a:pt x="6049" y="7650"/>
                  </a:cubicBezTo>
                  <a:cubicBezTo>
                    <a:pt x="6203" y="7650"/>
                    <a:pt x="6335" y="7611"/>
                    <a:pt x="6438" y="7528"/>
                  </a:cubicBezTo>
                  <a:cubicBezTo>
                    <a:pt x="7105" y="6961"/>
                    <a:pt x="6338" y="4926"/>
                    <a:pt x="4770" y="2892"/>
                  </a:cubicBezTo>
                  <a:cubicBezTo>
                    <a:pt x="3418" y="1172"/>
                    <a:pt x="1898" y="1"/>
                    <a:pt x="10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51"/>
            <p:cNvSpPr/>
            <p:nvPr/>
          </p:nvSpPr>
          <p:spPr>
            <a:xfrm>
              <a:off x="-2962887" y="16133238"/>
              <a:ext cx="100100" cy="141675"/>
            </a:xfrm>
            <a:custGeom>
              <a:avLst/>
              <a:gdLst/>
              <a:ahLst/>
              <a:cxnLst/>
              <a:rect l="l" t="t" r="r" b="b"/>
              <a:pathLst>
                <a:path w="4004" h="5667" extrusionOk="0">
                  <a:moveTo>
                    <a:pt x="3306" y="1"/>
                  </a:moveTo>
                  <a:cubicBezTo>
                    <a:pt x="2757" y="1"/>
                    <a:pt x="1838" y="966"/>
                    <a:pt x="1101" y="2321"/>
                  </a:cubicBezTo>
                  <a:cubicBezTo>
                    <a:pt x="267" y="3889"/>
                    <a:pt x="1" y="5323"/>
                    <a:pt x="501" y="5623"/>
                  </a:cubicBezTo>
                  <a:cubicBezTo>
                    <a:pt x="563" y="5652"/>
                    <a:pt x="630" y="5666"/>
                    <a:pt x="702" y="5666"/>
                  </a:cubicBezTo>
                  <a:cubicBezTo>
                    <a:pt x="1297" y="5666"/>
                    <a:pt x="2222" y="4719"/>
                    <a:pt x="2936" y="3322"/>
                  </a:cubicBezTo>
                  <a:cubicBezTo>
                    <a:pt x="3770" y="1787"/>
                    <a:pt x="4003" y="320"/>
                    <a:pt x="3503" y="53"/>
                  </a:cubicBezTo>
                  <a:cubicBezTo>
                    <a:pt x="3445" y="18"/>
                    <a:pt x="3379" y="1"/>
                    <a:pt x="33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51"/>
            <p:cNvSpPr/>
            <p:nvPr/>
          </p:nvSpPr>
          <p:spPr>
            <a:xfrm>
              <a:off x="-2969562" y="15792388"/>
              <a:ext cx="112600" cy="174800"/>
            </a:xfrm>
            <a:custGeom>
              <a:avLst/>
              <a:gdLst/>
              <a:ahLst/>
              <a:cxnLst/>
              <a:rect l="l" t="t" r="r" b="b"/>
              <a:pathLst>
                <a:path w="4504" h="6992" extrusionOk="0">
                  <a:moveTo>
                    <a:pt x="802" y="0"/>
                  </a:moveTo>
                  <a:cubicBezTo>
                    <a:pt x="730" y="0"/>
                    <a:pt x="662" y="15"/>
                    <a:pt x="601" y="44"/>
                  </a:cubicBezTo>
                  <a:cubicBezTo>
                    <a:pt x="1" y="344"/>
                    <a:pt x="201" y="2112"/>
                    <a:pt x="1102" y="4046"/>
                  </a:cubicBezTo>
                  <a:cubicBezTo>
                    <a:pt x="1915" y="5764"/>
                    <a:pt x="3001" y="6992"/>
                    <a:pt x="3670" y="6992"/>
                  </a:cubicBezTo>
                  <a:cubicBezTo>
                    <a:pt x="3742" y="6992"/>
                    <a:pt x="3809" y="6978"/>
                    <a:pt x="3870" y="6949"/>
                  </a:cubicBezTo>
                  <a:cubicBezTo>
                    <a:pt x="4504" y="6682"/>
                    <a:pt x="4237" y="4880"/>
                    <a:pt x="3370" y="2946"/>
                  </a:cubicBezTo>
                  <a:cubicBezTo>
                    <a:pt x="2586" y="1228"/>
                    <a:pt x="1476" y="0"/>
                    <a:pt x="8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51"/>
            <p:cNvSpPr/>
            <p:nvPr/>
          </p:nvSpPr>
          <p:spPr>
            <a:xfrm>
              <a:off x="-3374012" y="15777488"/>
              <a:ext cx="200175" cy="150925"/>
            </a:xfrm>
            <a:custGeom>
              <a:avLst/>
              <a:gdLst/>
              <a:ahLst/>
              <a:cxnLst/>
              <a:rect l="l" t="t" r="r" b="b"/>
              <a:pathLst>
                <a:path w="8007" h="6037" extrusionOk="0">
                  <a:moveTo>
                    <a:pt x="4871" y="1"/>
                  </a:moveTo>
                  <a:cubicBezTo>
                    <a:pt x="4161" y="1"/>
                    <a:pt x="3390" y="198"/>
                    <a:pt x="2669" y="606"/>
                  </a:cubicBezTo>
                  <a:cubicBezTo>
                    <a:pt x="868" y="1607"/>
                    <a:pt x="1" y="3475"/>
                    <a:pt x="734" y="4809"/>
                  </a:cubicBezTo>
                  <a:cubicBezTo>
                    <a:pt x="1194" y="5608"/>
                    <a:pt x="2108" y="6036"/>
                    <a:pt x="3154" y="6036"/>
                  </a:cubicBezTo>
                  <a:cubicBezTo>
                    <a:pt x="3855" y="6036"/>
                    <a:pt x="4615" y="5844"/>
                    <a:pt x="5338" y="5443"/>
                  </a:cubicBezTo>
                  <a:cubicBezTo>
                    <a:pt x="7106" y="4442"/>
                    <a:pt x="8006" y="2541"/>
                    <a:pt x="7239" y="1207"/>
                  </a:cubicBezTo>
                  <a:cubicBezTo>
                    <a:pt x="6805" y="417"/>
                    <a:pt x="5902" y="1"/>
                    <a:pt x="4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51"/>
            <p:cNvSpPr/>
            <p:nvPr/>
          </p:nvSpPr>
          <p:spPr>
            <a:xfrm>
              <a:off x="-3135512" y="16106088"/>
              <a:ext cx="135125" cy="102875"/>
            </a:xfrm>
            <a:custGeom>
              <a:avLst/>
              <a:gdLst/>
              <a:ahLst/>
              <a:cxnLst/>
              <a:rect l="l" t="t" r="r" b="b"/>
              <a:pathLst>
                <a:path w="5405" h="4115" extrusionOk="0">
                  <a:moveTo>
                    <a:pt x="3292" y="0"/>
                  </a:moveTo>
                  <a:cubicBezTo>
                    <a:pt x="2812" y="0"/>
                    <a:pt x="2290" y="134"/>
                    <a:pt x="1802" y="405"/>
                  </a:cubicBezTo>
                  <a:cubicBezTo>
                    <a:pt x="568" y="1072"/>
                    <a:pt x="1" y="2373"/>
                    <a:pt x="501" y="3307"/>
                  </a:cubicBezTo>
                  <a:cubicBezTo>
                    <a:pt x="796" y="3838"/>
                    <a:pt x="1405" y="4114"/>
                    <a:pt x="2108" y="4114"/>
                  </a:cubicBezTo>
                  <a:cubicBezTo>
                    <a:pt x="2596" y="4114"/>
                    <a:pt x="3130" y="3981"/>
                    <a:pt x="3637" y="3707"/>
                  </a:cubicBezTo>
                  <a:cubicBezTo>
                    <a:pt x="4837" y="3040"/>
                    <a:pt x="5405" y="1739"/>
                    <a:pt x="4904" y="838"/>
                  </a:cubicBezTo>
                  <a:cubicBezTo>
                    <a:pt x="4607" y="284"/>
                    <a:pt x="3993" y="0"/>
                    <a:pt x="32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51"/>
            <p:cNvSpPr/>
            <p:nvPr/>
          </p:nvSpPr>
          <p:spPr>
            <a:xfrm>
              <a:off x="-3576662" y="15974413"/>
              <a:ext cx="61750" cy="126825"/>
            </a:xfrm>
            <a:custGeom>
              <a:avLst/>
              <a:gdLst/>
              <a:ahLst/>
              <a:cxnLst/>
              <a:rect l="l" t="t" r="r" b="b"/>
              <a:pathLst>
                <a:path w="2470" h="5073" extrusionOk="0">
                  <a:moveTo>
                    <a:pt x="1127" y="0"/>
                  </a:moveTo>
                  <a:cubicBezTo>
                    <a:pt x="1119" y="0"/>
                    <a:pt x="1110" y="1"/>
                    <a:pt x="1102" y="1"/>
                  </a:cubicBezTo>
                  <a:cubicBezTo>
                    <a:pt x="468" y="68"/>
                    <a:pt x="1" y="1235"/>
                    <a:pt x="101" y="2603"/>
                  </a:cubicBezTo>
                  <a:cubicBezTo>
                    <a:pt x="167" y="3951"/>
                    <a:pt x="751" y="5072"/>
                    <a:pt x="1343" y="5072"/>
                  </a:cubicBezTo>
                  <a:cubicBezTo>
                    <a:pt x="1351" y="5072"/>
                    <a:pt x="1360" y="5072"/>
                    <a:pt x="1368" y="5071"/>
                  </a:cubicBezTo>
                  <a:cubicBezTo>
                    <a:pt x="2002" y="5005"/>
                    <a:pt x="2469" y="3904"/>
                    <a:pt x="2369" y="2470"/>
                  </a:cubicBezTo>
                  <a:cubicBezTo>
                    <a:pt x="2303" y="1122"/>
                    <a:pt x="1719" y="0"/>
                    <a:pt x="11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51"/>
            <p:cNvSpPr/>
            <p:nvPr/>
          </p:nvSpPr>
          <p:spPr>
            <a:xfrm>
              <a:off x="-3364837" y="15998988"/>
              <a:ext cx="125950" cy="126425"/>
            </a:xfrm>
            <a:custGeom>
              <a:avLst/>
              <a:gdLst/>
              <a:ahLst/>
              <a:cxnLst/>
              <a:rect l="l" t="t" r="r" b="b"/>
              <a:pathLst>
                <a:path w="5038" h="5057" extrusionOk="0">
                  <a:moveTo>
                    <a:pt x="2578" y="0"/>
                  </a:moveTo>
                  <a:cubicBezTo>
                    <a:pt x="1398" y="0"/>
                    <a:pt x="383" y="922"/>
                    <a:pt x="167" y="2187"/>
                  </a:cubicBezTo>
                  <a:cubicBezTo>
                    <a:pt x="0" y="3588"/>
                    <a:pt x="868" y="4822"/>
                    <a:pt x="2169" y="5022"/>
                  </a:cubicBezTo>
                  <a:cubicBezTo>
                    <a:pt x="2296" y="5045"/>
                    <a:pt x="2422" y="5056"/>
                    <a:pt x="2547" y="5056"/>
                  </a:cubicBezTo>
                  <a:cubicBezTo>
                    <a:pt x="3695" y="5056"/>
                    <a:pt x="4690" y="4118"/>
                    <a:pt x="4871" y="2854"/>
                  </a:cubicBezTo>
                  <a:cubicBezTo>
                    <a:pt x="5037" y="1487"/>
                    <a:pt x="4170" y="186"/>
                    <a:pt x="2869" y="19"/>
                  </a:cubicBezTo>
                  <a:cubicBezTo>
                    <a:pt x="2771" y="6"/>
                    <a:pt x="2674" y="0"/>
                    <a:pt x="25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51"/>
            <p:cNvSpPr/>
            <p:nvPr/>
          </p:nvSpPr>
          <p:spPr>
            <a:xfrm>
              <a:off x="-3358162" y="16232738"/>
              <a:ext cx="73400" cy="43175"/>
            </a:xfrm>
            <a:custGeom>
              <a:avLst/>
              <a:gdLst/>
              <a:ahLst/>
              <a:cxnLst/>
              <a:rect l="l" t="t" r="r" b="b"/>
              <a:pathLst>
                <a:path w="2936" h="1727" extrusionOk="0">
                  <a:moveTo>
                    <a:pt x="784" y="0"/>
                  </a:moveTo>
                  <a:cubicBezTo>
                    <a:pt x="501" y="0"/>
                    <a:pt x="284" y="92"/>
                    <a:pt x="200" y="276"/>
                  </a:cubicBezTo>
                  <a:cubicBezTo>
                    <a:pt x="0" y="609"/>
                    <a:pt x="467" y="1143"/>
                    <a:pt x="1201" y="1477"/>
                  </a:cubicBezTo>
                  <a:cubicBezTo>
                    <a:pt x="1551" y="1643"/>
                    <a:pt x="1902" y="1727"/>
                    <a:pt x="2185" y="1727"/>
                  </a:cubicBezTo>
                  <a:cubicBezTo>
                    <a:pt x="2469" y="1727"/>
                    <a:pt x="2686" y="1643"/>
                    <a:pt x="2769" y="1477"/>
                  </a:cubicBezTo>
                  <a:cubicBezTo>
                    <a:pt x="2936" y="1143"/>
                    <a:pt x="2469" y="609"/>
                    <a:pt x="1768" y="276"/>
                  </a:cubicBezTo>
                  <a:cubicBezTo>
                    <a:pt x="1418" y="92"/>
                    <a:pt x="1068" y="0"/>
                    <a:pt x="7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51"/>
            <p:cNvSpPr/>
            <p:nvPr/>
          </p:nvSpPr>
          <p:spPr>
            <a:xfrm>
              <a:off x="-3001237" y="15936038"/>
              <a:ext cx="36700" cy="70225"/>
            </a:xfrm>
            <a:custGeom>
              <a:avLst/>
              <a:gdLst/>
              <a:ahLst/>
              <a:cxnLst/>
              <a:rect l="l" t="t" r="r" b="b"/>
              <a:pathLst>
                <a:path w="1468" h="2809" extrusionOk="0">
                  <a:moveTo>
                    <a:pt x="457" y="0"/>
                  </a:moveTo>
                  <a:cubicBezTo>
                    <a:pt x="449" y="0"/>
                    <a:pt x="441" y="1"/>
                    <a:pt x="434" y="2"/>
                  </a:cubicBezTo>
                  <a:cubicBezTo>
                    <a:pt x="134" y="35"/>
                    <a:pt x="0" y="702"/>
                    <a:pt x="167" y="1503"/>
                  </a:cubicBezTo>
                  <a:cubicBezTo>
                    <a:pt x="325" y="2260"/>
                    <a:pt x="722" y="2809"/>
                    <a:pt x="990" y="2809"/>
                  </a:cubicBezTo>
                  <a:cubicBezTo>
                    <a:pt x="1005" y="2809"/>
                    <a:pt x="1020" y="2807"/>
                    <a:pt x="1034" y="2804"/>
                  </a:cubicBezTo>
                  <a:cubicBezTo>
                    <a:pt x="1334" y="2770"/>
                    <a:pt x="1468" y="2103"/>
                    <a:pt x="1301" y="1303"/>
                  </a:cubicBezTo>
                  <a:cubicBezTo>
                    <a:pt x="1107" y="557"/>
                    <a:pt x="723" y="0"/>
                    <a:pt x="4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57" name="Google Shape;1857;p51"/>
          <p:cNvGrpSpPr/>
          <p:nvPr/>
        </p:nvGrpSpPr>
        <p:grpSpPr>
          <a:xfrm rot="900404">
            <a:off x="3274645" y="4627386"/>
            <a:ext cx="661954" cy="660656"/>
            <a:chOff x="-5410875" y="15406238"/>
            <a:chExt cx="1142500" cy="1076825"/>
          </a:xfrm>
        </p:grpSpPr>
        <p:sp>
          <p:nvSpPr>
            <p:cNvPr id="1858" name="Google Shape;1858;p51"/>
            <p:cNvSpPr/>
            <p:nvPr/>
          </p:nvSpPr>
          <p:spPr>
            <a:xfrm>
              <a:off x="-5018100" y="15426263"/>
              <a:ext cx="406975" cy="358600"/>
            </a:xfrm>
            <a:custGeom>
              <a:avLst/>
              <a:gdLst/>
              <a:ahLst/>
              <a:cxnLst/>
              <a:rect l="l" t="t" r="r" b="b"/>
              <a:pathLst>
                <a:path w="16279" h="14344" extrusionOk="0">
                  <a:moveTo>
                    <a:pt x="8455" y="1"/>
                  </a:moveTo>
                  <a:cubicBezTo>
                    <a:pt x="6794" y="1"/>
                    <a:pt x="5137" y="471"/>
                    <a:pt x="3770" y="1408"/>
                  </a:cubicBezTo>
                  <a:cubicBezTo>
                    <a:pt x="1535" y="3243"/>
                    <a:pt x="1" y="6078"/>
                    <a:pt x="968" y="8980"/>
                  </a:cubicBezTo>
                  <a:cubicBezTo>
                    <a:pt x="1802" y="11549"/>
                    <a:pt x="3970" y="13950"/>
                    <a:pt x="6939" y="14284"/>
                  </a:cubicBezTo>
                  <a:cubicBezTo>
                    <a:pt x="7292" y="14324"/>
                    <a:pt x="7655" y="14344"/>
                    <a:pt x="8024" y="14344"/>
                  </a:cubicBezTo>
                  <a:cubicBezTo>
                    <a:pt x="10756" y="14344"/>
                    <a:pt x="13781" y="13227"/>
                    <a:pt x="15045" y="10581"/>
                  </a:cubicBezTo>
                  <a:cubicBezTo>
                    <a:pt x="15378" y="9948"/>
                    <a:pt x="15612" y="9314"/>
                    <a:pt x="15779" y="8747"/>
                  </a:cubicBezTo>
                  <a:cubicBezTo>
                    <a:pt x="16279" y="6245"/>
                    <a:pt x="15679" y="3810"/>
                    <a:pt x="13844" y="1942"/>
                  </a:cubicBezTo>
                  <a:cubicBezTo>
                    <a:pt x="12350" y="646"/>
                    <a:pt x="10400" y="1"/>
                    <a:pt x="84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51"/>
            <p:cNvSpPr/>
            <p:nvPr/>
          </p:nvSpPr>
          <p:spPr>
            <a:xfrm>
              <a:off x="-4900500" y="15572138"/>
              <a:ext cx="614625" cy="565650"/>
            </a:xfrm>
            <a:custGeom>
              <a:avLst/>
              <a:gdLst/>
              <a:ahLst/>
              <a:cxnLst/>
              <a:rect l="l" t="t" r="r" b="b"/>
              <a:pathLst>
                <a:path w="24585" h="22626" extrusionOk="0">
                  <a:moveTo>
                    <a:pt x="12099" y="0"/>
                  </a:moveTo>
                  <a:cubicBezTo>
                    <a:pt x="10517" y="0"/>
                    <a:pt x="8931" y="285"/>
                    <a:pt x="7439" y="877"/>
                  </a:cubicBezTo>
                  <a:cubicBezTo>
                    <a:pt x="3369" y="2912"/>
                    <a:pt x="0" y="6714"/>
                    <a:pt x="267" y="11551"/>
                  </a:cubicBezTo>
                  <a:cubicBezTo>
                    <a:pt x="567" y="15754"/>
                    <a:pt x="2936" y="20157"/>
                    <a:pt x="7272" y="21758"/>
                  </a:cubicBezTo>
                  <a:cubicBezTo>
                    <a:pt x="8796" y="22310"/>
                    <a:pt x="10535" y="22626"/>
                    <a:pt x="12294" y="22626"/>
                  </a:cubicBezTo>
                  <a:cubicBezTo>
                    <a:pt x="15539" y="22626"/>
                    <a:pt x="18852" y="21550"/>
                    <a:pt x="21015" y="18890"/>
                  </a:cubicBezTo>
                  <a:cubicBezTo>
                    <a:pt x="21782" y="18089"/>
                    <a:pt x="22383" y="17222"/>
                    <a:pt x="22850" y="16288"/>
                  </a:cubicBezTo>
                  <a:cubicBezTo>
                    <a:pt x="24551" y="12652"/>
                    <a:pt x="24584" y="8716"/>
                    <a:pt x="22550" y="5213"/>
                  </a:cubicBezTo>
                  <a:cubicBezTo>
                    <a:pt x="20153" y="1858"/>
                    <a:pt x="16137" y="0"/>
                    <a:pt x="1209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51"/>
            <p:cNvSpPr/>
            <p:nvPr/>
          </p:nvSpPr>
          <p:spPr>
            <a:xfrm>
              <a:off x="-5289950" y="16026238"/>
              <a:ext cx="427825" cy="406300"/>
            </a:xfrm>
            <a:custGeom>
              <a:avLst/>
              <a:gdLst/>
              <a:ahLst/>
              <a:cxnLst/>
              <a:rect l="l" t="t" r="r" b="b"/>
              <a:pathLst>
                <a:path w="17113" h="16252" extrusionOk="0">
                  <a:moveTo>
                    <a:pt x="9650" y="1"/>
                  </a:moveTo>
                  <a:cubicBezTo>
                    <a:pt x="6992" y="1"/>
                    <a:pt x="4337" y="1195"/>
                    <a:pt x="2602" y="3294"/>
                  </a:cubicBezTo>
                  <a:cubicBezTo>
                    <a:pt x="801" y="5963"/>
                    <a:pt x="0" y="9465"/>
                    <a:pt x="1802" y="12301"/>
                  </a:cubicBezTo>
                  <a:cubicBezTo>
                    <a:pt x="3167" y="14527"/>
                    <a:pt x="5669" y="16252"/>
                    <a:pt x="8436" y="16252"/>
                  </a:cubicBezTo>
                  <a:cubicBezTo>
                    <a:pt x="8779" y="16252"/>
                    <a:pt x="9125" y="16225"/>
                    <a:pt x="9474" y="16170"/>
                  </a:cubicBezTo>
                  <a:cubicBezTo>
                    <a:pt x="12643" y="15670"/>
                    <a:pt x="16179" y="13435"/>
                    <a:pt x="16846" y="9766"/>
                  </a:cubicBezTo>
                  <a:cubicBezTo>
                    <a:pt x="17012" y="8965"/>
                    <a:pt x="17113" y="8265"/>
                    <a:pt x="17113" y="7497"/>
                  </a:cubicBezTo>
                  <a:cubicBezTo>
                    <a:pt x="16946" y="4662"/>
                    <a:pt x="15645" y="2260"/>
                    <a:pt x="13243" y="792"/>
                  </a:cubicBezTo>
                  <a:cubicBezTo>
                    <a:pt x="12105" y="255"/>
                    <a:pt x="10878" y="1"/>
                    <a:pt x="96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51"/>
            <p:cNvSpPr/>
            <p:nvPr/>
          </p:nvSpPr>
          <p:spPr>
            <a:xfrm>
              <a:off x="-4939700" y="15974188"/>
              <a:ext cx="514550" cy="486500"/>
            </a:xfrm>
            <a:custGeom>
              <a:avLst/>
              <a:gdLst/>
              <a:ahLst/>
              <a:cxnLst/>
              <a:rect l="l" t="t" r="r" b="b"/>
              <a:pathLst>
                <a:path w="20582" h="19460" extrusionOk="0">
                  <a:moveTo>
                    <a:pt x="11543" y="0"/>
                  </a:moveTo>
                  <a:cubicBezTo>
                    <a:pt x="8385" y="0"/>
                    <a:pt x="5203" y="1431"/>
                    <a:pt x="3136" y="3975"/>
                  </a:cubicBezTo>
                  <a:cubicBezTo>
                    <a:pt x="968" y="7144"/>
                    <a:pt x="0" y="11314"/>
                    <a:pt x="2169" y="14716"/>
                  </a:cubicBezTo>
                  <a:cubicBezTo>
                    <a:pt x="3883" y="17376"/>
                    <a:pt x="6827" y="19460"/>
                    <a:pt x="10121" y="19460"/>
                  </a:cubicBezTo>
                  <a:cubicBezTo>
                    <a:pt x="10545" y="19460"/>
                    <a:pt x="10975" y="19425"/>
                    <a:pt x="11408" y="19353"/>
                  </a:cubicBezTo>
                  <a:cubicBezTo>
                    <a:pt x="15178" y="18719"/>
                    <a:pt x="19448" y="16017"/>
                    <a:pt x="20248" y="11647"/>
                  </a:cubicBezTo>
                  <a:cubicBezTo>
                    <a:pt x="20482" y="10713"/>
                    <a:pt x="20582" y="9846"/>
                    <a:pt x="20515" y="8979"/>
                  </a:cubicBezTo>
                  <a:cubicBezTo>
                    <a:pt x="20281" y="5643"/>
                    <a:pt x="18747" y="2708"/>
                    <a:pt x="15845" y="973"/>
                  </a:cubicBezTo>
                  <a:cubicBezTo>
                    <a:pt x="14494" y="314"/>
                    <a:pt x="13021" y="0"/>
                    <a:pt x="115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51"/>
            <p:cNvSpPr/>
            <p:nvPr/>
          </p:nvSpPr>
          <p:spPr>
            <a:xfrm>
              <a:off x="-5410875" y="15595438"/>
              <a:ext cx="586275" cy="569925"/>
            </a:xfrm>
            <a:custGeom>
              <a:avLst/>
              <a:gdLst/>
              <a:ahLst/>
              <a:cxnLst/>
              <a:rect l="l" t="t" r="r" b="b"/>
              <a:pathLst>
                <a:path w="23451" h="22797" extrusionOk="0">
                  <a:moveTo>
                    <a:pt x="11472" y="0"/>
                  </a:moveTo>
                  <a:cubicBezTo>
                    <a:pt x="9764" y="0"/>
                    <a:pt x="8060" y="403"/>
                    <a:pt x="6438" y="1246"/>
                  </a:cubicBezTo>
                  <a:cubicBezTo>
                    <a:pt x="1868" y="4248"/>
                    <a:pt x="0" y="10386"/>
                    <a:pt x="1835" y="15523"/>
                  </a:cubicBezTo>
                  <a:cubicBezTo>
                    <a:pt x="3610" y="19467"/>
                    <a:pt x="7070" y="22797"/>
                    <a:pt x="11608" y="22797"/>
                  </a:cubicBezTo>
                  <a:cubicBezTo>
                    <a:pt x="11675" y="22797"/>
                    <a:pt x="11742" y="22796"/>
                    <a:pt x="11809" y="22795"/>
                  </a:cubicBezTo>
                  <a:cubicBezTo>
                    <a:pt x="15845" y="22695"/>
                    <a:pt x="20148" y="20560"/>
                    <a:pt x="21783" y="16490"/>
                  </a:cubicBezTo>
                  <a:cubicBezTo>
                    <a:pt x="23451" y="12454"/>
                    <a:pt x="23284" y="6650"/>
                    <a:pt x="19448" y="3314"/>
                  </a:cubicBezTo>
                  <a:cubicBezTo>
                    <a:pt x="18681" y="2547"/>
                    <a:pt x="17913" y="1946"/>
                    <a:pt x="17013" y="1413"/>
                  </a:cubicBezTo>
                  <a:cubicBezTo>
                    <a:pt x="15231" y="487"/>
                    <a:pt x="13350" y="0"/>
                    <a:pt x="114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51"/>
            <p:cNvSpPr/>
            <p:nvPr/>
          </p:nvSpPr>
          <p:spPr>
            <a:xfrm>
              <a:off x="-4635325" y="15701263"/>
              <a:ext cx="286900" cy="278100"/>
            </a:xfrm>
            <a:custGeom>
              <a:avLst/>
              <a:gdLst/>
              <a:ahLst/>
              <a:cxnLst/>
              <a:rect l="l" t="t" r="r" b="b"/>
              <a:pathLst>
                <a:path w="11476" h="11124" extrusionOk="0">
                  <a:moveTo>
                    <a:pt x="5638" y="1"/>
                  </a:moveTo>
                  <a:cubicBezTo>
                    <a:pt x="4797" y="1"/>
                    <a:pt x="3964" y="202"/>
                    <a:pt x="3170" y="615"/>
                  </a:cubicBezTo>
                  <a:cubicBezTo>
                    <a:pt x="935" y="2083"/>
                    <a:pt x="1" y="5052"/>
                    <a:pt x="935" y="7587"/>
                  </a:cubicBezTo>
                  <a:cubicBezTo>
                    <a:pt x="1793" y="9535"/>
                    <a:pt x="3534" y="11123"/>
                    <a:pt x="5736" y="11123"/>
                  </a:cubicBezTo>
                  <a:cubicBezTo>
                    <a:pt x="5759" y="11123"/>
                    <a:pt x="5782" y="11123"/>
                    <a:pt x="5805" y="11123"/>
                  </a:cubicBezTo>
                  <a:cubicBezTo>
                    <a:pt x="7773" y="11090"/>
                    <a:pt x="9908" y="10055"/>
                    <a:pt x="10675" y="8054"/>
                  </a:cubicBezTo>
                  <a:cubicBezTo>
                    <a:pt x="11476" y="6053"/>
                    <a:pt x="11409" y="3217"/>
                    <a:pt x="9507" y="1583"/>
                  </a:cubicBezTo>
                  <a:cubicBezTo>
                    <a:pt x="9174" y="1216"/>
                    <a:pt x="8774" y="916"/>
                    <a:pt x="8407" y="715"/>
                  </a:cubicBezTo>
                  <a:cubicBezTo>
                    <a:pt x="7499" y="244"/>
                    <a:pt x="6563" y="1"/>
                    <a:pt x="56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51"/>
            <p:cNvSpPr/>
            <p:nvPr/>
          </p:nvSpPr>
          <p:spPr>
            <a:xfrm>
              <a:off x="-5308300" y="15844038"/>
              <a:ext cx="193500" cy="196675"/>
            </a:xfrm>
            <a:custGeom>
              <a:avLst/>
              <a:gdLst/>
              <a:ahLst/>
              <a:cxnLst/>
              <a:rect l="l" t="t" r="r" b="b"/>
              <a:pathLst>
                <a:path w="7740" h="7867" extrusionOk="0">
                  <a:moveTo>
                    <a:pt x="4301" y="1"/>
                  </a:moveTo>
                  <a:cubicBezTo>
                    <a:pt x="2740" y="1"/>
                    <a:pt x="1226" y="973"/>
                    <a:pt x="534" y="2443"/>
                  </a:cubicBezTo>
                  <a:cubicBezTo>
                    <a:pt x="0" y="3877"/>
                    <a:pt x="34" y="5579"/>
                    <a:pt x="1168" y="6713"/>
                  </a:cubicBezTo>
                  <a:cubicBezTo>
                    <a:pt x="1878" y="7399"/>
                    <a:pt x="2839" y="7867"/>
                    <a:pt x="3826" y="7867"/>
                  </a:cubicBezTo>
                  <a:cubicBezTo>
                    <a:pt x="4231" y="7867"/>
                    <a:pt x="4640" y="7788"/>
                    <a:pt x="5037" y="7613"/>
                  </a:cubicBezTo>
                  <a:cubicBezTo>
                    <a:pt x="6372" y="7013"/>
                    <a:pt x="7739" y="5579"/>
                    <a:pt x="7639" y="3777"/>
                  </a:cubicBezTo>
                  <a:cubicBezTo>
                    <a:pt x="7639" y="3444"/>
                    <a:pt x="7572" y="3077"/>
                    <a:pt x="7539" y="2743"/>
                  </a:cubicBezTo>
                  <a:cubicBezTo>
                    <a:pt x="7139" y="1442"/>
                    <a:pt x="6305" y="508"/>
                    <a:pt x="5037" y="75"/>
                  </a:cubicBezTo>
                  <a:cubicBezTo>
                    <a:pt x="4793" y="25"/>
                    <a:pt x="4546" y="1"/>
                    <a:pt x="4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51"/>
            <p:cNvSpPr/>
            <p:nvPr/>
          </p:nvSpPr>
          <p:spPr>
            <a:xfrm>
              <a:off x="-5040600" y="15828763"/>
              <a:ext cx="431150" cy="426725"/>
            </a:xfrm>
            <a:custGeom>
              <a:avLst/>
              <a:gdLst/>
              <a:ahLst/>
              <a:cxnLst/>
              <a:rect l="l" t="t" r="r" b="b"/>
              <a:pathLst>
                <a:path w="17246" h="17069" extrusionOk="0">
                  <a:moveTo>
                    <a:pt x="9462" y="0"/>
                  </a:moveTo>
                  <a:cubicBezTo>
                    <a:pt x="6063" y="0"/>
                    <a:pt x="2745" y="2010"/>
                    <a:pt x="1201" y="5156"/>
                  </a:cubicBezTo>
                  <a:cubicBezTo>
                    <a:pt x="0" y="8224"/>
                    <a:pt x="0" y="11927"/>
                    <a:pt x="2468" y="14396"/>
                  </a:cubicBezTo>
                  <a:cubicBezTo>
                    <a:pt x="4018" y="15969"/>
                    <a:pt x="6235" y="17068"/>
                    <a:pt x="8520" y="17068"/>
                  </a:cubicBezTo>
                  <a:cubicBezTo>
                    <a:pt x="9384" y="17068"/>
                    <a:pt x="10257" y="16911"/>
                    <a:pt x="11108" y="16564"/>
                  </a:cubicBezTo>
                  <a:cubicBezTo>
                    <a:pt x="14177" y="15363"/>
                    <a:pt x="17246" y="12294"/>
                    <a:pt x="17112" y="8391"/>
                  </a:cubicBezTo>
                  <a:cubicBezTo>
                    <a:pt x="17146" y="7557"/>
                    <a:pt x="17046" y="6823"/>
                    <a:pt x="16845" y="6090"/>
                  </a:cubicBezTo>
                  <a:cubicBezTo>
                    <a:pt x="16012" y="3321"/>
                    <a:pt x="14177" y="1153"/>
                    <a:pt x="11375" y="219"/>
                  </a:cubicBezTo>
                  <a:cubicBezTo>
                    <a:pt x="10742" y="71"/>
                    <a:pt x="10100" y="0"/>
                    <a:pt x="94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51"/>
            <p:cNvSpPr/>
            <p:nvPr/>
          </p:nvSpPr>
          <p:spPr>
            <a:xfrm>
              <a:off x="-5078150" y="15553213"/>
              <a:ext cx="258550" cy="255325"/>
            </a:xfrm>
            <a:custGeom>
              <a:avLst/>
              <a:gdLst/>
              <a:ahLst/>
              <a:cxnLst/>
              <a:rect l="l" t="t" r="r" b="b"/>
              <a:pathLst>
                <a:path w="10342" h="10213" extrusionOk="0">
                  <a:moveTo>
                    <a:pt x="5648" y="0"/>
                  </a:moveTo>
                  <a:cubicBezTo>
                    <a:pt x="3603" y="0"/>
                    <a:pt x="1656" y="1215"/>
                    <a:pt x="701" y="3068"/>
                  </a:cubicBezTo>
                  <a:cubicBezTo>
                    <a:pt x="1" y="4970"/>
                    <a:pt x="1" y="7171"/>
                    <a:pt x="1469" y="8639"/>
                  </a:cubicBezTo>
                  <a:cubicBezTo>
                    <a:pt x="2387" y="9557"/>
                    <a:pt x="3725" y="10213"/>
                    <a:pt x="5091" y="10213"/>
                  </a:cubicBezTo>
                  <a:cubicBezTo>
                    <a:pt x="5610" y="10213"/>
                    <a:pt x="6133" y="10118"/>
                    <a:pt x="6639" y="9906"/>
                  </a:cubicBezTo>
                  <a:cubicBezTo>
                    <a:pt x="8474" y="9173"/>
                    <a:pt x="10342" y="7338"/>
                    <a:pt x="10208" y="5036"/>
                  </a:cubicBezTo>
                  <a:cubicBezTo>
                    <a:pt x="10208" y="4569"/>
                    <a:pt x="10175" y="4136"/>
                    <a:pt x="10042" y="3635"/>
                  </a:cubicBezTo>
                  <a:cubicBezTo>
                    <a:pt x="9541" y="1967"/>
                    <a:pt x="8474" y="667"/>
                    <a:pt x="6806" y="133"/>
                  </a:cubicBezTo>
                  <a:cubicBezTo>
                    <a:pt x="6420" y="43"/>
                    <a:pt x="6033" y="0"/>
                    <a:pt x="56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51"/>
            <p:cNvSpPr/>
            <p:nvPr/>
          </p:nvSpPr>
          <p:spPr>
            <a:xfrm>
              <a:off x="-4971400" y="16048613"/>
              <a:ext cx="158475" cy="129600"/>
            </a:xfrm>
            <a:custGeom>
              <a:avLst/>
              <a:gdLst/>
              <a:ahLst/>
              <a:cxnLst/>
              <a:rect l="l" t="t" r="r" b="b"/>
              <a:pathLst>
                <a:path w="6339" h="5184" extrusionOk="0">
                  <a:moveTo>
                    <a:pt x="760" y="1"/>
                  </a:moveTo>
                  <a:cubicBezTo>
                    <a:pt x="687" y="1"/>
                    <a:pt x="611" y="10"/>
                    <a:pt x="534" y="31"/>
                  </a:cubicBezTo>
                  <a:cubicBezTo>
                    <a:pt x="234" y="64"/>
                    <a:pt x="67" y="331"/>
                    <a:pt x="34" y="731"/>
                  </a:cubicBezTo>
                  <a:cubicBezTo>
                    <a:pt x="1" y="1098"/>
                    <a:pt x="101" y="1665"/>
                    <a:pt x="334" y="2099"/>
                  </a:cubicBezTo>
                  <a:cubicBezTo>
                    <a:pt x="735" y="3100"/>
                    <a:pt x="1669" y="3867"/>
                    <a:pt x="1869" y="4000"/>
                  </a:cubicBezTo>
                  <a:cubicBezTo>
                    <a:pt x="1902" y="4034"/>
                    <a:pt x="2036" y="4101"/>
                    <a:pt x="2169" y="4201"/>
                  </a:cubicBezTo>
                  <a:cubicBezTo>
                    <a:pt x="2269" y="4267"/>
                    <a:pt x="2436" y="4401"/>
                    <a:pt x="2669" y="4534"/>
                  </a:cubicBezTo>
                  <a:cubicBezTo>
                    <a:pt x="3036" y="4768"/>
                    <a:pt x="3603" y="5001"/>
                    <a:pt x="4170" y="5101"/>
                  </a:cubicBezTo>
                  <a:cubicBezTo>
                    <a:pt x="4407" y="5157"/>
                    <a:pt x="4650" y="5184"/>
                    <a:pt x="4879" y="5184"/>
                  </a:cubicBezTo>
                  <a:cubicBezTo>
                    <a:pt x="5198" y="5184"/>
                    <a:pt x="5491" y="5132"/>
                    <a:pt x="5705" y="5035"/>
                  </a:cubicBezTo>
                  <a:cubicBezTo>
                    <a:pt x="6105" y="4868"/>
                    <a:pt x="6339" y="4601"/>
                    <a:pt x="6272" y="4267"/>
                  </a:cubicBezTo>
                  <a:cubicBezTo>
                    <a:pt x="6239" y="3900"/>
                    <a:pt x="6005" y="3700"/>
                    <a:pt x="5705" y="3500"/>
                  </a:cubicBezTo>
                  <a:cubicBezTo>
                    <a:pt x="5405" y="3267"/>
                    <a:pt x="5071" y="3166"/>
                    <a:pt x="4737" y="3000"/>
                  </a:cubicBezTo>
                  <a:cubicBezTo>
                    <a:pt x="4070" y="2699"/>
                    <a:pt x="3403" y="2266"/>
                    <a:pt x="3270" y="2166"/>
                  </a:cubicBezTo>
                  <a:cubicBezTo>
                    <a:pt x="3170" y="2032"/>
                    <a:pt x="2603" y="1532"/>
                    <a:pt x="2202" y="998"/>
                  </a:cubicBezTo>
                  <a:cubicBezTo>
                    <a:pt x="2002" y="731"/>
                    <a:pt x="1735" y="498"/>
                    <a:pt x="1502" y="264"/>
                  </a:cubicBezTo>
                  <a:cubicBezTo>
                    <a:pt x="1291" y="133"/>
                    <a:pt x="1038" y="1"/>
                    <a:pt x="7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51"/>
            <p:cNvSpPr/>
            <p:nvPr/>
          </p:nvSpPr>
          <p:spPr>
            <a:xfrm>
              <a:off x="-4507725" y="15747913"/>
              <a:ext cx="89250" cy="89875"/>
            </a:xfrm>
            <a:custGeom>
              <a:avLst/>
              <a:gdLst/>
              <a:ahLst/>
              <a:cxnLst/>
              <a:rect l="l" t="t" r="r" b="b"/>
              <a:pathLst>
                <a:path w="3570" h="3595" extrusionOk="0">
                  <a:moveTo>
                    <a:pt x="1003" y="1"/>
                  </a:moveTo>
                  <a:cubicBezTo>
                    <a:pt x="791" y="1"/>
                    <a:pt x="574" y="52"/>
                    <a:pt x="401" y="117"/>
                  </a:cubicBezTo>
                  <a:cubicBezTo>
                    <a:pt x="167" y="250"/>
                    <a:pt x="34" y="551"/>
                    <a:pt x="0" y="918"/>
                  </a:cubicBezTo>
                  <a:cubicBezTo>
                    <a:pt x="0" y="1218"/>
                    <a:pt x="67" y="1418"/>
                    <a:pt x="167" y="1585"/>
                  </a:cubicBezTo>
                  <a:cubicBezTo>
                    <a:pt x="267" y="1752"/>
                    <a:pt x="401" y="1885"/>
                    <a:pt x="534" y="2018"/>
                  </a:cubicBezTo>
                  <a:cubicBezTo>
                    <a:pt x="768" y="2252"/>
                    <a:pt x="1068" y="2452"/>
                    <a:pt x="1101" y="2519"/>
                  </a:cubicBezTo>
                  <a:cubicBezTo>
                    <a:pt x="1201" y="2585"/>
                    <a:pt x="1368" y="2886"/>
                    <a:pt x="1601" y="3119"/>
                  </a:cubicBezTo>
                  <a:cubicBezTo>
                    <a:pt x="1735" y="3253"/>
                    <a:pt x="1868" y="3386"/>
                    <a:pt x="2068" y="3453"/>
                  </a:cubicBezTo>
                  <a:cubicBezTo>
                    <a:pt x="2206" y="3535"/>
                    <a:pt x="2411" y="3595"/>
                    <a:pt x="2665" y="3595"/>
                  </a:cubicBezTo>
                  <a:cubicBezTo>
                    <a:pt x="2720" y="3595"/>
                    <a:pt x="2777" y="3592"/>
                    <a:pt x="2836" y="3586"/>
                  </a:cubicBezTo>
                  <a:cubicBezTo>
                    <a:pt x="3169" y="3586"/>
                    <a:pt x="3403" y="3419"/>
                    <a:pt x="3469" y="3186"/>
                  </a:cubicBezTo>
                  <a:cubicBezTo>
                    <a:pt x="3570" y="2886"/>
                    <a:pt x="3570" y="2519"/>
                    <a:pt x="3503" y="2185"/>
                  </a:cubicBezTo>
                  <a:cubicBezTo>
                    <a:pt x="3336" y="1451"/>
                    <a:pt x="2736" y="918"/>
                    <a:pt x="2636" y="851"/>
                  </a:cubicBezTo>
                  <a:cubicBezTo>
                    <a:pt x="2535" y="751"/>
                    <a:pt x="2002" y="217"/>
                    <a:pt x="1335" y="50"/>
                  </a:cubicBezTo>
                  <a:cubicBezTo>
                    <a:pt x="1230" y="15"/>
                    <a:pt x="1117" y="1"/>
                    <a:pt x="10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51"/>
            <p:cNvSpPr/>
            <p:nvPr/>
          </p:nvSpPr>
          <p:spPr>
            <a:xfrm>
              <a:off x="-4948875" y="15603763"/>
              <a:ext cx="64225" cy="66200"/>
            </a:xfrm>
            <a:custGeom>
              <a:avLst/>
              <a:gdLst/>
              <a:ahLst/>
              <a:cxnLst/>
              <a:rect l="l" t="t" r="r" b="b"/>
              <a:pathLst>
                <a:path w="2569" h="2648" extrusionOk="0">
                  <a:moveTo>
                    <a:pt x="840" y="1"/>
                  </a:moveTo>
                  <a:cubicBezTo>
                    <a:pt x="653" y="1"/>
                    <a:pt x="463" y="50"/>
                    <a:pt x="334" y="179"/>
                  </a:cubicBezTo>
                  <a:cubicBezTo>
                    <a:pt x="167" y="312"/>
                    <a:pt x="34" y="579"/>
                    <a:pt x="0" y="980"/>
                  </a:cubicBezTo>
                  <a:cubicBezTo>
                    <a:pt x="0" y="1246"/>
                    <a:pt x="0" y="1480"/>
                    <a:pt x="34" y="1647"/>
                  </a:cubicBezTo>
                  <a:cubicBezTo>
                    <a:pt x="100" y="1813"/>
                    <a:pt x="134" y="1914"/>
                    <a:pt x="167" y="2014"/>
                  </a:cubicBezTo>
                  <a:cubicBezTo>
                    <a:pt x="234" y="2180"/>
                    <a:pt x="334" y="2280"/>
                    <a:pt x="367" y="2314"/>
                  </a:cubicBezTo>
                  <a:cubicBezTo>
                    <a:pt x="434" y="2347"/>
                    <a:pt x="467" y="2481"/>
                    <a:pt x="634" y="2547"/>
                  </a:cubicBezTo>
                  <a:cubicBezTo>
                    <a:pt x="701" y="2614"/>
                    <a:pt x="834" y="2647"/>
                    <a:pt x="1001" y="2647"/>
                  </a:cubicBezTo>
                  <a:cubicBezTo>
                    <a:pt x="1168" y="2647"/>
                    <a:pt x="1435" y="2647"/>
                    <a:pt x="1768" y="2614"/>
                  </a:cubicBezTo>
                  <a:cubicBezTo>
                    <a:pt x="2102" y="2514"/>
                    <a:pt x="2335" y="2381"/>
                    <a:pt x="2469" y="2180"/>
                  </a:cubicBezTo>
                  <a:cubicBezTo>
                    <a:pt x="2569" y="1980"/>
                    <a:pt x="2569" y="1713"/>
                    <a:pt x="2536" y="1480"/>
                  </a:cubicBezTo>
                  <a:cubicBezTo>
                    <a:pt x="2402" y="980"/>
                    <a:pt x="2002" y="646"/>
                    <a:pt x="1902" y="546"/>
                  </a:cubicBezTo>
                  <a:cubicBezTo>
                    <a:pt x="1835" y="479"/>
                    <a:pt x="1501" y="79"/>
                    <a:pt x="1001" y="12"/>
                  </a:cubicBezTo>
                  <a:cubicBezTo>
                    <a:pt x="949" y="5"/>
                    <a:pt x="894" y="1"/>
                    <a:pt x="8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870;p51"/>
            <p:cNvSpPr/>
            <p:nvPr/>
          </p:nvSpPr>
          <p:spPr>
            <a:xfrm>
              <a:off x="-5300800" y="15690563"/>
              <a:ext cx="80925" cy="91975"/>
            </a:xfrm>
            <a:custGeom>
              <a:avLst/>
              <a:gdLst/>
              <a:ahLst/>
              <a:cxnLst/>
              <a:rect l="l" t="t" r="r" b="b"/>
              <a:pathLst>
                <a:path w="3237" h="3679" extrusionOk="0">
                  <a:moveTo>
                    <a:pt x="2398" y="1"/>
                  </a:moveTo>
                  <a:cubicBezTo>
                    <a:pt x="2176" y="1"/>
                    <a:pt x="1951" y="66"/>
                    <a:pt x="1702" y="176"/>
                  </a:cubicBezTo>
                  <a:cubicBezTo>
                    <a:pt x="1101" y="410"/>
                    <a:pt x="734" y="977"/>
                    <a:pt x="668" y="1077"/>
                  </a:cubicBezTo>
                  <a:cubicBezTo>
                    <a:pt x="568" y="1210"/>
                    <a:pt x="101" y="1744"/>
                    <a:pt x="34" y="2411"/>
                  </a:cubicBezTo>
                  <a:cubicBezTo>
                    <a:pt x="1" y="2711"/>
                    <a:pt x="34" y="3045"/>
                    <a:pt x="167" y="3312"/>
                  </a:cubicBezTo>
                  <a:cubicBezTo>
                    <a:pt x="267" y="3545"/>
                    <a:pt x="534" y="3679"/>
                    <a:pt x="868" y="3679"/>
                  </a:cubicBezTo>
                  <a:cubicBezTo>
                    <a:pt x="1201" y="3679"/>
                    <a:pt x="1502" y="3579"/>
                    <a:pt x="1702" y="3445"/>
                  </a:cubicBezTo>
                  <a:cubicBezTo>
                    <a:pt x="1902" y="3345"/>
                    <a:pt x="2035" y="3178"/>
                    <a:pt x="2169" y="3045"/>
                  </a:cubicBezTo>
                  <a:cubicBezTo>
                    <a:pt x="2369" y="2778"/>
                    <a:pt x="2536" y="2511"/>
                    <a:pt x="2569" y="2411"/>
                  </a:cubicBezTo>
                  <a:cubicBezTo>
                    <a:pt x="2602" y="2344"/>
                    <a:pt x="2869" y="2111"/>
                    <a:pt x="3036" y="1877"/>
                  </a:cubicBezTo>
                  <a:cubicBezTo>
                    <a:pt x="3103" y="1711"/>
                    <a:pt x="3170" y="1577"/>
                    <a:pt x="3203" y="1344"/>
                  </a:cubicBezTo>
                  <a:cubicBezTo>
                    <a:pt x="3236" y="1110"/>
                    <a:pt x="3203" y="843"/>
                    <a:pt x="3069" y="443"/>
                  </a:cubicBezTo>
                  <a:cubicBezTo>
                    <a:pt x="3003" y="209"/>
                    <a:pt x="2769" y="43"/>
                    <a:pt x="2536" y="9"/>
                  </a:cubicBezTo>
                  <a:cubicBezTo>
                    <a:pt x="2490" y="4"/>
                    <a:pt x="2444" y="1"/>
                    <a:pt x="23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 name="Google Shape;1871;p51"/>
            <p:cNvSpPr/>
            <p:nvPr/>
          </p:nvSpPr>
          <p:spPr>
            <a:xfrm>
              <a:off x="-5144850" y="16298013"/>
              <a:ext cx="132625" cy="65175"/>
            </a:xfrm>
            <a:custGeom>
              <a:avLst/>
              <a:gdLst/>
              <a:ahLst/>
              <a:cxnLst/>
              <a:rect l="l" t="t" r="r" b="b"/>
              <a:pathLst>
                <a:path w="5305" h="2607" extrusionOk="0">
                  <a:moveTo>
                    <a:pt x="4030" y="0"/>
                  </a:moveTo>
                  <a:cubicBezTo>
                    <a:pt x="3855" y="0"/>
                    <a:pt x="3687" y="39"/>
                    <a:pt x="3503" y="62"/>
                  </a:cubicBezTo>
                  <a:cubicBezTo>
                    <a:pt x="3036" y="129"/>
                    <a:pt x="2602" y="262"/>
                    <a:pt x="2469" y="262"/>
                  </a:cubicBezTo>
                  <a:cubicBezTo>
                    <a:pt x="2424" y="273"/>
                    <a:pt x="2343" y="277"/>
                    <a:pt x="2239" y="277"/>
                  </a:cubicBezTo>
                  <a:cubicBezTo>
                    <a:pt x="2032" y="277"/>
                    <a:pt x="1735" y="262"/>
                    <a:pt x="1468" y="262"/>
                  </a:cubicBezTo>
                  <a:cubicBezTo>
                    <a:pt x="1268" y="296"/>
                    <a:pt x="1034" y="296"/>
                    <a:pt x="801" y="429"/>
                  </a:cubicBezTo>
                  <a:cubicBezTo>
                    <a:pt x="534" y="529"/>
                    <a:pt x="301" y="729"/>
                    <a:pt x="134" y="1063"/>
                  </a:cubicBezTo>
                  <a:cubicBezTo>
                    <a:pt x="0" y="1296"/>
                    <a:pt x="34" y="1563"/>
                    <a:pt x="201" y="1797"/>
                  </a:cubicBezTo>
                  <a:cubicBezTo>
                    <a:pt x="367" y="2064"/>
                    <a:pt x="701" y="2264"/>
                    <a:pt x="1034" y="2397"/>
                  </a:cubicBezTo>
                  <a:cubicBezTo>
                    <a:pt x="1404" y="2563"/>
                    <a:pt x="1825" y="2607"/>
                    <a:pt x="2155" y="2607"/>
                  </a:cubicBezTo>
                  <a:cubicBezTo>
                    <a:pt x="2421" y="2607"/>
                    <a:pt x="2628" y="2579"/>
                    <a:pt x="2702" y="2564"/>
                  </a:cubicBezTo>
                  <a:cubicBezTo>
                    <a:pt x="2869" y="2564"/>
                    <a:pt x="3770" y="2531"/>
                    <a:pt x="4437" y="2064"/>
                  </a:cubicBezTo>
                  <a:cubicBezTo>
                    <a:pt x="4770" y="1863"/>
                    <a:pt x="5037" y="1563"/>
                    <a:pt x="5171" y="1263"/>
                  </a:cubicBezTo>
                  <a:cubicBezTo>
                    <a:pt x="5304" y="963"/>
                    <a:pt x="5271" y="696"/>
                    <a:pt x="5037" y="429"/>
                  </a:cubicBezTo>
                  <a:cubicBezTo>
                    <a:pt x="4804" y="196"/>
                    <a:pt x="4537" y="95"/>
                    <a:pt x="4270" y="29"/>
                  </a:cubicBezTo>
                  <a:cubicBezTo>
                    <a:pt x="4187" y="8"/>
                    <a:pt x="4108" y="0"/>
                    <a:pt x="40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1872;p51"/>
            <p:cNvSpPr/>
            <p:nvPr/>
          </p:nvSpPr>
          <p:spPr>
            <a:xfrm>
              <a:off x="-4717050" y="16246263"/>
              <a:ext cx="201000" cy="130400"/>
            </a:xfrm>
            <a:custGeom>
              <a:avLst/>
              <a:gdLst/>
              <a:ahLst/>
              <a:cxnLst/>
              <a:rect l="l" t="t" r="r" b="b"/>
              <a:pathLst>
                <a:path w="8040" h="5216" extrusionOk="0">
                  <a:moveTo>
                    <a:pt x="7366" y="1"/>
                  </a:moveTo>
                  <a:cubicBezTo>
                    <a:pt x="7100" y="1"/>
                    <a:pt x="6830" y="139"/>
                    <a:pt x="6539" y="297"/>
                  </a:cubicBezTo>
                  <a:cubicBezTo>
                    <a:pt x="6205" y="531"/>
                    <a:pt x="5905" y="865"/>
                    <a:pt x="5538" y="1165"/>
                  </a:cubicBezTo>
                  <a:cubicBezTo>
                    <a:pt x="4871" y="1799"/>
                    <a:pt x="4037" y="2332"/>
                    <a:pt x="3837" y="2432"/>
                  </a:cubicBezTo>
                  <a:cubicBezTo>
                    <a:pt x="3670" y="2499"/>
                    <a:pt x="2769" y="2833"/>
                    <a:pt x="1935" y="3033"/>
                  </a:cubicBezTo>
                  <a:cubicBezTo>
                    <a:pt x="1535" y="3166"/>
                    <a:pt x="1101" y="3266"/>
                    <a:pt x="768" y="3433"/>
                  </a:cubicBezTo>
                  <a:cubicBezTo>
                    <a:pt x="434" y="3600"/>
                    <a:pt x="167" y="3800"/>
                    <a:pt x="67" y="4167"/>
                  </a:cubicBezTo>
                  <a:cubicBezTo>
                    <a:pt x="1" y="4467"/>
                    <a:pt x="201" y="4701"/>
                    <a:pt x="601" y="4934"/>
                  </a:cubicBezTo>
                  <a:cubicBezTo>
                    <a:pt x="968" y="5075"/>
                    <a:pt x="1429" y="5216"/>
                    <a:pt x="1946" y="5216"/>
                  </a:cubicBezTo>
                  <a:cubicBezTo>
                    <a:pt x="2041" y="5216"/>
                    <a:pt x="2137" y="5211"/>
                    <a:pt x="2236" y="5201"/>
                  </a:cubicBezTo>
                  <a:cubicBezTo>
                    <a:pt x="2569" y="5201"/>
                    <a:pt x="2869" y="5168"/>
                    <a:pt x="3170" y="5134"/>
                  </a:cubicBezTo>
                  <a:cubicBezTo>
                    <a:pt x="3436" y="5101"/>
                    <a:pt x="3737" y="5001"/>
                    <a:pt x="4004" y="4934"/>
                  </a:cubicBezTo>
                  <a:cubicBezTo>
                    <a:pt x="4437" y="4767"/>
                    <a:pt x="4837" y="4601"/>
                    <a:pt x="4938" y="4500"/>
                  </a:cubicBezTo>
                  <a:cubicBezTo>
                    <a:pt x="5038" y="4467"/>
                    <a:pt x="5171" y="4367"/>
                    <a:pt x="5338" y="4300"/>
                  </a:cubicBezTo>
                  <a:cubicBezTo>
                    <a:pt x="5505" y="4200"/>
                    <a:pt x="5705" y="4100"/>
                    <a:pt x="5905" y="3933"/>
                  </a:cubicBezTo>
                  <a:cubicBezTo>
                    <a:pt x="6372" y="3633"/>
                    <a:pt x="6872" y="3166"/>
                    <a:pt x="7239" y="2632"/>
                  </a:cubicBezTo>
                  <a:cubicBezTo>
                    <a:pt x="7639" y="2065"/>
                    <a:pt x="7906" y="1498"/>
                    <a:pt x="7940" y="998"/>
                  </a:cubicBezTo>
                  <a:cubicBezTo>
                    <a:pt x="8040" y="498"/>
                    <a:pt x="7873" y="164"/>
                    <a:pt x="7573" y="31"/>
                  </a:cubicBezTo>
                  <a:cubicBezTo>
                    <a:pt x="7504" y="10"/>
                    <a:pt x="7435" y="1"/>
                    <a:pt x="73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51"/>
            <p:cNvSpPr/>
            <p:nvPr/>
          </p:nvSpPr>
          <p:spPr>
            <a:xfrm>
              <a:off x="-4807100" y="15469713"/>
              <a:ext cx="87575" cy="73575"/>
            </a:xfrm>
            <a:custGeom>
              <a:avLst/>
              <a:gdLst/>
              <a:ahLst/>
              <a:cxnLst/>
              <a:rect l="l" t="t" r="r" b="b"/>
              <a:pathLst>
                <a:path w="3503" h="2943" extrusionOk="0">
                  <a:moveTo>
                    <a:pt x="1044" y="1"/>
                  </a:moveTo>
                  <a:cubicBezTo>
                    <a:pt x="575" y="1"/>
                    <a:pt x="127" y="252"/>
                    <a:pt x="33" y="1004"/>
                  </a:cubicBezTo>
                  <a:cubicBezTo>
                    <a:pt x="0" y="1571"/>
                    <a:pt x="267" y="1872"/>
                    <a:pt x="500" y="2072"/>
                  </a:cubicBezTo>
                  <a:cubicBezTo>
                    <a:pt x="767" y="2272"/>
                    <a:pt x="1001" y="2405"/>
                    <a:pt x="1101" y="2472"/>
                  </a:cubicBezTo>
                  <a:cubicBezTo>
                    <a:pt x="1168" y="2505"/>
                    <a:pt x="1434" y="2706"/>
                    <a:pt x="1701" y="2839"/>
                  </a:cubicBezTo>
                  <a:cubicBezTo>
                    <a:pt x="1846" y="2897"/>
                    <a:pt x="2004" y="2942"/>
                    <a:pt x="2179" y="2942"/>
                  </a:cubicBezTo>
                  <a:cubicBezTo>
                    <a:pt x="2408" y="2942"/>
                    <a:pt x="2667" y="2865"/>
                    <a:pt x="2969" y="2639"/>
                  </a:cubicBezTo>
                  <a:cubicBezTo>
                    <a:pt x="3503" y="2205"/>
                    <a:pt x="3469" y="1638"/>
                    <a:pt x="3136" y="1171"/>
                  </a:cubicBezTo>
                  <a:cubicBezTo>
                    <a:pt x="2835" y="704"/>
                    <a:pt x="2335" y="437"/>
                    <a:pt x="2202" y="404"/>
                  </a:cubicBezTo>
                  <a:cubicBezTo>
                    <a:pt x="2102" y="337"/>
                    <a:pt x="1635" y="37"/>
                    <a:pt x="1134" y="4"/>
                  </a:cubicBezTo>
                  <a:cubicBezTo>
                    <a:pt x="1104" y="2"/>
                    <a:pt x="1074" y="1"/>
                    <a:pt x="10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1874;p51"/>
            <p:cNvSpPr/>
            <p:nvPr/>
          </p:nvSpPr>
          <p:spPr>
            <a:xfrm>
              <a:off x="-4761250" y="15649288"/>
              <a:ext cx="145125" cy="121075"/>
            </a:xfrm>
            <a:custGeom>
              <a:avLst/>
              <a:gdLst/>
              <a:ahLst/>
              <a:cxnLst/>
              <a:rect l="l" t="t" r="r" b="b"/>
              <a:pathLst>
                <a:path w="5805" h="4843" extrusionOk="0">
                  <a:moveTo>
                    <a:pt x="4594" y="1"/>
                  </a:moveTo>
                  <a:cubicBezTo>
                    <a:pt x="4320" y="1"/>
                    <a:pt x="4033" y="45"/>
                    <a:pt x="3770" y="126"/>
                  </a:cubicBezTo>
                  <a:cubicBezTo>
                    <a:pt x="2803" y="359"/>
                    <a:pt x="1969" y="1060"/>
                    <a:pt x="1802" y="1193"/>
                  </a:cubicBezTo>
                  <a:cubicBezTo>
                    <a:pt x="1635" y="1360"/>
                    <a:pt x="801" y="1961"/>
                    <a:pt x="368" y="2794"/>
                  </a:cubicBezTo>
                  <a:cubicBezTo>
                    <a:pt x="134" y="3161"/>
                    <a:pt x="1" y="3628"/>
                    <a:pt x="34" y="3995"/>
                  </a:cubicBezTo>
                  <a:cubicBezTo>
                    <a:pt x="101" y="4362"/>
                    <a:pt x="268" y="4662"/>
                    <a:pt x="635" y="4796"/>
                  </a:cubicBezTo>
                  <a:cubicBezTo>
                    <a:pt x="709" y="4828"/>
                    <a:pt x="788" y="4843"/>
                    <a:pt x="867" y="4843"/>
                  </a:cubicBezTo>
                  <a:cubicBezTo>
                    <a:pt x="1036" y="4843"/>
                    <a:pt x="1210" y="4776"/>
                    <a:pt x="1368" y="4662"/>
                  </a:cubicBezTo>
                  <a:cubicBezTo>
                    <a:pt x="1635" y="4496"/>
                    <a:pt x="1869" y="4229"/>
                    <a:pt x="2136" y="4029"/>
                  </a:cubicBezTo>
                  <a:cubicBezTo>
                    <a:pt x="2636" y="3528"/>
                    <a:pt x="3136" y="3061"/>
                    <a:pt x="3270" y="2995"/>
                  </a:cubicBezTo>
                  <a:cubicBezTo>
                    <a:pt x="3370" y="2895"/>
                    <a:pt x="4004" y="2494"/>
                    <a:pt x="4604" y="2161"/>
                  </a:cubicBezTo>
                  <a:cubicBezTo>
                    <a:pt x="4938" y="1994"/>
                    <a:pt x="5204" y="1794"/>
                    <a:pt x="5438" y="1560"/>
                  </a:cubicBezTo>
                  <a:cubicBezTo>
                    <a:pt x="5638" y="1360"/>
                    <a:pt x="5805" y="1127"/>
                    <a:pt x="5772" y="793"/>
                  </a:cubicBezTo>
                  <a:cubicBezTo>
                    <a:pt x="5705" y="459"/>
                    <a:pt x="5471" y="226"/>
                    <a:pt x="5104" y="59"/>
                  </a:cubicBezTo>
                  <a:cubicBezTo>
                    <a:pt x="4946" y="20"/>
                    <a:pt x="4773" y="1"/>
                    <a:pt x="45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 name="Google Shape;1875;p51"/>
            <p:cNvSpPr/>
            <p:nvPr/>
          </p:nvSpPr>
          <p:spPr>
            <a:xfrm>
              <a:off x="-5304975" y="15767513"/>
              <a:ext cx="30875" cy="23825"/>
            </a:xfrm>
            <a:custGeom>
              <a:avLst/>
              <a:gdLst/>
              <a:ahLst/>
              <a:cxnLst/>
              <a:rect l="l" t="t" r="r" b="b"/>
              <a:pathLst>
                <a:path w="1235" h="953" extrusionOk="0">
                  <a:moveTo>
                    <a:pt x="334" y="0"/>
                  </a:moveTo>
                  <a:cubicBezTo>
                    <a:pt x="168" y="0"/>
                    <a:pt x="1" y="134"/>
                    <a:pt x="1" y="400"/>
                  </a:cubicBezTo>
                  <a:cubicBezTo>
                    <a:pt x="1" y="567"/>
                    <a:pt x="101" y="667"/>
                    <a:pt x="201" y="734"/>
                  </a:cubicBezTo>
                  <a:cubicBezTo>
                    <a:pt x="268" y="767"/>
                    <a:pt x="368" y="801"/>
                    <a:pt x="401" y="801"/>
                  </a:cubicBezTo>
                  <a:cubicBezTo>
                    <a:pt x="401" y="801"/>
                    <a:pt x="501" y="901"/>
                    <a:pt x="601" y="934"/>
                  </a:cubicBezTo>
                  <a:cubicBezTo>
                    <a:pt x="646" y="945"/>
                    <a:pt x="690" y="953"/>
                    <a:pt x="736" y="953"/>
                  </a:cubicBezTo>
                  <a:cubicBezTo>
                    <a:pt x="827" y="953"/>
                    <a:pt x="924" y="923"/>
                    <a:pt x="1035" y="834"/>
                  </a:cubicBezTo>
                  <a:cubicBezTo>
                    <a:pt x="1235" y="734"/>
                    <a:pt x="1202" y="501"/>
                    <a:pt x="1102" y="367"/>
                  </a:cubicBezTo>
                  <a:cubicBezTo>
                    <a:pt x="1002" y="234"/>
                    <a:pt x="768" y="134"/>
                    <a:pt x="735" y="134"/>
                  </a:cubicBezTo>
                  <a:cubicBezTo>
                    <a:pt x="701" y="100"/>
                    <a:pt x="5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51"/>
            <p:cNvSpPr/>
            <p:nvPr/>
          </p:nvSpPr>
          <p:spPr>
            <a:xfrm>
              <a:off x="-5320800" y="15644038"/>
              <a:ext cx="51725" cy="34000"/>
            </a:xfrm>
            <a:custGeom>
              <a:avLst/>
              <a:gdLst/>
              <a:ahLst/>
              <a:cxnLst/>
              <a:rect l="l" t="t" r="r" b="b"/>
              <a:pathLst>
                <a:path w="2069" h="1360" extrusionOk="0">
                  <a:moveTo>
                    <a:pt x="516" y="1"/>
                  </a:moveTo>
                  <a:cubicBezTo>
                    <a:pt x="398" y="1"/>
                    <a:pt x="285" y="46"/>
                    <a:pt x="200" y="169"/>
                  </a:cubicBezTo>
                  <a:cubicBezTo>
                    <a:pt x="0" y="503"/>
                    <a:pt x="701" y="936"/>
                    <a:pt x="801" y="1003"/>
                  </a:cubicBezTo>
                  <a:cubicBezTo>
                    <a:pt x="876" y="1028"/>
                    <a:pt x="1277" y="1360"/>
                    <a:pt x="1583" y="1360"/>
                  </a:cubicBezTo>
                  <a:cubicBezTo>
                    <a:pt x="1682" y="1360"/>
                    <a:pt x="1770" y="1326"/>
                    <a:pt x="1835" y="1237"/>
                  </a:cubicBezTo>
                  <a:cubicBezTo>
                    <a:pt x="2068" y="870"/>
                    <a:pt x="1334" y="403"/>
                    <a:pt x="1201" y="336"/>
                  </a:cubicBezTo>
                  <a:cubicBezTo>
                    <a:pt x="1153" y="288"/>
                    <a:pt x="815" y="1"/>
                    <a:pt x="5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51"/>
            <p:cNvSpPr/>
            <p:nvPr/>
          </p:nvSpPr>
          <p:spPr>
            <a:xfrm>
              <a:off x="-5406700" y="15961538"/>
              <a:ext cx="53400" cy="32750"/>
            </a:xfrm>
            <a:custGeom>
              <a:avLst/>
              <a:gdLst/>
              <a:ahLst/>
              <a:cxnLst/>
              <a:rect l="l" t="t" r="r" b="b"/>
              <a:pathLst>
                <a:path w="2136" h="1310" extrusionOk="0">
                  <a:moveTo>
                    <a:pt x="1652" y="0"/>
                  </a:moveTo>
                  <a:cubicBezTo>
                    <a:pt x="1594" y="0"/>
                    <a:pt x="1533" y="4"/>
                    <a:pt x="1468" y="11"/>
                  </a:cubicBezTo>
                  <a:cubicBezTo>
                    <a:pt x="1168" y="45"/>
                    <a:pt x="901" y="212"/>
                    <a:pt x="834" y="245"/>
                  </a:cubicBezTo>
                  <a:cubicBezTo>
                    <a:pt x="801" y="312"/>
                    <a:pt x="567" y="412"/>
                    <a:pt x="334" y="645"/>
                  </a:cubicBezTo>
                  <a:cubicBezTo>
                    <a:pt x="134" y="845"/>
                    <a:pt x="0" y="1079"/>
                    <a:pt x="234" y="1246"/>
                  </a:cubicBezTo>
                  <a:cubicBezTo>
                    <a:pt x="268" y="1292"/>
                    <a:pt x="319" y="1310"/>
                    <a:pt x="378" y="1310"/>
                  </a:cubicBezTo>
                  <a:cubicBezTo>
                    <a:pt x="491" y="1310"/>
                    <a:pt x="636" y="1244"/>
                    <a:pt x="767" y="1179"/>
                  </a:cubicBezTo>
                  <a:cubicBezTo>
                    <a:pt x="968" y="1079"/>
                    <a:pt x="1168" y="945"/>
                    <a:pt x="1234" y="912"/>
                  </a:cubicBezTo>
                  <a:cubicBezTo>
                    <a:pt x="1268" y="879"/>
                    <a:pt x="1501" y="812"/>
                    <a:pt x="1735" y="679"/>
                  </a:cubicBezTo>
                  <a:cubicBezTo>
                    <a:pt x="1935" y="545"/>
                    <a:pt x="2135" y="412"/>
                    <a:pt x="2102" y="212"/>
                  </a:cubicBezTo>
                  <a:cubicBezTo>
                    <a:pt x="2023" y="54"/>
                    <a:pt x="1863" y="0"/>
                    <a:pt x="16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51"/>
            <p:cNvSpPr/>
            <p:nvPr/>
          </p:nvSpPr>
          <p:spPr>
            <a:xfrm>
              <a:off x="-5288300" y="16061338"/>
              <a:ext cx="25875" cy="15075"/>
            </a:xfrm>
            <a:custGeom>
              <a:avLst/>
              <a:gdLst/>
              <a:ahLst/>
              <a:cxnLst/>
              <a:rect l="l" t="t" r="r" b="b"/>
              <a:pathLst>
                <a:path w="1035" h="603" extrusionOk="0">
                  <a:moveTo>
                    <a:pt x="349" y="0"/>
                  </a:moveTo>
                  <a:cubicBezTo>
                    <a:pt x="231" y="0"/>
                    <a:pt x="201" y="89"/>
                    <a:pt x="201" y="89"/>
                  </a:cubicBezTo>
                  <a:cubicBezTo>
                    <a:pt x="201" y="89"/>
                    <a:pt x="1" y="222"/>
                    <a:pt x="368" y="489"/>
                  </a:cubicBezTo>
                  <a:cubicBezTo>
                    <a:pt x="503" y="575"/>
                    <a:pt x="602" y="602"/>
                    <a:pt x="673" y="602"/>
                  </a:cubicBezTo>
                  <a:cubicBezTo>
                    <a:pt x="795" y="602"/>
                    <a:pt x="835" y="523"/>
                    <a:pt x="835" y="523"/>
                  </a:cubicBezTo>
                  <a:cubicBezTo>
                    <a:pt x="868" y="489"/>
                    <a:pt x="1035" y="389"/>
                    <a:pt x="601" y="89"/>
                  </a:cubicBezTo>
                  <a:cubicBezTo>
                    <a:pt x="490" y="22"/>
                    <a:pt x="409" y="0"/>
                    <a:pt x="3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51"/>
            <p:cNvSpPr/>
            <p:nvPr/>
          </p:nvSpPr>
          <p:spPr>
            <a:xfrm>
              <a:off x="-5043950" y="15841888"/>
              <a:ext cx="39225" cy="21850"/>
            </a:xfrm>
            <a:custGeom>
              <a:avLst/>
              <a:gdLst/>
              <a:ahLst/>
              <a:cxnLst/>
              <a:rect l="l" t="t" r="r" b="b"/>
              <a:pathLst>
                <a:path w="1569" h="874" extrusionOk="0">
                  <a:moveTo>
                    <a:pt x="533" y="1"/>
                  </a:moveTo>
                  <a:cubicBezTo>
                    <a:pt x="340" y="1"/>
                    <a:pt x="107" y="61"/>
                    <a:pt x="67" y="361"/>
                  </a:cubicBezTo>
                  <a:cubicBezTo>
                    <a:pt x="1" y="728"/>
                    <a:pt x="634" y="828"/>
                    <a:pt x="734" y="828"/>
                  </a:cubicBezTo>
                  <a:cubicBezTo>
                    <a:pt x="767" y="828"/>
                    <a:pt x="937" y="874"/>
                    <a:pt x="1109" y="874"/>
                  </a:cubicBezTo>
                  <a:cubicBezTo>
                    <a:pt x="1296" y="874"/>
                    <a:pt x="1484" y="820"/>
                    <a:pt x="1502" y="594"/>
                  </a:cubicBezTo>
                  <a:cubicBezTo>
                    <a:pt x="1568" y="127"/>
                    <a:pt x="901" y="27"/>
                    <a:pt x="801" y="27"/>
                  </a:cubicBezTo>
                  <a:cubicBezTo>
                    <a:pt x="775" y="27"/>
                    <a:pt x="662" y="1"/>
                    <a:pt x="5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80;p51"/>
            <p:cNvSpPr/>
            <p:nvPr/>
          </p:nvSpPr>
          <p:spPr>
            <a:xfrm>
              <a:off x="-5062300" y="15580988"/>
              <a:ext cx="45900" cy="36325"/>
            </a:xfrm>
            <a:custGeom>
              <a:avLst/>
              <a:gdLst/>
              <a:ahLst/>
              <a:cxnLst/>
              <a:rect l="l" t="t" r="r" b="b"/>
              <a:pathLst>
                <a:path w="1836" h="1453" extrusionOk="0">
                  <a:moveTo>
                    <a:pt x="574" y="0"/>
                  </a:moveTo>
                  <a:cubicBezTo>
                    <a:pt x="482" y="0"/>
                    <a:pt x="389" y="35"/>
                    <a:pt x="301" y="123"/>
                  </a:cubicBezTo>
                  <a:cubicBezTo>
                    <a:pt x="1" y="389"/>
                    <a:pt x="534" y="890"/>
                    <a:pt x="635" y="957"/>
                  </a:cubicBezTo>
                  <a:cubicBezTo>
                    <a:pt x="661" y="1036"/>
                    <a:pt x="1004" y="1453"/>
                    <a:pt x="1294" y="1453"/>
                  </a:cubicBezTo>
                  <a:cubicBezTo>
                    <a:pt x="1369" y="1453"/>
                    <a:pt x="1440" y="1425"/>
                    <a:pt x="1502" y="1357"/>
                  </a:cubicBezTo>
                  <a:cubicBezTo>
                    <a:pt x="1835" y="1023"/>
                    <a:pt x="1202" y="523"/>
                    <a:pt x="1168" y="423"/>
                  </a:cubicBezTo>
                  <a:cubicBezTo>
                    <a:pt x="1143" y="347"/>
                    <a:pt x="867" y="0"/>
                    <a:pt x="5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p51"/>
            <p:cNvSpPr/>
            <p:nvPr/>
          </p:nvSpPr>
          <p:spPr>
            <a:xfrm>
              <a:off x="-5092325" y="15685788"/>
              <a:ext cx="38300" cy="21825"/>
            </a:xfrm>
            <a:custGeom>
              <a:avLst/>
              <a:gdLst/>
              <a:ahLst/>
              <a:cxnLst/>
              <a:rect l="l" t="t" r="r" b="b"/>
              <a:pathLst>
                <a:path w="1532" h="873" extrusionOk="0">
                  <a:moveTo>
                    <a:pt x="701" y="67"/>
                  </a:moveTo>
                  <a:cubicBezTo>
                    <a:pt x="601" y="100"/>
                    <a:pt x="1" y="67"/>
                    <a:pt x="34" y="567"/>
                  </a:cubicBezTo>
                  <a:cubicBezTo>
                    <a:pt x="59" y="836"/>
                    <a:pt x="406" y="872"/>
                    <a:pt x="616" y="872"/>
                  </a:cubicBezTo>
                  <a:cubicBezTo>
                    <a:pt x="692" y="872"/>
                    <a:pt x="750" y="867"/>
                    <a:pt x="768" y="867"/>
                  </a:cubicBezTo>
                  <a:cubicBezTo>
                    <a:pt x="781" y="867"/>
                    <a:pt x="802" y="868"/>
                    <a:pt x="830" y="868"/>
                  </a:cubicBezTo>
                  <a:cubicBezTo>
                    <a:pt x="1024" y="868"/>
                    <a:pt x="1531" y="842"/>
                    <a:pt x="1502" y="434"/>
                  </a:cubicBezTo>
                  <a:cubicBezTo>
                    <a:pt x="1435" y="0"/>
                    <a:pt x="768" y="100"/>
                    <a:pt x="701" y="6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51"/>
            <p:cNvSpPr/>
            <p:nvPr/>
          </p:nvSpPr>
          <p:spPr>
            <a:xfrm>
              <a:off x="-5065625" y="15753738"/>
              <a:ext cx="28375" cy="23150"/>
            </a:xfrm>
            <a:custGeom>
              <a:avLst/>
              <a:gdLst/>
              <a:ahLst/>
              <a:cxnLst/>
              <a:rect l="l" t="t" r="r" b="b"/>
              <a:pathLst>
                <a:path w="1135" h="926" extrusionOk="0">
                  <a:moveTo>
                    <a:pt x="630" y="0"/>
                  </a:moveTo>
                  <a:cubicBezTo>
                    <a:pt x="586" y="0"/>
                    <a:pt x="542" y="7"/>
                    <a:pt x="501" y="17"/>
                  </a:cubicBezTo>
                  <a:cubicBezTo>
                    <a:pt x="367" y="84"/>
                    <a:pt x="301" y="184"/>
                    <a:pt x="267" y="218"/>
                  </a:cubicBezTo>
                  <a:cubicBezTo>
                    <a:pt x="200" y="284"/>
                    <a:pt x="100" y="351"/>
                    <a:pt x="34" y="518"/>
                  </a:cubicBezTo>
                  <a:cubicBezTo>
                    <a:pt x="0" y="651"/>
                    <a:pt x="34" y="818"/>
                    <a:pt x="267" y="885"/>
                  </a:cubicBezTo>
                  <a:cubicBezTo>
                    <a:pt x="361" y="914"/>
                    <a:pt x="439" y="925"/>
                    <a:pt x="504" y="925"/>
                  </a:cubicBezTo>
                  <a:cubicBezTo>
                    <a:pt x="741" y="925"/>
                    <a:pt x="808" y="770"/>
                    <a:pt x="834" y="718"/>
                  </a:cubicBezTo>
                  <a:cubicBezTo>
                    <a:pt x="834" y="685"/>
                    <a:pt x="1134" y="585"/>
                    <a:pt x="868" y="151"/>
                  </a:cubicBezTo>
                  <a:cubicBezTo>
                    <a:pt x="822" y="36"/>
                    <a:pt x="728" y="0"/>
                    <a:pt x="6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51"/>
            <p:cNvSpPr/>
            <p:nvPr/>
          </p:nvSpPr>
          <p:spPr>
            <a:xfrm>
              <a:off x="-4948875" y="15631538"/>
              <a:ext cx="35875" cy="28050"/>
            </a:xfrm>
            <a:custGeom>
              <a:avLst/>
              <a:gdLst/>
              <a:ahLst/>
              <a:cxnLst/>
              <a:rect l="l" t="t" r="r" b="b"/>
              <a:pathLst>
                <a:path w="1435" h="1122" extrusionOk="0">
                  <a:moveTo>
                    <a:pt x="811" y="1"/>
                  </a:moveTo>
                  <a:cubicBezTo>
                    <a:pt x="557" y="1"/>
                    <a:pt x="420" y="290"/>
                    <a:pt x="367" y="369"/>
                  </a:cubicBezTo>
                  <a:cubicBezTo>
                    <a:pt x="367" y="436"/>
                    <a:pt x="0" y="836"/>
                    <a:pt x="467" y="1069"/>
                  </a:cubicBezTo>
                  <a:cubicBezTo>
                    <a:pt x="529" y="1106"/>
                    <a:pt x="586" y="1122"/>
                    <a:pt x="638" y="1122"/>
                  </a:cubicBezTo>
                  <a:cubicBezTo>
                    <a:pt x="869" y="1122"/>
                    <a:pt x="1007" y="824"/>
                    <a:pt x="1034" y="769"/>
                  </a:cubicBezTo>
                  <a:cubicBezTo>
                    <a:pt x="1101" y="702"/>
                    <a:pt x="1435" y="336"/>
                    <a:pt x="1034" y="69"/>
                  </a:cubicBezTo>
                  <a:cubicBezTo>
                    <a:pt x="951" y="20"/>
                    <a:pt x="877" y="1"/>
                    <a:pt x="8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51"/>
            <p:cNvSpPr/>
            <p:nvPr/>
          </p:nvSpPr>
          <p:spPr>
            <a:xfrm>
              <a:off x="-4957225" y="15718488"/>
              <a:ext cx="38400" cy="42050"/>
            </a:xfrm>
            <a:custGeom>
              <a:avLst/>
              <a:gdLst/>
              <a:ahLst/>
              <a:cxnLst/>
              <a:rect l="l" t="t" r="r" b="b"/>
              <a:pathLst>
                <a:path w="1536" h="1682" extrusionOk="0">
                  <a:moveTo>
                    <a:pt x="516" y="1"/>
                  </a:moveTo>
                  <a:cubicBezTo>
                    <a:pt x="470" y="1"/>
                    <a:pt x="421" y="9"/>
                    <a:pt x="368" y="26"/>
                  </a:cubicBezTo>
                  <a:cubicBezTo>
                    <a:pt x="1" y="127"/>
                    <a:pt x="334" y="894"/>
                    <a:pt x="368" y="960"/>
                  </a:cubicBezTo>
                  <a:cubicBezTo>
                    <a:pt x="368" y="1027"/>
                    <a:pt x="501" y="1261"/>
                    <a:pt x="635" y="1427"/>
                  </a:cubicBezTo>
                  <a:cubicBezTo>
                    <a:pt x="755" y="1572"/>
                    <a:pt x="892" y="1681"/>
                    <a:pt x="1022" y="1681"/>
                  </a:cubicBezTo>
                  <a:cubicBezTo>
                    <a:pt x="1073" y="1681"/>
                    <a:pt x="1122" y="1665"/>
                    <a:pt x="1168" y="1628"/>
                  </a:cubicBezTo>
                  <a:cubicBezTo>
                    <a:pt x="1535" y="1361"/>
                    <a:pt x="1135" y="727"/>
                    <a:pt x="1102" y="627"/>
                  </a:cubicBezTo>
                  <a:cubicBezTo>
                    <a:pt x="1042" y="567"/>
                    <a:pt x="902" y="1"/>
                    <a:pt x="5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51"/>
            <p:cNvSpPr/>
            <p:nvPr/>
          </p:nvSpPr>
          <p:spPr>
            <a:xfrm>
              <a:off x="-4943050" y="15531138"/>
              <a:ext cx="31725" cy="43775"/>
            </a:xfrm>
            <a:custGeom>
              <a:avLst/>
              <a:gdLst/>
              <a:ahLst/>
              <a:cxnLst/>
              <a:rect l="l" t="t" r="r" b="b"/>
              <a:pathLst>
                <a:path w="1269" h="1751" extrusionOk="0">
                  <a:moveTo>
                    <a:pt x="915" y="0"/>
                  </a:moveTo>
                  <a:cubicBezTo>
                    <a:pt x="762" y="0"/>
                    <a:pt x="618" y="132"/>
                    <a:pt x="568" y="282"/>
                  </a:cubicBezTo>
                  <a:cubicBezTo>
                    <a:pt x="435" y="515"/>
                    <a:pt x="368" y="749"/>
                    <a:pt x="368" y="782"/>
                  </a:cubicBezTo>
                  <a:cubicBezTo>
                    <a:pt x="301" y="882"/>
                    <a:pt x="1" y="1683"/>
                    <a:pt x="568" y="1750"/>
                  </a:cubicBezTo>
                  <a:cubicBezTo>
                    <a:pt x="576" y="1750"/>
                    <a:pt x="585" y="1751"/>
                    <a:pt x="593" y="1751"/>
                  </a:cubicBezTo>
                  <a:cubicBezTo>
                    <a:pt x="941" y="1751"/>
                    <a:pt x="1069" y="1081"/>
                    <a:pt x="1102" y="1016"/>
                  </a:cubicBezTo>
                  <a:cubicBezTo>
                    <a:pt x="1102" y="949"/>
                    <a:pt x="1202" y="749"/>
                    <a:pt x="1235" y="549"/>
                  </a:cubicBezTo>
                  <a:cubicBezTo>
                    <a:pt x="1268" y="349"/>
                    <a:pt x="1268" y="115"/>
                    <a:pt x="1068" y="48"/>
                  </a:cubicBezTo>
                  <a:cubicBezTo>
                    <a:pt x="1018" y="15"/>
                    <a:pt x="966" y="0"/>
                    <a:pt x="9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51"/>
            <p:cNvSpPr/>
            <p:nvPr/>
          </p:nvSpPr>
          <p:spPr>
            <a:xfrm>
              <a:off x="-4840475" y="15704888"/>
              <a:ext cx="30050" cy="20325"/>
            </a:xfrm>
            <a:custGeom>
              <a:avLst/>
              <a:gdLst/>
              <a:ahLst/>
              <a:cxnLst/>
              <a:rect l="l" t="t" r="r" b="b"/>
              <a:pathLst>
                <a:path w="1202" h="813" extrusionOk="0">
                  <a:moveTo>
                    <a:pt x="506" y="0"/>
                  </a:moveTo>
                  <a:cubicBezTo>
                    <a:pt x="333" y="0"/>
                    <a:pt x="1" y="42"/>
                    <a:pt x="1" y="437"/>
                  </a:cubicBezTo>
                  <a:cubicBezTo>
                    <a:pt x="1" y="780"/>
                    <a:pt x="368" y="805"/>
                    <a:pt x="536" y="805"/>
                  </a:cubicBezTo>
                  <a:cubicBezTo>
                    <a:pt x="564" y="805"/>
                    <a:pt x="587" y="804"/>
                    <a:pt x="601" y="804"/>
                  </a:cubicBezTo>
                  <a:cubicBezTo>
                    <a:pt x="621" y="804"/>
                    <a:pt x="683" y="813"/>
                    <a:pt x="760" y="813"/>
                  </a:cubicBezTo>
                  <a:cubicBezTo>
                    <a:pt x="940" y="813"/>
                    <a:pt x="1202" y="764"/>
                    <a:pt x="1202" y="437"/>
                  </a:cubicBezTo>
                  <a:cubicBezTo>
                    <a:pt x="1202" y="28"/>
                    <a:pt x="767" y="3"/>
                    <a:pt x="637" y="3"/>
                  </a:cubicBezTo>
                  <a:cubicBezTo>
                    <a:pt x="618" y="3"/>
                    <a:pt x="605" y="3"/>
                    <a:pt x="601" y="3"/>
                  </a:cubicBezTo>
                  <a:cubicBezTo>
                    <a:pt x="587" y="3"/>
                    <a:pt x="552" y="0"/>
                    <a:pt x="5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51"/>
            <p:cNvSpPr/>
            <p:nvPr/>
          </p:nvSpPr>
          <p:spPr>
            <a:xfrm>
              <a:off x="-4831300" y="15406238"/>
              <a:ext cx="28375" cy="55250"/>
            </a:xfrm>
            <a:custGeom>
              <a:avLst/>
              <a:gdLst/>
              <a:ahLst/>
              <a:cxnLst/>
              <a:rect l="l" t="t" r="r" b="b"/>
              <a:pathLst>
                <a:path w="1135" h="2210" extrusionOk="0">
                  <a:moveTo>
                    <a:pt x="471" y="0"/>
                  </a:moveTo>
                  <a:cubicBezTo>
                    <a:pt x="449" y="0"/>
                    <a:pt x="426" y="3"/>
                    <a:pt x="401" y="8"/>
                  </a:cubicBezTo>
                  <a:cubicBezTo>
                    <a:pt x="1" y="41"/>
                    <a:pt x="168" y="1008"/>
                    <a:pt x="168" y="1108"/>
                  </a:cubicBezTo>
                  <a:cubicBezTo>
                    <a:pt x="168" y="1240"/>
                    <a:pt x="200" y="2210"/>
                    <a:pt x="645" y="2210"/>
                  </a:cubicBezTo>
                  <a:cubicBezTo>
                    <a:pt x="653" y="2210"/>
                    <a:pt x="660" y="2210"/>
                    <a:pt x="668" y="2209"/>
                  </a:cubicBezTo>
                  <a:cubicBezTo>
                    <a:pt x="1135" y="2176"/>
                    <a:pt x="935" y="1108"/>
                    <a:pt x="935" y="1008"/>
                  </a:cubicBezTo>
                  <a:cubicBezTo>
                    <a:pt x="935" y="881"/>
                    <a:pt x="905" y="0"/>
                    <a:pt x="4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51"/>
            <p:cNvSpPr/>
            <p:nvPr/>
          </p:nvSpPr>
          <p:spPr>
            <a:xfrm>
              <a:off x="-4787100" y="15508088"/>
              <a:ext cx="30050" cy="19075"/>
            </a:xfrm>
            <a:custGeom>
              <a:avLst/>
              <a:gdLst/>
              <a:ahLst/>
              <a:cxnLst/>
              <a:rect l="l" t="t" r="r" b="b"/>
              <a:pathLst>
                <a:path w="1202" h="763" extrusionOk="0">
                  <a:moveTo>
                    <a:pt x="542" y="0"/>
                  </a:moveTo>
                  <a:cubicBezTo>
                    <a:pt x="352" y="0"/>
                    <a:pt x="301" y="179"/>
                    <a:pt x="301" y="203"/>
                  </a:cubicBezTo>
                  <a:cubicBezTo>
                    <a:pt x="234" y="270"/>
                    <a:pt x="1" y="470"/>
                    <a:pt x="468" y="704"/>
                  </a:cubicBezTo>
                  <a:cubicBezTo>
                    <a:pt x="554" y="747"/>
                    <a:pt x="629" y="763"/>
                    <a:pt x="693" y="763"/>
                  </a:cubicBezTo>
                  <a:cubicBezTo>
                    <a:pt x="876" y="763"/>
                    <a:pt x="968" y="628"/>
                    <a:pt x="968" y="604"/>
                  </a:cubicBezTo>
                  <a:cubicBezTo>
                    <a:pt x="968" y="537"/>
                    <a:pt x="1202" y="303"/>
                    <a:pt x="835" y="103"/>
                  </a:cubicBezTo>
                  <a:cubicBezTo>
                    <a:pt x="712" y="28"/>
                    <a:pt x="617" y="0"/>
                    <a:pt x="5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51"/>
            <p:cNvSpPr/>
            <p:nvPr/>
          </p:nvSpPr>
          <p:spPr>
            <a:xfrm>
              <a:off x="-4687850" y="15450138"/>
              <a:ext cx="44200" cy="31250"/>
            </a:xfrm>
            <a:custGeom>
              <a:avLst/>
              <a:gdLst/>
              <a:ahLst/>
              <a:cxnLst/>
              <a:rect l="l" t="t" r="r" b="b"/>
              <a:pathLst>
                <a:path w="1768" h="1250" extrusionOk="0">
                  <a:moveTo>
                    <a:pt x="1220" y="1"/>
                  </a:moveTo>
                  <a:cubicBezTo>
                    <a:pt x="956" y="1"/>
                    <a:pt x="650" y="270"/>
                    <a:pt x="601" y="320"/>
                  </a:cubicBezTo>
                  <a:cubicBezTo>
                    <a:pt x="567" y="420"/>
                    <a:pt x="0" y="787"/>
                    <a:pt x="367" y="1154"/>
                  </a:cubicBezTo>
                  <a:cubicBezTo>
                    <a:pt x="421" y="1222"/>
                    <a:pt x="488" y="1249"/>
                    <a:pt x="561" y="1249"/>
                  </a:cubicBezTo>
                  <a:cubicBezTo>
                    <a:pt x="805" y="1249"/>
                    <a:pt x="1109" y="946"/>
                    <a:pt x="1134" y="920"/>
                  </a:cubicBezTo>
                  <a:cubicBezTo>
                    <a:pt x="1201" y="853"/>
                    <a:pt x="1768" y="453"/>
                    <a:pt x="1468" y="120"/>
                  </a:cubicBezTo>
                  <a:cubicBezTo>
                    <a:pt x="1399" y="33"/>
                    <a:pt x="1312" y="1"/>
                    <a:pt x="12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51"/>
            <p:cNvSpPr/>
            <p:nvPr/>
          </p:nvSpPr>
          <p:spPr>
            <a:xfrm>
              <a:off x="-4958050" y="15452713"/>
              <a:ext cx="30050" cy="26550"/>
            </a:xfrm>
            <a:custGeom>
              <a:avLst/>
              <a:gdLst/>
              <a:ahLst/>
              <a:cxnLst/>
              <a:rect l="l" t="t" r="r" b="b"/>
              <a:pathLst>
                <a:path w="1202" h="1062" extrusionOk="0">
                  <a:moveTo>
                    <a:pt x="472" y="1"/>
                  </a:moveTo>
                  <a:cubicBezTo>
                    <a:pt x="378" y="1"/>
                    <a:pt x="264" y="47"/>
                    <a:pt x="167" y="217"/>
                  </a:cubicBezTo>
                  <a:cubicBezTo>
                    <a:pt x="0" y="550"/>
                    <a:pt x="334" y="750"/>
                    <a:pt x="367" y="817"/>
                  </a:cubicBezTo>
                  <a:cubicBezTo>
                    <a:pt x="393" y="842"/>
                    <a:pt x="534" y="1061"/>
                    <a:pt x="762" y="1061"/>
                  </a:cubicBezTo>
                  <a:cubicBezTo>
                    <a:pt x="834" y="1061"/>
                    <a:pt x="914" y="1040"/>
                    <a:pt x="1001" y="984"/>
                  </a:cubicBezTo>
                  <a:cubicBezTo>
                    <a:pt x="1201" y="850"/>
                    <a:pt x="1201" y="650"/>
                    <a:pt x="1135" y="517"/>
                  </a:cubicBezTo>
                  <a:cubicBezTo>
                    <a:pt x="1035" y="350"/>
                    <a:pt x="901" y="250"/>
                    <a:pt x="868" y="217"/>
                  </a:cubicBezTo>
                  <a:cubicBezTo>
                    <a:pt x="834" y="183"/>
                    <a:pt x="734" y="50"/>
                    <a:pt x="568" y="17"/>
                  </a:cubicBezTo>
                  <a:cubicBezTo>
                    <a:pt x="540" y="7"/>
                    <a:pt x="508" y="1"/>
                    <a:pt x="4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51"/>
            <p:cNvSpPr/>
            <p:nvPr/>
          </p:nvSpPr>
          <p:spPr>
            <a:xfrm>
              <a:off x="-4727875" y="15750213"/>
              <a:ext cx="49200" cy="29850"/>
            </a:xfrm>
            <a:custGeom>
              <a:avLst/>
              <a:gdLst/>
              <a:ahLst/>
              <a:cxnLst/>
              <a:rect l="l" t="t" r="r" b="b"/>
              <a:pathLst>
                <a:path w="1968" h="1194" extrusionOk="0">
                  <a:moveTo>
                    <a:pt x="534" y="0"/>
                  </a:moveTo>
                  <a:cubicBezTo>
                    <a:pt x="408" y="0"/>
                    <a:pt x="288" y="49"/>
                    <a:pt x="200" y="192"/>
                  </a:cubicBezTo>
                  <a:cubicBezTo>
                    <a:pt x="0" y="525"/>
                    <a:pt x="667" y="859"/>
                    <a:pt x="767" y="926"/>
                  </a:cubicBezTo>
                  <a:cubicBezTo>
                    <a:pt x="813" y="972"/>
                    <a:pt x="1147" y="1193"/>
                    <a:pt x="1414" y="1193"/>
                  </a:cubicBezTo>
                  <a:cubicBezTo>
                    <a:pt x="1533" y="1193"/>
                    <a:pt x="1639" y="1149"/>
                    <a:pt x="1701" y="1026"/>
                  </a:cubicBezTo>
                  <a:cubicBezTo>
                    <a:pt x="1968" y="625"/>
                    <a:pt x="1268" y="292"/>
                    <a:pt x="1134" y="225"/>
                  </a:cubicBezTo>
                  <a:cubicBezTo>
                    <a:pt x="1067" y="203"/>
                    <a:pt x="790" y="0"/>
                    <a:pt x="5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51"/>
            <p:cNvSpPr/>
            <p:nvPr/>
          </p:nvSpPr>
          <p:spPr>
            <a:xfrm>
              <a:off x="-4708700" y="15641363"/>
              <a:ext cx="48375" cy="45625"/>
            </a:xfrm>
            <a:custGeom>
              <a:avLst/>
              <a:gdLst/>
              <a:ahLst/>
              <a:cxnLst/>
              <a:rect l="l" t="t" r="r" b="b"/>
              <a:pathLst>
                <a:path w="1935" h="1825" extrusionOk="0">
                  <a:moveTo>
                    <a:pt x="1579" y="0"/>
                  </a:moveTo>
                  <a:cubicBezTo>
                    <a:pt x="1215" y="0"/>
                    <a:pt x="822" y="622"/>
                    <a:pt x="734" y="710"/>
                  </a:cubicBezTo>
                  <a:cubicBezTo>
                    <a:pt x="667" y="810"/>
                    <a:pt x="0" y="1377"/>
                    <a:pt x="367" y="1777"/>
                  </a:cubicBezTo>
                  <a:cubicBezTo>
                    <a:pt x="409" y="1810"/>
                    <a:pt x="458" y="1824"/>
                    <a:pt x="510" y="1824"/>
                  </a:cubicBezTo>
                  <a:cubicBezTo>
                    <a:pt x="827" y="1824"/>
                    <a:pt x="1282" y="1291"/>
                    <a:pt x="1368" y="1177"/>
                  </a:cubicBezTo>
                  <a:cubicBezTo>
                    <a:pt x="1401" y="1143"/>
                    <a:pt x="1601" y="943"/>
                    <a:pt x="1735" y="676"/>
                  </a:cubicBezTo>
                  <a:cubicBezTo>
                    <a:pt x="1868" y="443"/>
                    <a:pt x="1935" y="176"/>
                    <a:pt x="1735" y="43"/>
                  </a:cubicBezTo>
                  <a:cubicBezTo>
                    <a:pt x="1684" y="13"/>
                    <a:pt x="1632" y="0"/>
                    <a:pt x="15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51"/>
            <p:cNvSpPr/>
            <p:nvPr/>
          </p:nvSpPr>
          <p:spPr>
            <a:xfrm>
              <a:off x="-4476875" y="15587588"/>
              <a:ext cx="45050" cy="31875"/>
            </a:xfrm>
            <a:custGeom>
              <a:avLst/>
              <a:gdLst/>
              <a:ahLst/>
              <a:cxnLst/>
              <a:rect l="l" t="t" r="r" b="b"/>
              <a:pathLst>
                <a:path w="1802" h="1275" extrusionOk="0">
                  <a:moveTo>
                    <a:pt x="1237" y="1"/>
                  </a:moveTo>
                  <a:cubicBezTo>
                    <a:pt x="950" y="1"/>
                    <a:pt x="653" y="333"/>
                    <a:pt x="601" y="359"/>
                  </a:cubicBezTo>
                  <a:cubicBezTo>
                    <a:pt x="568" y="459"/>
                    <a:pt x="1" y="826"/>
                    <a:pt x="401" y="1193"/>
                  </a:cubicBezTo>
                  <a:cubicBezTo>
                    <a:pt x="459" y="1251"/>
                    <a:pt x="527" y="1275"/>
                    <a:pt x="598" y="1275"/>
                  </a:cubicBezTo>
                  <a:cubicBezTo>
                    <a:pt x="851" y="1275"/>
                    <a:pt x="1142" y="978"/>
                    <a:pt x="1168" y="926"/>
                  </a:cubicBezTo>
                  <a:cubicBezTo>
                    <a:pt x="1235" y="826"/>
                    <a:pt x="1802" y="359"/>
                    <a:pt x="1468" y="92"/>
                  </a:cubicBezTo>
                  <a:cubicBezTo>
                    <a:pt x="1395" y="27"/>
                    <a:pt x="1316" y="1"/>
                    <a:pt x="12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51"/>
            <p:cNvSpPr/>
            <p:nvPr/>
          </p:nvSpPr>
          <p:spPr>
            <a:xfrm>
              <a:off x="-4327600" y="15703138"/>
              <a:ext cx="46725" cy="26600"/>
            </a:xfrm>
            <a:custGeom>
              <a:avLst/>
              <a:gdLst/>
              <a:ahLst/>
              <a:cxnLst/>
              <a:rect l="l" t="t" r="r" b="b"/>
              <a:pathLst>
                <a:path w="1869" h="1064" extrusionOk="0">
                  <a:moveTo>
                    <a:pt x="1434" y="0"/>
                  </a:moveTo>
                  <a:cubicBezTo>
                    <a:pt x="1354" y="0"/>
                    <a:pt x="1266" y="16"/>
                    <a:pt x="1168" y="40"/>
                  </a:cubicBezTo>
                  <a:cubicBezTo>
                    <a:pt x="968" y="73"/>
                    <a:pt x="801" y="207"/>
                    <a:pt x="768" y="207"/>
                  </a:cubicBezTo>
                  <a:cubicBezTo>
                    <a:pt x="668" y="240"/>
                    <a:pt x="0" y="374"/>
                    <a:pt x="134" y="874"/>
                  </a:cubicBezTo>
                  <a:cubicBezTo>
                    <a:pt x="186" y="1017"/>
                    <a:pt x="329" y="1064"/>
                    <a:pt x="490" y="1064"/>
                  </a:cubicBezTo>
                  <a:cubicBezTo>
                    <a:pt x="742" y="1064"/>
                    <a:pt x="1040" y="948"/>
                    <a:pt x="1101" y="907"/>
                  </a:cubicBezTo>
                  <a:cubicBezTo>
                    <a:pt x="1135" y="874"/>
                    <a:pt x="1368" y="807"/>
                    <a:pt x="1535" y="674"/>
                  </a:cubicBezTo>
                  <a:cubicBezTo>
                    <a:pt x="1768" y="540"/>
                    <a:pt x="1868" y="340"/>
                    <a:pt x="1768" y="173"/>
                  </a:cubicBezTo>
                  <a:cubicBezTo>
                    <a:pt x="1684" y="47"/>
                    <a:pt x="1572" y="0"/>
                    <a:pt x="1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51"/>
            <p:cNvSpPr/>
            <p:nvPr/>
          </p:nvSpPr>
          <p:spPr>
            <a:xfrm>
              <a:off x="-4314250" y="15821638"/>
              <a:ext cx="45875" cy="20325"/>
            </a:xfrm>
            <a:custGeom>
              <a:avLst/>
              <a:gdLst/>
              <a:ahLst/>
              <a:cxnLst/>
              <a:rect l="l" t="t" r="r" b="b"/>
              <a:pathLst>
                <a:path w="1835" h="813" extrusionOk="0">
                  <a:moveTo>
                    <a:pt x="758" y="0"/>
                  </a:moveTo>
                  <a:cubicBezTo>
                    <a:pt x="499" y="0"/>
                    <a:pt x="0" y="42"/>
                    <a:pt x="0" y="437"/>
                  </a:cubicBezTo>
                  <a:cubicBezTo>
                    <a:pt x="0" y="780"/>
                    <a:pt x="588" y="805"/>
                    <a:pt x="819" y="805"/>
                  </a:cubicBezTo>
                  <a:cubicBezTo>
                    <a:pt x="858" y="805"/>
                    <a:pt x="886" y="804"/>
                    <a:pt x="901" y="804"/>
                  </a:cubicBezTo>
                  <a:cubicBezTo>
                    <a:pt x="931" y="804"/>
                    <a:pt x="1027" y="813"/>
                    <a:pt x="1147" y="813"/>
                  </a:cubicBezTo>
                  <a:cubicBezTo>
                    <a:pt x="1426" y="813"/>
                    <a:pt x="1835" y="764"/>
                    <a:pt x="1835" y="437"/>
                  </a:cubicBezTo>
                  <a:cubicBezTo>
                    <a:pt x="1835" y="28"/>
                    <a:pt x="1171" y="3"/>
                    <a:pt x="960" y="3"/>
                  </a:cubicBezTo>
                  <a:cubicBezTo>
                    <a:pt x="930" y="3"/>
                    <a:pt x="909" y="3"/>
                    <a:pt x="901" y="3"/>
                  </a:cubicBezTo>
                  <a:cubicBezTo>
                    <a:pt x="880" y="3"/>
                    <a:pt x="828" y="0"/>
                    <a:pt x="7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51"/>
            <p:cNvSpPr/>
            <p:nvPr/>
          </p:nvSpPr>
          <p:spPr>
            <a:xfrm>
              <a:off x="-4917200" y="16007438"/>
              <a:ext cx="33400" cy="24500"/>
            </a:xfrm>
            <a:custGeom>
              <a:avLst/>
              <a:gdLst/>
              <a:ahLst/>
              <a:cxnLst/>
              <a:rect l="l" t="t" r="r" b="b"/>
              <a:pathLst>
                <a:path w="1336" h="980" extrusionOk="0">
                  <a:moveTo>
                    <a:pt x="702" y="0"/>
                  </a:moveTo>
                  <a:cubicBezTo>
                    <a:pt x="478" y="0"/>
                    <a:pt x="362" y="256"/>
                    <a:pt x="335" y="310"/>
                  </a:cubicBezTo>
                  <a:cubicBezTo>
                    <a:pt x="268" y="344"/>
                    <a:pt x="1" y="711"/>
                    <a:pt x="368" y="911"/>
                  </a:cubicBezTo>
                  <a:cubicBezTo>
                    <a:pt x="445" y="960"/>
                    <a:pt x="515" y="979"/>
                    <a:pt x="578" y="979"/>
                  </a:cubicBezTo>
                  <a:cubicBezTo>
                    <a:pt x="813" y="979"/>
                    <a:pt x="949" y="704"/>
                    <a:pt x="1002" y="677"/>
                  </a:cubicBezTo>
                  <a:cubicBezTo>
                    <a:pt x="1035" y="644"/>
                    <a:pt x="1335" y="310"/>
                    <a:pt x="868" y="43"/>
                  </a:cubicBezTo>
                  <a:cubicBezTo>
                    <a:pt x="807" y="13"/>
                    <a:pt x="752" y="0"/>
                    <a:pt x="7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51"/>
            <p:cNvSpPr/>
            <p:nvPr/>
          </p:nvSpPr>
          <p:spPr>
            <a:xfrm>
              <a:off x="-5003925" y="16065813"/>
              <a:ext cx="28375" cy="21950"/>
            </a:xfrm>
            <a:custGeom>
              <a:avLst/>
              <a:gdLst/>
              <a:ahLst/>
              <a:cxnLst/>
              <a:rect l="l" t="t" r="r" b="b"/>
              <a:pathLst>
                <a:path w="1135" h="878" extrusionOk="0">
                  <a:moveTo>
                    <a:pt x="752" y="1"/>
                  </a:moveTo>
                  <a:cubicBezTo>
                    <a:pt x="640" y="1"/>
                    <a:pt x="528" y="43"/>
                    <a:pt x="501" y="43"/>
                  </a:cubicBezTo>
                  <a:cubicBezTo>
                    <a:pt x="468" y="43"/>
                    <a:pt x="301" y="77"/>
                    <a:pt x="168" y="210"/>
                  </a:cubicBezTo>
                  <a:cubicBezTo>
                    <a:pt x="34" y="344"/>
                    <a:pt x="1" y="510"/>
                    <a:pt x="168" y="677"/>
                  </a:cubicBezTo>
                  <a:cubicBezTo>
                    <a:pt x="334" y="844"/>
                    <a:pt x="468" y="844"/>
                    <a:pt x="534" y="877"/>
                  </a:cubicBezTo>
                  <a:cubicBezTo>
                    <a:pt x="635" y="844"/>
                    <a:pt x="701" y="811"/>
                    <a:pt x="735" y="811"/>
                  </a:cubicBezTo>
                  <a:cubicBezTo>
                    <a:pt x="801" y="744"/>
                    <a:pt x="1135" y="811"/>
                    <a:pt x="1135" y="310"/>
                  </a:cubicBezTo>
                  <a:cubicBezTo>
                    <a:pt x="1135" y="143"/>
                    <a:pt x="1001" y="10"/>
                    <a:pt x="835" y="10"/>
                  </a:cubicBezTo>
                  <a:cubicBezTo>
                    <a:pt x="808" y="3"/>
                    <a:pt x="780" y="1"/>
                    <a:pt x="7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51"/>
            <p:cNvSpPr/>
            <p:nvPr/>
          </p:nvSpPr>
          <p:spPr>
            <a:xfrm>
              <a:off x="-4977225" y="16178613"/>
              <a:ext cx="51725" cy="45025"/>
            </a:xfrm>
            <a:custGeom>
              <a:avLst/>
              <a:gdLst/>
              <a:ahLst/>
              <a:cxnLst/>
              <a:rect l="l" t="t" r="r" b="b"/>
              <a:pathLst>
                <a:path w="2069" h="1801" extrusionOk="0">
                  <a:moveTo>
                    <a:pt x="1520" y="0"/>
                  </a:moveTo>
                  <a:cubicBezTo>
                    <a:pt x="1222" y="0"/>
                    <a:pt x="826" y="580"/>
                    <a:pt x="767" y="668"/>
                  </a:cubicBezTo>
                  <a:cubicBezTo>
                    <a:pt x="667" y="735"/>
                    <a:pt x="0" y="1502"/>
                    <a:pt x="400" y="1736"/>
                  </a:cubicBezTo>
                  <a:cubicBezTo>
                    <a:pt x="456" y="1781"/>
                    <a:pt x="516" y="1801"/>
                    <a:pt x="577" y="1801"/>
                  </a:cubicBezTo>
                  <a:cubicBezTo>
                    <a:pt x="918" y="1801"/>
                    <a:pt x="1306" y="1192"/>
                    <a:pt x="1335" y="1135"/>
                  </a:cubicBezTo>
                  <a:cubicBezTo>
                    <a:pt x="1435" y="1002"/>
                    <a:pt x="2068" y="335"/>
                    <a:pt x="1635" y="35"/>
                  </a:cubicBezTo>
                  <a:cubicBezTo>
                    <a:pt x="1599" y="11"/>
                    <a:pt x="1560" y="0"/>
                    <a:pt x="15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51"/>
            <p:cNvSpPr/>
            <p:nvPr/>
          </p:nvSpPr>
          <p:spPr>
            <a:xfrm>
              <a:off x="-4813775" y="16106213"/>
              <a:ext cx="46725" cy="29925"/>
            </a:xfrm>
            <a:custGeom>
              <a:avLst/>
              <a:gdLst/>
              <a:ahLst/>
              <a:cxnLst/>
              <a:rect l="l" t="t" r="r" b="b"/>
              <a:pathLst>
                <a:path w="1869" h="1197" extrusionOk="0">
                  <a:moveTo>
                    <a:pt x="517" y="1"/>
                  </a:moveTo>
                  <a:cubicBezTo>
                    <a:pt x="413" y="1"/>
                    <a:pt x="313" y="43"/>
                    <a:pt x="234" y="162"/>
                  </a:cubicBezTo>
                  <a:cubicBezTo>
                    <a:pt x="0" y="462"/>
                    <a:pt x="601" y="862"/>
                    <a:pt x="667" y="896"/>
                  </a:cubicBezTo>
                  <a:cubicBezTo>
                    <a:pt x="741" y="920"/>
                    <a:pt x="1048" y="1196"/>
                    <a:pt x="1312" y="1196"/>
                  </a:cubicBezTo>
                  <a:cubicBezTo>
                    <a:pt x="1407" y="1196"/>
                    <a:pt x="1497" y="1160"/>
                    <a:pt x="1568" y="1063"/>
                  </a:cubicBezTo>
                  <a:cubicBezTo>
                    <a:pt x="1868" y="696"/>
                    <a:pt x="1201" y="295"/>
                    <a:pt x="1101" y="262"/>
                  </a:cubicBezTo>
                  <a:cubicBezTo>
                    <a:pt x="1031" y="239"/>
                    <a:pt x="762" y="1"/>
                    <a:pt x="5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51"/>
            <p:cNvSpPr/>
            <p:nvPr/>
          </p:nvSpPr>
          <p:spPr>
            <a:xfrm>
              <a:off x="-4662000" y="16106413"/>
              <a:ext cx="55900" cy="25500"/>
            </a:xfrm>
            <a:custGeom>
              <a:avLst/>
              <a:gdLst/>
              <a:ahLst/>
              <a:cxnLst/>
              <a:rect l="l" t="t" r="r" b="b"/>
              <a:pathLst>
                <a:path w="2236" h="1020" extrusionOk="0">
                  <a:moveTo>
                    <a:pt x="547" y="1"/>
                  </a:moveTo>
                  <a:cubicBezTo>
                    <a:pt x="330" y="1"/>
                    <a:pt x="126" y="65"/>
                    <a:pt x="67" y="287"/>
                  </a:cubicBezTo>
                  <a:cubicBezTo>
                    <a:pt x="0" y="688"/>
                    <a:pt x="868" y="854"/>
                    <a:pt x="1001" y="888"/>
                  </a:cubicBezTo>
                  <a:cubicBezTo>
                    <a:pt x="1080" y="908"/>
                    <a:pt x="1425" y="1020"/>
                    <a:pt x="1723" y="1020"/>
                  </a:cubicBezTo>
                  <a:cubicBezTo>
                    <a:pt x="1930" y="1020"/>
                    <a:pt x="2114" y="966"/>
                    <a:pt x="2168" y="788"/>
                  </a:cubicBezTo>
                  <a:cubicBezTo>
                    <a:pt x="2235" y="354"/>
                    <a:pt x="1268" y="187"/>
                    <a:pt x="1168" y="121"/>
                  </a:cubicBezTo>
                  <a:cubicBezTo>
                    <a:pt x="1112" y="102"/>
                    <a:pt x="819" y="1"/>
                    <a:pt x="5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51"/>
            <p:cNvSpPr/>
            <p:nvPr/>
          </p:nvSpPr>
          <p:spPr>
            <a:xfrm>
              <a:off x="-4810450" y="16225788"/>
              <a:ext cx="20875" cy="49600"/>
            </a:xfrm>
            <a:custGeom>
              <a:avLst/>
              <a:gdLst/>
              <a:ahLst/>
              <a:cxnLst/>
              <a:rect l="l" t="t" r="r" b="b"/>
              <a:pathLst>
                <a:path w="835" h="1984" extrusionOk="0">
                  <a:moveTo>
                    <a:pt x="281" y="1"/>
                  </a:moveTo>
                  <a:cubicBezTo>
                    <a:pt x="246" y="1"/>
                    <a:pt x="208" y="6"/>
                    <a:pt x="167" y="16"/>
                  </a:cubicBezTo>
                  <a:cubicBezTo>
                    <a:pt x="1" y="116"/>
                    <a:pt x="1" y="316"/>
                    <a:pt x="1" y="516"/>
                  </a:cubicBezTo>
                  <a:cubicBezTo>
                    <a:pt x="1" y="783"/>
                    <a:pt x="67" y="983"/>
                    <a:pt x="67" y="1016"/>
                  </a:cubicBezTo>
                  <a:cubicBezTo>
                    <a:pt x="101" y="1083"/>
                    <a:pt x="101" y="1317"/>
                    <a:pt x="134" y="1517"/>
                  </a:cubicBezTo>
                  <a:cubicBezTo>
                    <a:pt x="167" y="1784"/>
                    <a:pt x="268" y="1984"/>
                    <a:pt x="468" y="1984"/>
                  </a:cubicBezTo>
                  <a:cubicBezTo>
                    <a:pt x="735" y="1984"/>
                    <a:pt x="835" y="1750"/>
                    <a:pt x="835" y="1483"/>
                  </a:cubicBezTo>
                  <a:cubicBezTo>
                    <a:pt x="835" y="1217"/>
                    <a:pt x="801" y="950"/>
                    <a:pt x="801" y="916"/>
                  </a:cubicBezTo>
                  <a:cubicBezTo>
                    <a:pt x="801" y="850"/>
                    <a:pt x="768" y="583"/>
                    <a:pt x="668" y="349"/>
                  </a:cubicBezTo>
                  <a:cubicBezTo>
                    <a:pt x="611" y="151"/>
                    <a:pt x="482" y="1"/>
                    <a:pt x="2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51"/>
            <p:cNvSpPr/>
            <p:nvPr/>
          </p:nvSpPr>
          <p:spPr>
            <a:xfrm>
              <a:off x="-4857975" y="15804188"/>
              <a:ext cx="28375" cy="58575"/>
            </a:xfrm>
            <a:custGeom>
              <a:avLst/>
              <a:gdLst/>
              <a:ahLst/>
              <a:cxnLst/>
              <a:rect l="l" t="t" r="r" b="b"/>
              <a:pathLst>
                <a:path w="1135" h="2343" extrusionOk="0">
                  <a:moveTo>
                    <a:pt x="487" y="0"/>
                  </a:moveTo>
                  <a:cubicBezTo>
                    <a:pt x="481" y="0"/>
                    <a:pt x="474" y="0"/>
                    <a:pt x="467" y="1"/>
                  </a:cubicBezTo>
                  <a:cubicBezTo>
                    <a:pt x="0" y="34"/>
                    <a:pt x="167" y="1102"/>
                    <a:pt x="200" y="1268"/>
                  </a:cubicBezTo>
                  <a:cubicBezTo>
                    <a:pt x="200" y="1364"/>
                    <a:pt x="231" y="2343"/>
                    <a:pt x="670" y="2343"/>
                  </a:cubicBezTo>
                  <a:cubicBezTo>
                    <a:pt x="690" y="2343"/>
                    <a:pt x="712" y="2340"/>
                    <a:pt x="734" y="2336"/>
                  </a:cubicBezTo>
                  <a:cubicBezTo>
                    <a:pt x="1134" y="2303"/>
                    <a:pt x="968" y="1302"/>
                    <a:pt x="968" y="1168"/>
                  </a:cubicBezTo>
                  <a:cubicBezTo>
                    <a:pt x="968" y="1037"/>
                    <a:pt x="903" y="0"/>
                    <a:pt x="4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51"/>
            <p:cNvSpPr/>
            <p:nvPr/>
          </p:nvSpPr>
          <p:spPr>
            <a:xfrm>
              <a:off x="-4747900" y="15906713"/>
              <a:ext cx="44225" cy="32575"/>
            </a:xfrm>
            <a:custGeom>
              <a:avLst/>
              <a:gdLst/>
              <a:ahLst/>
              <a:cxnLst/>
              <a:rect l="l" t="t" r="r" b="b"/>
              <a:pathLst>
                <a:path w="1769" h="1303" extrusionOk="0">
                  <a:moveTo>
                    <a:pt x="1343" y="0"/>
                  </a:moveTo>
                  <a:cubicBezTo>
                    <a:pt x="1257" y="0"/>
                    <a:pt x="1162" y="22"/>
                    <a:pt x="1068" y="70"/>
                  </a:cubicBezTo>
                  <a:cubicBezTo>
                    <a:pt x="834" y="136"/>
                    <a:pt x="634" y="270"/>
                    <a:pt x="601" y="303"/>
                  </a:cubicBezTo>
                  <a:cubicBezTo>
                    <a:pt x="568" y="370"/>
                    <a:pt x="334" y="470"/>
                    <a:pt x="234" y="637"/>
                  </a:cubicBezTo>
                  <a:cubicBezTo>
                    <a:pt x="101" y="803"/>
                    <a:pt x="0" y="1070"/>
                    <a:pt x="234" y="1237"/>
                  </a:cubicBezTo>
                  <a:cubicBezTo>
                    <a:pt x="294" y="1285"/>
                    <a:pt x="354" y="1303"/>
                    <a:pt x="414" y="1303"/>
                  </a:cubicBezTo>
                  <a:cubicBezTo>
                    <a:pt x="521" y="1303"/>
                    <a:pt x="627" y="1246"/>
                    <a:pt x="734" y="1204"/>
                  </a:cubicBezTo>
                  <a:cubicBezTo>
                    <a:pt x="901" y="1070"/>
                    <a:pt x="1068" y="970"/>
                    <a:pt x="1101" y="937"/>
                  </a:cubicBezTo>
                  <a:cubicBezTo>
                    <a:pt x="1135" y="903"/>
                    <a:pt x="1301" y="837"/>
                    <a:pt x="1468" y="703"/>
                  </a:cubicBezTo>
                  <a:cubicBezTo>
                    <a:pt x="1635" y="570"/>
                    <a:pt x="1768" y="403"/>
                    <a:pt x="1668" y="203"/>
                  </a:cubicBezTo>
                  <a:cubicBezTo>
                    <a:pt x="1625" y="74"/>
                    <a:pt x="1499" y="0"/>
                    <a:pt x="13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51"/>
            <p:cNvSpPr/>
            <p:nvPr/>
          </p:nvSpPr>
          <p:spPr>
            <a:xfrm>
              <a:off x="-4644500" y="15957363"/>
              <a:ext cx="44225" cy="25175"/>
            </a:xfrm>
            <a:custGeom>
              <a:avLst/>
              <a:gdLst/>
              <a:ahLst/>
              <a:cxnLst/>
              <a:rect l="l" t="t" r="r" b="b"/>
              <a:pathLst>
                <a:path w="1769" h="1007" extrusionOk="0">
                  <a:moveTo>
                    <a:pt x="1365" y="1"/>
                  </a:moveTo>
                  <a:cubicBezTo>
                    <a:pt x="1329" y="1"/>
                    <a:pt x="1296" y="5"/>
                    <a:pt x="1268" y="12"/>
                  </a:cubicBezTo>
                  <a:cubicBezTo>
                    <a:pt x="1035" y="12"/>
                    <a:pt x="801" y="145"/>
                    <a:pt x="768" y="145"/>
                  </a:cubicBezTo>
                  <a:cubicBezTo>
                    <a:pt x="668" y="145"/>
                    <a:pt x="468" y="212"/>
                    <a:pt x="301" y="345"/>
                  </a:cubicBezTo>
                  <a:cubicBezTo>
                    <a:pt x="134" y="479"/>
                    <a:pt x="1" y="679"/>
                    <a:pt x="168" y="879"/>
                  </a:cubicBezTo>
                  <a:cubicBezTo>
                    <a:pt x="227" y="978"/>
                    <a:pt x="321" y="1006"/>
                    <a:pt x="423" y="1006"/>
                  </a:cubicBezTo>
                  <a:cubicBezTo>
                    <a:pt x="493" y="1006"/>
                    <a:pt x="566" y="993"/>
                    <a:pt x="635" y="979"/>
                  </a:cubicBezTo>
                  <a:cubicBezTo>
                    <a:pt x="801" y="912"/>
                    <a:pt x="968" y="846"/>
                    <a:pt x="1001" y="846"/>
                  </a:cubicBezTo>
                  <a:cubicBezTo>
                    <a:pt x="1035" y="812"/>
                    <a:pt x="1268" y="745"/>
                    <a:pt x="1435" y="679"/>
                  </a:cubicBezTo>
                  <a:cubicBezTo>
                    <a:pt x="1602" y="579"/>
                    <a:pt x="1769" y="479"/>
                    <a:pt x="1702" y="245"/>
                  </a:cubicBezTo>
                  <a:cubicBezTo>
                    <a:pt x="1675" y="60"/>
                    <a:pt x="1502" y="1"/>
                    <a:pt x="13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51"/>
            <p:cNvSpPr/>
            <p:nvPr/>
          </p:nvSpPr>
          <p:spPr>
            <a:xfrm>
              <a:off x="-4991400" y="15888913"/>
              <a:ext cx="50050" cy="35125"/>
            </a:xfrm>
            <a:custGeom>
              <a:avLst/>
              <a:gdLst/>
              <a:ahLst/>
              <a:cxnLst/>
              <a:rect l="l" t="t" r="r" b="b"/>
              <a:pathLst>
                <a:path w="2002" h="1405" extrusionOk="0">
                  <a:moveTo>
                    <a:pt x="521" y="1"/>
                  </a:moveTo>
                  <a:cubicBezTo>
                    <a:pt x="415" y="1"/>
                    <a:pt x="314" y="41"/>
                    <a:pt x="234" y="148"/>
                  </a:cubicBezTo>
                  <a:cubicBezTo>
                    <a:pt x="0" y="481"/>
                    <a:pt x="667" y="915"/>
                    <a:pt x="734" y="982"/>
                  </a:cubicBezTo>
                  <a:cubicBezTo>
                    <a:pt x="810" y="1058"/>
                    <a:pt x="1195" y="1404"/>
                    <a:pt x="1478" y="1404"/>
                  </a:cubicBezTo>
                  <a:cubicBezTo>
                    <a:pt x="1567" y="1404"/>
                    <a:pt x="1645" y="1370"/>
                    <a:pt x="1701" y="1282"/>
                  </a:cubicBezTo>
                  <a:cubicBezTo>
                    <a:pt x="2002" y="915"/>
                    <a:pt x="1301" y="448"/>
                    <a:pt x="1201" y="381"/>
                  </a:cubicBezTo>
                  <a:cubicBezTo>
                    <a:pt x="1152" y="308"/>
                    <a:pt x="816" y="1"/>
                    <a:pt x="5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51"/>
            <p:cNvSpPr/>
            <p:nvPr/>
          </p:nvSpPr>
          <p:spPr>
            <a:xfrm>
              <a:off x="-5061450" y="16039363"/>
              <a:ext cx="42550" cy="21700"/>
            </a:xfrm>
            <a:custGeom>
              <a:avLst/>
              <a:gdLst/>
              <a:ahLst/>
              <a:cxnLst/>
              <a:rect l="l" t="t" r="r" b="b"/>
              <a:pathLst>
                <a:path w="1702" h="868" extrusionOk="0">
                  <a:moveTo>
                    <a:pt x="1436" y="0"/>
                  </a:moveTo>
                  <a:cubicBezTo>
                    <a:pt x="1393" y="0"/>
                    <a:pt x="1347" y="11"/>
                    <a:pt x="1301" y="34"/>
                  </a:cubicBezTo>
                  <a:cubicBezTo>
                    <a:pt x="1243" y="17"/>
                    <a:pt x="1184" y="11"/>
                    <a:pt x="1129" y="11"/>
                  </a:cubicBezTo>
                  <a:cubicBezTo>
                    <a:pt x="963" y="11"/>
                    <a:pt x="826" y="67"/>
                    <a:pt x="801" y="67"/>
                  </a:cubicBezTo>
                  <a:cubicBezTo>
                    <a:pt x="767" y="67"/>
                    <a:pt x="500" y="101"/>
                    <a:pt x="334" y="201"/>
                  </a:cubicBezTo>
                  <a:cubicBezTo>
                    <a:pt x="167" y="267"/>
                    <a:pt x="0" y="434"/>
                    <a:pt x="134" y="701"/>
                  </a:cubicBezTo>
                  <a:cubicBezTo>
                    <a:pt x="200" y="868"/>
                    <a:pt x="400" y="868"/>
                    <a:pt x="567" y="868"/>
                  </a:cubicBezTo>
                  <a:cubicBezTo>
                    <a:pt x="767" y="801"/>
                    <a:pt x="934" y="768"/>
                    <a:pt x="967" y="768"/>
                  </a:cubicBezTo>
                  <a:cubicBezTo>
                    <a:pt x="1001" y="768"/>
                    <a:pt x="1201" y="734"/>
                    <a:pt x="1368" y="701"/>
                  </a:cubicBezTo>
                  <a:cubicBezTo>
                    <a:pt x="1535" y="634"/>
                    <a:pt x="1701" y="534"/>
                    <a:pt x="1701" y="301"/>
                  </a:cubicBezTo>
                  <a:cubicBezTo>
                    <a:pt x="1701" y="121"/>
                    <a:pt x="1582" y="0"/>
                    <a:pt x="14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51"/>
            <p:cNvSpPr/>
            <p:nvPr/>
          </p:nvSpPr>
          <p:spPr>
            <a:xfrm>
              <a:off x="-5282450" y="16236338"/>
              <a:ext cx="39225" cy="22875"/>
            </a:xfrm>
            <a:custGeom>
              <a:avLst/>
              <a:gdLst/>
              <a:ahLst/>
              <a:cxnLst/>
              <a:rect l="l" t="t" r="r" b="b"/>
              <a:pathLst>
                <a:path w="1569" h="915" extrusionOk="0">
                  <a:moveTo>
                    <a:pt x="1091" y="0"/>
                  </a:moveTo>
                  <a:cubicBezTo>
                    <a:pt x="911" y="0"/>
                    <a:pt x="707" y="94"/>
                    <a:pt x="668" y="94"/>
                  </a:cubicBezTo>
                  <a:cubicBezTo>
                    <a:pt x="601" y="94"/>
                    <a:pt x="0" y="261"/>
                    <a:pt x="167" y="694"/>
                  </a:cubicBezTo>
                  <a:cubicBezTo>
                    <a:pt x="239" y="866"/>
                    <a:pt x="378" y="915"/>
                    <a:pt x="521" y="915"/>
                  </a:cubicBezTo>
                  <a:cubicBezTo>
                    <a:pt x="712" y="915"/>
                    <a:pt x="911" y="828"/>
                    <a:pt x="968" y="828"/>
                  </a:cubicBezTo>
                  <a:cubicBezTo>
                    <a:pt x="1001" y="761"/>
                    <a:pt x="1568" y="661"/>
                    <a:pt x="1368" y="194"/>
                  </a:cubicBezTo>
                  <a:cubicBezTo>
                    <a:pt x="1327" y="45"/>
                    <a:pt x="1215" y="0"/>
                    <a:pt x="10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51"/>
            <p:cNvSpPr/>
            <p:nvPr/>
          </p:nvSpPr>
          <p:spPr>
            <a:xfrm>
              <a:off x="-5127350" y="16256688"/>
              <a:ext cx="30900" cy="33125"/>
            </a:xfrm>
            <a:custGeom>
              <a:avLst/>
              <a:gdLst/>
              <a:ahLst/>
              <a:cxnLst/>
              <a:rect l="l" t="t" r="r" b="b"/>
              <a:pathLst>
                <a:path w="1236" h="1325" extrusionOk="0">
                  <a:moveTo>
                    <a:pt x="848" y="1"/>
                  </a:moveTo>
                  <a:cubicBezTo>
                    <a:pt x="566" y="1"/>
                    <a:pt x="395" y="417"/>
                    <a:pt x="334" y="448"/>
                  </a:cubicBezTo>
                  <a:cubicBezTo>
                    <a:pt x="301" y="514"/>
                    <a:pt x="234" y="614"/>
                    <a:pt x="134" y="748"/>
                  </a:cubicBezTo>
                  <a:cubicBezTo>
                    <a:pt x="68" y="881"/>
                    <a:pt x="1" y="1048"/>
                    <a:pt x="168" y="1215"/>
                  </a:cubicBezTo>
                  <a:cubicBezTo>
                    <a:pt x="243" y="1290"/>
                    <a:pt x="332" y="1324"/>
                    <a:pt x="422" y="1324"/>
                  </a:cubicBezTo>
                  <a:cubicBezTo>
                    <a:pt x="531" y="1324"/>
                    <a:pt x="643" y="1273"/>
                    <a:pt x="735" y="1181"/>
                  </a:cubicBezTo>
                  <a:cubicBezTo>
                    <a:pt x="902" y="1048"/>
                    <a:pt x="968" y="881"/>
                    <a:pt x="1002" y="848"/>
                  </a:cubicBezTo>
                  <a:cubicBezTo>
                    <a:pt x="1002" y="781"/>
                    <a:pt x="1135" y="614"/>
                    <a:pt x="1168" y="448"/>
                  </a:cubicBezTo>
                  <a:cubicBezTo>
                    <a:pt x="1235" y="281"/>
                    <a:pt x="1168" y="81"/>
                    <a:pt x="935" y="14"/>
                  </a:cubicBezTo>
                  <a:cubicBezTo>
                    <a:pt x="905" y="5"/>
                    <a:pt x="876" y="1"/>
                    <a:pt x="8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51"/>
            <p:cNvSpPr/>
            <p:nvPr/>
          </p:nvSpPr>
          <p:spPr>
            <a:xfrm>
              <a:off x="-5227400" y="16374538"/>
              <a:ext cx="48375" cy="42925"/>
            </a:xfrm>
            <a:custGeom>
              <a:avLst/>
              <a:gdLst/>
              <a:ahLst/>
              <a:cxnLst/>
              <a:rect l="l" t="t" r="r" b="b"/>
              <a:pathLst>
                <a:path w="1935" h="1717" extrusionOk="0">
                  <a:moveTo>
                    <a:pt x="1373" y="1"/>
                  </a:moveTo>
                  <a:cubicBezTo>
                    <a:pt x="1066" y="1"/>
                    <a:pt x="726" y="549"/>
                    <a:pt x="667" y="637"/>
                  </a:cubicBezTo>
                  <a:cubicBezTo>
                    <a:pt x="600" y="737"/>
                    <a:pt x="0" y="1404"/>
                    <a:pt x="400" y="1671"/>
                  </a:cubicBezTo>
                  <a:cubicBezTo>
                    <a:pt x="450" y="1703"/>
                    <a:pt x="502" y="1717"/>
                    <a:pt x="555" y="1717"/>
                  </a:cubicBezTo>
                  <a:cubicBezTo>
                    <a:pt x="894" y="1717"/>
                    <a:pt x="1272" y="1153"/>
                    <a:pt x="1301" y="1037"/>
                  </a:cubicBezTo>
                  <a:cubicBezTo>
                    <a:pt x="1368" y="971"/>
                    <a:pt x="1935" y="337"/>
                    <a:pt x="1501" y="37"/>
                  </a:cubicBezTo>
                  <a:cubicBezTo>
                    <a:pt x="1460" y="12"/>
                    <a:pt x="1417" y="1"/>
                    <a:pt x="1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51"/>
            <p:cNvSpPr/>
            <p:nvPr/>
          </p:nvSpPr>
          <p:spPr>
            <a:xfrm>
              <a:off x="-5036450" y="16400088"/>
              <a:ext cx="31725" cy="47600"/>
            </a:xfrm>
            <a:custGeom>
              <a:avLst/>
              <a:gdLst/>
              <a:ahLst/>
              <a:cxnLst/>
              <a:rect l="l" t="t" r="r" b="b"/>
              <a:pathLst>
                <a:path w="1269" h="1904" extrusionOk="0">
                  <a:moveTo>
                    <a:pt x="317" y="0"/>
                  </a:moveTo>
                  <a:cubicBezTo>
                    <a:pt x="280" y="0"/>
                    <a:pt x="242" y="5"/>
                    <a:pt x="201" y="15"/>
                  </a:cubicBezTo>
                  <a:cubicBezTo>
                    <a:pt x="1" y="49"/>
                    <a:pt x="1" y="316"/>
                    <a:pt x="34" y="549"/>
                  </a:cubicBezTo>
                  <a:cubicBezTo>
                    <a:pt x="134" y="816"/>
                    <a:pt x="201" y="1049"/>
                    <a:pt x="268" y="1116"/>
                  </a:cubicBezTo>
                  <a:cubicBezTo>
                    <a:pt x="268" y="1183"/>
                    <a:pt x="368" y="1450"/>
                    <a:pt x="535" y="1650"/>
                  </a:cubicBezTo>
                  <a:cubicBezTo>
                    <a:pt x="631" y="1794"/>
                    <a:pt x="796" y="1904"/>
                    <a:pt x="944" y="1904"/>
                  </a:cubicBezTo>
                  <a:cubicBezTo>
                    <a:pt x="1001" y="1904"/>
                    <a:pt x="1055" y="1887"/>
                    <a:pt x="1102" y="1850"/>
                  </a:cubicBezTo>
                  <a:cubicBezTo>
                    <a:pt x="1268" y="1717"/>
                    <a:pt x="1202" y="1483"/>
                    <a:pt x="1168" y="1283"/>
                  </a:cubicBezTo>
                  <a:cubicBezTo>
                    <a:pt x="1102" y="1016"/>
                    <a:pt x="1002" y="816"/>
                    <a:pt x="968" y="783"/>
                  </a:cubicBezTo>
                  <a:cubicBezTo>
                    <a:pt x="968" y="716"/>
                    <a:pt x="868" y="516"/>
                    <a:pt x="768" y="316"/>
                  </a:cubicBezTo>
                  <a:cubicBezTo>
                    <a:pt x="655" y="146"/>
                    <a:pt x="518" y="0"/>
                    <a:pt x="3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51"/>
            <p:cNvSpPr/>
            <p:nvPr/>
          </p:nvSpPr>
          <p:spPr>
            <a:xfrm>
              <a:off x="-4998925" y="16303988"/>
              <a:ext cx="36725" cy="34175"/>
            </a:xfrm>
            <a:custGeom>
              <a:avLst/>
              <a:gdLst/>
              <a:ahLst/>
              <a:cxnLst/>
              <a:rect l="l" t="t" r="r" b="b"/>
              <a:pathLst>
                <a:path w="1469" h="1367" extrusionOk="0">
                  <a:moveTo>
                    <a:pt x="548" y="1"/>
                  </a:moveTo>
                  <a:cubicBezTo>
                    <a:pt x="484" y="1"/>
                    <a:pt x="413" y="17"/>
                    <a:pt x="334" y="57"/>
                  </a:cubicBezTo>
                  <a:cubicBezTo>
                    <a:pt x="1" y="290"/>
                    <a:pt x="334" y="790"/>
                    <a:pt x="368" y="857"/>
                  </a:cubicBezTo>
                  <a:cubicBezTo>
                    <a:pt x="425" y="942"/>
                    <a:pt x="603" y="1367"/>
                    <a:pt x="881" y="1367"/>
                  </a:cubicBezTo>
                  <a:cubicBezTo>
                    <a:pt x="929" y="1367"/>
                    <a:pt x="981" y="1354"/>
                    <a:pt x="1035" y="1324"/>
                  </a:cubicBezTo>
                  <a:cubicBezTo>
                    <a:pt x="1469" y="1057"/>
                    <a:pt x="1102" y="524"/>
                    <a:pt x="1035" y="490"/>
                  </a:cubicBezTo>
                  <a:cubicBezTo>
                    <a:pt x="1007" y="407"/>
                    <a:pt x="864" y="1"/>
                    <a:pt x="5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51"/>
            <p:cNvSpPr/>
            <p:nvPr/>
          </p:nvSpPr>
          <p:spPr>
            <a:xfrm>
              <a:off x="-5179050" y="16155063"/>
              <a:ext cx="41725" cy="47050"/>
            </a:xfrm>
            <a:custGeom>
              <a:avLst/>
              <a:gdLst/>
              <a:ahLst/>
              <a:cxnLst/>
              <a:rect l="l" t="t" r="r" b="b"/>
              <a:pathLst>
                <a:path w="1669" h="1882" extrusionOk="0">
                  <a:moveTo>
                    <a:pt x="1141" y="0"/>
                  </a:moveTo>
                  <a:cubicBezTo>
                    <a:pt x="829" y="0"/>
                    <a:pt x="532" y="683"/>
                    <a:pt x="501" y="777"/>
                  </a:cubicBezTo>
                  <a:cubicBezTo>
                    <a:pt x="468" y="910"/>
                    <a:pt x="1" y="1677"/>
                    <a:pt x="401" y="1844"/>
                  </a:cubicBezTo>
                  <a:cubicBezTo>
                    <a:pt x="449" y="1870"/>
                    <a:pt x="496" y="1881"/>
                    <a:pt x="541" y="1881"/>
                  </a:cubicBezTo>
                  <a:cubicBezTo>
                    <a:pt x="905" y="1881"/>
                    <a:pt x="1172" y="1136"/>
                    <a:pt x="1202" y="1077"/>
                  </a:cubicBezTo>
                  <a:cubicBezTo>
                    <a:pt x="1235" y="977"/>
                    <a:pt x="1669" y="243"/>
                    <a:pt x="1202" y="9"/>
                  </a:cubicBezTo>
                  <a:cubicBezTo>
                    <a:pt x="1181" y="3"/>
                    <a:pt x="1161" y="0"/>
                    <a:pt x="11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51"/>
            <p:cNvSpPr/>
            <p:nvPr/>
          </p:nvSpPr>
          <p:spPr>
            <a:xfrm>
              <a:off x="-5125675" y="15833238"/>
              <a:ext cx="39225" cy="24325"/>
            </a:xfrm>
            <a:custGeom>
              <a:avLst/>
              <a:gdLst/>
              <a:ahLst/>
              <a:cxnLst/>
              <a:rect l="l" t="t" r="r" b="b"/>
              <a:pathLst>
                <a:path w="1569" h="973" extrusionOk="0">
                  <a:moveTo>
                    <a:pt x="1018" y="0"/>
                  </a:moveTo>
                  <a:cubicBezTo>
                    <a:pt x="806" y="0"/>
                    <a:pt x="588" y="120"/>
                    <a:pt x="568" y="140"/>
                  </a:cubicBezTo>
                  <a:cubicBezTo>
                    <a:pt x="534" y="173"/>
                    <a:pt x="1" y="340"/>
                    <a:pt x="234" y="807"/>
                  </a:cubicBezTo>
                  <a:cubicBezTo>
                    <a:pt x="297" y="932"/>
                    <a:pt x="407" y="973"/>
                    <a:pt x="521" y="973"/>
                  </a:cubicBezTo>
                  <a:cubicBezTo>
                    <a:pt x="711" y="973"/>
                    <a:pt x="914" y="861"/>
                    <a:pt x="935" y="840"/>
                  </a:cubicBezTo>
                  <a:cubicBezTo>
                    <a:pt x="1035" y="807"/>
                    <a:pt x="1568" y="607"/>
                    <a:pt x="1368" y="207"/>
                  </a:cubicBezTo>
                  <a:cubicBezTo>
                    <a:pt x="1290" y="50"/>
                    <a:pt x="1155" y="0"/>
                    <a:pt x="10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51"/>
            <p:cNvSpPr/>
            <p:nvPr/>
          </p:nvSpPr>
          <p:spPr>
            <a:xfrm>
              <a:off x="-5140675" y="15571538"/>
              <a:ext cx="24200" cy="45875"/>
            </a:xfrm>
            <a:custGeom>
              <a:avLst/>
              <a:gdLst/>
              <a:ahLst/>
              <a:cxnLst/>
              <a:rect l="l" t="t" r="r" b="b"/>
              <a:pathLst>
                <a:path w="968" h="1835" extrusionOk="0">
                  <a:moveTo>
                    <a:pt x="467" y="0"/>
                  </a:moveTo>
                  <a:cubicBezTo>
                    <a:pt x="34" y="0"/>
                    <a:pt x="100" y="801"/>
                    <a:pt x="100" y="901"/>
                  </a:cubicBezTo>
                  <a:cubicBezTo>
                    <a:pt x="100" y="1001"/>
                    <a:pt x="0" y="1835"/>
                    <a:pt x="467" y="1835"/>
                  </a:cubicBezTo>
                  <a:cubicBezTo>
                    <a:pt x="934" y="1835"/>
                    <a:pt x="867" y="968"/>
                    <a:pt x="867" y="901"/>
                  </a:cubicBezTo>
                  <a:cubicBezTo>
                    <a:pt x="867" y="801"/>
                    <a:pt x="968" y="0"/>
                    <a:pt x="4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51"/>
            <p:cNvSpPr/>
            <p:nvPr/>
          </p:nvSpPr>
          <p:spPr>
            <a:xfrm>
              <a:off x="-5177375" y="15737238"/>
              <a:ext cx="27550" cy="19975"/>
            </a:xfrm>
            <a:custGeom>
              <a:avLst/>
              <a:gdLst/>
              <a:ahLst/>
              <a:cxnLst/>
              <a:rect l="l" t="t" r="r" b="b"/>
              <a:pathLst>
                <a:path w="1102" h="799" extrusionOk="0">
                  <a:moveTo>
                    <a:pt x="652" y="1"/>
                  </a:moveTo>
                  <a:cubicBezTo>
                    <a:pt x="577" y="1"/>
                    <a:pt x="475" y="30"/>
                    <a:pt x="334" y="110"/>
                  </a:cubicBezTo>
                  <a:cubicBezTo>
                    <a:pt x="0" y="311"/>
                    <a:pt x="234" y="544"/>
                    <a:pt x="234" y="611"/>
                  </a:cubicBezTo>
                  <a:cubicBezTo>
                    <a:pt x="258" y="635"/>
                    <a:pt x="300" y="799"/>
                    <a:pt x="473" y="799"/>
                  </a:cubicBezTo>
                  <a:cubicBezTo>
                    <a:pt x="539" y="799"/>
                    <a:pt x="624" y="775"/>
                    <a:pt x="734" y="711"/>
                  </a:cubicBezTo>
                  <a:cubicBezTo>
                    <a:pt x="1101" y="477"/>
                    <a:pt x="901" y="210"/>
                    <a:pt x="901" y="177"/>
                  </a:cubicBezTo>
                  <a:cubicBezTo>
                    <a:pt x="855" y="154"/>
                    <a:pt x="824" y="1"/>
                    <a:pt x="6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51"/>
            <p:cNvSpPr/>
            <p:nvPr/>
          </p:nvSpPr>
          <p:spPr>
            <a:xfrm>
              <a:off x="-4868825" y="16373788"/>
              <a:ext cx="51725" cy="46925"/>
            </a:xfrm>
            <a:custGeom>
              <a:avLst/>
              <a:gdLst/>
              <a:ahLst/>
              <a:cxnLst/>
              <a:rect l="l" t="t" r="r" b="b"/>
              <a:pathLst>
                <a:path w="2069" h="1877" extrusionOk="0">
                  <a:moveTo>
                    <a:pt x="1515" y="0"/>
                  </a:moveTo>
                  <a:cubicBezTo>
                    <a:pt x="1193" y="0"/>
                    <a:pt x="794" y="612"/>
                    <a:pt x="735" y="700"/>
                  </a:cubicBezTo>
                  <a:cubicBezTo>
                    <a:pt x="668" y="767"/>
                    <a:pt x="1" y="1568"/>
                    <a:pt x="401" y="1835"/>
                  </a:cubicBezTo>
                  <a:cubicBezTo>
                    <a:pt x="447" y="1864"/>
                    <a:pt x="497" y="1877"/>
                    <a:pt x="548" y="1877"/>
                  </a:cubicBezTo>
                  <a:cubicBezTo>
                    <a:pt x="903" y="1877"/>
                    <a:pt x="1343" y="1255"/>
                    <a:pt x="1402" y="1167"/>
                  </a:cubicBezTo>
                  <a:cubicBezTo>
                    <a:pt x="1435" y="1034"/>
                    <a:pt x="2069" y="333"/>
                    <a:pt x="1635" y="33"/>
                  </a:cubicBezTo>
                  <a:cubicBezTo>
                    <a:pt x="1597" y="10"/>
                    <a:pt x="1557" y="0"/>
                    <a:pt x="15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51"/>
            <p:cNvSpPr/>
            <p:nvPr/>
          </p:nvSpPr>
          <p:spPr>
            <a:xfrm>
              <a:off x="-4727050" y="16329138"/>
              <a:ext cx="30875" cy="22400"/>
            </a:xfrm>
            <a:custGeom>
              <a:avLst/>
              <a:gdLst/>
              <a:ahLst/>
              <a:cxnLst/>
              <a:rect l="l" t="t" r="r" b="b"/>
              <a:pathLst>
                <a:path w="1235" h="896" extrusionOk="0">
                  <a:moveTo>
                    <a:pt x="598" y="1"/>
                  </a:moveTo>
                  <a:cubicBezTo>
                    <a:pt x="522" y="1"/>
                    <a:pt x="425" y="32"/>
                    <a:pt x="301" y="118"/>
                  </a:cubicBezTo>
                  <a:cubicBezTo>
                    <a:pt x="0" y="318"/>
                    <a:pt x="201" y="618"/>
                    <a:pt x="267" y="652"/>
                  </a:cubicBezTo>
                  <a:cubicBezTo>
                    <a:pt x="267" y="677"/>
                    <a:pt x="364" y="896"/>
                    <a:pt x="572" y="896"/>
                  </a:cubicBezTo>
                  <a:cubicBezTo>
                    <a:pt x="637" y="896"/>
                    <a:pt x="713" y="874"/>
                    <a:pt x="801" y="819"/>
                  </a:cubicBezTo>
                  <a:cubicBezTo>
                    <a:pt x="1235" y="518"/>
                    <a:pt x="934" y="218"/>
                    <a:pt x="901" y="218"/>
                  </a:cubicBezTo>
                  <a:cubicBezTo>
                    <a:pt x="853" y="194"/>
                    <a:pt x="789" y="1"/>
                    <a:pt x="5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51"/>
            <p:cNvSpPr/>
            <p:nvPr/>
          </p:nvSpPr>
          <p:spPr>
            <a:xfrm>
              <a:off x="-4740400" y="16433788"/>
              <a:ext cx="26700" cy="49275"/>
            </a:xfrm>
            <a:custGeom>
              <a:avLst/>
              <a:gdLst/>
              <a:ahLst/>
              <a:cxnLst/>
              <a:rect l="l" t="t" r="r" b="b"/>
              <a:pathLst>
                <a:path w="1068" h="1971" extrusionOk="0">
                  <a:moveTo>
                    <a:pt x="578" y="1"/>
                  </a:moveTo>
                  <a:cubicBezTo>
                    <a:pt x="199" y="1"/>
                    <a:pt x="167" y="805"/>
                    <a:pt x="167" y="936"/>
                  </a:cubicBezTo>
                  <a:cubicBezTo>
                    <a:pt x="167" y="1036"/>
                    <a:pt x="1" y="1936"/>
                    <a:pt x="468" y="1970"/>
                  </a:cubicBezTo>
                  <a:cubicBezTo>
                    <a:pt x="476" y="1970"/>
                    <a:pt x="483" y="1971"/>
                    <a:pt x="491" y="1971"/>
                  </a:cubicBezTo>
                  <a:cubicBezTo>
                    <a:pt x="935" y="1971"/>
                    <a:pt x="935" y="1035"/>
                    <a:pt x="935" y="969"/>
                  </a:cubicBezTo>
                  <a:cubicBezTo>
                    <a:pt x="935" y="869"/>
                    <a:pt x="1068" y="35"/>
                    <a:pt x="601" y="2"/>
                  </a:cubicBezTo>
                  <a:cubicBezTo>
                    <a:pt x="593" y="1"/>
                    <a:pt x="586" y="1"/>
                    <a:pt x="5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 name="Google Shape;1919;p51"/>
            <p:cNvSpPr/>
            <p:nvPr/>
          </p:nvSpPr>
          <p:spPr>
            <a:xfrm>
              <a:off x="-4638650" y="16224813"/>
              <a:ext cx="39200" cy="24825"/>
            </a:xfrm>
            <a:custGeom>
              <a:avLst/>
              <a:gdLst/>
              <a:ahLst/>
              <a:cxnLst/>
              <a:rect l="l" t="t" r="r" b="b"/>
              <a:pathLst>
                <a:path w="1568" h="993" extrusionOk="0">
                  <a:moveTo>
                    <a:pt x="528" y="1"/>
                  </a:moveTo>
                  <a:cubicBezTo>
                    <a:pt x="411" y="1"/>
                    <a:pt x="291" y="54"/>
                    <a:pt x="200" y="221"/>
                  </a:cubicBezTo>
                  <a:cubicBezTo>
                    <a:pt x="0" y="555"/>
                    <a:pt x="501" y="789"/>
                    <a:pt x="567" y="822"/>
                  </a:cubicBezTo>
                  <a:cubicBezTo>
                    <a:pt x="611" y="844"/>
                    <a:pt x="824" y="993"/>
                    <a:pt x="1023" y="993"/>
                  </a:cubicBezTo>
                  <a:cubicBezTo>
                    <a:pt x="1129" y="993"/>
                    <a:pt x="1231" y="950"/>
                    <a:pt x="1301" y="822"/>
                  </a:cubicBezTo>
                  <a:cubicBezTo>
                    <a:pt x="1568" y="388"/>
                    <a:pt x="1034" y="188"/>
                    <a:pt x="934" y="155"/>
                  </a:cubicBezTo>
                  <a:cubicBezTo>
                    <a:pt x="893" y="134"/>
                    <a:pt x="714" y="1"/>
                    <a:pt x="5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51"/>
            <p:cNvSpPr/>
            <p:nvPr/>
          </p:nvSpPr>
          <p:spPr>
            <a:xfrm>
              <a:off x="-4585275" y="16411063"/>
              <a:ext cx="49225" cy="38375"/>
            </a:xfrm>
            <a:custGeom>
              <a:avLst/>
              <a:gdLst/>
              <a:ahLst/>
              <a:cxnLst/>
              <a:rect l="l" t="t" r="r" b="b"/>
              <a:pathLst>
                <a:path w="1969" h="1535" extrusionOk="0">
                  <a:moveTo>
                    <a:pt x="516" y="0"/>
                  </a:moveTo>
                  <a:cubicBezTo>
                    <a:pt x="431" y="0"/>
                    <a:pt x="346" y="31"/>
                    <a:pt x="267" y="110"/>
                  </a:cubicBezTo>
                  <a:cubicBezTo>
                    <a:pt x="0" y="410"/>
                    <a:pt x="601" y="944"/>
                    <a:pt x="667" y="1044"/>
                  </a:cubicBezTo>
                  <a:cubicBezTo>
                    <a:pt x="748" y="1071"/>
                    <a:pt x="1134" y="1534"/>
                    <a:pt x="1438" y="1534"/>
                  </a:cubicBezTo>
                  <a:cubicBezTo>
                    <a:pt x="1510" y="1534"/>
                    <a:pt x="1577" y="1508"/>
                    <a:pt x="1635" y="1444"/>
                  </a:cubicBezTo>
                  <a:cubicBezTo>
                    <a:pt x="1968" y="1111"/>
                    <a:pt x="1301" y="477"/>
                    <a:pt x="1234" y="444"/>
                  </a:cubicBezTo>
                  <a:cubicBezTo>
                    <a:pt x="1156" y="417"/>
                    <a:pt x="830" y="0"/>
                    <a:pt x="5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51"/>
            <p:cNvSpPr/>
            <p:nvPr/>
          </p:nvSpPr>
          <p:spPr>
            <a:xfrm>
              <a:off x="-4464375" y="16260813"/>
              <a:ext cx="39225" cy="24400"/>
            </a:xfrm>
            <a:custGeom>
              <a:avLst/>
              <a:gdLst/>
              <a:ahLst/>
              <a:cxnLst/>
              <a:rect l="l" t="t" r="r" b="b"/>
              <a:pathLst>
                <a:path w="1569" h="976" extrusionOk="0">
                  <a:moveTo>
                    <a:pt x="585" y="0"/>
                  </a:moveTo>
                  <a:cubicBezTo>
                    <a:pt x="461" y="0"/>
                    <a:pt x="331" y="57"/>
                    <a:pt x="234" y="249"/>
                  </a:cubicBezTo>
                  <a:cubicBezTo>
                    <a:pt x="1" y="583"/>
                    <a:pt x="601" y="850"/>
                    <a:pt x="668" y="850"/>
                  </a:cubicBezTo>
                  <a:cubicBezTo>
                    <a:pt x="725" y="869"/>
                    <a:pt x="957" y="975"/>
                    <a:pt x="1158" y="975"/>
                  </a:cubicBezTo>
                  <a:cubicBezTo>
                    <a:pt x="1308" y="975"/>
                    <a:pt x="1440" y="916"/>
                    <a:pt x="1469" y="716"/>
                  </a:cubicBezTo>
                  <a:cubicBezTo>
                    <a:pt x="1569" y="283"/>
                    <a:pt x="1002" y="182"/>
                    <a:pt x="968" y="116"/>
                  </a:cubicBezTo>
                  <a:cubicBezTo>
                    <a:pt x="929" y="116"/>
                    <a:pt x="763" y="0"/>
                    <a:pt x="5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51"/>
            <p:cNvSpPr/>
            <p:nvPr/>
          </p:nvSpPr>
          <p:spPr>
            <a:xfrm>
              <a:off x="-4526900" y="16035613"/>
              <a:ext cx="53375" cy="42025"/>
            </a:xfrm>
            <a:custGeom>
              <a:avLst/>
              <a:gdLst/>
              <a:ahLst/>
              <a:cxnLst/>
              <a:rect l="l" t="t" r="r" b="b"/>
              <a:pathLst>
                <a:path w="2135" h="1681" extrusionOk="0">
                  <a:moveTo>
                    <a:pt x="1601" y="0"/>
                  </a:moveTo>
                  <a:cubicBezTo>
                    <a:pt x="1261" y="0"/>
                    <a:pt x="822" y="529"/>
                    <a:pt x="767" y="584"/>
                  </a:cubicBezTo>
                  <a:cubicBezTo>
                    <a:pt x="667" y="718"/>
                    <a:pt x="0" y="1285"/>
                    <a:pt x="400" y="1618"/>
                  </a:cubicBezTo>
                  <a:cubicBezTo>
                    <a:pt x="444" y="1662"/>
                    <a:pt x="497" y="1681"/>
                    <a:pt x="555" y="1681"/>
                  </a:cubicBezTo>
                  <a:cubicBezTo>
                    <a:pt x="850" y="1681"/>
                    <a:pt x="1279" y="1202"/>
                    <a:pt x="1334" y="1118"/>
                  </a:cubicBezTo>
                  <a:cubicBezTo>
                    <a:pt x="1434" y="1051"/>
                    <a:pt x="2135" y="384"/>
                    <a:pt x="1801" y="84"/>
                  </a:cubicBezTo>
                  <a:cubicBezTo>
                    <a:pt x="1742" y="25"/>
                    <a:pt x="1674" y="0"/>
                    <a:pt x="16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51"/>
            <p:cNvSpPr/>
            <p:nvPr/>
          </p:nvSpPr>
          <p:spPr>
            <a:xfrm>
              <a:off x="-4514400" y="16165888"/>
              <a:ext cx="26700" cy="20725"/>
            </a:xfrm>
            <a:custGeom>
              <a:avLst/>
              <a:gdLst/>
              <a:ahLst/>
              <a:cxnLst/>
              <a:rect l="l" t="t" r="r" b="b"/>
              <a:pathLst>
                <a:path w="1068" h="829" extrusionOk="0">
                  <a:moveTo>
                    <a:pt x="705" y="1"/>
                  </a:moveTo>
                  <a:cubicBezTo>
                    <a:pt x="585" y="1"/>
                    <a:pt x="494" y="43"/>
                    <a:pt x="467" y="43"/>
                  </a:cubicBezTo>
                  <a:cubicBezTo>
                    <a:pt x="434" y="43"/>
                    <a:pt x="267" y="77"/>
                    <a:pt x="167" y="177"/>
                  </a:cubicBezTo>
                  <a:cubicBezTo>
                    <a:pt x="34" y="243"/>
                    <a:pt x="0" y="410"/>
                    <a:pt x="167" y="644"/>
                  </a:cubicBezTo>
                  <a:cubicBezTo>
                    <a:pt x="320" y="796"/>
                    <a:pt x="450" y="829"/>
                    <a:pt x="541" y="829"/>
                  </a:cubicBezTo>
                  <a:cubicBezTo>
                    <a:pt x="608" y="829"/>
                    <a:pt x="653" y="811"/>
                    <a:pt x="668" y="811"/>
                  </a:cubicBezTo>
                  <a:cubicBezTo>
                    <a:pt x="734" y="744"/>
                    <a:pt x="968" y="811"/>
                    <a:pt x="1001" y="377"/>
                  </a:cubicBezTo>
                  <a:cubicBezTo>
                    <a:pt x="1068" y="143"/>
                    <a:pt x="934" y="10"/>
                    <a:pt x="801" y="10"/>
                  </a:cubicBezTo>
                  <a:cubicBezTo>
                    <a:pt x="768" y="3"/>
                    <a:pt x="736" y="1"/>
                    <a:pt x="7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51"/>
            <p:cNvSpPr/>
            <p:nvPr/>
          </p:nvSpPr>
          <p:spPr>
            <a:xfrm>
              <a:off x="-4390975" y="16019213"/>
              <a:ext cx="54225" cy="41525"/>
            </a:xfrm>
            <a:custGeom>
              <a:avLst/>
              <a:gdLst/>
              <a:ahLst/>
              <a:cxnLst/>
              <a:rect l="l" t="t" r="r" b="b"/>
              <a:pathLst>
                <a:path w="2169" h="1661" extrusionOk="0">
                  <a:moveTo>
                    <a:pt x="545" y="1"/>
                  </a:moveTo>
                  <a:cubicBezTo>
                    <a:pt x="459" y="1"/>
                    <a:pt x="376" y="31"/>
                    <a:pt x="301" y="106"/>
                  </a:cubicBezTo>
                  <a:cubicBezTo>
                    <a:pt x="0" y="373"/>
                    <a:pt x="701" y="1007"/>
                    <a:pt x="801" y="1073"/>
                  </a:cubicBezTo>
                  <a:cubicBezTo>
                    <a:pt x="855" y="1155"/>
                    <a:pt x="1311" y="1660"/>
                    <a:pt x="1639" y="1660"/>
                  </a:cubicBezTo>
                  <a:cubicBezTo>
                    <a:pt x="1713" y="1660"/>
                    <a:pt x="1780" y="1635"/>
                    <a:pt x="1835" y="1574"/>
                  </a:cubicBezTo>
                  <a:cubicBezTo>
                    <a:pt x="2169" y="1207"/>
                    <a:pt x="1368" y="573"/>
                    <a:pt x="1335" y="540"/>
                  </a:cubicBezTo>
                  <a:cubicBezTo>
                    <a:pt x="1255" y="460"/>
                    <a:pt x="880" y="1"/>
                    <a:pt x="5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51"/>
            <p:cNvSpPr/>
            <p:nvPr/>
          </p:nvSpPr>
          <p:spPr>
            <a:xfrm>
              <a:off x="-4336775" y="15912713"/>
              <a:ext cx="24200" cy="21175"/>
            </a:xfrm>
            <a:custGeom>
              <a:avLst/>
              <a:gdLst/>
              <a:ahLst/>
              <a:cxnLst/>
              <a:rect l="l" t="t" r="r" b="b"/>
              <a:pathLst>
                <a:path w="968" h="847" extrusionOk="0">
                  <a:moveTo>
                    <a:pt x="420" y="0"/>
                  </a:moveTo>
                  <a:cubicBezTo>
                    <a:pt x="340" y="0"/>
                    <a:pt x="237" y="72"/>
                    <a:pt x="134" y="330"/>
                  </a:cubicBezTo>
                  <a:cubicBezTo>
                    <a:pt x="1" y="697"/>
                    <a:pt x="234" y="797"/>
                    <a:pt x="301" y="797"/>
                  </a:cubicBezTo>
                  <a:cubicBezTo>
                    <a:pt x="317" y="797"/>
                    <a:pt x="384" y="847"/>
                    <a:pt x="468" y="847"/>
                  </a:cubicBezTo>
                  <a:cubicBezTo>
                    <a:pt x="551" y="847"/>
                    <a:pt x="651" y="797"/>
                    <a:pt x="734" y="597"/>
                  </a:cubicBezTo>
                  <a:cubicBezTo>
                    <a:pt x="968" y="130"/>
                    <a:pt x="634" y="96"/>
                    <a:pt x="568" y="96"/>
                  </a:cubicBezTo>
                  <a:cubicBezTo>
                    <a:pt x="551" y="64"/>
                    <a:pt x="496" y="0"/>
                    <a:pt x="4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51"/>
            <p:cNvSpPr/>
            <p:nvPr/>
          </p:nvSpPr>
          <p:spPr>
            <a:xfrm>
              <a:off x="-4607800" y="15561413"/>
              <a:ext cx="22525" cy="46825"/>
            </a:xfrm>
            <a:custGeom>
              <a:avLst/>
              <a:gdLst/>
              <a:ahLst/>
              <a:cxnLst/>
              <a:rect l="l" t="t" r="r" b="b"/>
              <a:pathLst>
                <a:path w="901" h="1873" extrusionOk="0">
                  <a:moveTo>
                    <a:pt x="434" y="1"/>
                  </a:moveTo>
                  <a:cubicBezTo>
                    <a:pt x="413" y="1"/>
                    <a:pt x="390" y="2"/>
                    <a:pt x="367" y="5"/>
                  </a:cubicBezTo>
                  <a:cubicBezTo>
                    <a:pt x="0" y="72"/>
                    <a:pt x="134" y="839"/>
                    <a:pt x="134" y="906"/>
                  </a:cubicBezTo>
                  <a:cubicBezTo>
                    <a:pt x="134" y="1006"/>
                    <a:pt x="67" y="1206"/>
                    <a:pt x="134" y="1406"/>
                  </a:cubicBezTo>
                  <a:cubicBezTo>
                    <a:pt x="167" y="1639"/>
                    <a:pt x="234" y="1840"/>
                    <a:pt x="467" y="1873"/>
                  </a:cubicBezTo>
                  <a:cubicBezTo>
                    <a:pt x="668" y="1873"/>
                    <a:pt x="768" y="1673"/>
                    <a:pt x="834" y="1373"/>
                  </a:cubicBezTo>
                  <a:cubicBezTo>
                    <a:pt x="901" y="1139"/>
                    <a:pt x="868" y="872"/>
                    <a:pt x="868" y="839"/>
                  </a:cubicBezTo>
                  <a:cubicBezTo>
                    <a:pt x="868" y="806"/>
                    <a:pt x="901" y="539"/>
                    <a:pt x="834" y="339"/>
                  </a:cubicBezTo>
                  <a:cubicBezTo>
                    <a:pt x="804" y="156"/>
                    <a:pt x="662" y="1"/>
                    <a:pt x="4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51"/>
            <p:cNvSpPr/>
            <p:nvPr/>
          </p:nvSpPr>
          <p:spPr>
            <a:xfrm>
              <a:off x="-4787925" y="15602713"/>
              <a:ext cx="30050" cy="22775"/>
            </a:xfrm>
            <a:custGeom>
              <a:avLst/>
              <a:gdLst/>
              <a:ahLst/>
              <a:cxnLst/>
              <a:rect l="l" t="t" r="r" b="b"/>
              <a:pathLst>
                <a:path w="1202" h="911" extrusionOk="0">
                  <a:moveTo>
                    <a:pt x="539" y="0"/>
                  </a:moveTo>
                  <a:cubicBezTo>
                    <a:pt x="446" y="0"/>
                    <a:pt x="329" y="49"/>
                    <a:pt x="200" y="221"/>
                  </a:cubicBezTo>
                  <a:cubicBezTo>
                    <a:pt x="0" y="555"/>
                    <a:pt x="334" y="721"/>
                    <a:pt x="367" y="755"/>
                  </a:cubicBezTo>
                  <a:cubicBezTo>
                    <a:pt x="388" y="795"/>
                    <a:pt x="508" y="911"/>
                    <a:pt x="651" y="911"/>
                  </a:cubicBezTo>
                  <a:cubicBezTo>
                    <a:pt x="743" y="911"/>
                    <a:pt x="843" y="864"/>
                    <a:pt x="934" y="721"/>
                  </a:cubicBezTo>
                  <a:cubicBezTo>
                    <a:pt x="1201" y="354"/>
                    <a:pt x="834" y="188"/>
                    <a:pt x="768" y="88"/>
                  </a:cubicBezTo>
                  <a:cubicBezTo>
                    <a:pt x="748" y="88"/>
                    <a:pt x="664" y="0"/>
                    <a:pt x="5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51"/>
            <p:cNvSpPr/>
            <p:nvPr/>
          </p:nvSpPr>
          <p:spPr>
            <a:xfrm>
              <a:off x="-4597800" y="15695113"/>
              <a:ext cx="29875" cy="20600"/>
            </a:xfrm>
            <a:custGeom>
              <a:avLst/>
              <a:gdLst/>
              <a:ahLst/>
              <a:cxnLst/>
              <a:rect l="l" t="t" r="r" b="b"/>
              <a:pathLst>
                <a:path w="1195" h="824" extrusionOk="0">
                  <a:moveTo>
                    <a:pt x="440" y="1"/>
                  </a:moveTo>
                  <a:cubicBezTo>
                    <a:pt x="292" y="1"/>
                    <a:pt x="107" y="61"/>
                    <a:pt x="67" y="361"/>
                  </a:cubicBezTo>
                  <a:cubicBezTo>
                    <a:pt x="1" y="728"/>
                    <a:pt x="501" y="795"/>
                    <a:pt x="568" y="795"/>
                  </a:cubicBezTo>
                  <a:cubicBezTo>
                    <a:pt x="596" y="795"/>
                    <a:pt x="699" y="824"/>
                    <a:pt x="812" y="824"/>
                  </a:cubicBezTo>
                  <a:cubicBezTo>
                    <a:pt x="970" y="824"/>
                    <a:pt x="1149" y="767"/>
                    <a:pt x="1168" y="494"/>
                  </a:cubicBezTo>
                  <a:cubicBezTo>
                    <a:pt x="1195" y="97"/>
                    <a:pt x="905" y="15"/>
                    <a:pt x="735" y="15"/>
                  </a:cubicBezTo>
                  <a:cubicBezTo>
                    <a:pt x="691" y="15"/>
                    <a:pt x="655" y="21"/>
                    <a:pt x="635" y="27"/>
                  </a:cubicBezTo>
                  <a:cubicBezTo>
                    <a:pt x="621" y="27"/>
                    <a:pt x="538" y="1"/>
                    <a:pt x="4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51"/>
            <p:cNvSpPr/>
            <p:nvPr/>
          </p:nvSpPr>
          <p:spPr>
            <a:xfrm>
              <a:off x="-4514400" y="15853713"/>
              <a:ext cx="39225" cy="27725"/>
            </a:xfrm>
            <a:custGeom>
              <a:avLst/>
              <a:gdLst/>
              <a:ahLst/>
              <a:cxnLst/>
              <a:rect l="l" t="t" r="r" b="b"/>
              <a:pathLst>
                <a:path w="1569" h="1109" extrusionOk="0">
                  <a:moveTo>
                    <a:pt x="576" y="1"/>
                  </a:moveTo>
                  <a:cubicBezTo>
                    <a:pt x="478" y="1"/>
                    <a:pt x="371" y="41"/>
                    <a:pt x="267" y="155"/>
                  </a:cubicBezTo>
                  <a:cubicBezTo>
                    <a:pt x="0" y="455"/>
                    <a:pt x="467" y="789"/>
                    <a:pt x="501" y="822"/>
                  </a:cubicBezTo>
                  <a:cubicBezTo>
                    <a:pt x="575" y="847"/>
                    <a:pt x="795" y="1108"/>
                    <a:pt x="1025" y="1108"/>
                  </a:cubicBezTo>
                  <a:cubicBezTo>
                    <a:pt x="1107" y="1108"/>
                    <a:pt x="1190" y="1076"/>
                    <a:pt x="1268" y="989"/>
                  </a:cubicBezTo>
                  <a:cubicBezTo>
                    <a:pt x="1568" y="622"/>
                    <a:pt x="1068" y="288"/>
                    <a:pt x="1001" y="221"/>
                  </a:cubicBezTo>
                  <a:cubicBezTo>
                    <a:pt x="978" y="198"/>
                    <a:pt x="796" y="1"/>
                    <a:pt x="5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51"/>
            <p:cNvSpPr/>
            <p:nvPr/>
          </p:nvSpPr>
          <p:spPr>
            <a:xfrm>
              <a:off x="-4472700" y="15687538"/>
              <a:ext cx="35875" cy="43175"/>
            </a:xfrm>
            <a:custGeom>
              <a:avLst/>
              <a:gdLst/>
              <a:ahLst/>
              <a:cxnLst/>
              <a:rect l="l" t="t" r="r" b="b"/>
              <a:pathLst>
                <a:path w="1435" h="1727" extrusionOk="0">
                  <a:moveTo>
                    <a:pt x="1081" y="0"/>
                  </a:moveTo>
                  <a:cubicBezTo>
                    <a:pt x="932" y="0"/>
                    <a:pt x="800" y="138"/>
                    <a:pt x="667" y="297"/>
                  </a:cubicBezTo>
                  <a:cubicBezTo>
                    <a:pt x="501" y="464"/>
                    <a:pt x="434" y="664"/>
                    <a:pt x="367" y="697"/>
                  </a:cubicBezTo>
                  <a:cubicBezTo>
                    <a:pt x="367" y="764"/>
                    <a:pt x="200" y="931"/>
                    <a:pt x="134" y="1098"/>
                  </a:cubicBezTo>
                  <a:cubicBezTo>
                    <a:pt x="34" y="1298"/>
                    <a:pt x="0" y="1498"/>
                    <a:pt x="167" y="1665"/>
                  </a:cubicBezTo>
                  <a:cubicBezTo>
                    <a:pt x="221" y="1708"/>
                    <a:pt x="282" y="1727"/>
                    <a:pt x="345" y="1727"/>
                  </a:cubicBezTo>
                  <a:cubicBezTo>
                    <a:pt x="478" y="1727"/>
                    <a:pt x="621" y="1644"/>
                    <a:pt x="734" y="1531"/>
                  </a:cubicBezTo>
                  <a:cubicBezTo>
                    <a:pt x="901" y="1365"/>
                    <a:pt x="1001" y="1164"/>
                    <a:pt x="1068" y="1131"/>
                  </a:cubicBezTo>
                  <a:cubicBezTo>
                    <a:pt x="1101" y="1098"/>
                    <a:pt x="1268" y="864"/>
                    <a:pt x="1335" y="631"/>
                  </a:cubicBezTo>
                  <a:cubicBezTo>
                    <a:pt x="1435" y="364"/>
                    <a:pt x="1435" y="130"/>
                    <a:pt x="1201" y="30"/>
                  </a:cubicBezTo>
                  <a:cubicBezTo>
                    <a:pt x="1160" y="10"/>
                    <a:pt x="1120" y="0"/>
                    <a:pt x="108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51"/>
            <p:cNvSpPr/>
            <p:nvPr/>
          </p:nvSpPr>
          <p:spPr>
            <a:xfrm>
              <a:off x="-4477700" y="15956188"/>
              <a:ext cx="25875" cy="28325"/>
            </a:xfrm>
            <a:custGeom>
              <a:avLst/>
              <a:gdLst/>
              <a:ahLst/>
              <a:cxnLst/>
              <a:rect l="l" t="t" r="r" b="b"/>
              <a:pathLst>
                <a:path w="1035" h="1133" extrusionOk="0">
                  <a:moveTo>
                    <a:pt x="527" y="1"/>
                  </a:moveTo>
                  <a:cubicBezTo>
                    <a:pt x="457" y="1"/>
                    <a:pt x="381" y="25"/>
                    <a:pt x="300" y="92"/>
                  </a:cubicBezTo>
                  <a:cubicBezTo>
                    <a:pt x="0" y="292"/>
                    <a:pt x="267" y="626"/>
                    <a:pt x="267" y="726"/>
                  </a:cubicBezTo>
                  <a:cubicBezTo>
                    <a:pt x="300" y="726"/>
                    <a:pt x="300" y="859"/>
                    <a:pt x="367" y="959"/>
                  </a:cubicBezTo>
                  <a:cubicBezTo>
                    <a:pt x="425" y="1046"/>
                    <a:pt x="508" y="1133"/>
                    <a:pt x="680" y="1133"/>
                  </a:cubicBezTo>
                  <a:cubicBezTo>
                    <a:pt x="707" y="1133"/>
                    <a:pt x="736" y="1131"/>
                    <a:pt x="767" y="1126"/>
                  </a:cubicBezTo>
                  <a:cubicBezTo>
                    <a:pt x="968" y="1093"/>
                    <a:pt x="1034" y="926"/>
                    <a:pt x="1034" y="792"/>
                  </a:cubicBezTo>
                  <a:cubicBezTo>
                    <a:pt x="1034" y="626"/>
                    <a:pt x="968" y="459"/>
                    <a:pt x="968" y="426"/>
                  </a:cubicBezTo>
                  <a:cubicBezTo>
                    <a:pt x="968" y="392"/>
                    <a:pt x="934" y="225"/>
                    <a:pt x="801" y="92"/>
                  </a:cubicBezTo>
                  <a:cubicBezTo>
                    <a:pt x="721" y="52"/>
                    <a:pt x="630" y="1"/>
                    <a:pt x="5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51"/>
            <p:cNvSpPr/>
            <p:nvPr/>
          </p:nvSpPr>
          <p:spPr>
            <a:xfrm>
              <a:off x="-4377625" y="15857413"/>
              <a:ext cx="37525" cy="21675"/>
            </a:xfrm>
            <a:custGeom>
              <a:avLst/>
              <a:gdLst/>
              <a:ahLst/>
              <a:cxnLst/>
              <a:rect l="l" t="t" r="r" b="b"/>
              <a:pathLst>
                <a:path w="1501" h="867" extrusionOk="0">
                  <a:moveTo>
                    <a:pt x="517" y="1"/>
                  </a:moveTo>
                  <a:cubicBezTo>
                    <a:pt x="339" y="1"/>
                    <a:pt x="137" y="62"/>
                    <a:pt x="100" y="340"/>
                  </a:cubicBezTo>
                  <a:cubicBezTo>
                    <a:pt x="0" y="707"/>
                    <a:pt x="600" y="807"/>
                    <a:pt x="667" y="807"/>
                  </a:cubicBezTo>
                  <a:cubicBezTo>
                    <a:pt x="698" y="823"/>
                    <a:pt x="843" y="867"/>
                    <a:pt x="999" y="867"/>
                  </a:cubicBezTo>
                  <a:cubicBezTo>
                    <a:pt x="1182" y="867"/>
                    <a:pt x="1381" y="807"/>
                    <a:pt x="1434" y="574"/>
                  </a:cubicBezTo>
                  <a:cubicBezTo>
                    <a:pt x="1501" y="140"/>
                    <a:pt x="867" y="40"/>
                    <a:pt x="801" y="40"/>
                  </a:cubicBezTo>
                  <a:cubicBezTo>
                    <a:pt x="786" y="40"/>
                    <a:pt x="659" y="1"/>
                    <a:pt x="5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51"/>
            <p:cNvSpPr/>
            <p:nvPr/>
          </p:nvSpPr>
          <p:spPr>
            <a:xfrm>
              <a:off x="-5161525" y="16040188"/>
              <a:ext cx="34200" cy="21025"/>
            </a:xfrm>
            <a:custGeom>
              <a:avLst/>
              <a:gdLst/>
              <a:ahLst/>
              <a:cxnLst/>
              <a:rect l="l" t="t" r="r" b="b"/>
              <a:pathLst>
                <a:path w="1368" h="841" extrusionOk="0">
                  <a:moveTo>
                    <a:pt x="834" y="1"/>
                  </a:moveTo>
                  <a:cubicBezTo>
                    <a:pt x="767" y="1"/>
                    <a:pt x="667" y="34"/>
                    <a:pt x="634" y="34"/>
                  </a:cubicBezTo>
                  <a:cubicBezTo>
                    <a:pt x="612" y="34"/>
                    <a:pt x="560" y="20"/>
                    <a:pt x="508" y="20"/>
                  </a:cubicBezTo>
                  <a:cubicBezTo>
                    <a:pt x="482" y="20"/>
                    <a:pt x="456" y="23"/>
                    <a:pt x="434" y="34"/>
                  </a:cubicBezTo>
                  <a:cubicBezTo>
                    <a:pt x="334" y="68"/>
                    <a:pt x="200" y="101"/>
                    <a:pt x="100" y="368"/>
                  </a:cubicBezTo>
                  <a:cubicBezTo>
                    <a:pt x="0" y="535"/>
                    <a:pt x="134" y="701"/>
                    <a:pt x="300" y="768"/>
                  </a:cubicBezTo>
                  <a:cubicBezTo>
                    <a:pt x="401" y="828"/>
                    <a:pt x="513" y="840"/>
                    <a:pt x="594" y="840"/>
                  </a:cubicBezTo>
                  <a:cubicBezTo>
                    <a:pt x="647" y="840"/>
                    <a:pt x="687" y="835"/>
                    <a:pt x="701" y="835"/>
                  </a:cubicBezTo>
                  <a:cubicBezTo>
                    <a:pt x="767" y="835"/>
                    <a:pt x="968" y="835"/>
                    <a:pt x="1134" y="701"/>
                  </a:cubicBezTo>
                  <a:cubicBezTo>
                    <a:pt x="1301" y="601"/>
                    <a:pt x="1368" y="401"/>
                    <a:pt x="1201" y="234"/>
                  </a:cubicBezTo>
                  <a:cubicBezTo>
                    <a:pt x="1034" y="68"/>
                    <a:pt x="934" y="68"/>
                    <a:pt x="8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51"/>
            <p:cNvSpPr/>
            <p:nvPr/>
          </p:nvSpPr>
          <p:spPr>
            <a:xfrm>
              <a:off x="-5410875" y="15798263"/>
              <a:ext cx="51725" cy="25275"/>
            </a:xfrm>
            <a:custGeom>
              <a:avLst/>
              <a:gdLst/>
              <a:ahLst/>
              <a:cxnLst/>
              <a:rect l="l" t="t" r="r" b="b"/>
              <a:pathLst>
                <a:path w="2069" h="1011" extrusionOk="0">
                  <a:moveTo>
                    <a:pt x="535" y="0"/>
                  </a:moveTo>
                  <a:cubicBezTo>
                    <a:pt x="362" y="0"/>
                    <a:pt x="203" y="65"/>
                    <a:pt x="134" y="271"/>
                  </a:cubicBezTo>
                  <a:cubicBezTo>
                    <a:pt x="0" y="672"/>
                    <a:pt x="801" y="905"/>
                    <a:pt x="934" y="905"/>
                  </a:cubicBezTo>
                  <a:cubicBezTo>
                    <a:pt x="971" y="923"/>
                    <a:pt x="1266" y="1011"/>
                    <a:pt x="1532" y="1011"/>
                  </a:cubicBezTo>
                  <a:cubicBezTo>
                    <a:pt x="1753" y="1011"/>
                    <a:pt x="1953" y="950"/>
                    <a:pt x="1969" y="738"/>
                  </a:cubicBezTo>
                  <a:cubicBezTo>
                    <a:pt x="2069" y="271"/>
                    <a:pt x="1235" y="171"/>
                    <a:pt x="1135" y="171"/>
                  </a:cubicBezTo>
                  <a:cubicBezTo>
                    <a:pt x="1056" y="132"/>
                    <a:pt x="782" y="0"/>
                    <a:pt x="5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1" name="TextBox 140"/>
          <p:cNvSpPr txBox="1"/>
          <p:nvPr/>
        </p:nvSpPr>
        <p:spPr>
          <a:xfrm>
            <a:off x="228601" y="1733550"/>
            <a:ext cx="8839200" cy="901593"/>
          </a:xfrm>
          <a:prstGeom prst="rect">
            <a:avLst/>
          </a:prstGeom>
          <a:noFill/>
        </p:spPr>
        <p:txBody>
          <a:bodyPr wrap="square" rtlCol="0">
            <a:spAutoFit/>
          </a:bodyPr>
          <a:lstStyle/>
          <a:p>
            <a:pPr algn="ctr">
              <a:lnSpc>
                <a:spcPct val="150000"/>
              </a:lnSpc>
            </a:pPr>
            <a:r>
              <a:rPr lang="en-US" sz="4000" b="1" dirty="0">
                <a:solidFill>
                  <a:schemeClr val="accent6">
                    <a:lumMod val="75000"/>
                  </a:schemeClr>
                </a:solidFill>
              </a:rPr>
              <a:t>CẢM ƠN CÁC EM ĐÃ LẮNG NGHE!</a:t>
            </a:r>
          </a:p>
        </p:txBody>
      </p:sp>
    </p:spTree>
    <p:extLst>
      <p:ext uri="{BB962C8B-B14F-4D97-AF65-F5344CB8AC3E}">
        <p14:creationId xmlns:p14="http://schemas.microsoft.com/office/powerpoint/2010/main" val="3735779043"/>
      </p:ext>
    </p:extLst>
  </p:cSld>
  <p:clrMapOvr>
    <a:masterClrMapping/>
  </p:clrMapOvr>
  <p:transition>
    <p:split orient="ver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05"/>
        <p:cNvGrpSpPr/>
        <p:nvPr/>
      </p:nvGrpSpPr>
      <p:grpSpPr>
        <a:xfrm>
          <a:off x="0" y="0"/>
          <a:ext cx="0" cy="0"/>
          <a:chOff x="0" y="0"/>
          <a:chExt cx="0" cy="0"/>
        </a:xfrm>
      </p:grpSpPr>
      <p:pic>
        <p:nvPicPr>
          <p:cNvPr id="2" name="1.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2328"/>
            <a:ext cx="9143999" cy="5141172"/>
          </a:xfrm>
          <a:prstGeom prst="rect">
            <a:avLst/>
          </a:prstGeom>
        </p:spPr>
      </p:pic>
    </p:spTree>
    <p:extLst>
      <p:ext uri="{BB962C8B-B14F-4D97-AF65-F5344CB8AC3E}">
        <p14:creationId xmlns:p14="http://schemas.microsoft.com/office/powerpoint/2010/main" val="1734579911"/>
      </p:ext>
    </p:extLst>
  </p:cSld>
  <p:clrMapOvr>
    <a:masterClrMapping/>
  </p:clrMapOvr>
  <p:transition>
    <p:split orient="vert"/>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2499397" y="254000"/>
            <a:ext cx="4902200" cy="1477328"/>
          </a:xfrm>
          <a:prstGeom prst="rect">
            <a:avLst/>
          </a:prstGeom>
        </p:spPr>
        <p:txBody>
          <a:bodyPr wrap="square">
            <a:spAutoFit/>
          </a:bodyPr>
          <a:lstStyle/>
          <a:p>
            <a:pPr algn="just">
              <a:lnSpc>
                <a:spcPct val="150000"/>
              </a:lnSpc>
            </a:pPr>
            <a:r>
              <a:rPr lang="vi-VN" sz="2000" dirty="0"/>
              <a:t>Hệ miễn dịch được chia thành </a:t>
            </a:r>
            <a:r>
              <a:rPr lang="vi-VN" sz="2000" b="1" dirty="0"/>
              <a:t>hai loại: </a:t>
            </a:r>
            <a:endParaRPr lang="en-US" sz="2000" b="1" dirty="0"/>
          </a:p>
          <a:p>
            <a:pPr marL="342900" indent="-342900" algn="just">
              <a:lnSpc>
                <a:spcPct val="150000"/>
              </a:lnSpc>
              <a:buFont typeface="Wingdings" pitchFamily="2" charset="2"/>
              <a:buChar char="v"/>
            </a:pPr>
            <a:r>
              <a:rPr lang="en-US" sz="2000" dirty="0"/>
              <a:t>M</a:t>
            </a:r>
            <a:r>
              <a:rPr lang="vi-VN" sz="2000" dirty="0"/>
              <a:t>iễn dịch không đặc hiệu</a:t>
            </a:r>
            <a:endParaRPr lang="en-US" sz="2000" dirty="0"/>
          </a:p>
          <a:p>
            <a:pPr marL="342900" indent="-342900" algn="just">
              <a:lnSpc>
                <a:spcPct val="150000"/>
              </a:lnSpc>
              <a:buFont typeface="Wingdings" pitchFamily="2" charset="2"/>
              <a:buChar char="v"/>
            </a:pPr>
            <a:r>
              <a:rPr lang="en-US" sz="2000" dirty="0"/>
              <a:t>M</a:t>
            </a:r>
            <a:r>
              <a:rPr lang="vi-VN" sz="2000" dirty="0"/>
              <a:t>iễn dịch đặc hiệu</a:t>
            </a:r>
            <a:endParaRPr lang="en-US" sz="2000" dirty="0"/>
          </a:p>
        </p:txBody>
      </p:sp>
      <p:pic>
        <p:nvPicPr>
          <p:cNvPr id="11" name="Picture 1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2208198" y="462032"/>
            <a:ext cx="176202" cy="1061263"/>
          </a:xfrm>
          <a:prstGeom prst="rect">
            <a:avLst/>
          </a:prstGeom>
        </p:spPr>
      </p:pic>
    </p:spTree>
    <p:extLst>
      <p:ext uri="{BB962C8B-B14F-4D97-AF65-F5344CB8AC3E}">
        <p14:creationId xmlns:p14="http://schemas.microsoft.com/office/powerpoint/2010/main" val="594188455"/>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914400" y="164943"/>
            <a:ext cx="3657600" cy="553998"/>
          </a:xfrm>
          <a:prstGeom prst="rect">
            <a:avLst/>
          </a:prstGeom>
        </p:spPr>
        <p:txBody>
          <a:bodyPr wrap="square">
            <a:spAutoFit/>
          </a:bodyPr>
          <a:lstStyle/>
          <a:p>
            <a:pPr algn="just">
              <a:lnSpc>
                <a:spcPct val="150000"/>
              </a:lnSpc>
            </a:pPr>
            <a:r>
              <a:rPr lang="en-US" sz="2000" b="1" dirty="0"/>
              <a:t>2. </a:t>
            </a:r>
            <a:r>
              <a:rPr lang="en-US" sz="2000" b="1" dirty="0" err="1"/>
              <a:t>Miễn</a:t>
            </a:r>
            <a:r>
              <a:rPr lang="en-US" sz="2000" b="1" dirty="0"/>
              <a:t> </a:t>
            </a:r>
            <a:r>
              <a:rPr lang="en-US" sz="2000" b="1" dirty="0" err="1"/>
              <a:t>dịch</a:t>
            </a:r>
            <a:r>
              <a:rPr lang="en-US" sz="2000" b="1" dirty="0"/>
              <a:t> </a:t>
            </a:r>
            <a:r>
              <a:rPr lang="en-US" sz="2000" b="1" dirty="0" err="1"/>
              <a:t>không</a:t>
            </a:r>
            <a:r>
              <a:rPr lang="en-US" sz="2000" b="1" dirty="0"/>
              <a:t> </a:t>
            </a:r>
            <a:r>
              <a:rPr lang="en-US" sz="2000" b="1" dirty="0" err="1"/>
              <a:t>đặc</a:t>
            </a:r>
            <a:r>
              <a:rPr lang="en-US" sz="2000" b="1" dirty="0"/>
              <a:t> </a:t>
            </a:r>
            <a:r>
              <a:rPr lang="en-US" sz="2000" b="1" dirty="0" err="1"/>
              <a:t>hiệu</a:t>
            </a:r>
            <a:endParaRPr lang="en-US" sz="2000" b="1" dirty="0"/>
          </a:p>
        </p:txBody>
      </p:sp>
      <p:grpSp>
        <p:nvGrpSpPr>
          <p:cNvPr id="10" name="Group 9"/>
          <p:cNvGrpSpPr/>
          <p:nvPr/>
        </p:nvGrpSpPr>
        <p:grpSpPr>
          <a:xfrm>
            <a:off x="2875208" y="753767"/>
            <a:ext cx="5506792" cy="1931057"/>
            <a:chOff x="1066800" y="231885"/>
            <a:chExt cx="3124200" cy="2119878"/>
          </a:xfrm>
        </p:grpSpPr>
        <p:pic>
          <p:nvPicPr>
            <p:cNvPr id="11" name="Picture 13">
              <a:extLst>
                <a:ext uri="{FF2B5EF4-FFF2-40B4-BE49-F238E27FC236}">
                  <a16:creationId xmlns:a16="http://schemas.microsoft.com/office/drawing/2014/main" id="{26C8D2C3-54BE-421E-5E1F-0555C6AC680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66800" y="231885"/>
              <a:ext cx="604724" cy="695564"/>
            </a:xfrm>
            <a:prstGeom prst="rect">
              <a:avLst/>
            </a:prstGeom>
          </p:spPr>
        </p:pic>
        <p:sp>
          <p:nvSpPr>
            <p:cNvPr id="12" name="Rectangle 11"/>
            <p:cNvSpPr/>
            <p:nvPr/>
          </p:nvSpPr>
          <p:spPr>
            <a:xfrm>
              <a:off x="1828800" y="285750"/>
              <a:ext cx="2362200" cy="2066013"/>
            </a:xfrm>
            <a:prstGeom prst="rect">
              <a:avLst/>
            </a:prstGeom>
          </p:spPr>
          <p:txBody>
            <a:bodyPr wrap="square">
              <a:spAutoFit/>
            </a:bodyPr>
            <a:lstStyle/>
            <a:p>
              <a:pPr algn="just">
                <a:lnSpc>
                  <a:spcPct val="150000"/>
                </a:lnSpc>
              </a:pPr>
              <a:r>
                <a:rPr lang="en-US" sz="2000" b="1" dirty="0" err="1">
                  <a:solidFill>
                    <a:schemeClr val="accent1">
                      <a:lumMod val="75000"/>
                    </a:schemeClr>
                  </a:solidFill>
                </a:rPr>
                <a:t>Tổ</a:t>
              </a:r>
              <a:r>
                <a:rPr lang="en-US" sz="2000" b="1" dirty="0">
                  <a:solidFill>
                    <a:schemeClr val="accent1">
                      <a:lumMod val="75000"/>
                    </a:schemeClr>
                  </a:solidFill>
                </a:rPr>
                <a:t> 2: </a:t>
              </a:r>
              <a:r>
                <a:rPr lang="en-US" sz="2000" b="1" dirty="0" err="1">
                  <a:solidFill>
                    <a:schemeClr val="accent1">
                      <a:lumMod val="75000"/>
                    </a:schemeClr>
                  </a:solidFill>
                </a:rPr>
                <a:t>Thảo</a:t>
              </a:r>
              <a:r>
                <a:rPr lang="en-US" sz="2000" b="1" dirty="0">
                  <a:solidFill>
                    <a:schemeClr val="accent1">
                      <a:lumMod val="75000"/>
                    </a:schemeClr>
                  </a:solidFill>
                </a:rPr>
                <a:t> </a:t>
              </a:r>
              <a:r>
                <a:rPr lang="en-US" sz="2000" b="1" dirty="0" err="1">
                  <a:solidFill>
                    <a:schemeClr val="accent1">
                      <a:lumMod val="75000"/>
                    </a:schemeClr>
                  </a:solidFill>
                </a:rPr>
                <a:t>luận</a:t>
              </a:r>
              <a:r>
                <a:rPr lang="en-US" sz="2000" b="1" dirty="0">
                  <a:solidFill>
                    <a:schemeClr val="accent1">
                      <a:lumMod val="75000"/>
                    </a:schemeClr>
                  </a:solidFill>
                </a:rPr>
                <a:t> </a:t>
              </a:r>
              <a:r>
                <a:rPr lang="en-US" sz="2000" b="1" dirty="0" err="1">
                  <a:solidFill>
                    <a:schemeClr val="accent1">
                      <a:lumMod val="75000"/>
                    </a:schemeClr>
                  </a:solidFill>
                </a:rPr>
                <a:t>nhóm</a:t>
              </a:r>
              <a:r>
                <a:rPr lang="en-US" sz="2000" b="1" dirty="0">
                  <a:solidFill>
                    <a:schemeClr val="accent1">
                      <a:lumMod val="75000"/>
                    </a:schemeClr>
                  </a:solidFill>
                </a:rPr>
                <a:t> </a:t>
              </a:r>
              <a:r>
                <a:rPr lang="en-US" sz="2000" b="1" dirty="0" err="1">
                  <a:solidFill>
                    <a:schemeClr val="accent1">
                      <a:lumMod val="75000"/>
                    </a:schemeClr>
                  </a:solidFill>
                </a:rPr>
                <a:t>đôi</a:t>
              </a:r>
              <a:r>
                <a:rPr lang="en-US" sz="2000" b="1" dirty="0">
                  <a:solidFill>
                    <a:schemeClr val="accent1">
                      <a:lumMod val="75000"/>
                    </a:schemeClr>
                  </a:solidFill>
                </a:rPr>
                <a:t>, </a:t>
              </a:r>
              <a:r>
                <a:rPr lang="en-US" sz="2000" b="1" dirty="0" err="1">
                  <a:solidFill>
                    <a:schemeClr val="accent1">
                      <a:lumMod val="75000"/>
                    </a:schemeClr>
                  </a:solidFill>
                </a:rPr>
                <a:t>hoàn</a:t>
              </a:r>
              <a:r>
                <a:rPr lang="en-US" sz="2000" b="1" dirty="0">
                  <a:solidFill>
                    <a:schemeClr val="accent1">
                      <a:lumMod val="75000"/>
                    </a:schemeClr>
                  </a:solidFill>
                </a:rPr>
                <a:t> </a:t>
              </a:r>
              <a:r>
                <a:rPr lang="en-US" sz="2000" b="1" dirty="0" err="1">
                  <a:solidFill>
                    <a:schemeClr val="accent1">
                      <a:lumMod val="75000"/>
                    </a:schemeClr>
                  </a:solidFill>
                </a:rPr>
                <a:t>thành</a:t>
              </a:r>
              <a:r>
                <a:rPr lang="en-US" sz="2000" b="1" dirty="0">
                  <a:solidFill>
                    <a:schemeClr val="accent1">
                      <a:lumMod val="75000"/>
                    </a:schemeClr>
                  </a:solidFill>
                </a:rPr>
                <a:t> </a:t>
              </a:r>
              <a:r>
                <a:rPr lang="en-US" sz="2000" b="1" dirty="0" err="1">
                  <a:solidFill>
                    <a:schemeClr val="accent1">
                      <a:lumMod val="75000"/>
                    </a:schemeClr>
                  </a:solidFill>
                </a:rPr>
                <a:t>các</a:t>
              </a:r>
              <a:r>
                <a:rPr lang="en-US" sz="2000" b="1" dirty="0">
                  <a:solidFill>
                    <a:schemeClr val="accent1">
                      <a:lumMod val="75000"/>
                    </a:schemeClr>
                  </a:solidFill>
                </a:rPr>
                <a:t> </a:t>
              </a:r>
              <a:r>
                <a:rPr lang="en-US" sz="2000" b="1" dirty="0" err="1">
                  <a:solidFill>
                    <a:schemeClr val="accent1">
                      <a:lumMod val="75000"/>
                    </a:schemeClr>
                  </a:solidFill>
                </a:rPr>
                <a:t>gói</a:t>
              </a:r>
              <a:r>
                <a:rPr lang="en-US" sz="2000" b="1" dirty="0">
                  <a:solidFill>
                    <a:schemeClr val="accent1">
                      <a:lumMod val="75000"/>
                    </a:schemeClr>
                  </a:solidFill>
                </a:rPr>
                <a:t> </a:t>
              </a:r>
              <a:r>
                <a:rPr lang="en-US" sz="2000" b="1" dirty="0" err="1">
                  <a:solidFill>
                    <a:schemeClr val="accent1">
                      <a:lumMod val="75000"/>
                    </a:schemeClr>
                  </a:solidFill>
                </a:rPr>
                <a:t>câu</a:t>
              </a:r>
              <a:r>
                <a:rPr lang="en-US" sz="2000" b="1" dirty="0">
                  <a:solidFill>
                    <a:schemeClr val="accent1">
                      <a:lumMod val="75000"/>
                    </a:schemeClr>
                  </a:solidFill>
                </a:rPr>
                <a:t> </a:t>
              </a:r>
              <a:r>
                <a:rPr lang="en-US" sz="2000" b="1" dirty="0" err="1">
                  <a:solidFill>
                    <a:schemeClr val="accent1">
                      <a:lumMod val="75000"/>
                    </a:schemeClr>
                  </a:solidFill>
                </a:rPr>
                <a:t>hỏi</a:t>
              </a:r>
              <a:r>
                <a:rPr lang="en-US" sz="2000" b="1" dirty="0">
                  <a:solidFill>
                    <a:schemeClr val="accent1">
                      <a:lumMod val="75000"/>
                    </a:schemeClr>
                  </a:solidFill>
                </a:rPr>
                <a:t> </a:t>
              </a:r>
              <a:r>
                <a:rPr lang="en-US" sz="2000" b="1" dirty="0" err="1">
                  <a:solidFill>
                    <a:schemeClr val="accent1">
                      <a:lumMod val="75000"/>
                    </a:schemeClr>
                  </a:solidFill>
                </a:rPr>
                <a:t>sau</a:t>
              </a:r>
              <a:r>
                <a:rPr lang="en-US" sz="2000" b="1" dirty="0">
                  <a:solidFill>
                    <a:schemeClr val="accent1">
                      <a:lumMod val="75000"/>
                    </a:schemeClr>
                  </a:solidFill>
                </a:rPr>
                <a:t>?</a:t>
              </a:r>
            </a:p>
          </p:txBody>
        </p:sp>
      </p:grpSp>
      <p:sp>
        <p:nvSpPr>
          <p:cNvPr id="13" name="Rounded Rectangle 12"/>
          <p:cNvSpPr/>
          <p:nvPr/>
        </p:nvSpPr>
        <p:spPr>
          <a:xfrm>
            <a:off x="1012335" y="1504951"/>
            <a:ext cx="3048000" cy="457201"/>
          </a:xfrm>
          <a:prstGeom prst="roundRect">
            <a:avLst/>
          </a:prstGeom>
          <a:solidFill>
            <a:schemeClr val="tx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b="1" dirty="0" err="1">
                <a:solidFill>
                  <a:schemeClr val="tx1">
                    <a:lumMod val="50000"/>
                  </a:schemeClr>
                </a:solidFill>
              </a:rPr>
              <a:t>Câu</a:t>
            </a:r>
            <a:r>
              <a:rPr lang="en-US" sz="2000" b="1" dirty="0">
                <a:solidFill>
                  <a:schemeClr val="tx1">
                    <a:lumMod val="50000"/>
                  </a:schemeClr>
                </a:solidFill>
              </a:rPr>
              <a:t> </a:t>
            </a:r>
            <a:r>
              <a:rPr lang="en-US" sz="2000" b="1" dirty="0" err="1">
                <a:solidFill>
                  <a:schemeClr val="tx1">
                    <a:lumMod val="50000"/>
                  </a:schemeClr>
                </a:solidFill>
              </a:rPr>
              <a:t>hỏi</a:t>
            </a:r>
            <a:r>
              <a:rPr lang="en-US" sz="2000" b="1" dirty="0">
                <a:solidFill>
                  <a:schemeClr val="tx1">
                    <a:lumMod val="50000"/>
                  </a:schemeClr>
                </a:solidFill>
              </a:rPr>
              <a:t> 4 (SGK – tr63)</a:t>
            </a:r>
          </a:p>
        </p:txBody>
      </p:sp>
      <p:sp>
        <p:nvSpPr>
          <p:cNvPr id="14" name="Rectangle 13"/>
          <p:cNvSpPr/>
          <p:nvPr/>
        </p:nvSpPr>
        <p:spPr>
          <a:xfrm>
            <a:off x="1004643" y="2108202"/>
            <a:ext cx="7188200" cy="1015663"/>
          </a:xfrm>
          <a:prstGeom prst="rect">
            <a:avLst/>
          </a:prstGeom>
        </p:spPr>
        <p:txBody>
          <a:bodyPr wrap="square">
            <a:spAutoFit/>
          </a:bodyPr>
          <a:lstStyle/>
          <a:p>
            <a:pPr algn="just">
              <a:lnSpc>
                <a:spcPct val="150000"/>
              </a:lnSpc>
            </a:pPr>
            <a:r>
              <a:rPr lang="en-US" sz="2000" dirty="0" err="1"/>
              <a:t>Kể</a:t>
            </a:r>
            <a:r>
              <a:rPr lang="en-US" sz="2000" dirty="0"/>
              <a:t> </a:t>
            </a:r>
            <a:r>
              <a:rPr lang="en-US" sz="2000" dirty="0" err="1"/>
              <a:t>tên</a:t>
            </a:r>
            <a:r>
              <a:rPr lang="en-US" sz="2000" dirty="0"/>
              <a:t> </a:t>
            </a:r>
            <a:r>
              <a:rPr lang="en-US" sz="2000" dirty="0" err="1"/>
              <a:t>các</a:t>
            </a:r>
            <a:r>
              <a:rPr lang="en-US" sz="2000" dirty="0"/>
              <a:t> </a:t>
            </a:r>
            <a:r>
              <a:rPr lang="en-US" sz="2000" dirty="0" err="1"/>
              <a:t>thành</a:t>
            </a:r>
            <a:r>
              <a:rPr lang="en-US" sz="2000" dirty="0"/>
              <a:t> </a:t>
            </a:r>
            <a:r>
              <a:rPr lang="en-US" sz="2000" dirty="0" err="1"/>
              <a:t>phần</a:t>
            </a:r>
            <a:r>
              <a:rPr lang="en-US" sz="2000" dirty="0"/>
              <a:t> </a:t>
            </a:r>
            <a:r>
              <a:rPr lang="en-US" sz="2000" dirty="0" err="1"/>
              <a:t>tham</a:t>
            </a:r>
            <a:r>
              <a:rPr lang="en-US" sz="2000" dirty="0"/>
              <a:t> </a:t>
            </a:r>
            <a:r>
              <a:rPr lang="en-US" sz="2000" dirty="0" err="1"/>
              <a:t>gia</a:t>
            </a:r>
            <a:r>
              <a:rPr lang="en-US" sz="2000" dirty="0"/>
              <a:t> </a:t>
            </a:r>
            <a:r>
              <a:rPr lang="en-US" sz="2000" dirty="0" err="1"/>
              <a:t>vào</a:t>
            </a:r>
            <a:r>
              <a:rPr lang="en-US" sz="2000" dirty="0"/>
              <a:t> </a:t>
            </a:r>
            <a:r>
              <a:rPr lang="en-US" sz="2000" dirty="0" err="1"/>
              <a:t>hàng</a:t>
            </a:r>
            <a:r>
              <a:rPr lang="en-US" sz="2000" dirty="0"/>
              <a:t> </a:t>
            </a:r>
            <a:r>
              <a:rPr lang="en-US" sz="2000" dirty="0" err="1"/>
              <a:t>rào</a:t>
            </a:r>
            <a:r>
              <a:rPr lang="en-US" sz="2000" dirty="0"/>
              <a:t> </a:t>
            </a:r>
            <a:r>
              <a:rPr lang="en-US" sz="2000" dirty="0" err="1"/>
              <a:t>miễn</a:t>
            </a:r>
            <a:r>
              <a:rPr lang="en-US" sz="2000" dirty="0"/>
              <a:t> </a:t>
            </a:r>
            <a:r>
              <a:rPr lang="en-US" sz="2000" dirty="0" err="1"/>
              <a:t>dịch</a:t>
            </a:r>
            <a:r>
              <a:rPr lang="en-US" sz="2000" dirty="0"/>
              <a:t> </a:t>
            </a:r>
            <a:r>
              <a:rPr lang="en-US" sz="2000" dirty="0" err="1"/>
              <a:t>không</a:t>
            </a:r>
            <a:r>
              <a:rPr lang="en-US" sz="2000" dirty="0"/>
              <a:t> </a:t>
            </a:r>
            <a:r>
              <a:rPr lang="en-US" sz="2000" dirty="0" err="1"/>
              <a:t>đặc</a:t>
            </a:r>
            <a:r>
              <a:rPr lang="en-US" sz="2000" dirty="0"/>
              <a:t> </a:t>
            </a:r>
            <a:r>
              <a:rPr lang="en-US" sz="2000" dirty="0" err="1"/>
              <a:t>hiệu</a:t>
            </a:r>
            <a:r>
              <a:rPr lang="en-US" sz="2000" dirty="0"/>
              <a:t>. </a:t>
            </a:r>
            <a:r>
              <a:rPr lang="en-US" sz="2000" dirty="0" err="1"/>
              <a:t>Nêu</a:t>
            </a:r>
            <a:r>
              <a:rPr lang="en-US" sz="2000" dirty="0"/>
              <a:t> </a:t>
            </a:r>
            <a:r>
              <a:rPr lang="en-US" sz="2000" dirty="0" err="1"/>
              <a:t>vai</a:t>
            </a:r>
            <a:r>
              <a:rPr lang="en-US" sz="2000" dirty="0"/>
              <a:t> </a:t>
            </a:r>
            <a:r>
              <a:rPr lang="en-US" sz="2000" dirty="0" err="1"/>
              <a:t>trò</a:t>
            </a:r>
            <a:r>
              <a:rPr lang="en-US" sz="2000" dirty="0"/>
              <a:t> </a:t>
            </a:r>
            <a:r>
              <a:rPr lang="en-US" sz="2000" dirty="0" err="1"/>
              <a:t>của</a:t>
            </a:r>
            <a:r>
              <a:rPr lang="en-US" sz="2000" dirty="0"/>
              <a:t> </a:t>
            </a:r>
            <a:r>
              <a:rPr lang="en-US" sz="2000" dirty="0" err="1"/>
              <a:t>những</a:t>
            </a:r>
            <a:r>
              <a:rPr lang="en-US" sz="2000" dirty="0"/>
              <a:t> </a:t>
            </a:r>
            <a:r>
              <a:rPr lang="en-US" sz="2000" dirty="0" err="1"/>
              <a:t>thành</a:t>
            </a:r>
            <a:r>
              <a:rPr lang="en-US" sz="2000" dirty="0"/>
              <a:t> </a:t>
            </a:r>
            <a:r>
              <a:rPr lang="en-US" sz="2000" dirty="0" err="1"/>
              <a:t>phần</a:t>
            </a:r>
            <a:r>
              <a:rPr lang="en-US" sz="2000" dirty="0"/>
              <a:t> </a:t>
            </a:r>
            <a:r>
              <a:rPr lang="en-US" sz="2000" dirty="0" err="1"/>
              <a:t>đó</a:t>
            </a:r>
            <a:endParaRPr lang="en-US" sz="2000" dirty="0"/>
          </a:p>
        </p:txBody>
      </p:sp>
      <p:sp>
        <p:nvSpPr>
          <p:cNvPr id="15" name="Rounded Rectangle 14"/>
          <p:cNvSpPr/>
          <p:nvPr/>
        </p:nvSpPr>
        <p:spPr>
          <a:xfrm>
            <a:off x="1033708" y="3236873"/>
            <a:ext cx="3048000" cy="401678"/>
          </a:xfrm>
          <a:prstGeom prst="roundRect">
            <a:avLst/>
          </a:prstGeom>
          <a:solidFill>
            <a:schemeClr val="tx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b="1" dirty="0" err="1">
                <a:solidFill>
                  <a:schemeClr val="tx1">
                    <a:lumMod val="50000"/>
                  </a:schemeClr>
                </a:solidFill>
              </a:rPr>
              <a:t>Câu</a:t>
            </a:r>
            <a:r>
              <a:rPr lang="en-US" sz="2000" b="1" dirty="0">
                <a:solidFill>
                  <a:schemeClr val="tx1">
                    <a:lumMod val="50000"/>
                  </a:schemeClr>
                </a:solidFill>
              </a:rPr>
              <a:t> </a:t>
            </a:r>
            <a:r>
              <a:rPr lang="en-US" sz="2000" b="1" dirty="0" err="1">
                <a:solidFill>
                  <a:schemeClr val="tx1">
                    <a:lumMod val="50000"/>
                  </a:schemeClr>
                </a:solidFill>
              </a:rPr>
              <a:t>hỏi</a:t>
            </a:r>
            <a:r>
              <a:rPr lang="en-US" sz="2000" b="1" dirty="0">
                <a:solidFill>
                  <a:schemeClr val="tx1">
                    <a:lumMod val="50000"/>
                  </a:schemeClr>
                </a:solidFill>
              </a:rPr>
              <a:t> 5 (SGK – tr63)</a:t>
            </a:r>
          </a:p>
        </p:txBody>
      </p:sp>
      <p:sp>
        <p:nvSpPr>
          <p:cNvPr id="16" name="Rectangle 15"/>
          <p:cNvSpPr/>
          <p:nvPr/>
        </p:nvSpPr>
        <p:spPr>
          <a:xfrm>
            <a:off x="1012335" y="3867151"/>
            <a:ext cx="7188200" cy="1015663"/>
          </a:xfrm>
          <a:prstGeom prst="rect">
            <a:avLst/>
          </a:prstGeom>
        </p:spPr>
        <p:txBody>
          <a:bodyPr wrap="square">
            <a:spAutoFit/>
          </a:bodyPr>
          <a:lstStyle/>
          <a:p>
            <a:pPr algn="just">
              <a:lnSpc>
                <a:spcPct val="150000"/>
              </a:lnSpc>
            </a:pPr>
            <a:r>
              <a:rPr lang="en-US" sz="2000" dirty="0" err="1"/>
              <a:t>Mô</a:t>
            </a:r>
            <a:r>
              <a:rPr lang="en-US" sz="2000" dirty="0"/>
              <a:t> </a:t>
            </a:r>
            <a:r>
              <a:rPr lang="en-US" sz="2000" dirty="0" err="1"/>
              <a:t>tả</a:t>
            </a:r>
            <a:r>
              <a:rPr lang="en-US" sz="2000" dirty="0"/>
              <a:t> </a:t>
            </a:r>
            <a:r>
              <a:rPr lang="en-US" sz="2000" dirty="0" err="1"/>
              <a:t>cơ</a:t>
            </a:r>
            <a:r>
              <a:rPr lang="en-US" sz="2000" dirty="0"/>
              <a:t> </a:t>
            </a:r>
            <a:r>
              <a:rPr lang="en-US" sz="2000" dirty="0" err="1"/>
              <a:t>chế</a:t>
            </a:r>
            <a:r>
              <a:rPr lang="en-US" sz="2000" dirty="0"/>
              <a:t> </a:t>
            </a:r>
            <a:r>
              <a:rPr lang="en-US" sz="2000" dirty="0" err="1"/>
              <a:t>tiêu</a:t>
            </a:r>
            <a:r>
              <a:rPr lang="en-US" sz="2000" dirty="0"/>
              <a:t> </a:t>
            </a:r>
            <a:r>
              <a:rPr lang="en-US" sz="2000" dirty="0" err="1"/>
              <a:t>diệt</a:t>
            </a:r>
            <a:r>
              <a:rPr lang="en-US" sz="2000" dirty="0"/>
              <a:t> </a:t>
            </a:r>
            <a:r>
              <a:rPr lang="en-US" sz="2000" dirty="0" err="1"/>
              <a:t>các</a:t>
            </a:r>
            <a:r>
              <a:rPr lang="en-US" sz="2000" dirty="0"/>
              <a:t> </a:t>
            </a:r>
            <a:r>
              <a:rPr lang="en-US" sz="2000" dirty="0" err="1"/>
              <a:t>tác</a:t>
            </a:r>
            <a:r>
              <a:rPr lang="en-US" sz="2000" dirty="0"/>
              <a:t> </a:t>
            </a:r>
            <a:r>
              <a:rPr lang="en-US" sz="2000" dirty="0" err="1"/>
              <a:t>nhân</a:t>
            </a:r>
            <a:r>
              <a:rPr lang="en-US" sz="2000" dirty="0"/>
              <a:t> </a:t>
            </a:r>
            <a:r>
              <a:rPr lang="en-US" sz="2000" dirty="0" err="1"/>
              <a:t>gây</a:t>
            </a:r>
            <a:r>
              <a:rPr lang="en-US" sz="2000" dirty="0"/>
              <a:t> </a:t>
            </a:r>
            <a:r>
              <a:rPr lang="en-US" sz="2000" dirty="0" err="1"/>
              <a:t>bệnh</a:t>
            </a:r>
            <a:r>
              <a:rPr lang="en-US" sz="2000" dirty="0"/>
              <a:t> </a:t>
            </a:r>
            <a:r>
              <a:rPr lang="en-US" sz="2000" dirty="0" err="1"/>
              <a:t>của</a:t>
            </a:r>
            <a:r>
              <a:rPr lang="en-US" sz="2000" dirty="0"/>
              <a:t> </a:t>
            </a:r>
            <a:r>
              <a:rPr lang="en-US" sz="2000" dirty="0" err="1"/>
              <a:t>hàng</a:t>
            </a:r>
            <a:r>
              <a:rPr lang="en-US" sz="2000" dirty="0"/>
              <a:t> </a:t>
            </a:r>
            <a:r>
              <a:rPr lang="en-US" sz="2000" dirty="0" err="1"/>
              <a:t>rào</a:t>
            </a:r>
            <a:r>
              <a:rPr lang="en-US" sz="2000" dirty="0"/>
              <a:t> </a:t>
            </a:r>
            <a:r>
              <a:rPr lang="en-US" sz="2000" dirty="0" err="1"/>
              <a:t>miễn</a:t>
            </a:r>
            <a:r>
              <a:rPr lang="en-US" sz="2000" dirty="0"/>
              <a:t> </a:t>
            </a:r>
            <a:r>
              <a:rPr lang="en-US" sz="2000" dirty="0" err="1"/>
              <a:t>dịch</a:t>
            </a:r>
            <a:r>
              <a:rPr lang="en-US" sz="2000" dirty="0"/>
              <a:t> </a:t>
            </a:r>
            <a:r>
              <a:rPr lang="en-US" sz="2000" dirty="0" err="1"/>
              <a:t>không</a:t>
            </a:r>
            <a:r>
              <a:rPr lang="en-US" sz="2000" dirty="0"/>
              <a:t> </a:t>
            </a:r>
            <a:r>
              <a:rPr lang="en-US" sz="2000" dirty="0" err="1"/>
              <a:t>đặc</a:t>
            </a:r>
            <a:r>
              <a:rPr lang="en-US" sz="2000" dirty="0"/>
              <a:t> </a:t>
            </a:r>
            <a:r>
              <a:rPr lang="en-US" sz="2000" dirty="0" err="1"/>
              <a:t>hiệu</a:t>
            </a:r>
            <a:r>
              <a:rPr lang="en-US" sz="2000" dirty="0"/>
              <a:t> </a:t>
            </a:r>
            <a:r>
              <a:rPr lang="en-US" sz="2000" dirty="0" err="1"/>
              <a:t>khi</a:t>
            </a:r>
            <a:r>
              <a:rPr lang="en-US" sz="2000" dirty="0"/>
              <a:t> </a:t>
            </a:r>
            <a:r>
              <a:rPr lang="en-US" sz="2000" dirty="0" err="1"/>
              <a:t>chúng</a:t>
            </a:r>
            <a:r>
              <a:rPr lang="en-US" sz="2000" dirty="0"/>
              <a:t> </a:t>
            </a:r>
            <a:r>
              <a:rPr lang="en-US" sz="2000" dirty="0" err="1"/>
              <a:t>xâm</a:t>
            </a:r>
            <a:r>
              <a:rPr lang="en-US" sz="2000" dirty="0"/>
              <a:t> </a:t>
            </a:r>
            <a:r>
              <a:rPr lang="en-US" sz="2000" dirty="0" err="1"/>
              <a:t>nhiễm</a:t>
            </a:r>
            <a:r>
              <a:rPr lang="en-US" sz="2000" dirty="0"/>
              <a:t> </a:t>
            </a:r>
            <a:r>
              <a:rPr lang="en-US" sz="2000" dirty="0" err="1"/>
              <a:t>vào</a:t>
            </a:r>
            <a:r>
              <a:rPr lang="en-US" sz="2000" dirty="0"/>
              <a:t> </a:t>
            </a:r>
            <a:r>
              <a:rPr lang="en-US" sz="2000" dirty="0" err="1"/>
              <a:t>cơ</a:t>
            </a:r>
            <a:r>
              <a:rPr lang="en-US" sz="2000" dirty="0"/>
              <a:t> </a:t>
            </a:r>
            <a:r>
              <a:rPr lang="en-US" sz="2000" dirty="0" err="1"/>
              <a:t>thể</a:t>
            </a:r>
            <a:endParaRPr lang="en-US" sz="2000" dirty="0"/>
          </a:p>
        </p:txBody>
      </p:sp>
    </p:spTree>
    <p:extLst>
      <p:ext uri="{BB962C8B-B14F-4D97-AF65-F5344CB8AC3E}">
        <p14:creationId xmlns:p14="http://schemas.microsoft.com/office/powerpoint/2010/main" val="757860183"/>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randombar(horizontal)">
                                      <p:cBhvr>
                                        <p:cTn id="12" dur="500"/>
                                        <p:tgtEl>
                                          <p:spTgt spid="13"/>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randombar(horizontal)">
                                      <p:cBhvr>
                                        <p:cTn id="15" dur="500"/>
                                        <p:tgtEl>
                                          <p:spTgt spid="14"/>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randombar(horizontal)">
                                      <p:cBhvr>
                                        <p:cTn id="18" dur="500"/>
                                        <p:tgtEl>
                                          <p:spTgt spid="15"/>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randombar(horizontal)">
                                      <p:cBhvr>
                                        <p:cTn id="2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15" grpId="0" animBg="1"/>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914400" y="285750"/>
            <a:ext cx="3048000" cy="457201"/>
          </a:xfrm>
          <a:prstGeom prst="roundRect">
            <a:avLst/>
          </a:prstGeom>
          <a:solidFill>
            <a:schemeClr val="tx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b="1" dirty="0" err="1">
                <a:solidFill>
                  <a:schemeClr val="tx1">
                    <a:lumMod val="50000"/>
                  </a:schemeClr>
                </a:solidFill>
              </a:rPr>
              <a:t>Câu</a:t>
            </a:r>
            <a:r>
              <a:rPr lang="en-US" sz="2000" b="1" dirty="0">
                <a:solidFill>
                  <a:schemeClr val="tx1">
                    <a:lumMod val="50000"/>
                  </a:schemeClr>
                </a:solidFill>
              </a:rPr>
              <a:t> </a:t>
            </a:r>
            <a:r>
              <a:rPr lang="en-US" sz="2000" b="1" dirty="0" err="1">
                <a:solidFill>
                  <a:schemeClr val="tx1">
                    <a:lumMod val="50000"/>
                  </a:schemeClr>
                </a:solidFill>
              </a:rPr>
              <a:t>hỏi</a:t>
            </a:r>
            <a:r>
              <a:rPr lang="en-US" sz="2000" b="1" dirty="0">
                <a:solidFill>
                  <a:schemeClr val="tx1">
                    <a:lumMod val="50000"/>
                  </a:schemeClr>
                </a:solidFill>
              </a:rPr>
              <a:t> 4 (SGK – tr63)</a:t>
            </a:r>
          </a:p>
        </p:txBody>
      </p:sp>
      <p:cxnSp>
        <p:nvCxnSpPr>
          <p:cNvPr id="3" name="Straight Connector 2"/>
          <p:cNvCxnSpPr/>
          <p:nvPr/>
        </p:nvCxnSpPr>
        <p:spPr>
          <a:xfrm>
            <a:off x="4648200" y="1199475"/>
            <a:ext cx="0" cy="3505875"/>
          </a:xfrm>
          <a:prstGeom prst="line">
            <a:avLst/>
          </a:prstGeom>
          <a:ln w="28575">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4" name="Rounded Rectangle 3"/>
          <p:cNvSpPr/>
          <p:nvPr/>
        </p:nvSpPr>
        <p:spPr>
          <a:xfrm>
            <a:off x="850900" y="1199475"/>
            <a:ext cx="3111500" cy="508337"/>
          </a:xfrm>
          <a:prstGeom prst="roundRect">
            <a:avLst/>
          </a:prstGeom>
          <a:solidFill>
            <a:srgbClr val="CDCB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dirty="0" err="1">
                <a:solidFill>
                  <a:schemeClr val="tx1">
                    <a:lumMod val="50000"/>
                  </a:schemeClr>
                </a:solidFill>
              </a:rPr>
              <a:t>Hàng</a:t>
            </a:r>
            <a:r>
              <a:rPr lang="en-US" sz="2000" dirty="0">
                <a:solidFill>
                  <a:schemeClr val="tx1">
                    <a:lumMod val="50000"/>
                  </a:schemeClr>
                </a:solidFill>
              </a:rPr>
              <a:t> </a:t>
            </a:r>
            <a:r>
              <a:rPr lang="en-US" sz="2000" dirty="0" err="1">
                <a:solidFill>
                  <a:schemeClr val="tx1">
                    <a:lumMod val="50000"/>
                  </a:schemeClr>
                </a:solidFill>
              </a:rPr>
              <a:t>rào</a:t>
            </a:r>
            <a:r>
              <a:rPr lang="en-US" sz="2000" dirty="0">
                <a:solidFill>
                  <a:schemeClr val="tx1">
                    <a:lumMod val="50000"/>
                  </a:schemeClr>
                </a:solidFill>
              </a:rPr>
              <a:t> </a:t>
            </a:r>
            <a:r>
              <a:rPr lang="en-US" sz="2000" dirty="0" err="1">
                <a:solidFill>
                  <a:schemeClr val="tx1">
                    <a:lumMod val="50000"/>
                  </a:schemeClr>
                </a:solidFill>
              </a:rPr>
              <a:t>bên</a:t>
            </a:r>
            <a:r>
              <a:rPr lang="en-US" sz="2000" dirty="0">
                <a:solidFill>
                  <a:schemeClr val="tx1">
                    <a:lumMod val="50000"/>
                  </a:schemeClr>
                </a:solidFill>
              </a:rPr>
              <a:t> </a:t>
            </a:r>
            <a:r>
              <a:rPr lang="en-US" sz="2000" dirty="0" err="1">
                <a:solidFill>
                  <a:schemeClr val="tx1">
                    <a:lumMod val="50000"/>
                  </a:schemeClr>
                </a:solidFill>
              </a:rPr>
              <a:t>ngoài</a:t>
            </a:r>
            <a:endParaRPr lang="en-US" sz="2000" dirty="0">
              <a:solidFill>
                <a:schemeClr val="tx1">
                  <a:lumMod val="50000"/>
                </a:schemeClr>
              </a:solidFill>
            </a:endParaRPr>
          </a:p>
        </p:txBody>
      </p:sp>
      <p:sp>
        <p:nvSpPr>
          <p:cNvPr id="5" name="Rounded Rectangle 4"/>
          <p:cNvSpPr/>
          <p:nvPr/>
        </p:nvSpPr>
        <p:spPr>
          <a:xfrm>
            <a:off x="5257800" y="1174075"/>
            <a:ext cx="3111500" cy="508337"/>
          </a:xfrm>
          <a:prstGeom prst="roundRect">
            <a:avLst/>
          </a:prstGeom>
          <a:solidFill>
            <a:srgbClr val="F5F7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dirty="0" err="1">
                <a:solidFill>
                  <a:schemeClr val="tx1">
                    <a:lumMod val="50000"/>
                  </a:schemeClr>
                </a:solidFill>
              </a:rPr>
              <a:t>Hàng</a:t>
            </a:r>
            <a:r>
              <a:rPr lang="en-US" sz="2000" dirty="0">
                <a:solidFill>
                  <a:schemeClr val="tx1">
                    <a:lumMod val="50000"/>
                  </a:schemeClr>
                </a:solidFill>
              </a:rPr>
              <a:t> </a:t>
            </a:r>
            <a:r>
              <a:rPr lang="en-US" sz="2000" dirty="0" err="1">
                <a:solidFill>
                  <a:schemeClr val="tx1">
                    <a:lumMod val="50000"/>
                  </a:schemeClr>
                </a:solidFill>
              </a:rPr>
              <a:t>rào</a:t>
            </a:r>
            <a:r>
              <a:rPr lang="en-US" sz="2000" dirty="0">
                <a:solidFill>
                  <a:schemeClr val="tx1">
                    <a:lumMod val="50000"/>
                  </a:schemeClr>
                </a:solidFill>
              </a:rPr>
              <a:t> </a:t>
            </a:r>
            <a:r>
              <a:rPr lang="en-US" sz="2000" dirty="0" err="1">
                <a:solidFill>
                  <a:schemeClr val="tx1">
                    <a:lumMod val="50000"/>
                  </a:schemeClr>
                </a:solidFill>
              </a:rPr>
              <a:t>bên</a:t>
            </a:r>
            <a:r>
              <a:rPr lang="en-US" sz="2000" dirty="0">
                <a:solidFill>
                  <a:schemeClr val="tx1">
                    <a:lumMod val="50000"/>
                  </a:schemeClr>
                </a:solidFill>
              </a:rPr>
              <a:t> </a:t>
            </a:r>
            <a:r>
              <a:rPr lang="en-US" sz="2000" dirty="0" err="1">
                <a:solidFill>
                  <a:schemeClr val="tx1">
                    <a:lumMod val="50000"/>
                  </a:schemeClr>
                </a:solidFill>
              </a:rPr>
              <a:t>trong</a:t>
            </a:r>
            <a:endParaRPr lang="en-US" sz="2000" dirty="0">
              <a:solidFill>
                <a:schemeClr val="tx1">
                  <a:lumMod val="50000"/>
                </a:schemeClr>
              </a:solidFill>
            </a:endParaRPr>
          </a:p>
        </p:txBody>
      </p:sp>
      <p:sp>
        <p:nvSpPr>
          <p:cNvPr id="6" name="Rectangle 5"/>
          <p:cNvSpPr/>
          <p:nvPr/>
        </p:nvSpPr>
        <p:spPr>
          <a:xfrm>
            <a:off x="304800" y="1843028"/>
            <a:ext cx="4267200" cy="2862322"/>
          </a:xfrm>
          <a:prstGeom prst="rect">
            <a:avLst/>
          </a:prstGeom>
        </p:spPr>
        <p:txBody>
          <a:bodyPr wrap="square">
            <a:spAutoFit/>
          </a:bodyPr>
          <a:lstStyle/>
          <a:p>
            <a:pPr algn="just">
              <a:lnSpc>
                <a:spcPct val="150000"/>
              </a:lnSpc>
            </a:pPr>
            <a:r>
              <a:rPr lang="en-US" sz="2000" dirty="0" err="1"/>
              <a:t>Gồm</a:t>
            </a:r>
            <a:r>
              <a:rPr lang="en-US" sz="2000" dirty="0"/>
              <a:t>: D</a:t>
            </a:r>
            <a:r>
              <a:rPr lang="vi-VN" sz="2000" dirty="0"/>
              <a:t>a, niêm mạc, lông, dịch nhầy; nước mắt, nước tiểu; acid dạ dày và đường sinh dục; lysozyme</a:t>
            </a:r>
          </a:p>
          <a:p>
            <a:pPr algn="just">
              <a:lnSpc>
                <a:spcPct val="150000"/>
              </a:lnSpc>
            </a:pPr>
            <a:r>
              <a:rPr lang="vi-VN" sz="2000" dirty="0"/>
              <a:t>→ Chống lại sự xâm nhiễm, ức chế hoặc tiêu diệt các tác nhân gây bệnh</a:t>
            </a:r>
          </a:p>
        </p:txBody>
      </p:sp>
      <p:sp>
        <p:nvSpPr>
          <p:cNvPr id="7" name="Rectangle 6"/>
          <p:cNvSpPr/>
          <p:nvPr/>
        </p:nvSpPr>
        <p:spPr>
          <a:xfrm>
            <a:off x="4800600" y="1781810"/>
            <a:ext cx="3841750" cy="2862322"/>
          </a:xfrm>
          <a:prstGeom prst="rect">
            <a:avLst/>
          </a:prstGeom>
        </p:spPr>
        <p:txBody>
          <a:bodyPr wrap="square">
            <a:spAutoFit/>
          </a:bodyPr>
          <a:lstStyle/>
          <a:p>
            <a:pPr algn="just">
              <a:lnSpc>
                <a:spcPct val="150000"/>
              </a:lnSpc>
            </a:pPr>
            <a:r>
              <a:rPr lang="en-US" sz="2000" dirty="0" err="1"/>
              <a:t>Gồm</a:t>
            </a:r>
            <a:r>
              <a:rPr lang="en-US" sz="2000" dirty="0"/>
              <a:t>: Đ</a:t>
            </a:r>
            <a:r>
              <a:rPr lang="vi-VN" sz="2000" dirty="0"/>
              <a:t>ại thực bào, tế bào giết tự nhiên, peptide và protein kháng bệnh</a:t>
            </a:r>
          </a:p>
          <a:p>
            <a:pPr algn="just">
              <a:lnSpc>
                <a:spcPct val="150000"/>
              </a:lnSpc>
            </a:pPr>
            <a:r>
              <a:rPr lang="vi-VN" sz="2000" dirty="0"/>
              <a:t>→ Loại bỏ tác nhân gây bệnh khi chúng xâm nhập vào trong cơ thể</a:t>
            </a:r>
          </a:p>
        </p:txBody>
      </p:sp>
    </p:spTree>
    <p:extLst>
      <p:ext uri="{BB962C8B-B14F-4D97-AF65-F5344CB8AC3E}">
        <p14:creationId xmlns:p14="http://schemas.microsoft.com/office/powerpoint/2010/main" val="3307958546"/>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randombar(horizontal)">
                                      <p:cBhvr>
                                        <p:cTn id="19" dur="500"/>
                                        <p:tgtEl>
                                          <p:spTgt spid="6"/>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randombar(horizont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914400" y="228600"/>
            <a:ext cx="3048000" cy="401678"/>
          </a:xfrm>
          <a:prstGeom prst="roundRect">
            <a:avLst/>
          </a:prstGeom>
          <a:solidFill>
            <a:schemeClr val="tx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b="1" dirty="0" err="1">
                <a:solidFill>
                  <a:schemeClr val="tx1">
                    <a:lumMod val="50000"/>
                  </a:schemeClr>
                </a:solidFill>
              </a:rPr>
              <a:t>Câu</a:t>
            </a:r>
            <a:r>
              <a:rPr lang="en-US" sz="2000" b="1" dirty="0">
                <a:solidFill>
                  <a:schemeClr val="tx1">
                    <a:lumMod val="50000"/>
                  </a:schemeClr>
                </a:solidFill>
              </a:rPr>
              <a:t> </a:t>
            </a:r>
            <a:r>
              <a:rPr lang="en-US" sz="2000" b="1" dirty="0" err="1">
                <a:solidFill>
                  <a:schemeClr val="tx1">
                    <a:lumMod val="50000"/>
                  </a:schemeClr>
                </a:solidFill>
              </a:rPr>
              <a:t>hỏi</a:t>
            </a:r>
            <a:r>
              <a:rPr lang="en-US" sz="2000" b="1" dirty="0">
                <a:solidFill>
                  <a:schemeClr val="tx1">
                    <a:lumMod val="50000"/>
                  </a:schemeClr>
                </a:solidFill>
              </a:rPr>
              <a:t> 5 (SGK – tr63)</a:t>
            </a:r>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1568" y="2984500"/>
            <a:ext cx="4724664" cy="2038351"/>
          </a:xfrm>
          <a:prstGeom prst="rect">
            <a:avLst/>
          </a:prstGeom>
        </p:spPr>
      </p:pic>
      <p:sp>
        <p:nvSpPr>
          <p:cNvPr id="11" name="Rectangle 10"/>
          <p:cNvSpPr/>
          <p:nvPr/>
        </p:nvSpPr>
        <p:spPr>
          <a:xfrm>
            <a:off x="381000" y="895350"/>
            <a:ext cx="8305800" cy="2585323"/>
          </a:xfrm>
          <a:prstGeom prst="rect">
            <a:avLst/>
          </a:prstGeom>
        </p:spPr>
        <p:txBody>
          <a:bodyPr wrap="square">
            <a:spAutoFit/>
          </a:bodyPr>
          <a:lstStyle/>
          <a:p>
            <a:pPr algn="just">
              <a:lnSpc>
                <a:spcPct val="150000"/>
              </a:lnSpc>
            </a:pPr>
            <a:r>
              <a:rPr lang="vi-VN" sz="1800" dirty="0"/>
              <a:t>+ Các tế bào thực bào như đại thực bào và bạch cầu trung tính sẽ bắt giữ, bao bọc, tiêu diệt tác nhân gây bệnh.</a:t>
            </a:r>
          </a:p>
          <a:p>
            <a:pPr algn="just">
              <a:lnSpc>
                <a:spcPct val="150000"/>
              </a:lnSpc>
            </a:pPr>
            <a:r>
              <a:rPr lang="vi-VN" sz="1800" dirty="0"/>
              <a:t>+ Tế bào giết tự nhiên nhận diện những biến đổi bất thường trên bề mặt các tế bào bị bệnh, tiết protein làm chết các tế bào bị bệnh.</a:t>
            </a:r>
          </a:p>
          <a:p>
            <a:pPr algn="just">
              <a:lnSpc>
                <a:spcPct val="150000"/>
              </a:lnSpc>
            </a:pPr>
            <a:r>
              <a:rPr lang="vi-VN" sz="1800" dirty="0"/>
              <a:t>+ Các tế bào tổng hợp peptide và protein có khả năng chống lại các tác nhân gây bệnh</a:t>
            </a:r>
          </a:p>
        </p:txBody>
      </p:sp>
    </p:spTree>
    <p:extLst>
      <p:ext uri="{BB962C8B-B14F-4D97-AF65-F5344CB8AC3E}">
        <p14:creationId xmlns:p14="http://schemas.microsoft.com/office/powerpoint/2010/main" val="2996359689"/>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813317375"/>
              </p:ext>
            </p:extLst>
          </p:nvPr>
        </p:nvGraphicFramePr>
        <p:xfrm>
          <a:off x="0" y="1352550"/>
          <a:ext cx="9144000" cy="3802755"/>
        </p:xfrm>
        <a:graphic>
          <a:graphicData uri="http://schemas.openxmlformats.org/drawingml/2006/table">
            <a:tbl>
              <a:tblPr bandRow="1">
                <a:tableStyleId>{93E13F09-E509-4103-94B8-22B58CF5A8BC}</a:tableStyleId>
              </a:tblPr>
              <a:tblGrid>
                <a:gridCol w="3136900">
                  <a:extLst>
                    <a:ext uri="{9D8B030D-6E8A-4147-A177-3AD203B41FA5}">
                      <a16:colId xmlns:a16="http://schemas.microsoft.com/office/drawing/2014/main" val="20000"/>
                    </a:ext>
                  </a:extLst>
                </a:gridCol>
                <a:gridCol w="6007100">
                  <a:extLst>
                    <a:ext uri="{9D8B030D-6E8A-4147-A177-3AD203B41FA5}">
                      <a16:colId xmlns:a16="http://schemas.microsoft.com/office/drawing/2014/main" val="20001"/>
                    </a:ext>
                  </a:extLst>
                </a:gridCol>
              </a:tblGrid>
              <a:tr h="259636">
                <a:tc>
                  <a:txBody>
                    <a:bodyPr/>
                    <a:lstStyle/>
                    <a:p>
                      <a:pPr marL="0" marR="0" algn="ctr">
                        <a:lnSpc>
                          <a:spcPct val="150000"/>
                        </a:lnSpc>
                        <a:spcBef>
                          <a:spcPts val="0"/>
                        </a:spcBef>
                        <a:spcAft>
                          <a:spcPts val="0"/>
                        </a:spcAft>
                      </a:pPr>
                      <a:r>
                        <a:rPr lang="vi-VN" sz="1800" b="1" dirty="0">
                          <a:effectLst/>
                        </a:rPr>
                        <a:t>Thành phần</a:t>
                      </a:r>
                      <a:endParaRPr lang="en-US" sz="1800" b="1" dirty="0">
                        <a:effectLst/>
                        <a:latin typeface="Calibri"/>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algn="ctr">
                        <a:lnSpc>
                          <a:spcPct val="150000"/>
                        </a:lnSpc>
                        <a:spcBef>
                          <a:spcPts val="0"/>
                        </a:spcBef>
                        <a:spcAft>
                          <a:spcPts val="0"/>
                        </a:spcAft>
                      </a:pPr>
                      <a:r>
                        <a:rPr lang="vi-VN" sz="1800" b="1" dirty="0">
                          <a:effectLst/>
                        </a:rPr>
                        <a:t>Vai trò</a:t>
                      </a:r>
                      <a:endParaRPr lang="en-US" sz="1800" b="1" dirty="0">
                        <a:effectLst/>
                        <a:latin typeface="Calibri"/>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0"/>
                  </a:ext>
                </a:extLst>
              </a:tr>
              <a:tr h="623443">
                <a:tc>
                  <a:txBody>
                    <a:bodyPr/>
                    <a:lstStyle/>
                    <a:p>
                      <a:pPr marL="0" marR="0" algn="ctr">
                        <a:lnSpc>
                          <a:spcPct val="150000"/>
                        </a:lnSpc>
                        <a:spcBef>
                          <a:spcPts val="0"/>
                        </a:spcBef>
                        <a:spcAft>
                          <a:spcPts val="0"/>
                        </a:spcAft>
                      </a:pPr>
                      <a:r>
                        <a:rPr lang="vi-VN" sz="1800">
                          <a:effectLst/>
                        </a:rPr>
                        <a:t>Da, niêm mạc, chất nhầy</a:t>
                      </a:r>
                      <a:endParaRPr lang="en-US" sz="1800">
                        <a:effectLst/>
                        <a:latin typeface="Calibri"/>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50000"/>
                        </a:lnSpc>
                        <a:spcBef>
                          <a:spcPts val="0"/>
                        </a:spcBef>
                        <a:spcAft>
                          <a:spcPts val="0"/>
                        </a:spcAft>
                      </a:pPr>
                      <a:r>
                        <a:rPr lang="vi-VN" sz="1800">
                          <a:solidFill>
                            <a:schemeClr val="bg1"/>
                          </a:solidFill>
                          <a:effectLst/>
                        </a:rPr>
                        <a:t>Ngăn cản sự xâm nhiễm của tác nhân gây bệnh</a:t>
                      </a:r>
                      <a:endParaRPr lang="en-US" sz="1800" dirty="0">
                        <a:solidFill>
                          <a:schemeClr val="bg1"/>
                        </a:solidFill>
                        <a:effectLst/>
                        <a:latin typeface="Calibri"/>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633250">
                <a:tc>
                  <a:txBody>
                    <a:bodyPr/>
                    <a:lstStyle/>
                    <a:p>
                      <a:pPr marL="0" marR="0" algn="ctr">
                        <a:lnSpc>
                          <a:spcPct val="150000"/>
                        </a:lnSpc>
                        <a:spcBef>
                          <a:spcPts val="0"/>
                        </a:spcBef>
                        <a:spcAft>
                          <a:spcPts val="0"/>
                        </a:spcAft>
                      </a:pPr>
                      <a:r>
                        <a:rPr lang="vi-VN" sz="1800" dirty="0">
                          <a:effectLst/>
                        </a:rPr>
                        <a:t>Nước mắt, nước tiểu</a:t>
                      </a:r>
                      <a:endParaRPr lang="en-US" sz="1800" dirty="0">
                        <a:effectLst/>
                        <a:latin typeface="Calibri"/>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50000"/>
                        </a:lnSpc>
                        <a:spcBef>
                          <a:spcPts val="0"/>
                        </a:spcBef>
                        <a:spcAft>
                          <a:spcPts val="0"/>
                        </a:spcAft>
                      </a:pPr>
                      <a:r>
                        <a:rPr lang="vi-VN" sz="1800" dirty="0">
                          <a:solidFill>
                            <a:schemeClr val="bg1"/>
                          </a:solidFill>
                          <a:effectLst/>
                        </a:rPr>
                        <a:t>Rửa trôi, ngăn cản sự xâm nhiễm của tác nhân gây bệnh</a:t>
                      </a:r>
                      <a:endParaRPr lang="en-US" sz="1800" dirty="0">
                        <a:solidFill>
                          <a:schemeClr val="bg1"/>
                        </a:solidFill>
                        <a:effectLst/>
                        <a:latin typeface="Calibri"/>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435781">
                <a:tc>
                  <a:txBody>
                    <a:bodyPr/>
                    <a:lstStyle/>
                    <a:p>
                      <a:pPr marL="0" marR="0" algn="ctr">
                        <a:lnSpc>
                          <a:spcPct val="150000"/>
                        </a:lnSpc>
                        <a:spcBef>
                          <a:spcPts val="0"/>
                        </a:spcBef>
                        <a:spcAft>
                          <a:spcPts val="0"/>
                        </a:spcAft>
                      </a:pPr>
                      <a:r>
                        <a:rPr lang="vi-VN" sz="1800">
                          <a:effectLst/>
                        </a:rPr>
                        <a:t>Acid dạ dày, đường sinh dục</a:t>
                      </a:r>
                      <a:endParaRPr lang="en-US" sz="1800">
                        <a:effectLst/>
                        <a:latin typeface="Calibri"/>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50000"/>
                        </a:lnSpc>
                        <a:spcBef>
                          <a:spcPts val="0"/>
                        </a:spcBef>
                        <a:spcAft>
                          <a:spcPts val="0"/>
                        </a:spcAft>
                      </a:pPr>
                      <a:r>
                        <a:rPr lang="vi-VN" sz="1800" dirty="0">
                          <a:solidFill>
                            <a:schemeClr val="bg1"/>
                          </a:solidFill>
                          <a:effectLst/>
                        </a:rPr>
                        <a:t>Ức chế, tiêu diệt tác nhân gây bệnh</a:t>
                      </a:r>
                      <a:endParaRPr lang="en-US" sz="1800" dirty="0">
                        <a:solidFill>
                          <a:schemeClr val="bg1"/>
                        </a:solidFill>
                        <a:effectLst/>
                        <a:latin typeface="Calibri"/>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435781">
                <a:tc>
                  <a:txBody>
                    <a:bodyPr/>
                    <a:lstStyle/>
                    <a:p>
                      <a:pPr marL="0" marR="0" algn="ctr">
                        <a:lnSpc>
                          <a:spcPct val="150000"/>
                        </a:lnSpc>
                        <a:spcBef>
                          <a:spcPts val="0"/>
                        </a:spcBef>
                        <a:spcAft>
                          <a:spcPts val="0"/>
                        </a:spcAft>
                      </a:pPr>
                      <a:r>
                        <a:rPr lang="vi-VN" sz="1800" dirty="0">
                          <a:effectLst/>
                        </a:rPr>
                        <a:t>Lysozyme</a:t>
                      </a:r>
                      <a:endParaRPr lang="en-US" sz="1800" dirty="0">
                        <a:effectLst/>
                        <a:latin typeface="Calibri"/>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50000"/>
                        </a:lnSpc>
                        <a:spcBef>
                          <a:spcPts val="0"/>
                        </a:spcBef>
                        <a:spcAft>
                          <a:spcPts val="0"/>
                        </a:spcAft>
                      </a:pPr>
                      <a:r>
                        <a:rPr lang="vi-VN" sz="1800" dirty="0">
                          <a:solidFill>
                            <a:schemeClr val="bg1"/>
                          </a:solidFill>
                          <a:effectLst/>
                        </a:rPr>
                        <a:t>Tiêu diệt tác nhân gây bệnh</a:t>
                      </a:r>
                      <a:endParaRPr lang="en-US" sz="1800" dirty="0">
                        <a:solidFill>
                          <a:schemeClr val="bg1"/>
                        </a:solidFill>
                        <a:effectLst/>
                        <a:latin typeface="Calibri"/>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435781">
                <a:tc>
                  <a:txBody>
                    <a:bodyPr/>
                    <a:lstStyle/>
                    <a:p>
                      <a:pPr marL="0" marR="0" algn="ctr">
                        <a:lnSpc>
                          <a:spcPct val="150000"/>
                        </a:lnSpc>
                        <a:spcBef>
                          <a:spcPts val="0"/>
                        </a:spcBef>
                        <a:spcAft>
                          <a:spcPts val="0"/>
                        </a:spcAft>
                      </a:pPr>
                      <a:r>
                        <a:rPr lang="vi-VN" sz="1800">
                          <a:effectLst/>
                        </a:rPr>
                        <a:t>Tế bào thực bào </a:t>
                      </a:r>
                      <a:endParaRPr lang="en-US" sz="1800">
                        <a:effectLst/>
                        <a:latin typeface="Calibri"/>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50000"/>
                        </a:lnSpc>
                        <a:spcBef>
                          <a:spcPts val="0"/>
                        </a:spcBef>
                        <a:spcAft>
                          <a:spcPts val="0"/>
                        </a:spcAft>
                      </a:pPr>
                      <a:r>
                        <a:rPr lang="vi-VN" sz="1800" dirty="0">
                          <a:solidFill>
                            <a:schemeClr val="bg1"/>
                          </a:solidFill>
                          <a:effectLst/>
                        </a:rPr>
                        <a:t>Tiêu diệt tác nhân gây bệnh</a:t>
                      </a:r>
                      <a:endParaRPr lang="en-US" sz="1800" dirty="0">
                        <a:solidFill>
                          <a:schemeClr val="bg1"/>
                        </a:solidFill>
                        <a:effectLst/>
                        <a:latin typeface="Calibri"/>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435781">
                <a:tc>
                  <a:txBody>
                    <a:bodyPr/>
                    <a:lstStyle/>
                    <a:p>
                      <a:pPr marL="0" marR="0" algn="ctr">
                        <a:lnSpc>
                          <a:spcPct val="150000"/>
                        </a:lnSpc>
                        <a:spcBef>
                          <a:spcPts val="0"/>
                        </a:spcBef>
                        <a:spcAft>
                          <a:spcPts val="0"/>
                        </a:spcAft>
                      </a:pPr>
                      <a:r>
                        <a:rPr lang="vi-VN" sz="1800">
                          <a:effectLst/>
                        </a:rPr>
                        <a:t>Tế bào giết tự nhiên</a:t>
                      </a:r>
                      <a:endParaRPr lang="en-US" sz="1800">
                        <a:effectLst/>
                        <a:latin typeface="Calibri"/>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50000"/>
                        </a:lnSpc>
                        <a:spcBef>
                          <a:spcPts val="0"/>
                        </a:spcBef>
                        <a:spcAft>
                          <a:spcPts val="0"/>
                        </a:spcAft>
                      </a:pPr>
                      <a:r>
                        <a:rPr lang="vi-VN" sz="1800" dirty="0">
                          <a:solidFill>
                            <a:schemeClr val="bg1"/>
                          </a:solidFill>
                          <a:effectLst/>
                        </a:rPr>
                        <a:t>Tiêu diệt các tế bào nhiễm bện</a:t>
                      </a:r>
                      <a:r>
                        <a:rPr lang="en-US" sz="1800" dirty="0">
                          <a:solidFill>
                            <a:schemeClr val="bg1"/>
                          </a:solidFill>
                          <a:effectLst/>
                        </a:rPr>
                        <a:t>h</a:t>
                      </a:r>
                      <a:endParaRPr lang="en-US" sz="1800" dirty="0">
                        <a:solidFill>
                          <a:schemeClr val="bg1"/>
                        </a:solidFill>
                        <a:effectLst/>
                        <a:latin typeface="Calibri"/>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435781">
                <a:tc>
                  <a:txBody>
                    <a:bodyPr/>
                    <a:lstStyle/>
                    <a:p>
                      <a:pPr marL="0" marR="0" algn="ctr">
                        <a:lnSpc>
                          <a:spcPct val="150000"/>
                        </a:lnSpc>
                        <a:spcBef>
                          <a:spcPts val="0"/>
                        </a:spcBef>
                        <a:spcAft>
                          <a:spcPts val="0"/>
                        </a:spcAft>
                      </a:pPr>
                      <a:r>
                        <a:rPr lang="vi-VN" sz="1800">
                          <a:effectLst/>
                        </a:rPr>
                        <a:t>Peptide và protein</a:t>
                      </a:r>
                      <a:endParaRPr lang="en-US" sz="1800">
                        <a:effectLst/>
                        <a:latin typeface="Calibri"/>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50000"/>
                        </a:lnSpc>
                        <a:spcBef>
                          <a:spcPts val="0"/>
                        </a:spcBef>
                        <a:spcAft>
                          <a:spcPts val="0"/>
                        </a:spcAft>
                      </a:pPr>
                      <a:r>
                        <a:rPr lang="vi-VN" sz="1800" dirty="0">
                          <a:solidFill>
                            <a:schemeClr val="bg1"/>
                          </a:solidFill>
                          <a:effectLst/>
                        </a:rPr>
                        <a:t>Ức chế, tiêu diệt tác nhân gây bệnh</a:t>
                      </a:r>
                      <a:endParaRPr lang="en-US" sz="1800" dirty="0">
                        <a:solidFill>
                          <a:schemeClr val="bg1"/>
                        </a:solidFill>
                        <a:effectLst/>
                        <a:latin typeface="Calibri"/>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
        <p:nvSpPr>
          <p:cNvPr id="4" name="Rectangle 1"/>
          <p:cNvSpPr>
            <a:spLocks noChangeArrowheads="1"/>
          </p:cNvSpPr>
          <p:nvPr/>
        </p:nvSpPr>
        <p:spPr bwMode="auto">
          <a:xfrm>
            <a:off x="228600" y="133350"/>
            <a:ext cx="838200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vi-VN" sz="2000" b="1" i="0" u="none" strike="noStrike" cap="none" normalizeH="0" baseline="0" dirty="0">
                <a:ln>
                  <a:noFill/>
                </a:ln>
                <a:solidFill>
                  <a:schemeClr val="tx1"/>
                </a:solidFill>
                <a:effectLst/>
                <a:latin typeface="Arial" pitchFamily="34" charset="0"/>
                <a:ea typeface="Times New Roman" pitchFamily="18" charset="0"/>
                <a:cs typeface="Arial" pitchFamily="34" charset="0"/>
              </a:rPr>
              <a:t>PHIẾU HỌC TẬP SỐ 3:</a:t>
            </a:r>
            <a:endParaRPr kumimoji="0" lang="en-US" sz="2000" b="0" i="0" u="none" strike="noStrike" cap="none" normalizeH="0" baseline="0" dirty="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50000"/>
              </a:lnSpc>
              <a:spcBef>
                <a:spcPct val="0"/>
              </a:spcBef>
              <a:spcAft>
                <a:spcPct val="0"/>
              </a:spcAft>
              <a:buClrTx/>
              <a:buSzTx/>
              <a:buFontTx/>
              <a:buNone/>
              <a:tabLst/>
            </a:pPr>
            <a:r>
              <a:rPr kumimoji="0" lang="vi-VN" sz="2000" i="1" u="none" strike="noStrike" cap="none" normalizeH="0" baseline="0" dirty="0">
                <a:ln>
                  <a:noFill/>
                </a:ln>
                <a:solidFill>
                  <a:srgbClr val="C00000"/>
                </a:solidFill>
                <a:effectLst/>
                <a:latin typeface="Arial" pitchFamily="34" charset="0"/>
                <a:ea typeface="Times New Roman" pitchFamily="18" charset="0"/>
                <a:cs typeface="Arial" pitchFamily="34" charset="0"/>
              </a:rPr>
              <a:t>Thành phần và vai trò của tuyến miễn dịch không đặc hiệu</a:t>
            </a:r>
            <a:endParaRPr kumimoji="0" lang="en-US" sz="2000" i="1" u="none" strike="noStrike" cap="none" normalizeH="0" baseline="0" dirty="0">
              <a:ln>
                <a:noFill/>
              </a:ln>
              <a:solidFill>
                <a:srgbClr val="C00000"/>
              </a:solidFill>
              <a:effectLst/>
              <a:latin typeface="Arial" pitchFamily="34" charset="0"/>
              <a:cs typeface="Arial" pitchFamily="34" charset="0"/>
            </a:endParaRPr>
          </a:p>
        </p:txBody>
      </p:sp>
      <p:sp>
        <p:nvSpPr>
          <p:cNvPr id="5" name="Rectangle 4"/>
          <p:cNvSpPr/>
          <p:nvPr/>
        </p:nvSpPr>
        <p:spPr>
          <a:xfrm>
            <a:off x="3429000" y="1809750"/>
            <a:ext cx="5410200" cy="507831"/>
          </a:xfrm>
          <a:prstGeom prst="rect">
            <a:avLst/>
          </a:prstGeom>
        </p:spPr>
        <p:txBody>
          <a:bodyPr wrap="square">
            <a:spAutoFit/>
          </a:bodyPr>
          <a:lstStyle/>
          <a:p>
            <a:pPr lvl="0" algn="ctr">
              <a:lnSpc>
                <a:spcPct val="150000"/>
              </a:lnSpc>
            </a:pPr>
            <a:r>
              <a:rPr lang="vi-VN" sz="1800" dirty="0"/>
              <a:t>Ngăn cản sự xâm nhiễm của tác nhân gây bệnh</a:t>
            </a:r>
            <a:endParaRPr lang="en-US" sz="1800" dirty="0">
              <a:latin typeface="Calibri"/>
              <a:ea typeface="Calibri"/>
            </a:endParaRPr>
          </a:p>
        </p:txBody>
      </p:sp>
      <p:sp>
        <p:nvSpPr>
          <p:cNvPr id="6" name="Rectangle 5"/>
          <p:cNvSpPr/>
          <p:nvPr/>
        </p:nvSpPr>
        <p:spPr>
          <a:xfrm>
            <a:off x="3124200" y="2348086"/>
            <a:ext cx="6019800" cy="507831"/>
          </a:xfrm>
          <a:prstGeom prst="rect">
            <a:avLst/>
          </a:prstGeom>
        </p:spPr>
        <p:txBody>
          <a:bodyPr wrap="square">
            <a:spAutoFit/>
          </a:bodyPr>
          <a:lstStyle/>
          <a:p>
            <a:pPr lvl="0" algn="ctr">
              <a:lnSpc>
                <a:spcPct val="150000"/>
              </a:lnSpc>
            </a:pPr>
            <a:r>
              <a:rPr lang="vi-VN" sz="1800" dirty="0"/>
              <a:t>Rửa trôi, ngăn cản sự xâm nhiễm của tác nhân gây bệnh</a:t>
            </a:r>
            <a:endParaRPr lang="en-US" sz="1800" dirty="0">
              <a:latin typeface="Calibri"/>
              <a:ea typeface="Calibri"/>
            </a:endParaRPr>
          </a:p>
        </p:txBody>
      </p:sp>
      <p:sp>
        <p:nvSpPr>
          <p:cNvPr id="7" name="Rectangle 6"/>
          <p:cNvSpPr/>
          <p:nvPr/>
        </p:nvSpPr>
        <p:spPr>
          <a:xfrm>
            <a:off x="4218351" y="2912629"/>
            <a:ext cx="3831498" cy="507831"/>
          </a:xfrm>
          <a:prstGeom prst="rect">
            <a:avLst/>
          </a:prstGeom>
        </p:spPr>
        <p:txBody>
          <a:bodyPr wrap="none">
            <a:spAutoFit/>
          </a:bodyPr>
          <a:lstStyle/>
          <a:p>
            <a:pPr lvl="0" algn="ctr">
              <a:lnSpc>
                <a:spcPct val="150000"/>
              </a:lnSpc>
            </a:pPr>
            <a:r>
              <a:rPr lang="vi-VN" sz="1800" dirty="0"/>
              <a:t>Ức chế, tiêu diệt tác nhân gây bệnh</a:t>
            </a:r>
            <a:endParaRPr lang="en-US" sz="1800" dirty="0">
              <a:latin typeface="Calibri"/>
              <a:ea typeface="Calibri"/>
            </a:endParaRPr>
          </a:p>
        </p:txBody>
      </p:sp>
      <p:sp>
        <p:nvSpPr>
          <p:cNvPr id="8" name="Rectangle 7"/>
          <p:cNvSpPr/>
          <p:nvPr/>
        </p:nvSpPr>
        <p:spPr>
          <a:xfrm>
            <a:off x="4618300" y="3419383"/>
            <a:ext cx="3031599" cy="507831"/>
          </a:xfrm>
          <a:prstGeom prst="rect">
            <a:avLst/>
          </a:prstGeom>
        </p:spPr>
        <p:txBody>
          <a:bodyPr wrap="none">
            <a:spAutoFit/>
          </a:bodyPr>
          <a:lstStyle/>
          <a:p>
            <a:pPr lvl="0" algn="ctr">
              <a:lnSpc>
                <a:spcPct val="150000"/>
              </a:lnSpc>
            </a:pPr>
            <a:r>
              <a:rPr lang="vi-VN" sz="1800" dirty="0"/>
              <a:t>Tiêu diệt tác nhân gây bệnh</a:t>
            </a:r>
            <a:endParaRPr lang="en-US" sz="1800" dirty="0">
              <a:latin typeface="Calibri"/>
              <a:ea typeface="Calibri"/>
            </a:endParaRPr>
          </a:p>
        </p:txBody>
      </p:sp>
      <p:sp>
        <p:nvSpPr>
          <p:cNvPr id="9" name="Rectangle 8"/>
          <p:cNvSpPr/>
          <p:nvPr/>
        </p:nvSpPr>
        <p:spPr>
          <a:xfrm>
            <a:off x="4618300" y="3790950"/>
            <a:ext cx="3031599" cy="507831"/>
          </a:xfrm>
          <a:prstGeom prst="rect">
            <a:avLst/>
          </a:prstGeom>
        </p:spPr>
        <p:txBody>
          <a:bodyPr wrap="none">
            <a:spAutoFit/>
          </a:bodyPr>
          <a:lstStyle/>
          <a:p>
            <a:pPr lvl="0" algn="ctr">
              <a:lnSpc>
                <a:spcPct val="150000"/>
              </a:lnSpc>
            </a:pPr>
            <a:r>
              <a:rPr lang="vi-VN" sz="1800" dirty="0"/>
              <a:t>Tiêu diệt tác nhân gây bệnh</a:t>
            </a:r>
            <a:endParaRPr lang="en-US" sz="1800" dirty="0">
              <a:latin typeface="Calibri"/>
              <a:ea typeface="Calibri"/>
            </a:endParaRPr>
          </a:p>
        </p:txBody>
      </p:sp>
      <p:sp>
        <p:nvSpPr>
          <p:cNvPr id="11" name="Rectangle 10"/>
          <p:cNvSpPr/>
          <p:nvPr/>
        </p:nvSpPr>
        <p:spPr>
          <a:xfrm>
            <a:off x="4400291" y="4232037"/>
            <a:ext cx="3467616" cy="507831"/>
          </a:xfrm>
          <a:prstGeom prst="rect">
            <a:avLst/>
          </a:prstGeom>
        </p:spPr>
        <p:txBody>
          <a:bodyPr wrap="none">
            <a:spAutoFit/>
          </a:bodyPr>
          <a:lstStyle/>
          <a:p>
            <a:pPr lvl="0" algn="ctr">
              <a:lnSpc>
                <a:spcPct val="150000"/>
              </a:lnSpc>
            </a:pPr>
            <a:r>
              <a:rPr lang="vi-VN" sz="1800" dirty="0"/>
              <a:t>Tiêu diệt các tế bào nhiễm bện</a:t>
            </a:r>
            <a:r>
              <a:rPr lang="en-US" sz="1800" dirty="0"/>
              <a:t>h</a:t>
            </a:r>
            <a:endParaRPr lang="en-US" sz="1800" dirty="0">
              <a:latin typeface="Calibri"/>
              <a:ea typeface="Calibri"/>
            </a:endParaRPr>
          </a:p>
        </p:txBody>
      </p:sp>
      <p:sp>
        <p:nvSpPr>
          <p:cNvPr id="12" name="Rectangle 11"/>
          <p:cNvSpPr/>
          <p:nvPr/>
        </p:nvSpPr>
        <p:spPr>
          <a:xfrm>
            <a:off x="4218350" y="4648124"/>
            <a:ext cx="3831498" cy="507831"/>
          </a:xfrm>
          <a:prstGeom prst="rect">
            <a:avLst/>
          </a:prstGeom>
        </p:spPr>
        <p:txBody>
          <a:bodyPr wrap="none">
            <a:spAutoFit/>
          </a:bodyPr>
          <a:lstStyle/>
          <a:p>
            <a:pPr lvl="0" algn="ctr">
              <a:lnSpc>
                <a:spcPct val="150000"/>
              </a:lnSpc>
            </a:pPr>
            <a:r>
              <a:rPr lang="vi-VN" sz="1800" dirty="0"/>
              <a:t>Ức chế, tiêu diệt tác nhân gây bệnh</a:t>
            </a:r>
            <a:endParaRPr lang="en-US" sz="1800" dirty="0">
              <a:latin typeface="Calibri"/>
              <a:ea typeface="Calibri"/>
            </a:endParaRPr>
          </a:p>
        </p:txBody>
      </p:sp>
    </p:spTree>
    <p:extLst>
      <p:ext uri="{BB962C8B-B14F-4D97-AF65-F5344CB8AC3E}">
        <p14:creationId xmlns:p14="http://schemas.microsoft.com/office/powerpoint/2010/main" val="466035860"/>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randombar(horizontal)">
                                      <p:cBhvr>
                                        <p:cTn id="18" dur="500"/>
                                        <p:tgtEl>
                                          <p:spTgt spid="7"/>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randombar(horizontal)">
                                      <p:cBhvr>
                                        <p:cTn id="21" dur="500"/>
                                        <p:tgtEl>
                                          <p:spTgt spid="8"/>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randombar(horizontal)">
                                      <p:cBhvr>
                                        <p:cTn id="24" dur="500"/>
                                        <p:tgtEl>
                                          <p:spTgt spid="9"/>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randombar(horizontal)">
                                      <p:cBhvr>
                                        <p:cTn id="27" dur="500"/>
                                        <p:tgtEl>
                                          <p:spTgt spid="11"/>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randombar(horizontal)">
                                      <p:cBhvr>
                                        <p:cTn id="30" dur="500"/>
                                        <p:tgtEl>
                                          <p:spTgt spid="12"/>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randombar(horizontal)">
                                      <p:cBhvr>
                                        <p:cTn id="3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1" grpId="0"/>
      <p:bldP spid="12" grpId="0"/>
    </p:bldLst>
  </p:timing>
</p:sld>
</file>

<file path=ppt/theme/theme1.xml><?xml version="1.0" encoding="utf-8"?>
<a:theme xmlns:a="http://schemas.openxmlformats.org/drawingml/2006/main" name="Biology Thesis by Slidesgo">
  <a:themeElements>
    <a:clrScheme name="Simple Light">
      <a:dk1>
        <a:srgbClr val="555555"/>
      </a:dk1>
      <a:lt1>
        <a:srgbClr val="FFFFFF"/>
      </a:lt1>
      <a:dk2>
        <a:srgbClr val="989BB1"/>
      </a:dk2>
      <a:lt2>
        <a:srgbClr val="D2F3ED"/>
      </a:lt2>
      <a:accent1>
        <a:srgbClr val="03A7AC"/>
      </a:accent1>
      <a:accent2>
        <a:srgbClr val="8ECBC0"/>
      </a:accent2>
      <a:accent3>
        <a:srgbClr val="D9D9D9"/>
      </a:accent3>
      <a:accent4>
        <a:srgbClr val="8386A1"/>
      </a:accent4>
      <a:accent5>
        <a:srgbClr val="F8D9EC"/>
      </a:accent5>
      <a:accent6>
        <a:srgbClr val="8C5A79"/>
      </a:accent6>
      <a:hlink>
        <a:srgbClr val="55555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3659</TotalTime>
  <Words>2391</Words>
  <Application>Microsoft Office PowerPoint</Application>
  <PresentationFormat>On-screen Show (16:9)</PresentationFormat>
  <Paragraphs>219</Paragraphs>
  <Slides>36</Slides>
  <Notes>16</Notes>
  <HiddenSlides>0</HiddenSlides>
  <MMClips>2</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36</vt:i4>
      </vt:variant>
    </vt:vector>
  </HeadingPairs>
  <TitlesOfParts>
    <vt:vector size="43" baseType="lpstr">
      <vt:lpstr>Lato</vt:lpstr>
      <vt:lpstr>Montserrat</vt:lpstr>
      <vt:lpstr>Calibri</vt:lpstr>
      <vt:lpstr>Arial</vt:lpstr>
      <vt:lpstr>Wingdings</vt:lpstr>
      <vt:lpstr>Biology Thesis by Slidesgo</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Biology</dc:title>
  <cp:lastModifiedBy>Administrator</cp:lastModifiedBy>
  <cp:revision>85</cp:revision>
  <dcterms:modified xsi:type="dcterms:W3CDTF">2024-12-29T13:48:24Z</dcterms:modified>
</cp:coreProperties>
</file>