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95" r:id="rId2"/>
    <p:sldId id="346" r:id="rId3"/>
    <p:sldId id="411" r:id="rId4"/>
    <p:sldId id="399" r:id="rId5"/>
    <p:sldId id="432" r:id="rId6"/>
    <p:sldId id="400" r:id="rId7"/>
    <p:sldId id="433" r:id="rId8"/>
    <p:sldId id="434" r:id="rId9"/>
    <p:sldId id="401" r:id="rId10"/>
    <p:sldId id="403" r:id="rId11"/>
    <p:sldId id="431" r:id="rId12"/>
    <p:sldId id="404" r:id="rId13"/>
    <p:sldId id="413" r:id="rId14"/>
    <p:sldId id="414" r:id="rId15"/>
    <p:sldId id="436" r:id="rId16"/>
    <p:sldId id="415" r:id="rId17"/>
    <p:sldId id="412" r:id="rId18"/>
    <p:sldId id="416" r:id="rId19"/>
    <p:sldId id="405" r:id="rId20"/>
    <p:sldId id="417" r:id="rId21"/>
    <p:sldId id="406" r:id="rId22"/>
    <p:sldId id="437" r:id="rId23"/>
    <p:sldId id="438" r:id="rId24"/>
    <p:sldId id="439" r:id="rId25"/>
    <p:sldId id="408" r:id="rId26"/>
    <p:sldId id="410" r:id="rId27"/>
    <p:sldId id="441" r:id="rId28"/>
    <p:sldId id="440" r:id="rId29"/>
    <p:sldId id="442" r:id="rId30"/>
    <p:sldId id="418" r:id="rId31"/>
    <p:sldId id="443" r:id="rId32"/>
    <p:sldId id="444" r:id="rId33"/>
    <p:sldId id="419" r:id="rId34"/>
    <p:sldId id="450" r:id="rId35"/>
    <p:sldId id="422" r:id="rId36"/>
    <p:sldId id="445" r:id="rId37"/>
    <p:sldId id="446" r:id="rId38"/>
    <p:sldId id="447" r:id="rId39"/>
    <p:sldId id="448" r:id="rId40"/>
    <p:sldId id="449" r:id="rId41"/>
    <p:sldId id="451" r:id="rId42"/>
    <p:sldId id="452" r:id="rId43"/>
    <p:sldId id="453" r:id="rId44"/>
    <p:sldId id="454" r:id="rId4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295"/>
            <p14:sldId id="346"/>
            <p14:sldId id="411"/>
            <p14:sldId id="399"/>
            <p14:sldId id="432"/>
            <p14:sldId id="400"/>
            <p14:sldId id="433"/>
            <p14:sldId id="434"/>
            <p14:sldId id="401"/>
            <p14:sldId id="403"/>
            <p14:sldId id="431"/>
            <p14:sldId id="404"/>
            <p14:sldId id="413"/>
            <p14:sldId id="414"/>
            <p14:sldId id="436"/>
            <p14:sldId id="415"/>
            <p14:sldId id="412"/>
            <p14:sldId id="416"/>
            <p14:sldId id="405"/>
            <p14:sldId id="417"/>
            <p14:sldId id="406"/>
            <p14:sldId id="437"/>
            <p14:sldId id="438"/>
            <p14:sldId id="439"/>
            <p14:sldId id="408"/>
            <p14:sldId id="410"/>
            <p14:sldId id="441"/>
            <p14:sldId id="440"/>
            <p14:sldId id="442"/>
            <p14:sldId id="418"/>
            <p14:sldId id="443"/>
            <p14:sldId id="444"/>
            <p14:sldId id="419"/>
            <p14:sldId id="450"/>
            <p14:sldId id="422"/>
            <p14:sldId id="445"/>
            <p14:sldId id="446"/>
            <p14:sldId id="447"/>
            <p14:sldId id="448"/>
            <p14:sldId id="449"/>
            <p14:sldId id="451"/>
            <p14:sldId id="452"/>
            <p14:sldId id="453"/>
            <p14:sldId id="454"/>
          </p14:sldIdLst>
        </p14:section>
      </p14:sectionLst>
    </p:ex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BF"/>
    <a:srgbClr val="4D4DFF"/>
    <a:srgbClr val="4759E9"/>
    <a:srgbClr val="4545DD"/>
    <a:srgbClr val="7374D9"/>
    <a:srgbClr val="660033"/>
    <a:srgbClr val="4D4D4D"/>
    <a:srgbClr val="000000"/>
    <a:srgbClr val="19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5455" autoAdjust="0"/>
  </p:normalViewPr>
  <p:slideViewPr>
    <p:cSldViewPr>
      <p:cViewPr varScale="1">
        <p:scale>
          <a:sx n="82" d="100"/>
          <a:sy n="82" d="100"/>
        </p:scale>
        <p:origin x="774"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118.wmf"/><Relationship Id="rId3" Type="http://schemas.openxmlformats.org/officeDocument/2006/relationships/image" Target="../media/image125.wmf"/><Relationship Id="rId7" Type="http://schemas.openxmlformats.org/officeDocument/2006/relationships/image" Target="../media/image129.wmf"/><Relationship Id="rId12" Type="http://schemas.openxmlformats.org/officeDocument/2006/relationships/image" Target="../media/image67.wmf"/><Relationship Id="rId2" Type="http://schemas.openxmlformats.org/officeDocument/2006/relationships/image" Target="../media/image124.wmf"/><Relationship Id="rId1" Type="http://schemas.openxmlformats.org/officeDocument/2006/relationships/image" Target="../media/image123.wmf"/><Relationship Id="rId6" Type="http://schemas.openxmlformats.org/officeDocument/2006/relationships/image" Target="../media/image128.wmf"/><Relationship Id="rId11" Type="http://schemas.openxmlformats.org/officeDocument/2006/relationships/image" Target="../media/image117.wmf"/><Relationship Id="rId5" Type="http://schemas.openxmlformats.org/officeDocument/2006/relationships/image" Target="../media/image127.wmf"/><Relationship Id="rId10" Type="http://schemas.openxmlformats.org/officeDocument/2006/relationships/image" Target="../media/image66.wmf"/><Relationship Id="rId4" Type="http://schemas.openxmlformats.org/officeDocument/2006/relationships/image" Target="../media/image126.wmf"/><Relationship Id="rId9" Type="http://schemas.openxmlformats.org/officeDocument/2006/relationships/image" Target="../media/image65.wmf"/><Relationship Id="rId14"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01.wmf"/><Relationship Id="rId5" Type="http://schemas.openxmlformats.org/officeDocument/2006/relationships/image" Target="../media/image133.wmf"/><Relationship Id="rId4" Type="http://schemas.openxmlformats.org/officeDocument/2006/relationships/image" Target="../media/image132.w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43.wmf"/><Relationship Id="rId3" Type="http://schemas.openxmlformats.org/officeDocument/2006/relationships/image" Target="../media/image138.wmf"/><Relationship Id="rId7" Type="http://schemas.openxmlformats.org/officeDocument/2006/relationships/image" Target="../media/image142.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11" Type="http://schemas.openxmlformats.org/officeDocument/2006/relationships/image" Target="../media/image146.wmf"/><Relationship Id="rId5" Type="http://schemas.openxmlformats.org/officeDocument/2006/relationships/image" Target="../media/image140.wmf"/><Relationship Id="rId10" Type="http://schemas.openxmlformats.org/officeDocument/2006/relationships/image" Target="../media/image145.wmf"/><Relationship Id="rId4" Type="http://schemas.openxmlformats.org/officeDocument/2006/relationships/image" Target="../media/image139.wmf"/><Relationship Id="rId9" Type="http://schemas.openxmlformats.org/officeDocument/2006/relationships/image" Target="../media/image144.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52.wmf"/><Relationship Id="rId13" Type="http://schemas.openxmlformats.org/officeDocument/2006/relationships/image" Target="../media/image157.wmf"/><Relationship Id="rId18" Type="http://schemas.openxmlformats.org/officeDocument/2006/relationships/image" Target="../media/image162.wmf"/><Relationship Id="rId3" Type="http://schemas.openxmlformats.org/officeDocument/2006/relationships/image" Target="../media/image141.wmf"/><Relationship Id="rId7" Type="http://schemas.openxmlformats.org/officeDocument/2006/relationships/image" Target="../media/image145.wmf"/><Relationship Id="rId12" Type="http://schemas.openxmlformats.org/officeDocument/2006/relationships/image" Target="../media/image156.wmf"/><Relationship Id="rId17" Type="http://schemas.openxmlformats.org/officeDocument/2006/relationships/image" Target="../media/image161.wmf"/><Relationship Id="rId2" Type="http://schemas.openxmlformats.org/officeDocument/2006/relationships/image" Target="../media/image140.wmf"/><Relationship Id="rId16" Type="http://schemas.openxmlformats.org/officeDocument/2006/relationships/image" Target="../media/image160.wmf"/><Relationship Id="rId20" Type="http://schemas.openxmlformats.org/officeDocument/2006/relationships/image" Target="../media/image164.wmf"/><Relationship Id="rId1" Type="http://schemas.openxmlformats.org/officeDocument/2006/relationships/image" Target="../media/image139.wmf"/><Relationship Id="rId6" Type="http://schemas.openxmlformats.org/officeDocument/2006/relationships/image" Target="../media/image144.wmf"/><Relationship Id="rId11" Type="http://schemas.openxmlformats.org/officeDocument/2006/relationships/image" Target="../media/image155.wmf"/><Relationship Id="rId5" Type="http://schemas.openxmlformats.org/officeDocument/2006/relationships/image" Target="../media/image143.wmf"/><Relationship Id="rId15" Type="http://schemas.openxmlformats.org/officeDocument/2006/relationships/image" Target="../media/image159.wmf"/><Relationship Id="rId10" Type="http://schemas.openxmlformats.org/officeDocument/2006/relationships/image" Target="../media/image154.wmf"/><Relationship Id="rId19" Type="http://schemas.openxmlformats.org/officeDocument/2006/relationships/image" Target="../media/image163.wmf"/><Relationship Id="rId4" Type="http://schemas.openxmlformats.org/officeDocument/2006/relationships/image" Target="../media/image142.wmf"/><Relationship Id="rId9" Type="http://schemas.openxmlformats.org/officeDocument/2006/relationships/image" Target="../media/image153.wmf"/><Relationship Id="rId14" Type="http://schemas.openxmlformats.org/officeDocument/2006/relationships/image" Target="../media/image15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175.wmf"/><Relationship Id="rId3" Type="http://schemas.openxmlformats.org/officeDocument/2006/relationships/image" Target="../media/image170.wmf"/><Relationship Id="rId7" Type="http://schemas.openxmlformats.org/officeDocument/2006/relationships/image" Target="../media/image174.wmf"/><Relationship Id="rId12" Type="http://schemas.openxmlformats.org/officeDocument/2006/relationships/image" Target="../media/image68.wmf"/><Relationship Id="rId2" Type="http://schemas.openxmlformats.org/officeDocument/2006/relationships/image" Target="../media/image169.wmf"/><Relationship Id="rId1" Type="http://schemas.openxmlformats.org/officeDocument/2006/relationships/image" Target="../media/image168.wmf"/><Relationship Id="rId6" Type="http://schemas.openxmlformats.org/officeDocument/2006/relationships/image" Target="../media/image173.wmf"/><Relationship Id="rId11" Type="http://schemas.openxmlformats.org/officeDocument/2006/relationships/image" Target="../media/image67.wmf"/><Relationship Id="rId5" Type="http://schemas.openxmlformats.org/officeDocument/2006/relationships/image" Target="../media/image172.wmf"/><Relationship Id="rId10" Type="http://schemas.openxmlformats.org/officeDocument/2006/relationships/image" Target="../media/image66.wmf"/><Relationship Id="rId4" Type="http://schemas.openxmlformats.org/officeDocument/2006/relationships/image" Target="../media/image171.wmf"/><Relationship Id="rId9" Type="http://schemas.openxmlformats.org/officeDocument/2006/relationships/image" Target="../media/image65.wmf"/><Relationship Id="rId14" Type="http://schemas.openxmlformats.org/officeDocument/2006/relationships/image" Target="../media/image176.w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82.wmf"/><Relationship Id="rId3" Type="http://schemas.openxmlformats.org/officeDocument/2006/relationships/image" Target="../media/image141.wmf"/><Relationship Id="rId7" Type="http://schemas.openxmlformats.org/officeDocument/2006/relationships/image" Target="../media/image181.wmf"/><Relationship Id="rId2" Type="http://schemas.openxmlformats.org/officeDocument/2006/relationships/image" Target="../media/image140.wmf"/><Relationship Id="rId1" Type="http://schemas.openxmlformats.org/officeDocument/2006/relationships/image" Target="../media/image139.wmf"/><Relationship Id="rId6" Type="http://schemas.openxmlformats.org/officeDocument/2006/relationships/image" Target="../media/image180.wmf"/><Relationship Id="rId5" Type="http://schemas.openxmlformats.org/officeDocument/2006/relationships/image" Target="../media/image179.wmf"/><Relationship Id="rId10" Type="http://schemas.openxmlformats.org/officeDocument/2006/relationships/image" Target="../media/image184.wmf"/><Relationship Id="rId4" Type="http://schemas.openxmlformats.org/officeDocument/2006/relationships/image" Target="../media/image178.wmf"/><Relationship Id="rId9" Type="http://schemas.openxmlformats.org/officeDocument/2006/relationships/image" Target="../media/image183.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88.wmf"/><Relationship Id="rId3" Type="http://schemas.openxmlformats.org/officeDocument/2006/relationships/image" Target="../media/image139.wmf"/><Relationship Id="rId7" Type="http://schemas.openxmlformats.org/officeDocument/2006/relationships/image" Target="../media/image179.wmf"/><Relationship Id="rId2" Type="http://schemas.openxmlformats.org/officeDocument/2006/relationships/image" Target="../media/image187.wmf"/><Relationship Id="rId1" Type="http://schemas.openxmlformats.org/officeDocument/2006/relationships/image" Target="../media/image186.wmf"/><Relationship Id="rId6" Type="http://schemas.openxmlformats.org/officeDocument/2006/relationships/image" Target="../media/image178.wmf"/><Relationship Id="rId11" Type="http://schemas.openxmlformats.org/officeDocument/2006/relationships/image" Target="../media/image191.wmf"/><Relationship Id="rId5" Type="http://schemas.openxmlformats.org/officeDocument/2006/relationships/image" Target="../media/image141.wmf"/><Relationship Id="rId10" Type="http://schemas.openxmlformats.org/officeDocument/2006/relationships/image" Target="../media/image190.emf"/><Relationship Id="rId4" Type="http://schemas.openxmlformats.org/officeDocument/2006/relationships/image" Target="../media/image140.wmf"/><Relationship Id="rId9" Type="http://schemas.openxmlformats.org/officeDocument/2006/relationships/image" Target="../media/image189.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94.wmf"/><Relationship Id="rId1" Type="http://schemas.openxmlformats.org/officeDocument/2006/relationships/image" Target="../media/image193.w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204.wmf"/><Relationship Id="rId13" Type="http://schemas.openxmlformats.org/officeDocument/2006/relationships/image" Target="../media/image209.emf"/><Relationship Id="rId3" Type="http://schemas.openxmlformats.org/officeDocument/2006/relationships/image" Target="../media/image199.wmf"/><Relationship Id="rId7" Type="http://schemas.openxmlformats.org/officeDocument/2006/relationships/image" Target="../media/image203.wmf"/><Relationship Id="rId12" Type="http://schemas.openxmlformats.org/officeDocument/2006/relationships/image" Target="../media/image208.emf"/><Relationship Id="rId2" Type="http://schemas.openxmlformats.org/officeDocument/2006/relationships/image" Target="../media/image198.wmf"/><Relationship Id="rId1" Type="http://schemas.openxmlformats.org/officeDocument/2006/relationships/image" Target="../media/image197.emf"/><Relationship Id="rId6" Type="http://schemas.openxmlformats.org/officeDocument/2006/relationships/image" Target="../media/image202.wmf"/><Relationship Id="rId11" Type="http://schemas.openxmlformats.org/officeDocument/2006/relationships/image" Target="../media/image207.wmf"/><Relationship Id="rId5" Type="http://schemas.openxmlformats.org/officeDocument/2006/relationships/image" Target="../media/image201.wmf"/><Relationship Id="rId15" Type="http://schemas.openxmlformats.org/officeDocument/2006/relationships/image" Target="../media/image211.wmf"/><Relationship Id="rId10" Type="http://schemas.openxmlformats.org/officeDocument/2006/relationships/image" Target="../media/image206.emf"/><Relationship Id="rId4" Type="http://schemas.openxmlformats.org/officeDocument/2006/relationships/image" Target="../media/image200.wmf"/><Relationship Id="rId9" Type="http://schemas.openxmlformats.org/officeDocument/2006/relationships/image" Target="../media/image205.wmf"/><Relationship Id="rId14" Type="http://schemas.openxmlformats.org/officeDocument/2006/relationships/image" Target="../media/image210.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 Id="rId5" Type="http://schemas.openxmlformats.org/officeDocument/2006/relationships/image" Target="../media/image219.wmf"/><Relationship Id="rId4" Type="http://schemas.openxmlformats.org/officeDocument/2006/relationships/image" Target="../media/image218.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10" Type="http://schemas.openxmlformats.org/officeDocument/2006/relationships/image" Target="../media/image30.wmf"/><Relationship Id="rId4" Type="http://schemas.openxmlformats.org/officeDocument/2006/relationships/image" Target="../media/image24.wmf"/><Relationship Id="rId9" Type="http://schemas.openxmlformats.org/officeDocument/2006/relationships/image" Target="../media/image2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226.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225.wmf"/><Relationship Id="rId2" Type="http://schemas.openxmlformats.org/officeDocument/2006/relationships/image" Target="../media/image223.wmf"/><Relationship Id="rId1" Type="http://schemas.openxmlformats.org/officeDocument/2006/relationships/image" Target="../media/image222.wmf"/><Relationship Id="rId6" Type="http://schemas.openxmlformats.org/officeDocument/2006/relationships/image" Target="../media/image12.wmf"/><Relationship Id="rId11" Type="http://schemas.openxmlformats.org/officeDocument/2006/relationships/image" Target="../media/image224.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27.wmf"/></Relationships>
</file>

<file path=ppt/drawings/_rels/vmlDrawing21.vml.rels><?xml version="1.0" encoding="UTF-8" standalone="yes"?>
<Relationships xmlns="http://schemas.openxmlformats.org/package/2006/relationships"><Relationship Id="rId8" Type="http://schemas.openxmlformats.org/officeDocument/2006/relationships/image" Target="../media/image142.wmf"/><Relationship Id="rId3" Type="http://schemas.openxmlformats.org/officeDocument/2006/relationships/image" Target="../media/image235.wmf"/><Relationship Id="rId7" Type="http://schemas.openxmlformats.org/officeDocument/2006/relationships/image" Target="../media/image141.wmf"/><Relationship Id="rId2" Type="http://schemas.openxmlformats.org/officeDocument/2006/relationships/image" Target="../media/image234.wmf"/><Relationship Id="rId1" Type="http://schemas.openxmlformats.org/officeDocument/2006/relationships/image" Target="../media/image233.wmf"/><Relationship Id="rId6" Type="http://schemas.openxmlformats.org/officeDocument/2006/relationships/image" Target="../media/image140.wmf"/><Relationship Id="rId5" Type="http://schemas.openxmlformats.org/officeDocument/2006/relationships/image" Target="../media/image139.wmf"/><Relationship Id="rId10" Type="http://schemas.openxmlformats.org/officeDocument/2006/relationships/image" Target="../media/image144.wmf"/><Relationship Id="rId4" Type="http://schemas.openxmlformats.org/officeDocument/2006/relationships/image" Target="../media/image236.wmf"/><Relationship Id="rId9" Type="http://schemas.openxmlformats.org/officeDocument/2006/relationships/image" Target="../media/image14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2.w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249.wmf"/><Relationship Id="rId3" Type="http://schemas.openxmlformats.org/officeDocument/2006/relationships/image" Target="../media/image64.wmf"/><Relationship Id="rId7" Type="http://schemas.openxmlformats.org/officeDocument/2006/relationships/image" Target="../media/image68.wmf"/><Relationship Id="rId2" Type="http://schemas.openxmlformats.org/officeDocument/2006/relationships/image" Target="../media/image248.wmf"/><Relationship Id="rId1" Type="http://schemas.openxmlformats.org/officeDocument/2006/relationships/image" Target="../media/image247.wmf"/><Relationship Id="rId6" Type="http://schemas.openxmlformats.org/officeDocument/2006/relationships/image" Target="../media/image67.wmf"/><Relationship Id="rId11" Type="http://schemas.openxmlformats.org/officeDocument/2006/relationships/image" Target="../media/image252.wmf"/><Relationship Id="rId5" Type="http://schemas.openxmlformats.org/officeDocument/2006/relationships/image" Target="../media/image66.wmf"/><Relationship Id="rId10" Type="http://schemas.openxmlformats.org/officeDocument/2006/relationships/image" Target="../media/image251.wmf"/><Relationship Id="rId4" Type="http://schemas.openxmlformats.org/officeDocument/2006/relationships/image" Target="../media/image65.wmf"/><Relationship Id="rId9" Type="http://schemas.openxmlformats.org/officeDocument/2006/relationships/image" Target="../media/image250.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249.wmf"/><Relationship Id="rId3" Type="http://schemas.openxmlformats.org/officeDocument/2006/relationships/image" Target="../media/image258.wmf"/><Relationship Id="rId7" Type="http://schemas.openxmlformats.org/officeDocument/2006/relationships/image" Target="../media/image262.wmf"/><Relationship Id="rId12" Type="http://schemas.openxmlformats.org/officeDocument/2006/relationships/image" Target="../media/image68.wmf"/><Relationship Id="rId2" Type="http://schemas.openxmlformats.org/officeDocument/2006/relationships/image" Target="../media/image257.wmf"/><Relationship Id="rId1" Type="http://schemas.openxmlformats.org/officeDocument/2006/relationships/image" Target="../media/image256.wmf"/><Relationship Id="rId6" Type="http://schemas.openxmlformats.org/officeDocument/2006/relationships/image" Target="../media/image261.wmf"/><Relationship Id="rId11" Type="http://schemas.openxmlformats.org/officeDocument/2006/relationships/image" Target="../media/image67.wmf"/><Relationship Id="rId5" Type="http://schemas.openxmlformats.org/officeDocument/2006/relationships/image" Target="../media/image260.wmf"/><Relationship Id="rId10" Type="http://schemas.openxmlformats.org/officeDocument/2006/relationships/image" Target="../media/image66.wmf"/><Relationship Id="rId4" Type="http://schemas.openxmlformats.org/officeDocument/2006/relationships/image" Target="../media/image259.wmf"/><Relationship Id="rId9" Type="http://schemas.openxmlformats.org/officeDocument/2006/relationships/image" Target="../media/image65.wmf"/><Relationship Id="rId14" Type="http://schemas.openxmlformats.org/officeDocument/2006/relationships/image" Target="../media/image25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265.wmf"/><Relationship Id="rId2" Type="http://schemas.openxmlformats.org/officeDocument/2006/relationships/image" Target="../media/image264.wmf"/><Relationship Id="rId1" Type="http://schemas.openxmlformats.org/officeDocument/2006/relationships/image" Target="../media/image26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wmf"/><Relationship Id="rId2" Type="http://schemas.openxmlformats.org/officeDocument/2006/relationships/image" Target="../media/image273.wmf"/><Relationship Id="rId1" Type="http://schemas.openxmlformats.org/officeDocument/2006/relationships/image" Target="../media/image272.wmf"/><Relationship Id="rId6" Type="http://schemas.openxmlformats.org/officeDocument/2006/relationships/image" Target="../media/image12.wmf"/><Relationship Id="rId5" Type="http://schemas.openxmlformats.org/officeDocument/2006/relationships/image" Target="../media/image11.wmf"/><Relationship Id="rId10" Type="http://schemas.openxmlformats.org/officeDocument/2006/relationships/image" Target="../media/image16.wmf"/><Relationship Id="rId4" Type="http://schemas.openxmlformats.org/officeDocument/2006/relationships/image" Target="../media/image10.wmf"/><Relationship Id="rId9" Type="http://schemas.openxmlformats.org/officeDocument/2006/relationships/image" Target="../media/image15.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79.emf"/><Relationship Id="rId2" Type="http://schemas.openxmlformats.org/officeDocument/2006/relationships/image" Target="../media/image278.wmf"/><Relationship Id="rId1" Type="http://schemas.openxmlformats.org/officeDocument/2006/relationships/image" Target="../media/image277.emf"/><Relationship Id="rId4" Type="http://schemas.openxmlformats.org/officeDocument/2006/relationships/image" Target="../media/image280.e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image" Target="../media/image15.wmf"/><Relationship Id="rId3" Type="http://schemas.openxmlformats.org/officeDocument/2006/relationships/image" Target="../media/image284.wmf"/><Relationship Id="rId7" Type="http://schemas.openxmlformats.org/officeDocument/2006/relationships/image" Target="../media/image9.wmf"/><Relationship Id="rId12" Type="http://schemas.openxmlformats.org/officeDocument/2006/relationships/image" Target="../media/image14.wmf"/><Relationship Id="rId2" Type="http://schemas.openxmlformats.org/officeDocument/2006/relationships/image" Target="../media/image283.wmf"/><Relationship Id="rId1" Type="http://schemas.openxmlformats.org/officeDocument/2006/relationships/image" Target="../media/image282.wmf"/><Relationship Id="rId6" Type="http://schemas.openxmlformats.org/officeDocument/2006/relationships/image" Target="../media/image287.wmf"/><Relationship Id="rId11" Type="http://schemas.openxmlformats.org/officeDocument/2006/relationships/image" Target="../media/image13.wmf"/><Relationship Id="rId5" Type="http://schemas.openxmlformats.org/officeDocument/2006/relationships/image" Target="../media/image286.wmf"/><Relationship Id="rId10" Type="http://schemas.openxmlformats.org/officeDocument/2006/relationships/image" Target="../media/image12.wmf"/><Relationship Id="rId4" Type="http://schemas.openxmlformats.org/officeDocument/2006/relationships/image" Target="../media/image285.wmf"/><Relationship Id="rId9" Type="http://schemas.openxmlformats.org/officeDocument/2006/relationships/image" Target="../media/image11.wmf"/><Relationship Id="rId14" Type="http://schemas.openxmlformats.org/officeDocument/2006/relationships/image" Target="../media/image16.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296.wmf"/><Relationship Id="rId3" Type="http://schemas.openxmlformats.org/officeDocument/2006/relationships/image" Target="../media/image291.wmf"/><Relationship Id="rId7" Type="http://schemas.openxmlformats.org/officeDocument/2006/relationships/image" Target="../media/image295.wmf"/><Relationship Id="rId2" Type="http://schemas.openxmlformats.org/officeDocument/2006/relationships/image" Target="../media/image290.wmf"/><Relationship Id="rId1" Type="http://schemas.openxmlformats.org/officeDocument/2006/relationships/image" Target="../media/image289.wmf"/><Relationship Id="rId6" Type="http://schemas.openxmlformats.org/officeDocument/2006/relationships/image" Target="../media/image294.wmf"/><Relationship Id="rId5" Type="http://schemas.openxmlformats.org/officeDocument/2006/relationships/image" Target="../media/image293.wmf"/><Relationship Id="rId4" Type="http://schemas.openxmlformats.org/officeDocument/2006/relationships/image" Target="../media/image29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5" Type="http://schemas.openxmlformats.org/officeDocument/2006/relationships/image" Target="../media/image38.wmf"/><Relationship Id="rId4" Type="http://schemas.openxmlformats.org/officeDocument/2006/relationships/image" Target="../media/image3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299.emf"/><Relationship Id="rId2" Type="http://schemas.openxmlformats.org/officeDocument/2006/relationships/image" Target="../media/image298.wmf"/><Relationship Id="rId1" Type="http://schemas.openxmlformats.org/officeDocument/2006/relationships/image" Target="../media/image297.wmf"/><Relationship Id="rId5" Type="http://schemas.openxmlformats.org/officeDocument/2006/relationships/image" Target="../media/image301.wmf"/><Relationship Id="rId4" Type="http://schemas.openxmlformats.org/officeDocument/2006/relationships/image" Target="../media/image300.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303.emf"/><Relationship Id="rId1" Type="http://schemas.openxmlformats.org/officeDocument/2006/relationships/image" Target="../media/image302.wmf"/></Relationships>
</file>

<file path=ppt/drawings/_rels/vmlDrawing32.vml.rels><?xml version="1.0" encoding="UTF-8" standalone="yes"?>
<Relationships xmlns="http://schemas.openxmlformats.org/package/2006/relationships"><Relationship Id="rId8" Type="http://schemas.openxmlformats.org/officeDocument/2006/relationships/image" Target="../media/image179.wmf"/><Relationship Id="rId3" Type="http://schemas.openxmlformats.org/officeDocument/2006/relationships/image" Target="../media/image306.wmf"/><Relationship Id="rId7" Type="http://schemas.openxmlformats.org/officeDocument/2006/relationships/image" Target="../media/image178.wmf"/><Relationship Id="rId2" Type="http://schemas.openxmlformats.org/officeDocument/2006/relationships/image" Target="../media/image305.emf"/><Relationship Id="rId1" Type="http://schemas.openxmlformats.org/officeDocument/2006/relationships/image" Target="../media/image304.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 Id="rId9" Type="http://schemas.openxmlformats.org/officeDocument/2006/relationships/image" Target="../media/image188.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310.emf"/><Relationship Id="rId2" Type="http://schemas.openxmlformats.org/officeDocument/2006/relationships/image" Target="../media/image309.emf"/><Relationship Id="rId1" Type="http://schemas.openxmlformats.org/officeDocument/2006/relationships/image" Target="../media/image308.emf"/><Relationship Id="rId4" Type="http://schemas.openxmlformats.org/officeDocument/2006/relationships/image" Target="../media/image311.wmf"/></Relationships>
</file>

<file path=ppt/drawings/_rels/vmlDrawing34.vml.rels><?xml version="1.0" encoding="UTF-8" standalone="yes"?>
<Relationships xmlns="http://schemas.openxmlformats.org/package/2006/relationships"><Relationship Id="rId8" Type="http://schemas.openxmlformats.org/officeDocument/2006/relationships/image" Target="../media/image320.wmf"/><Relationship Id="rId3" Type="http://schemas.openxmlformats.org/officeDocument/2006/relationships/image" Target="../media/image315.wmf"/><Relationship Id="rId7" Type="http://schemas.openxmlformats.org/officeDocument/2006/relationships/image" Target="../media/image319.wmf"/><Relationship Id="rId2" Type="http://schemas.openxmlformats.org/officeDocument/2006/relationships/image" Target="../media/image314.emf"/><Relationship Id="rId1" Type="http://schemas.openxmlformats.org/officeDocument/2006/relationships/image" Target="../media/image313.wmf"/><Relationship Id="rId6" Type="http://schemas.openxmlformats.org/officeDocument/2006/relationships/image" Target="../media/image318.emf"/><Relationship Id="rId5" Type="http://schemas.openxmlformats.org/officeDocument/2006/relationships/image" Target="../media/image317.wmf"/><Relationship Id="rId4" Type="http://schemas.openxmlformats.org/officeDocument/2006/relationships/image" Target="../media/image316.emf"/><Relationship Id="rId9" Type="http://schemas.openxmlformats.org/officeDocument/2006/relationships/image" Target="../media/image321.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326.emf"/><Relationship Id="rId2" Type="http://schemas.openxmlformats.org/officeDocument/2006/relationships/image" Target="../media/image325.wmf"/><Relationship Id="rId1" Type="http://schemas.openxmlformats.org/officeDocument/2006/relationships/image" Target="../media/image324.wmf"/><Relationship Id="rId6" Type="http://schemas.openxmlformats.org/officeDocument/2006/relationships/image" Target="../media/image329.wmf"/><Relationship Id="rId5" Type="http://schemas.openxmlformats.org/officeDocument/2006/relationships/image" Target="../media/image328.wmf"/><Relationship Id="rId4" Type="http://schemas.openxmlformats.org/officeDocument/2006/relationships/image" Target="../media/image327.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9.wmf"/><Relationship Id="rId13" Type="http://schemas.openxmlformats.org/officeDocument/2006/relationships/image" Target="../media/image54.wmf"/><Relationship Id="rId3" Type="http://schemas.openxmlformats.org/officeDocument/2006/relationships/image" Target="../media/image44.wmf"/><Relationship Id="rId7" Type="http://schemas.openxmlformats.org/officeDocument/2006/relationships/image" Target="../media/image48.wmf"/><Relationship Id="rId12" Type="http://schemas.openxmlformats.org/officeDocument/2006/relationships/image" Target="../media/image53.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11" Type="http://schemas.openxmlformats.org/officeDocument/2006/relationships/image" Target="../media/image52.wmf"/><Relationship Id="rId5" Type="http://schemas.openxmlformats.org/officeDocument/2006/relationships/image" Target="../media/image46.wmf"/><Relationship Id="rId15" Type="http://schemas.openxmlformats.org/officeDocument/2006/relationships/image" Target="../media/image56.wmf"/><Relationship Id="rId10" Type="http://schemas.openxmlformats.org/officeDocument/2006/relationships/image" Target="../media/image51.wmf"/><Relationship Id="rId4" Type="http://schemas.openxmlformats.org/officeDocument/2006/relationships/image" Target="../media/image45.wmf"/><Relationship Id="rId9" Type="http://schemas.openxmlformats.org/officeDocument/2006/relationships/image" Target="../media/image50.wmf"/><Relationship Id="rId14" Type="http://schemas.openxmlformats.org/officeDocument/2006/relationships/image" Target="../media/image55.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66.wmf"/><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10" Type="http://schemas.openxmlformats.org/officeDocument/2006/relationships/image" Target="../media/image68.wmf"/><Relationship Id="rId4" Type="http://schemas.openxmlformats.org/officeDocument/2006/relationships/image" Target="../media/image62.wmf"/><Relationship Id="rId9" Type="http://schemas.openxmlformats.org/officeDocument/2006/relationships/image" Target="../media/image6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1.emf"/><Relationship Id="rId13" Type="http://schemas.openxmlformats.org/officeDocument/2006/relationships/image" Target="../media/image86.wmf"/><Relationship Id="rId18" Type="http://schemas.openxmlformats.org/officeDocument/2006/relationships/image" Target="../media/image91.wmf"/><Relationship Id="rId3" Type="http://schemas.openxmlformats.org/officeDocument/2006/relationships/image" Target="../media/image76.wmf"/><Relationship Id="rId7" Type="http://schemas.openxmlformats.org/officeDocument/2006/relationships/image" Target="../media/image80.wmf"/><Relationship Id="rId12" Type="http://schemas.openxmlformats.org/officeDocument/2006/relationships/image" Target="../media/image85.wmf"/><Relationship Id="rId17" Type="http://schemas.openxmlformats.org/officeDocument/2006/relationships/image" Target="../media/image90.wmf"/><Relationship Id="rId2" Type="http://schemas.openxmlformats.org/officeDocument/2006/relationships/image" Target="../media/image75.wmf"/><Relationship Id="rId16" Type="http://schemas.openxmlformats.org/officeDocument/2006/relationships/image" Target="../media/image89.wmf"/><Relationship Id="rId1" Type="http://schemas.openxmlformats.org/officeDocument/2006/relationships/image" Target="../media/image74.wmf"/><Relationship Id="rId6" Type="http://schemas.openxmlformats.org/officeDocument/2006/relationships/image" Target="../media/image79.wmf"/><Relationship Id="rId11" Type="http://schemas.openxmlformats.org/officeDocument/2006/relationships/image" Target="../media/image84.wmf"/><Relationship Id="rId5" Type="http://schemas.openxmlformats.org/officeDocument/2006/relationships/image" Target="../media/image78.wmf"/><Relationship Id="rId15" Type="http://schemas.openxmlformats.org/officeDocument/2006/relationships/image" Target="../media/image88.wmf"/><Relationship Id="rId10" Type="http://schemas.openxmlformats.org/officeDocument/2006/relationships/image" Target="../media/image83.wmf"/><Relationship Id="rId4" Type="http://schemas.openxmlformats.org/officeDocument/2006/relationships/image" Target="../media/image77.wmf"/><Relationship Id="rId9" Type="http://schemas.openxmlformats.org/officeDocument/2006/relationships/image" Target="../media/image82.emf"/><Relationship Id="rId14" Type="http://schemas.openxmlformats.org/officeDocument/2006/relationships/image" Target="../media/image8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118.wmf"/><Relationship Id="rId3" Type="http://schemas.openxmlformats.org/officeDocument/2006/relationships/image" Target="../media/image112.wmf"/><Relationship Id="rId7" Type="http://schemas.openxmlformats.org/officeDocument/2006/relationships/image" Target="../media/image116.wmf"/><Relationship Id="rId12" Type="http://schemas.openxmlformats.org/officeDocument/2006/relationships/image" Target="../media/image67.wmf"/><Relationship Id="rId2" Type="http://schemas.openxmlformats.org/officeDocument/2006/relationships/image" Target="../media/image111.wmf"/><Relationship Id="rId1" Type="http://schemas.openxmlformats.org/officeDocument/2006/relationships/image" Target="../media/image110.wmf"/><Relationship Id="rId6" Type="http://schemas.openxmlformats.org/officeDocument/2006/relationships/image" Target="../media/image115.wmf"/><Relationship Id="rId11" Type="http://schemas.openxmlformats.org/officeDocument/2006/relationships/image" Target="../media/image117.wmf"/><Relationship Id="rId5" Type="http://schemas.openxmlformats.org/officeDocument/2006/relationships/image" Target="../media/image114.wmf"/><Relationship Id="rId10" Type="http://schemas.openxmlformats.org/officeDocument/2006/relationships/image" Target="../media/image66.wmf"/><Relationship Id="rId4" Type="http://schemas.openxmlformats.org/officeDocument/2006/relationships/image" Target="../media/image113.wmf"/><Relationship Id="rId9" Type="http://schemas.openxmlformats.org/officeDocument/2006/relationships/image" Target="../media/image65.wmf"/><Relationship Id="rId14"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9/7/2024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1242814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220169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1255776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1991028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1032964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4097196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136891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67653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1825638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75930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36549605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878618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1883996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3696527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761049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65263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1441055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1691239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36417852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35</a:t>
            </a:fld>
            <a:endParaRPr lang="en-US"/>
          </a:p>
        </p:txBody>
      </p:sp>
    </p:spTree>
    <p:extLst>
      <p:ext uri="{BB962C8B-B14F-4D97-AF65-F5344CB8AC3E}">
        <p14:creationId xmlns:p14="http://schemas.microsoft.com/office/powerpoint/2010/main" val="13692631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1393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40913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1930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87018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42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439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29823246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806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5539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0A6F3B7D-E3BB-4AF2-97E7-41990B2248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18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1326499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169911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3017917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3017917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611894-28B8-4005-BA35-73238799DD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611894-28B8-4005-BA35-73238799DD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611894-28B8-4005-BA35-73238799DD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611894-28B8-4005-BA35-73238799DD5F}"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611894-28B8-4005-BA35-73238799DD5F}"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9/7/2024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5.wmf"/><Relationship Id="rId13" Type="http://schemas.openxmlformats.org/officeDocument/2006/relationships/oleObject" Target="../embeddings/oleObject57.bin"/><Relationship Id="rId18" Type="http://schemas.openxmlformats.org/officeDocument/2006/relationships/image" Target="../media/image80.wmf"/><Relationship Id="rId26" Type="http://schemas.openxmlformats.org/officeDocument/2006/relationships/oleObject" Target="../embeddings/oleObject64.bin"/><Relationship Id="rId39" Type="http://schemas.openxmlformats.org/officeDocument/2006/relationships/image" Target="../media/image90.wmf"/><Relationship Id="rId3" Type="http://schemas.openxmlformats.org/officeDocument/2006/relationships/notesSlide" Target="../notesSlides/notesSlide9.xml"/><Relationship Id="rId21" Type="http://schemas.openxmlformats.org/officeDocument/2006/relationships/image" Target="../media/image81.emf"/><Relationship Id="rId34" Type="http://schemas.openxmlformats.org/officeDocument/2006/relationships/oleObject" Target="../embeddings/oleObject68.bin"/><Relationship Id="rId42" Type="http://schemas.openxmlformats.org/officeDocument/2006/relationships/image" Target="../media/image93.png"/><Relationship Id="rId7" Type="http://schemas.openxmlformats.org/officeDocument/2006/relationships/oleObject" Target="../embeddings/oleObject54.bin"/><Relationship Id="rId12" Type="http://schemas.openxmlformats.org/officeDocument/2006/relationships/image" Target="../media/image77.wmf"/><Relationship Id="rId17" Type="http://schemas.openxmlformats.org/officeDocument/2006/relationships/oleObject" Target="../embeddings/oleObject59.bin"/><Relationship Id="rId25" Type="http://schemas.openxmlformats.org/officeDocument/2006/relationships/image" Target="../media/image83.wmf"/><Relationship Id="rId33" Type="http://schemas.openxmlformats.org/officeDocument/2006/relationships/image" Target="../media/image87.wmf"/><Relationship Id="rId38" Type="http://schemas.openxmlformats.org/officeDocument/2006/relationships/oleObject" Target="../embeddings/oleObject70.bin"/><Relationship Id="rId2" Type="http://schemas.openxmlformats.org/officeDocument/2006/relationships/slideLayout" Target="../slideLayouts/slideLayout2.xml"/><Relationship Id="rId16" Type="http://schemas.openxmlformats.org/officeDocument/2006/relationships/image" Target="../media/image79.wmf"/><Relationship Id="rId20" Type="http://schemas.openxmlformats.org/officeDocument/2006/relationships/oleObject" Target="../embeddings/oleObject61.bin"/><Relationship Id="rId29" Type="http://schemas.openxmlformats.org/officeDocument/2006/relationships/image" Target="../media/image85.wmf"/><Relationship Id="rId41" Type="http://schemas.openxmlformats.org/officeDocument/2006/relationships/image" Target="../media/image91.wmf"/><Relationship Id="rId1" Type="http://schemas.openxmlformats.org/officeDocument/2006/relationships/vmlDrawing" Target="../drawings/vmlDrawing6.vml"/><Relationship Id="rId6" Type="http://schemas.openxmlformats.org/officeDocument/2006/relationships/image" Target="../media/image74.wmf"/><Relationship Id="rId11" Type="http://schemas.openxmlformats.org/officeDocument/2006/relationships/oleObject" Target="../embeddings/oleObject56.bin"/><Relationship Id="rId24" Type="http://schemas.openxmlformats.org/officeDocument/2006/relationships/oleObject" Target="../embeddings/oleObject63.bin"/><Relationship Id="rId32" Type="http://schemas.openxmlformats.org/officeDocument/2006/relationships/oleObject" Target="../embeddings/oleObject67.bin"/><Relationship Id="rId37" Type="http://schemas.openxmlformats.org/officeDocument/2006/relationships/image" Target="../media/image89.wmf"/><Relationship Id="rId40" Type="http://schemas.openxmlformats.org/officeDocument/2006/relationships/oleObject" Target="../embeddings/oleObject71.bin"/><Relationship Id="rId5" Type="http://schemas.openxmlformats.org/officeDocument/2006/relationships/oleObject" Target="../embeddings/oleObject53.bin"/><Relationship Id="rId15" Type="http://schemas.openxmlformats.org/officeDocument/2006/relationships/oleObject" Target="../embeddings/oleObject58.bin"/><Relationship Id="rId23" Type="http://schemas.openxmlformats.org/officeDocument/2006/relationships/image" Target="../media/image82.emf"/><Relationship Id="rId28" Type="http://schemas.openxmlformats.org/officeDocument/2006/relationships/oleObject" Target="../embeddings/oleObject65.bin"/><Relationship Id="rId36" Type="http://schemas.openxmlformats.org/officeDocument/2006/relationships/oleObject" Target="../embeddings/oleObject69.bin"/><Relationship Id="rId10" Type="http://schemas.openxmlformats.org/officeDocument/2006/relationships/image" Target="../media/image76.wmf"/><Relationship Id="rId19" Type="http://schemas.openxmlformats.org/officeDocument/2006/relationships/oleObject" Target="../embeddings/oleObject60.bin"/><Relationship Id="rId31" Type="http://schemas.openxmlformats.org/officeDocument/2006/relationships/image" Target="../media/image86.wmf"/><Relationship Id="rId4" Type="http://schemas.openxmlformats.org/officeDocument/2006/relationships/image" Target="../media/image92.png"/><Relationship Id="rId9" Type="http://schemas.openxmlformats.org/officeDocument/2006/relationships/oleObject" Target="../embeddings/oleObject55.bin"/><Relationship Id="rId14" Type="http://schemas.openxmlformats.org/officeDocument/2006/relationships/image" Target="../media/image78.wmf"/><Relationship Id="rId22" Type="http://schemas.openxmlformats.org/officeDocument/2006/relationships/oleObject" Target="../embeddings/oleObject62.bin"/><Relationship Id="rId27" Type="http://schemas.openxmlformats.org/officeDocument/2006/relationships/image" Target="../media/image84.wmf"/><Relationship Id="rId30" Type="http://schemas.openxmlformats.org/officeDocument/2006/relationships/oleObject" Target="../embeddings/oleObject66.bin"/><Relationship Id="rId35" Type="http://schemas.openxmlformats.org/officeDocument/2006/relationships/image" Target="../media/image88.wmf"/><Relationship Id="rId43" Type="http://schemas.openxmlformats.org/officeDocument/2006/relationships/image" Target="../media/image94.png"/></Relationships>
</file>

<file path=ppt/slides/_rels/slide11.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9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0.png"/><Relationship Id="rId9"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2.wmf"/><Relationship Id="rId13" Type="http://schemas.openxmlformats.org/officeDocument/2006/relationships/oleObject" Target="../embeddings/oleObject75.bin"/><Relationship Id="rId3" Type="http://schemas.openxmlformats.org/officeDocument/2006/relationships/notesSlide" Target="../notesSlides/notesSlide11.xml"/><Relationship Id="rId7" Type="http://schemas.openxmlformats.org/officeDocument/2006/relationships/oleObject" Target="../embeddings/oleObject73.bin"/><Relationship Id="rId12" Type="http://schemas.openxmlformats.org/officeDocument/2006/relationships/image" Target="../media/image106.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1.wmf"/><Relationship Id="rId11" Type="http://schemas.openxmlformats.org/officeDocument/2006/relationships/image" Target="../media/image103.wmf"/><Relationship Id="rId5" Type="http://schemas.openxmlformats.org/officeDocument/2006/relationships/oleObject" Target="../embeddings/oleObject72.bin"/><Relationship Id="rId10" Type="http://schemas.openxmlformats.org/officeDocument/2006/relationships/oleObject" Target="../embeddings/oleObject74.bin"/><Relationship Id="rId4" Type="http://schemas.openxmlformats.org/officeDocument/2006/relationships/image" Target="../media/image105.png"/><Relationship Id="rId9" Type="http://schemas.openxmlformats.org/officeDocument/2006/relationships/image" Target="../media/image94.png"/><Relationship Id="rId14" Type="http://schemas.openxmlformats.org/officeDocument/2006/relationships/image" Target="../media/image104.wmf"/></Relationships>
</file>

<file path=ppt/slides/_rels/slide1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8.png"/><Relationship Id="rId4" Type="http://schemas.openxmlformats.org/officeDocument/2006/relationships/image" Target="../media/image10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09.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76.bin"/><Relationship Id="rId5" Type="http://schemas.openxmlformats.org/officeDocument/2006/relationships/image" Target="../media/image100.png"/><Relationship Id="rId4" Type="http://schemas.openxmlformats.org/officeDocument/2006/relationships/image" Target="../media/image50.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9.bin"/><Relationship Id="rId13" Type="http://schemas.openxmlformats.org/officeDocument/2006/relationships/image" Target="../media/image114.wmf"/><Relationship Id="rId18" Type="http://schemas.openxmlformats.org/officeDocument/2006/relationships/image" Target="../media/image119.png"/><Relationship Id="rId26" Type="http://schemas.openxmlformats.org/officeDocument/2006/relationships/image" Target="../media/image66.wmf"/><Relationship Id="rId3" Type="http://schemas.openxmlformats.org/officeDocument/2006/relationships/notesSlide" Target="../notesSlides/notesSlide14.xml"/><Relationship Id="rId21" Type="http://schemas.openxmlformats.org/officeDocument/2006/relationships/oleObject" Target="../embeddings/oleObject48.bin"/><Relationship Id="rId34" Type="http://schemas.openxmlformats.org/officeDocument/2006/relationships/image" Target="../media/image68.wmf"/><Relationship Id="rId7" Type="http://schemas.openxmlformats.org/officeDocument/2006/relationships/image" Target="../media/image111.wmf"/><Relationship Id="rId12" Type="http://schemas.openxmlformats.org/officeDocument/2006/relationships/oleObject" Target="../embeddings/oleObject81.bin"/><Relationship Id="rId17" Type="http://schemas.openxmlformats.org/officeDocument/2006/relationships/image" Target="../media/image116.wmf"/><Relationship Id="rId25" Type="http://schemas.openxmlformats.org/officeDocument/2006/relationships/oleObject" Target="../embeddings/oleObject50.bin"/><Relationship Id="rId33"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oleObject" Target="../embeddings/oleObject83.bin"/><Relationship Id="rId20" Type="http://schemas.openxmlformats.org/officeDocument/2006/relationships/image" Target="../media/image121.png"/><Relationship Id="rId29" Type="http://schemas.openxmlformats.org/officeDocument/2006/relationships/oleObject" Target="../embeddings/oleObject51.bin"/><Relationship Id="rId1" Type="http://schemas.openxmlformats.org/officeDocument/2006/relationships/vmlDrawing" Target="../drawings/vmlDrawing9.vml"/><Relationship Id="rId6" Type="http://schemas.openxmlformats.org/officeDocument/2006/relationships/oleObject" Target="../embeddings/oleObject78.bin"/><Relationship Id="rId11" Type="http://schemas.openxmlformats.org/officeDocument/2006/relationships/image" Target="../media/image113.wmf"/><Relationship Id="rId24" Type="http://schemas.openxmlformats.org/officeDocument/2006/relationships/image" Target="../media/image65.wmf"/><Relationship Id="rId32" Type="http://schemas.openxmlformats.org/officeDocument/2006/relationships/image" Target="../media/image118.wmf"/><Relationship Id="rId5" Type="http://schemas.openxmlformats.org/officeDocument/2006/relationships/image" Target="../media/image110.wmf"/><Relationship Id="rId15" Type="http://schemas.openxmlformats.org/officeDocument/2006/relationships/image" Target="../media/image115.wmf"/><Relationship Id="rId23" Type="http://schemas.openxmlformats.org/officeDocument/2006/relationships/oleObject" Target="../embeddings/oleObject49.bin"/><Relationship Id="rId28" Type="http://schemas.openxmlformats.org/officeDocument/2006/relationships/image" Target="../media/image117.wmf"/><Relationship Id="rId10" Type="http://schemas.openxmlformats.org/officeDocument/2006/relationships/oleObject" Target="../embeddings/oleObject80.bin"/><Relationship Id="rId19" Type="http://schemas.openxmlformats.org/officeDocument/2006/relationships/image" Target="../media/image120.png"/><Relationship Id="rId31" Type="http://schemas.openxmlformats.org/officeDocument/2006/relationships/oleObject" Target="../embeddings/oleObject85.bin"/><Relationship Id="rId4" Type="http://schemas.openxmlformats.org/officeDocument/2006/relationships/oleObject" Target="../embeddings/oleObject77.bin"/><Relationship Id="rId9" Type="http://schemas.openxmlformats.org/officeDocument/2006/relationships/image" Target="../media/image112.wmf"/><Relationship Id="rId14" Type="http://schemas.openxmlformats.org/officeDocument/2006/relationships/oleObject" Target="../embeddings/oleObject82.bin"/><Relationship Id="rId22" Type="http://schemas.openxmlformats.org/officeDocument/2006/relationships/image" Target="../media/image64.wmf"/><Relationship Id="rId27" Type="http://schemas.openxmlformats.org/officeDocument/2006/relationships/oleObject" Target="../embeddings/oleObject84.bin"/><Relationship Id="rId30" Type="http://schemas.openxmlformats.org/officeDocument/2006/relationships/image" Target="../media/image67.wmf"/><Relationship Id="rId35" Type="http://schemas.openxmlformats.org/officeDocument/2006/relationships/image" Target="../media/image122.png"/></Relationships>
</file>

<file path=ppt/slides/_rels/slide16.xml.rels><?xml version="1.0" encoding="UTF-8" standalone="yes"?>
<Relationships xmlns="http://schemas.openxmlformats.org/package/2006/relationships"><Relationship Id="rId8" Type="http://schemas.openxmlformats.org/officeDocument/2006/relationships/image" Target="../media/image124.wmf"/><Relationship Id="rId13" Type="http://schemas.openxmlformats.org/officeDocument/2006/relationships/oleObject" Target="../embeddings/oleObject90.bin"/><Relationship Id="rId18" Type="http://schemas.openxmlformats.org/officeDocument/2006/relationships/image" Target="../media/image129.wmf"/><Relationship Id="rId26" Type="http://schemas.openxmlformats.org/officeDocument/2006/relationships/oleObject" Target="../embeddings/oleObject50.bin"/><Relationship Id="rId3" Type="http://schemas.openxmlformats.org/officeDocument/2006/relationships/notesSlide" Target="../notesSlides/notesSlide15.xml"/><Relationship Id="rId21" Type="http://schemas.openxmlformats.org/officeDocument/2006/relationships/image" Target="../media/image121.png"/><Relationship Id="rId34" Type="http://schemas.openxmlformats.org/officeDocument/2006/relationships/oleObject" Target="../embeddings/oleObject52.bin"/><Relationship Id="rId7" Type="http://schemas.openxmlformats.org/officeDocument/2006/relationships/oleObject" Target="../embeddings/oleObject87.bin"/><Relationship Id="rId12" Type="http://schemas.openxmlformats.org/officeDocument/2006/relationships/image" Target="../media/image126.wmf"/><Relationship Id="rId17" Type="http://schemas.openxmlformats.org/officeDocument/2006/relationships/oleObject" Target="../embeddings/oleObject92.bin"/><Relationship Id="rId25" Type="http://schemas.openxmlformats.org/officeDocument/2006/relationships/image" Target="../media/image65.wmf"/><Relationship Id="rId33" Type="http://schemas.openxmlformats.org/officeDocument/2006/relationships/image" Target="../media/image118.wmf"/><Relationship Id="rId2" Type="http://schemas.openxmlformats.org/officeDocument/2006/relationships/slideLayout" Target="../slideLayouts/slideLayout2.xml"/><Relationship Id="rId16" Type="http://schemas.openxmlformats.org/officeDocument/2006/relationships/image" Target="../media/image128.wmf"/><Relationship Id="rId20" Type="http://schemas.openxmlformats.org/officeDocument/2006/relationships/image" Target="../media/image120.png"/><Relationship Id="rId29" Type="http://schemas.openxmlformats.org/officeDocument/2006/relationships/image" Target="../media/image117.wmf"/><Relationship Id="rId1" Type="http://schemas.openxmlformats.org/officeDocument/2006/relationships/vmlDrawing" Target="../drawings/vmlDrawing10.vml"/><Relationship Id="rId6" Type="http://schemas.openxmlformats.org/officeDocument/2006/relationships/image" Target="../media/image123.wmf"/><Relationship Id="rId11" Type="http://schemas.openxmlformats.org/officeDocument/2006/relationships/oleObject" Target="../embeddings/oleObject89.bin"/><Relationship Id="rId24" Type="http://schemas.openxmlformats.org/officeDocument/2006/relationships/oleObject" Target="../embeddings/oleObject49.bin"/><Relationship Id="rId32" Type="http://schemas.openxmlformats.org/officeDocument/2006/relationships/oleObject" Target="../embeddings/oleObject85.bin"/><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image" Target="../media/image64.wmf"/><Relationship Id="rId28" Type="http://schemas.openxmlformats.org/officeDocument/2006/relationships/oleObject" Target="../embeddings/oleObject84.bin"/><Relationship Id="rId10" Type="http://schemas.openxmlformats.org/officeDocument/2006/relationships/image" Target="../media/image125.wmf"/><Relationship Id="rId19" Type="http://schemas.openxmlformats.org/officeDocument/2006/relationships/image" Target="../media/image119.png"/><Relationship Id="rId31" Type="http://schemas.openxmlformats.org/officeDocument/2006/relationships/image" Target="../media/image67.wmf"/><Relationship Id="rId4" Type="http://schemas.openxmlformats.org/officeDocument/2006/relationships/image" Target="../media/image105.png"/><Relationship Id="rId9" Type="http://schemas.openxmlformats.org/officeDocument/2006/relationships/oleObject" Target="../embeddings/oleObject88.bin"/><Relationship Id="rId14" Type="http://schemas.openxmlformats.org/officeDocument/2006/relationships/image" Target="../media/image127.wmf"/><Relationship Id="rId22" Type="http://schemas.openxmlformats.org/officeDocument/2006/relationships/oleObject" Target="../embeddings/oleObject48.bin"/><Relationship Id="rId27" Type="http://schemas.openxmlformats.org/officeDocument/2006/relationships/image" Target="../media/image66.wmf"/><Relationship Id="rId30" Type="http://schemas.openxmlformats.org/officeDocument/2006/relationships/oleObject" Target="../embeddings/oleObject51.bin"/><Relationship Id="rId35" Type="http://schemas.openxmlformats.org/officeDocument/2006/relationships/image" Target="../media/image68.wmf"/></Relationships>
</file>

<file path=ppt/slides/_rels/slide17.xml.rels><?xml version="1.0" encoding="UTF-8" standalone="yes"?>
<Relationships xmlns="http://schemas.openxmlformats.org/package/2006/relationships"><Relationship Id="rId8" Type="http://schemas.openxmlformats.org/officeDocument/2006/relationships/image" Target="../media/image130.wmf"/><Relationship Id="rId13" Type="http://schemas.openxmlformats.org/officeDocument/2006/relationships/image" Target="../media/image132.wmf"/><Relationship Id="rId3" Type="http://schemas.openxmlformats.org/officeDocument/2006/relationships/notesSlide" Target="../notesSlides/notesSlide16.xml"/><Relationship Id="rId7" Type="http://schemas.openxmlformats.org/officeDocument/2006/relationships/oleObject" Target="../embeddings/oleObject94.bin"/><Relationship Id="rId12"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94.png"/><Relationship Id="rId1" Type="http://schemas.openxmlformats.org/officeDocument/2006/relationships/vmlDrawing" Target="../drawings/vmlDrawing11.vml"/><Relationship Id="rId6" Type="http://schemas.openxmlformats.org/officeDocument/2006/relationships/image" Target="../media/image101.wmf"/><Relationship Id="rId11" Type="http://schemas.openxmlformats.org/officeDocument/2006/relationships/image" Target="../media/image131.wmf"/><Relationship Id="rId5" Type="http://schemas.openxmlformats.org/officeDocument/2006/relationships/oleObject" Target="../embeddings/oleObject93.bin"/><Relationship Id="rId15" Type="http://schemas.openxmlformats.org/officeDocument/2006/relationships/image" Target="../media/image133.wmf"/><Relationship Id="rId10" Type="http://schemas.openxmlformats.org/officeDocument/2006/relationships/oleObject" Target="../embeddings/oleObject95.bin"/><Relationship Id="rId4" Type="http://schemas.openxmlformats.org/officeDocument/2006/relationships/image" Target="../media/image105.png"/><Relationship Id="rId9" Type="http://schemas.openxmlformats.org/officeDocument/2006/relationships/image" Target="../media/image134.png"/><Relationship Id="rId14" Type="http://schemas.openxmlformats.org/officeDocument/2006/relationships/oleObject" Target="../embeddings/oleObject97.bin"/></Relationships>
</file>

<file path=ppt/slides/_rels/slide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5.png"/><Relationship Id="rId5" Type="http://schemas.openxmlformats.org/officeDocument/2006/relationships/image" Target="../media/image72.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7.png"/><Relationship Id="rId18" Type="http://schemas.openxmlformats.org/officeDocument/2006/relationships/oleObject" Target="../embeddings/oleObject102.bin"/><Relationship Id="rId26" Type="http://schemas.openxmlformats.org/officeDocument/2006/relationships/oleObject" Target="../embeddings/oleObject106.bin"/><Relationship Id="rId3" Type="http://schemas.openxmlformats.org/officeDocument/2006/relationships/notesSlide" Target="../notesSlides/notesSlide18.xml"/><Relationship Id="rId21" Type="http://schemas.openxmlformats.org/officeDocument/2006/relationships/image" Target="../media/image141.wmf"/><Relationship Id="rId7" Type="http://schemas.openxmlformats.org/officeDocument/2006/relationships/image" Target="../media/image136.wmf"/><Relationship Id="rId12" Type="http://schemas.openxmlformats.org/officeDocument/2006/relationships/image" Target="../media/image138.wmf"/><Relationship Id="rId17" Type="http://schemas.openxmlformats.org/officeDocument/2006/relationships/image" Target="../media/image139.wmf"/><Relationship Id="rId25" Type="http://schemas.openxmlformats.org/officeDocument/2006/relationships/image" Target="../media/image143.wmf"/><Relationship Id="rId2" Type="http://schemas.openxmlformats.org/officeDocument/2006/relationships/slideLayout" Target="../slideLayouts/slideLayout2.xml"/><Relationship Id="rId16" Type="http://schemas.openxmlformats.org/officeDocument/2006/relationships/oleObject" Target="../embeddings/oleObject101.bin"/><Relationship Id="rId20" Type="http://schemas.openxmlformats.org/officeDocument/2006/relationships/oleObject" Target="../embeddings/oleObject103.bin"/><Relationship Id="rId29" Type="http://schemas.openxmlformats.org/officeDocument/2006/relationships/image" Target="../media/image145.wmf"/><Relationship Id="rId1" Type="http://schemas.openxmlformats.org/officeDocument/2006/relationships/vmlDrawing" Target="../drawings/vmlDrawing12.vml"/><Relationship Id="rId6" Type="http://schemas.openxmlformats.org/officeDocument/2006/relationships/oleObject" Target="../embeddings/oleObject98.bin"/><Relationship Id="rId11" Type="http://schemas.openxmlformats.org/officeDocument/2006/relationships/oleObject" Target="../embeddings/oleObject100.bin"/><Relationship Id="rId24" Type="http://schemas.openxmlformats.org/officeDocument/2006/relationships/oleObject" Target="../embeddings/oleObject105.bin"/><Relationship Id="rId5" Type="http://schemas.openxmlformats.org/officeDocument/2006/relationships/image" Target="../media/image4.png"/><Relationship Id="rId15" Type="http://schemas.openxmlformats.org/officeDocument/2006/relationships/image" Target="../media/image149.png"/><Relationship Id="rId23" Type="http://schemas.openxmlformats.org/officeDocument/2006/relationships/image" Target="../media/image142.wmf"/><Relationship Id="rId28" Type="http://schemas.openxmlformats.org/officeDocument/2006/relationships/oleObject" Target="../embeddings/oleObject107.bin"/><Relationship Id="rId10" Type="http://schemas.openxmlformats.org/officeDocument/2006/relationships/image" Target="../media/image137.wmf"/><Relationship Id="rId19" Type="http://schemas.openxmlformats.org/officeDocument/2006/relationships/image" Target="../media/image140.wmf"/><Relationship Id="rId31" Type="http://schemas.openxmlformats.org/officeDocument/2006/relationships/image" Target="../media/image146.wmf"/><Relationship Id="rId4" Type="http://schemas.openxmlformats.org/officeDocument/2006/relationships/image" Target="../media/image154.png"/><Relationship Id="rId9" Type="http://schemas.openxmlformats.org/officeDocument/2006/relationships/oleObject" Target="../embeddings/oleObject99.bin"/><Relationship Id="rId14" Type="http://schemas.openxmlformats.org/officeDocument/2006/relationships/image" Target="../media/image148.png"/><Relationship Id="rId22" Type="http://schemas.openxmlformats.org/officeDocument/2006/relationships/oleObject" Target="../embeddings/oleObject104.bin"/><Relationship Id="rId27" Type="http://schemas.openxmlformats.org/officeDocument/2006/relationships/image" Target="../media/image144.wmf"/><Relationship Id="rId30" Type="http://schemas.openxmlformats.org/officeDocument/2006/relationships/oleObject" Target="../embeddings/oleObject108.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64.png"/><Relationship Id="rId3" Type="http://schemas.openxmlformats.org/officeDocument/2006/relationships/image" Target="../media/image159.png"/><Relationship Id="rId7" Type="http://schemas.openxmlformats.org/officeDocument/2006/relationships/image" Target="../media/image16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2.png"/><Relationship Id="rId5" Type="http://schemas.openxmlformats.org/officeDocument/2006/relationships/image" Target="../media/image161.png"/><Relationship Id="rId10" Type="http://schemas.openxmlformats.org/officeDocument/2006/relationships/image" Target="../media/image151.png"/><Relationship Id="rId4" Type="http://schemas.openxmlformats.org/officeDocument/2006/relationships/image" Target="../media/image160.png"/><Relationship Id="rId9" Type="http://schemas.openxmlformats.org/officeDocument/2006/relationships/image" Target="../media/image150.png"/></Relationships>
</file>

<file path=ppt/slides/_rels/slide21.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12.bin"/><Relationship Id="rId18" Type="http://schemas.openxmlformats.org/officeDocument/2006/relationships/image" Target="../media/image144.wmf"/><Relationship Id="rId26" Type="http://schemas.openxmlformats.org/officeDocument/2006/relationships/image" Target="../media/image154.wmf"/><Relationship Id="rId39" Type="http://schemas.openxmlformats.org/officeDocument/2006/relationships/oleObject" Target="../embeddings/oleObject124.bin"/><Relationship Id="rId3" Type="http://schemas.openxmlformats.org/officeDocument/2006/relationships/notesSlide" Target="../notesSlides/notesSlide20.xml"/><Relationship Id="rId21" Type="http://schemas.openxmlformats.org/officeDocument/2006/relationships/oleObject" Target="../embeddings/oleObject116.bin"/><Relationship Id="rId34" Type="http://schemas.openxmlformats.org/officeDocument/2006/relationships/image" Target="../media/image157.wmf"/><Relationship Id="rId42" Type="http://schemas.openxmlformats.org/officeDocument/2006/relationships/image" Target="../media/image161.wmf"/><Relationship Id="rId47" Type="http://schemas.openxmlformats.org/officeDocument/2006/relationships/oleObject" Target="../embeddings/oleObject128.bin"/><Relationship Id="rId7" Type="http://schemas.openxmlformats.org/officeDocument/2006/relationships/oleObject" Target="../embeddings/oleObject109.bin"/><Relationship Id="rId12" Type="http://schemas.openxmlformats.org/officeDocument/2006/relationships/image" Target="../media/image141.wmf"/><Relationship Id="rId17" Type="http://schemas.openxmlformats.org/officeDocument/2006/relationships/oleObject" Target="../embeddings/oleObject114.bin"/><Relationship Id="rId25" Type="http://schemas.openxmlformats.org/officeDocument/2006/relationships/oleObject" Target="../embeddings/oleObject118.bin"/><Relationship Id="rId33" Type="http://schemas.openxmlformats.org/officeDocument/2006/relationships/oleObject" Target="../embeddings/oleObject121.bin"/><Relationship Id="rId38" Type="http://schemas.openxmlformats.org/officeDocument/2006/relationships/image" Target="../media/image159.wmf"/><Relationship Id="rId46" Type="http://schemas.openxmlformats.org/officeDocument/2006/relationships/image" Target="../media/image163.wmf"/><Relationship Id="rId2" Type="http://schemas.openxmlformats.org/officeDocument/2006/relationships/slideLayout" Target="../slideLayouts/slideLayout2.xml"/><Relationship Id="rId16" Type="http://schemas.openxmlformats.org/officeDocument/2006/relationships/image" Target="../media/image143.wmf"/><Relationship Id="rId20" Type="http://schemas.openxmlformats.org/officeDocument/2006/relationships/image" Target="../media/image145.wmf"/><Relationship Id="rId29" Type="http://schemas.openxmlformats.org/officeDocument/2006/relationships/image" Target="../media/image167.png"/><Relationship Id="rId41" Type="http://schemas.openxmlformats.org/officeDocument/2006/relationships/oleObject" Target="../embeddings/oleObject125.bin"/><Relationship Id="rId1" Type="http://schemas.openxmlformats.org/officeDocument/2006/relationships/vmlDrawing" Target="../drawings/vmlDrawing13.vml"/><Relationship Id="rId6" Type="http://schemas.openxmlformats.org/officeDocument/2006/relationships/image" Target="../media/image166.png"/><Relationship Id="rId11" Type="http://schemas.openxmlformats.org/officeDocument/2006/relationships/oleObject" Target="../embeddings/oleObject111.bin"/><Relationship Id="rId24" Type="http://schemas.openxmlformats.org/officeDocument/2006/relationships/image" Target="../media/image153.wmf"/><Relationship Id="rId32" Type="http://schemas.openxmlformats.org/officeDocument/2006/relationships/image" Target="../media/image156.wmf"/><Relationship Id="rId37" Type="http://schemas.openxmlformats.org/officeDocument/2006/relationships/oleObject" Target="../embeddings/oleObject123.bin"/><Relationship Id="rId40" Type="http://schemas.openxmlformats.org/officeDocument/2006/relationships/image" Target="../media/image160.wmf"/><Relationship Id="rId45" Type="http://schemas.openxmlformats.org/officeDocument/2006/relationships/oleObject" Target="../embeddings/oleObject127.bin"/><Relationship Id="rId5" Type="http://schemas.openxmlformats.org/officeDocument/2006/relationships/image" Target="../media/image165.png"/><Relationship Id="rId15" Type="http://schemas.openxmlformats.org/officeDocument/2006/relationships/oleObject" Target="../embeddings/oleObject113.bin"/><Relationship Id="rId23" Type="http://schemas.openxmlformats.org/officeDocument/2006/relationships/oleObject" Target="../embeddings/oleObject117.bin"/><Relationship Id="rId28" Type="http://schemas.openxmlformats.org/officeDocument/2006/relationships/image" Target="../media/image155.wmf"/><Relationship Id="rId36" Type="http://schemas.openxmlformats.org/officeDocument/2006/relationships/image" Target="../media/image158.wmf"/><Relationship Id="rId10" Type="http://schemas.openxmlformats.org/officeDocument/2006/relationships/image" Target="../media/image140.wmf"/><Relationship Id="rId19" Type="http://schemas.openxmlformats.org/officeDocument/2006/relationships/oleObject" Target="../embeddings/oleObject115.bin"/><Relationship Id="rId31" Type="http://schemas.openxmlformats.org/officeDocument/2006/relationships/oleObject" Target="../embeddings/oleObject120.bin"/><Relationship Id="rId44" Type="http://schemas.openxmlformats.org/officeDocument/2006/relationships/image" Target="../media/image162.wmf"/><Relationship Id="rId4" Type="http://schemas.openxmlformats.org/officeDocument/2006/relationships/image" Target="../media/image94.png"/><Relationship Id="rId9" Type="http://schemas.openxmlformats.org/officeDocument/2006/relationships/oleObject" Target="../embeddings/oleObject110.bin"/><Relationship Id="rId14" Type="http://schemas.openxmlformats.org/officeDocument/2006/relationships/image" Target="../media/image142.wmf"/><Relationship Id="rId22" Type="http://schemas.openxmlformats.org/officeDocument/2006/relationships/image" Target="../media/image152.wmf"/><Relationship Id="rId27" Type="http://schemas.openxmlformats.org/officeDocument/2006/relationships/oleObject" Target="../embeddings/oleObject119.bin"/><Relationship Id="rId30" Type="http://schemas.openxmlformats.org/officeDocument/2006/relationships/image" Target="../media/image39.png"/><Relationship Id="rId35" Type="http://schemas.openxmlformats.org/officeDocument/2006/relationships/oleObject" Target="../embeddings/oleObject122.bin"/><Relationship Id="rId43" Type="http://schemas.openxmlformats.org/officeDocument/2006/relationships/oleObject" Target="../embeddings/oleObject126.bin"/><Relationship Id="rId48" Type="http://schemas.openxmlformats.org/officeDocument/2006/relationships/image" Target="../media/image164.wmf"/></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oleObject" Target="../embeddings/oleObject132.bin"/><Relationship Id="rId18" Type="http://schemas.openxmlformats.org/officeDocument/2006/relationships/image" Target="../media/image173.wmf"/><Relationship Id="rId26" Type="http://schemas.openxmlformats.org/officeDocument/2006/relationships/oleObject" Target="../embeddings/oleObject50.bin"/><Relationship Id="rId3" Type="http://schemas.openxmlformats.org/officeDocument/2006/relationships/notesSlide" Target="../notesSlides/notesSlide21.xml"/><Relationship Id="rId21" Type="http://schemas.openxmlformats.org/officeDocument/2006/relationships/image" Target="../media/image177.png"/><Relationship Id="rId34" Type="http://schemas.openxmlformats.org/officeDocument/2006/relationships/oleObject" Target="../embeddings/oleObject137.bin"/><Relationship Id="rId7" Type="http://schemas.openxmlformats.org/officeDocument/2006/relationships/image" Target="../media/image168.wmf"/><Relationship Id="rId12" Type="http://schemas.openxmlformats.org/officeDocument/2006/relationships/image" Target="../media/image170.wmf"/><Relationship Id="rId17" Type="http://schemas.openxmlformats.org/officeDocument/2006/relationships/oleObject" Target="../embeddings/oleObject134.bin"/><Relationship Id="rId25" Type="http://schemas.openxmlformats.org/officeDocument/2006/relationships/image" Target="../media/image65.wmf"/><Relationship Id="rId33" Type="http://schemas.openxmlformats.org/officeDocument/2006/relationships/image" Target="../media/image175.wmf"/><Relationship Id="rId2" Type="http://schemas.openxmlformats.org/officeDocument/2006/relationships/slideLayout" Target="../slideLayouts/slideLayout2.xml"/><Relationship Id="rId16" Type="http://schemas.openxmlformats.org/officeDocument/2006/relationships/image" Target="../media/image172.wmf"/><Relationship Id="rId20" Type="http://schemas.openxmlformats.org/officeDocument/2006/relationships/image" Target="../media/image174.wmf"/><Relationship Id="rId29" Type="http://schemas.openxmlformats.org/officeDocument/2006/relationships/image" Target="../media/image67.wmf"/><Relationship Id="rId1" Type="http://schemas.openxmlformats.org/officeDocument/2006/relationships/vmlDrawing" Target="../drawings/vmlDrawing14.vml"/><Relationship Id="rId6" Type="http://schemas.openxmlformats.org/officeDocument/2006/relationships/oleObject" Target="../embeddings/oleObject129.bin"/><Relationship Id="rId11" Type="http://schemas.openxmlformats.org/officeDocument/2006/relationships/oleObject" Target="../embeddings/oleObject131.bin"/><Relationship Id="rId24" Type="http://schemas.openxmlformats.org/officeDocument/2006/relationships/oleObject" Target="../embeddings/oleObject49.bin"/><Relationship Id="rId32" Type="http://schemas.openxmlformats.org/officeDocument/2006/relationships/oleObject" Target="../embeddings/oleObject136.bin"/><Relationship Id="rId5" Type="http://schemas.openxmlformats.org/officeDocument/2006/relationships/image" Target="../media/image105.png"/><Relationship Id="rId15" Type="http://schemas.openxmlformats.org/officeDocument/2006/relationships/oleObject" Target="../embeddings/oleObject133.bin"/><Relationship Id="rId23" Type="http://schemas.openxmlformats.org/officeDocument/2006/relationships/image" Target="../media/image64.wmf"/><Relationship Id="rId28" Type="http://schemas.openxmlformats.org/officeDocument/2006/relationships/oleObject" Target="../embeddings/oleObject51.bin"/><Relationship Id="rId10" Type="http://schemas.openxmlformats.org/officeDocument/2006/relationships/image" Target="../media/image169.wmf"/><Relationship Id="rId19" Type="http://schemas.openxmlformats.org/officeDocument/2006/relationships/oleObject" Target="../embeddings/oleObject135.bin"/><Relationship Id="rId31" Type="http://schemas.openxmlformats.org/officeDocument/2006/relationships/image" Target="../media/image68.wmf"/><Relationship Id="rId4" Type="http://schemas.openxmlformats.org/officeDocument/2006/relationships/image" Target="../media/image165.png"/><Relationship Id="rId9" Type="http://schemas.openxmlformats.org/officeDocument/2006/relationships/oleObject" Target="../embeddings/oleObject130.bin"/><Relationship Id="rId14" Type="http://schemas.openxmlformats.org/officeDocument/2006/relationships/image" Target="../media/image171.wmf"/><Relationship Id="rId22" Type="http://schemas.openxmlformats.org/officeDocument/2006/relationships/oleObject" Target="../embeddings/oleObject48.bin"/><Relationship Id="rId27" Type="http://schemas.openxmlformats.org/officeDocument/2006/relationships/image" Target="../media/image66.wmf"/><Relationship Id="rId30" Type="http://schemas.openxmlformats.org/officeDocument/2006/relationships/oleObject" Target="../embeddings/oleObject52.bin"/><Relationship Id="rId35" Type="http://schemas.openxmlformats.org/officeDocument/2006/relationships/image" Target="../media/image176.wmf"/></Relationships>
</file>

<file path=ppt/slides/_rels/slide23.xml.rels><?xml version="1.0" encoding="UTF-8" standalone="yes"?>
<Relationships xmlns="http://schemas.openxmlformats.org/package/2006/relationships"><Relationship Id="rId8" Type="http://schemas.openxmlformats.org/officeDocument/2006/relationships/image" Target="../media/image139.wmf"/><Relationship Id="rId13" Type="http://schemas.openxmlformats.org/officeDocument/2006/relationships/oleObject" Target="../embeddings/oleObject138.bin"/><Relationship Id="rId18" Type="http://schemas.openxmlformats.org/officeDocument/2006/relationships/image" Target="../media/image180.wmf"/><Relationship Id="rId26" Type="http://schemas.openxmlformats.org/officeDocument/2006/relationships/oleObject" Target="../embeddings/oleObject144.bin"/><Relationship Id="rId3" Type="http://schemas.openxmlformats.org/officeDocument/2006/relationships/notesSlide" Target="../notesSlides/notesSlide22.xml"/><Relationship Id="rId21" Type="http://schemas.openxmlformats.org/officeDocument/2006/relationships/oleObject" Target="../embeddings/oleObject142.bin"/><Relationship Id="rId7" Type="http://schemas.openxmlformats.org/officeDocument/2006/relationships/oleObject" Target="../embeddings/oleObject109.bin"/><Relationship Id="rId12" Type="http://schemas.openxmlformats.org/officeDocument/2006/relationships/image" Target="../media/image141.wmf"/><Relationship Id="rId17" Type="http://schemas.openxmlformats.org/officeDocument/2006/relationships/oleObject" Target="../embeddings/oleObject140.bin"/><Relationship Id="rId25" Type="http://schemas.openxmlformats.org/officeDocument/2006/relationships/image" Target="../media/image167.png"/><Relationship Id="rId2" Type="http://schemas.openxmlformats.org/officeDocument/2006/relationships/slideLayout" Target="../slideLayouts/slideLayout2.xml"/><Relationship Id="rId16" Type="http://schemas.openxmlformats.org/officeDocument/2006/relationships/image" Target="../media/image179.wmf"/><Relationship Id="rId20" Type="http://schemas.openxmlformats.org/officeDocument/2006/relationships/image" Target="../media/image181.wmf"/><Relationship Id="rId1" Type="http://schemas.openxmlformats.org/officeDocument/2006/relationships/vmlDrawing" Target="../drawings/vmlDrawing15.vml"/><Relationship Id="rId6" Type="http://schemas.openxmlformats.org/officeDocument/2006/relationships/image" Target="../media/image94.png"/><Relationship Id="rId11" Type="http://schemas.openxmlformats.org/officeDocument/2006/relationships/oleObject" Target="../embeddings/oleObject111.bin"/><Relationship Id="rId24" Type="http://schemas.openxmlformats.org/officeDocument/2006/relationships/image" Target="../media/image183.wmf"/><Relationship Id="rId5" Type="http://schemas.openxmlformats.org/officeDocument/2006/relationships/image" Target="../media/image185.png"/><Relationship Id="rId15" Type="http://schemas.openxmlformats.org/officeDocument/2006/relationships/oleObject" Target="../embeddings/oleObject139.bin"/><Relationship Id="rId23" Type="http://schemas.openxmlformats.org/officeDocument/2006/relationships/oleObject" Target="../embeddings/oleObject143.bin"/><Relationship Id="rId10" Type="http://schemas.openxmlformats.org/officeDocument/2006/relationships/image" Target="../media/image140.wmf"/><Relationship Id="rId19" Type="http://schemas.openxmlformats.org/officeDocument/2006/relationships/oleObject" Target="../embeddings/oleObject141.bin"/><Relationship Id="rId4" Type="http://schemas.openxmlformats.org/officeDocument/2006/relationships/image" Target="../media/image165.png"/><Relationship Id="rId9" Type="http://schemas.openxmlformats.org/officeDocument/2006/relationships/oleObject" Target="../embeddings/oleObject110.bin"/><Relationship Id="rId14" Type="http://schemas.openxmlformats.org/officeDocument/2006/relationships/image" Target="../media/image178.wmf"/><Relationship Id="rId22" Type="http://schemas.openxmlformats.org/officeDocument/2006/relationships/image" Target="../media/image182.wmf"/><Relationship Id="rId27" Type="http://schemas.openxmlformats.org/officeDocument/2006/relationships/image" Target="../media/image184.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46.bin"/><Relationship Id="rId13" Type="http://schemas.openxmlformats.org/officeDocument/2006/relationships/image" Target="../media/image139.wmf"/><Relationship Id="rId18" Type="http://schemas.openxmlformats.org/officeDocument/2006/relationships/oleObject" Target="../embeddings/oleObject147.bin"/><Relationship Id="rId26" Type="http://schemas.openxmlformats.org/officeDocument/2006/relationships/oleObject" Target="../embeddings/oleObject151.bin"/><Relationship Id="rId3" Type="http://schemas.openxmlformats.org/officeDocument/2006/relationships/notesSlide" Target="../notesSlides/notesSlide23.xml"/><Relationship Id="rId21" Type="http://schemas.openxmlformats.org/officeDocument/2006/relationships/image" Target="../media/image179.wmf"/><Relationship Id="rId7" Type="http://schemas.openxmlformats.org/officeDocument/2006/relationships/image" Target="../media/image186.wmf"/><Relationship Id="rId12" Type="http://schemas.openxmlformats.org/officeDocument/2006/relationships/oleObject" Target="../embeddings/oleObject109.bin"/><Relationship Id="rId17" Type="http://schemas.openxmlformats.org/officeDocument/2006/relationships/image" Target="../media/image141.wmf"/><Relationship Id="rId25" Type="http://schemas.openxmlformats.org/officeDocument/2006/relationships/image" Target="../media/image189.wmf"/><Relationship Id="rId2" Type="http://schemas.openxmlformats.org/officeDocument/2006/relationships/slideLayout" Target="../slideLayouts/slideLayout2.xml"/><Relationship Id="rId16" Type="http://schemas.openxmlformats.org/officeDocument/2006/relationships/oleObject" Target="../embeddings/oleObject111.bin"/><Relationship Id="rId20" Type="http://schemas.openxmlformats.org/officeDocument/2006/relationships/oleObject" Target="../embeddings/oleObject148.bin"/><Relationship Id="rId29" Type="http://schemas.openxmlformats.org/officeDocument/2006/relationships/image" Target="../media/image191.wmf"/><Relationship Id="rId1" Type="http://schemas.openxmlformats.org/officeDocument/2006/relationships/vmlDrawing" Target="../drawings/vmlDrawing16.vml"/><Relationship Id="rId6" Type="http://schemas.openxmlformats.org/officeDocument/2006/relationships/oleObject" Target="../embeddings/oleObject145.bin"/><Relationship Id="rId11" Type="http://schemas.openxmlformats.org/officeDocument/2006/relationships/image" Target="../media/image192.png"/><Relationship Id="rId24" Type="http://schemas.openxmlformats.org/officeDocument/2006/relationships/oleObject" Target="../embeddings/oleObject150.bin"/><Relationship Id="rId5" Type="http://schemas.openxmlformats.org/officeDocument/2006/relationships/image" Target="../media/image94.png"/><Relationship Id="rId15" Type="http://schemas.openxmlformats.org/officeDocument/2006/relationships/image" Target="../media/image140.wmf"/><Relationship Id="rId23" Type="http://schemas.openxmlformats.org/officeDocument/2006/relationships/image" Target="../media/image188.wmf"/><Relationship Id="rId28" Type="http://schemas.openxmlformats.org/officeDocument/2006/relationships/oleObject" Target="../embeddings/oleObject152.bin"/><Relationship Id="rId10" Type="http://schemas.openxmlformats.org/officeDocument/2006/relationships/image" Target="../media/image165.png"/><Relationship Id="rId19" Type="http://schemas.openxmlformats.org/officeDocument/2006/relationships/image" Target="../media/image178.wmf"/><Relationship Id="rId4" Type="http://schemas.openxmlformats.org/officeDocument/2006/relationships/image" Target="../media/image105.png"/><Relationship Id="rId9" Type="http://schemas.openxmlformats.org/officeDocument/2006/relationships/image" Target="../media/image187.wmf"/><Relationship Id="rId14" Type="http://schemas.openxmlformats.org/officeDocument/2006/relationships/oleObject" Target="../embeddings/oleObject110.bin"/><Relationship Id="rId22" Type="http://schemas.openxmlformats.org/officeDocument/2006/relationships/oleObject" Target="../embeddings/oleObject149.bin"/><Relationship Id="rId27" Type="http://schemas.openxmlformats.org/officeDocument/2006/relationships/image" Target="../media/image190.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53.bin"/><Relationship Id="rId3" Type="http://schemas.openxmlformats.org/officeDocument/2006/relationships/notesSlide" Target="../notesSlides/notesSlide24.xml"/><Relationship Id="rId7" Type="http://schemas.openxmlformats.org/officeDocument/2006/relationships/image" Target="../media/image195.png"/><Relationship Id="rId12" Type="http://schemas.openxmlformats.org/officeDocument/2006/relationships/image" Target="../media/image196.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72.png"/><Relationship Id="rId11" Type="http://schemas.openxmlformats.org/officeDocument/2006/relationships/image" Target="../media/image194.wmf"/><Relationship Id="rId5" Type="http://schemas.openxmlformats.org/officeDocument/2006/relationships/image" Target="../media/image71.png"/><Relationship Id="rId10" Type="http://schemas.openxmlformats.org/officeDocument/2006/relationships/oleObject" Target="../embeddings/oleObject154.bin"/><Relationship Id="rId4" Type="http://schemas.openxmlformats.org/officeDocument/2006/relationships/image" Target="../media/image70.png"/><Relationship Id="rId9" Type="http://schemas.openxmlformats.org/officeDocument/2006/relationships/image" Target="../media/image193.wmf"/></Relationships>
</file>

<file path=ppt/slides/_rels/slide26.xml.rels><?xml version="1.0" encoding="UTF-8" standalone="yes"?>
<Relationships xmlns="http://schemas.openxmlformats.org/package/2006/relationships"><Relationship Id="rId8" Type="http://schemas.openxmlformats.org/officeDocument/2006/relationships/image" Target="../media/image197.emf"/><Relationship Id="rId13" Type="http://schemas.openxmlformats.org/officeDocument/2006/relationships/oleObject" Target="../embeddings/oleObject158.bin"/><Relationship Id="rId18" Type="http://schemas.openxmlformats.org/officeDocument/2006/relationships/image" Target="../media/image202.wmf"/><Relationship Id="rId26" Type="http://schemas.openxmlformats.org/officeDocument/2006/relationships/image" Target="../media/image206.emf"/><Relationship Id="rId3" Type="http://schemas.openxmlformats.org/officeDocument/2006/relationships/notesSlide" Target="../notesSlides/notesSlide25.xml"/><Relationship Id="rId21" Type="http://schemas.openxmlformats.org/officeDocument/2006/relationships/oleObject" Target="../embeddings/oleObject162.bin"/><Relationship Id="rId34" Type="http://schemas.openxmlformats.org/officeDocument/2006/relationships/image" Target="../media/image210.emf"/><Relationship Id="rId7" Type="http://schemas.openxmlformats.org/officeDocument/2006/relationships/oleObject" Target="../embeddings/oleObject155.bin"/><Relationship Id="rId12" Type="http://schemas.openxmlformats.org/officeDocument/2006/relationships/image" Target="../media/image199.wmf"/><Relationship Id="rId17" Type="http://schemas.openxmlformats.org/officeDocument/2006/relationships/oleObject" Target="../embeddings/oleObject160.bin"/><Relationship Id="rId25" Type="http://schemas.openxmlformats.org/officeDocument/2006/relationships/oleObject" Target="../embeddings/oleObject164.bin"/><Relationship Id="rId33" Type="http://schemas.openxmlformats.org/officeDocument/2006/relationships/oleObject" Target="../embeddings/oleObject168.bin"/><Relationship Id="rId2" Type="http://schemas.openxmlformats.org/officeDocument/2006/relationships/slideLayout" Target="../slideLayouts/slideLayout2.xml"/><Relationship Id="rId16" Type="http://schemas.openxmlformats.org/officeDocument/2006/relationships/image" Target="../media/image201.wmf"/><Relationship Id="rId20" Type="http://schemas.openxmlformats.org/officeDocument/2006/relationships/image" Target="../media/image203.wmf"/><Relationship Id="rId29" Type="http://schemas.openxmlformats.org/officeDocument/2006/relationships/oleObject" Target="../embeddings/oleObject166.bin"/><Relationship Id="rId1" Type="http://schemas.openxmlformats.org/officeDocument/2006/relationships/vmlDrawing" Target="../drawings/vmlDrawing18.vml"/><Relationship Id="rId6" Type="http://schemas.openxmlformats.org/officeDocument/2006/relationships/image" Target="../media/image213.png"/><Relationship Id="rId11" Type="http://schemas.openxmlformats.org/officeDocument/2006/relationships/oleObject" Target="../embeddings/oleObject157.bin"/><Relationship Id="rId24" Type="http://schemas.openxmlformats.org/officeDocument/2006/relationships/image" Target="../media/image205.wmf"/><Relationship Id="rId32" Type="http://schemas.openxmlformats.org/officeDocument/2006/relationships/image" Target="../media/image209.emf"/><Relationship Id="rId37" Type="http://schemas.openxmlformats.org/officeDocument/2006/relationships/image" Target="../media/image214.png"/><Relationship Id="rId5" Type="http://schemas.openxmlformats.org/officeDocument/2006/relationships/image" Target="../media/image227.png"/><Relationship Id="rId15" Type="http://schemas.openxmlformats.org/officeDocument/2006/relationships/oleObject" Target="../embeddings/oleObject159.bin"/><Relationship Id="rId23" Type="http://schemas.openxmlformats.org/officeDocument/2006/relationships/oleObject" Target="../embeddings/oleObject163.bin"/><Relationship Id="rId28" Type="http://schemas.openxmlformats.org/officeDocument/2006/relationships/image" Target="../media/image207.wmf"/><Relationship Id="rId36" Type="http://schemas.openxmlformats.org/officeDocument/2006/relationships/image" Target="../media/image211.wmf"/><Relationship Id="rId10" Type="http://schemas.openxmlformats.org/officeDocument/2006/relationships/image" Target="../media/image198.wmf"/><Relationship Id="rId19" Type="http://schemas.openxmlformats.org/officeDocument/2006/relationships/oleObject" Target="../embeddings/oleObject161.bin"/><Relationship Id="rId31" Type="http://schemas.openxmlformats.org/officeDocument/2006/relationships/oleObject" Target="../embeddings/oleObject167.bin"/><Relationship Id="rId4" Type="http://schemas.openxmlformats.org/officeDocument/2006/relationships/image" Target="../media/image212.png"/><Relationship Id="rId9" Type="http://schemas.openxmlformats.org/officeDocument/2006/relationships/oleObject" Target="../embeddings/oleObject156.bin"/><Relationship Id="rId14" Type="http://schemas.openxmlformats.org/officeDocument/2006/relationships/image" Target="../media/image200.wmf"/><Relationship Id="rId22" Type="http://schemas.openxmlformats.org/officeDocument/2006/relationships/image" Target="../media/image204.wmf"/><Relationship Id="rId27" Type="http://schemas.openxmlformats.org/officeDocument/2006/relationships/oleObject" Target="../embeddings/oleObject165.bin"/><Relationship Id="rId30" Type="http://schemas.openxmlformats.org/officeDocument/2006/relationships/image" Target="../media/image208.emf"/><Relationship Id="rId35" Type="http://schemas.openxmlformats.org/officeDocument/2006/relationships/oleObject" Target="../embeddings/oleObject169.bin"/></Relationships>
</file>

<file path=ppt/slides/_rels/slide27.xml.rels><?xml version="1.0" encoding="UTF-8" standalone="yes"?>
<Relationships xmlns="http://schemas.openxmlformats.org/package/2006/relationships"><Relationship Id="rId8" Type="http://schemas.openxmlformats.org/officeDocument/2006/relationships/image" Target="../media/image215.wmf"/><Relationship Id="rId13" Type="http://schemas.openxmlformats.org/officeDocument/2006/relationships/oleObject" Target="../embeddings/oleObject173.bin"/><Relationship Id="rId18" Type="http://schemas.openxmlformats.org/officeDocument/2006/relationships/image" Target="../media/image238.png"/><Relationship Id="rId3" Type="http://schemas.openxmlformats.org/officeDocument/2006/relationships/notesSlide" Target="../notesSlides/notesSlide26.xml"/><Relationship Id="rId7" Type="http://schemas.openxmlformats.org/officeDocument/2006/relationships/oleObject" Target="../embeddings/oleObject170.bin"/><Relationship Id="rId12" Type="http://schemas.openxmlformats.org/officeDocument/2006/relationships/image" Target="../media/image217.wmf"/><Relationship Id="rId17" Type="http://schemas.openxmlformats.org/officeDocument/2006/relationships/image" Target="../media/image237.png"/><Relationship Id="rId2" Type="http://schemas.openxmlformats.org/officeDocument/2006/relationships/slideLayout" Target="../slideLayouts/slideLayout2.xml"/><Relationship Id="rId16" Type="http://schemas.openxmlformats.org/officeDocument/2006/relationships/image" Target="../media/image219.wmf"/><Relationship Id="rId20" Type="http://schemas.openxmlformats.org/officeDocument/2006/relationships/image" Target="../media/image240.png"/><Relationship Id="rId1" Type="http://schemas.openxmlformats.org/officeDocument/2006/relationships/vmlDrawing" Target="../drawings/vmlDrawing19.vml"/><Relationship Id="rId6" Type="http://schemas.openxmlformats.org/officeDocument/2006/relationships/image" Target="../media/image220.png"/><Relationship Id="rId11" Type="http://schemas.openxmlformats.org/officeDocument/2006/relationships/oleObject" Target="../embeddings/oleObject172.bin"/><Relationship Id="rId5" Type="http://schemas.openxmlformats.org/officeDocument/2006/relationships/image" Target="../media/image235.png"/><Relationship Id="rId15" Type="http://schemas.openxmlformats.org/officeDocument/2006/relationships/oleObject" Target="../embeddings/oleObject174.bin"/><Relationship Id="rId10" Type="http://schemas.openxmlformats.org/officeDocument/2006/relationships/image" Target="../media/image216.wmf"/><Relationship Id="rId19" Type="http://schemas.openxmlformats.org/officeDocument/2006/relationships/image" Target="../media/image221.png"/><Relationship Id="rId4" Type="http://schemas.openxmlformats.org/officeDocument/2006/relationships/image" Target="../media/image95.png"/><Relationship Id="rId9" Type="http://schemas.openxmlformats.org/officeDocument/2006/relationships/oleObject" Target="../embeddings/oleObject171.bin"/><Relationship Id="rId14" Type="http://schemas.openxmlformats.org/officeDocument/2006/relationships/image" Target="../media/image218.wmf"/></Relationships>
</file>

<file path=ppt/slides/_rels/slide28.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oleObject" Target="../embeddings/oleObject178.bin"/><Relationship Id="rId18" Type="http://schemas.openxmlformats.org/officeDocument/2006/relationships/image" Target="../media/image12.wmf"/><Relationship Id="rId26" Type="http://schemas.openxmlformats.org/officeDocument/2006/relationships/image" Target="../media/image16.wmf"/><Relationship Id="rId3" Type="http://schemas.openxmlformats.org/officeDocument/2006/relationships/notesSlide" Target="../notesSlides/notesSlide27.xml"/><Relationship Id="rId21" Type="http://schemas.openxmlformats.org/officeDocument/2006/relationships/oleObject" Target="../embeddings/oleObject182.bin"/><Relationship Id="rId34" Type="http://schemas.openxmlformats.org/officeDocument/2006/relationships/image" Target="../media/image227.wmf"/><Relationship Id="rId7" Type="http://schemas.openxmlformats.org/officeDocument/2006/relationships/image" Target="../media/image223.wmf"/><Relationship Id="rId12" Type="http://schemas.openxmlformats.org/officeDocument/2006/relationships/image" Target="../media/image9.wmf"/><Relationship Id="rId17" Type="http://schemas.openxmlformats.org/officeDocument/2006/relationships/oleObject" Target="../embeddings/oleObject180.bin"/><Relationship Id="rId25" Type="http://schemas.openxmlformats.org/officeDocument/2006/relationships/oleObject" Target="../embeddings/oleObject184.bin"/><Relationship Id="rId33" Type="http://schemas.openxmlformats.org/officeDocument/2006/relationships/oleObject" Target="../embeddings/oleObject188.bin"/><Relationship Id="rId2" Type="http://schemas.openxmlformats.org/officeDocument/2006/relationships/slideLayout" Target="../slideLayouts/slideLayout2.xml"/><Relationship Id="rId16" Type="http://schemas.openxmlformats.org/officeDocument/2006/relationships/image" Target="../media/image11.wmf"/><Relationship Id="rId20" Type="http://schemas.openxmlformats.org/officeDocument/2006/relationships/image" Target="../media/image13.wmf"/><Relationship Id="rId29" Type="http://schemas.openxmlformats.org/officeDocument/2006/relationships/oleObject" Target="../embeddings/oleObject186.bin"/><Relationship Id="rId1" Type="http://schemas.openxmlformats.org/officeDocument/2006/relationships/vmlDrawing" Target="../drawings/vmlDrawing20.vml"/><Relationship Id="rId6" Type="http://schemas.openxmlformats.org/officeDocument/2006/relationships/oleObject" Target="../embeddings/oleObject176.bin"/><Relationship Id="rId11" Type="http://schemas.openxmlformats.org/officeDocument/2006/relationships/oleObject" Target="../embeddings/oleObject177.bin"/><Relationship Id="rId24" Type="http://schemas.openxmlformats.org/officeDocument/2006/relationships/image" Target="../media/image15.wmf"/><Relationship Id="rId32" Type="http://schemas.openxmlformats.org/officeDocument/2006/relationships/image" Target="../media/image226.wmf"/><Relationship Id="rId5" Type="http://schemas.openxmlformats.org/officeDocument/2006/relationships/image" Target="../media/image222.wmf"/><Relationship Id="rId15" Type="http://schemas.openxmlformats.org/officeDocument/2006/relationships/oleObject" Target="../embeddings/oleObject179.bin"/><Relationship Id="rId23" Type="http://schemas.openxmlformats.org/officeDocument/2006/relationships/oleObject" Target="../embeddings/oleObject183.bin"/><Relationship Id="rId28" Type="http://schemas.openxmlformats.org/officeDocument/2006/relationships/image" Target="../media/image224.wmf"/><Relationship Id="rId36" Type="http://schemas.openxmlformats.org/officeDocument/2006/relationships/image" Target="../media/image232.png"/><Relationship Id="rId10" Type="http://schemas.openxmlformats.org/officeDocument/2006/relationships/image" Target="../media/image230.png"/><Relationship Id="rId19" Type="http://schemas.openxmlformats.org/officeDocument/2006/relationships/oleObject" Target="../embeddings/oleObject181.bin"/><Relationship Id="rId31" Type="http://schemas.openxmlformats.org/officeDocument/2006/relationships/oleObject" Target="../embeddings/oleObject187.bin"/><Relationship Id="rId4" Type="http://schemas.openxmlformats.org/officeDocument/2006/relationships/oleObject" Target="../embeddings/oleObject175.bin"/><Relationship Id="rId9" Type="http://schemas.openxmlformats.org/officeDocument/2006/relationships/image" Target="../media/image229.png"/><Relationship Id="rId14" Type="http://schemas.openxmlformats.org/officeDocument/2006/relationships/image" Target="../media/image10.wmf"/><Relationship Id="rId22" Type="http://schemas.openxmlformats.org/officeDocument/2006/relationships/image" Target="../media/image14.wmf"/><Relationship Id="rId27" Type="http://schemas.openxmlformats.org/officeDocument/2006/relationships/oleObject" Target="../embeddings/oleObject185.bin"/><Relationship Id="rId30" Type="http://schemas.openxmlformats.org/officeDocument/2006/relationships/image" Target="../media/image225.wmf"/><Relationship Id="rId35" Type="http://schemas.openxmlformats.org/officeDocument/2006/relationships/image" Target="../media/image231.png"/></Relationships>
</file>

<file path=ppt/slides/_rels/slide29.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239.png"/><Relationship Id="rId18" Type="http://schemas.openxmlformats.org/officeDocument/2006/relationships/oleObject" Target="../embeddings/oleObject103.bin"/><Relationship Id="rId26" Type="http://schemas.openxmlformats.org/officeDocument/2006/relationships/image" Target="../media/image241.png"/><Relationship Id="rId3" Type="http://schemas.openxmlformats.org/officeDocument/2006/relationships/notesSlide" Target="../notesSlides/notesSlide28.xml"/><Relationship Id="rId21" Type="http://schemas.openxmlformats.org/officeDocument/2006/relationships/image" Target="../media/image142.wmf"/><Relationship Id="rId7" Type="http://schemas.openxmlformats.org/officeDocument/2006/relationships/image" Target="../media/image234.wmf"/><Relationship Id="rId12" Type="http://schemas.openxmlformats.org/officeDocument/2006/relationships/image" Target="../media/image236.wmf"/><Relationship Id="rId17" Type="http://schemas.openxmlformats.org/officeDocument/2006/relationships/image" Target="../media/image140.wmf"/><Relationship Id="rId25" Type="http://schemas.openxmlformats.org/officeDocument/2006/relationships/image" Target="../media/image144.wmf"/><Relationship Id="rId2" Type="http://schemas.openxmlformats.org/officeDocument/2006/relationships/slideLayout" Target="../slideLayouts/slideLayout2.xml"/><Relationship Id="rId16" Type="http://schemas.openxmlformats.org/officeDocument/2006/relationships/oleObject" Target="../embeddings/oleObject102.bin"/><Relationship Id="rId20" Type="http://schemas.openxmlformats.org/officeDocument/2006/relationships/oleObject" Target="../embeddings/oleObject104.bin"/><Relationship Id="rId1" Type="http://schemas.openxmlformats.org/officeDocument/2006/relationships/vmlDrawing" Target="../drawings/vmlDrawing21.vml"/><Relationship Id="rId6" Type="http://schemas.openxmlformats.org/officeDocument/2006/relationships/oleObject" Target="../embeddings/oleObject190.bin"/><Relationship Id="rId11" Type="http://schemas.openxmlformats.org/officeDocument/2006/relationships/oleObject" Target="../embeddings/oleObject192.bin"/><Relationship Id="rId24" Type="http://schemas.openxmlformats.org/officeDocument/2006/relationships/oleObject" Target="../embeddings/oleObject106.bin"/><Relationship Id="rId5" Type="http://schemas.openxmlformats.org/officeDocument/2006/relationships/image" Target="../media/image233.wmf"/><Relationship Id="rId15" Type="http://schemas.openxmlformats.org/officeDocument/2006/relationships/image" Target="../media/image139.wmf"/><Relationship Id="rId23" Type="http://schemas.openxmlformats.org/officeDocument/2006/relationships/image" Target="../media/image143.wmf"/><Relationship Id="rId10" Type="http://schemas.openxmlformats.org/officeDocument/2006/relationships/image" Target="../media/image235.wmf"/><Relationship Id="rId19" Type="http://schemas.openxmlformats.org/officeDocument/2006/relationships/image" Target="../media/image141.wmf"/><Relationship Id="rId4" Type="http://schemas.openxmlformats.org/officeDocument/2006/relationships/oleObject" Target="../embeddings/oleObject189.bin"/><Relationship Id="rId9" Type="http://schemas.openxmlformats.org/officeDocument/2006/relationships/oleObject" Target="../embeddings/oleObject191.bin"/><Relationship Id="rId14" Type="http://schemas.openxmlformats.org/officeDocument/2006/relationships/oleObject" Target="../embeddings/oleObject101.bin"/><Relationship Id="rId22" Type="http://schemas.openxmlformats.org/officeDocument/2006/relationships/oleObject" Target="../embeddings/oleObject10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265.png"/><Relationship Id="rId18" Type="http://schemas.openxmlformats.org/officeDocument/2006/relationships/image" Target="../media/image242.wmf"/><Relationship Id="rId3" Type="http://schemas.openxmlformats.org/officeDocument/2006/relationships/notesSlide" Target="../notesSlides/notesSlide29.xml"/><Relationship Id="rId7" Type="http://schemas.openxmlformats.org/officeDocument/2006/relationships/image" Target="../media/image244.png"/><Relationship Id="rId12" Type="http://schemas.openxmlformats.org/officeDocument/2006/relationships/image" Target="../media/image246.png"/><Relationship Id="rId17" Type="http://schemas.openxmlformats.org/officeDocument/2006/relationships/oleObject" Target="../embeddings/oleObject193.bin"/><Relationship Id="rId2" Type="http://schemas.openxmlformats.org/officeDocument/2006/relationships/slideLayout" Target="../slideLayouts/slideLayout2.xml"/><Relationship Id="rId16" Type="http://schemas.openxmlformats.org/officeDocument/2006/relationships/image" Target="../media/image268.png"/><Relationship Id="rId20" Type="http://schemas.openxmlformats.org/officeDocument/2006/relationships/image" Target="../media/image242.wmf"/><Relationship Id="rId1" Type="http://schemas.openxmlformats.org/officeDocument/2006/relationships/vmlDrawing" Target="../drawings/vmlDrawing22.vml"/><Relationship Id="rId6" Type="http://schemas.openxmlformats.org/officeDocument/2006/relationships/image" Target="../media/image243.png"/><Relationship Id="rId11" Type="http://schemas.openxmlformats.org/officeDocument/2006/relationships/image" Target="../media/image263.png"/><Relationship Id="rId5" Type="http://schemas.openxmlformats.org/officeDocument/2006/relationships/image" Target="../media/image257.png"/><Relationship Id="rId15" Type="http://schemas.openxmlformats.org/officeDocument/2006/relationships/image" Target="../media/image267.png"/><Relationship Id="rId10" Type="http://schemas.openxmlformats.org/officeDocument/2006/relationships/image" Target="../media/image245.png"/><Relationship Id="rId19" Type="http://schemas.openxmlformats.org/officeDocument/2006/relationships/oleObject" Target="../embeddings/oleObject193.bin"/><Relationship Id="rId4" Type="http://schemas.openxmlformats.org/officeDocument/2006/relationships/image" Target="../media/image95.png"/><Relationship Id="rId9" Type="http://schemas.openxmlformats.org/officeDocument/2006/relationships/image" Target="../media/image261.png"/><Relationship Id="rId14" Type="http://schemas.openxmlformats.org/officeDocument/2006/relationships/image" Target="../media/image266.png"/></Relationships>
</file>

<file path=ppt/slides/_rels/slide31.xml.rels><?xml version="1.0" encoding="UTF-8" standalone="yes"?>
<Relationships xmlns="http://schemas.openxmlformats.org/package/2006/relationships"><Relationship Id="rId8" Type="http://schemas.openxmlformats.org/officeDocument/2006/relationships/image" Target="../media/image253.png"/><Relationship Id="rId13" Type="http://schemas.openxmlformats.org/officeDocument/2006/relationships/oleObject" Target="../embeddings/oleObject50.bin"/><Relationship Id="rId18" Type="http://schemas.openxmlformats.org/officeDocument/2006/relationships/image" Target="../media/image68.wmf"/><Relationship Id="rId26" Type="http://schemas.openxmlformats.org/officeDocument/2006/relationships/image" Target="../media/image252.wmf"/><Relationship Id="rId3" Type="http://schemas.openxmlformats.org/officeDocument/2006/relationships/notesSlide" Target="../notesSlides/notesSlide30.xml"/><Relationship Id="rId21" Type="http://schemas.openxmlformats.org/officeDocument/2006/relationships/oleObject" Target="../embeddings/oleObject197.bin"/><Relationship Id="rId7" Type="http://schemas.openxmlformats.org/officeDocument/2006/relationships/image" Target="../media/image248.wmf"/><Relationship Id="rId12" Type="http://schemas.openxmlformats.org/officeDocument/2006/relationships/image" Target="../media/image65.wmf"/><Relationship Id="rId17" Type="http://schemas.openxmlformats.org/officeDocument/2006/relationships/oleObject" Target="../embeddings/oleObject52.bin"/><Relationship Id="rId25" Type="http://schemas.openxmlformats.org/officeDocument/2006/relationships/oleObject" Target="../embeddings/oleObject199.bin"/><Relationship Id="rId2" Type="http://schemas.openxmlformats.org/officeDocument/2006/relationships/slideLayout" Target="../slideLayouts/slideLayout2.xml"/><Relationship Id="rId16" Type="http://schemas.openxmlformats.org/officeDocument/2006/relationships/image" Target="../media/image67.wmf"/><Relationship Id="rId20" Type="http://schemas.openxmlformats.org/officeDocument/2006/relationships/image" Target="../media/image249.wmf"/><Relationship Id="rId29" Type="http://schemas.openxmlformats.org/officeDocument/2006/relationships/image" Target="../media/image241.png"/><Relationship Id="rId1" Type="http://schemas.openxmlformats.org/officeDocument/2006/relationships/vmlDrawing" Target="../drawings/vmlDrawing23.vml"/><Relationship Id="rId6" Type="http://schemas.openxmlformats.org/officeDocument/2006/relationships/oleObject" Target="../embeddings/oleObject195.bin"/><Relationship Id="rId11" Type="http://schemas.openxmlformats.org/officeDocument/2006/relationships/oleObject" Target="../embeddings/oleObject49.bin"/><Relationship Id="rId24" Type="http://schemas.openxmlformats.org/officeDocument/2006/relationships/image" Target="../media/image251.wmf"/><Relationship Id="rId5" Type="http://schemas.openxmlformats.org/officeDocument/2006/relationships/image" Target="../media/image247.wmf"/><Relationship Id="rId15" Type="http://schemas.openxmlformats.org/officeDocument/2006/relationships/oleObject" Target="../embeddings/oleObject51.bin"/><Relationship Id="rId23" Type="http://schemas.openxmlformats.org/officeDocument/2006/relationships/oleObject" Target="../embeddings/oleObject198.bin"/><Relationship Id="rId28" Type="http://schemas.openxmlformats.org/officeDocument/2006/relationships/image" Target="../media/image255.png"/><Relationship Id="rId10" Type="http://schemas.openxmlformats.org/officeDocument/2006/relationships/image" Target="../media/image64.wmf"/><Relationship Id="rId19" Type="http://schemas.openxmlformats.org/officeDocument/2006/relationships/oleObject" Target="../embeddings/oleObject196.bin"/><Relationship Id="rId4" Type="http://schemas.openxmlformats.org/officeDocument/2006/relationships/oleObject" Target="../embeddings/oleObject194.bin"/><Relationship Id="rId9" Type="http://schemas.openxmlformats.org/officeDocument/2006/relationships/oleObject" Target="../embeddings/oleObject48.bin"/><Relationship Id="rId14" Type="http://schemas.openxmlformats.org/officeDocument/2006/relationships/image" Target="../media/image66.wmf"/><Relationship Id="rId22" Type="http://schemas.openxmlformats.org/officeDocument/2006/relationships/image" Target="../media/image250.wmf"/><Relationship Id="rId27" Type="http://schemas.openxmlformats.org/officeDocument/2006/relationships/image" Target="../media/image254.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02.bin"/><Relationship Id="rId13" Type="http://schemas.openxmlformats.org/officeDocument/2006/relationships/image" Target="../media/image260.wmf"/><Relationship Id="rId18" Type="http://schemas.openxmlformats.org/officeDocument/2006/relationships/image" Target="../media/image262.wmf"/><Relationship Id="rId26" Type="http://schemas.openxmlformats.org/officeDocument/2006/relationships/oleObject" Target="../embeddings/oleObject51.bin"/><Relationship Id="rId3" Type="http://schemas.openxmlformats.org/officeDocument/2006/relationships/notesSlide" Target="../notesSlides/notesSlide31.xml"/><Relationship Id="rId21" Type="http://schemas.openxmlformats.org/officeDocument/2006/relationships/image" Target="../media/image64.wmf"/><Relationship Id="rId34" Type="http://schemas.openxmlformats.org/officeDocument/2006/relationships/image" Target="../media/image255.png"/><Relationship Id="rId7" Type="http://schemas.openxmlformats.org/officeDocument/2006/relationships/image" Target="../media/image257.wmf"/><Relationship Id="rId12" Type="http://schemas.openxmlformats.org/officeDocument/2006/relationships/oleObject" Target="../embeddings/oleObject204.bin"/><Relationship Id="rId17" Type="http://schemas.openxmlformats.org/officeDocument/2006/relationships/oleObject" Target="../embeddings/oleObject206.bin"/><Relationship Id="rId25" Type="http://schemas.openxmlformats.org/officeDocument/2006/relationships/image" Target="../media/image66.wmf"/><Relationship Id="rId33" Type="http://schemas.openxmlformats.org/officeDocument/2006/relationships/image" Target="../media/image250.wmf"/><Relationship Id="rId2" Type="http://schemas.openxmlformats.org/officeDocument/2006/relationships/slideLayout" Target="../slideLayouts/slideLayout2.xml"/><Relationship Id="rId16" Type="http://schemas.openxmlformats.org/officeDocument/2006/relationships/image" Target="../media/image261.wmf"/><Relationship Id="rId20" Type="http://schemas.openxmlformats.org/officeDocument/2006/relationships/oleObject" Target="../embeddings/oleObject48.bin"/><Relationship Id="rId29" Type="http://schemas.openxmlformats.org/officeDocument/2006/relationships/image" Target="../media/image68.wmf"/><Relationship Id="rId1" Type="http://schemas.openxmlformats.org/officeDocument/2006/relationships/vmlDrawing" Target="../drawings/vmlDrawing24.vml"/><Relationship Id="rId6" Type="http://schemas.openxmlformats.org/officeDocument/2006/relationships/oleObject" Target="../embeddings/oleObject201.bin"/><Relationship Id="rId11" Type="http://schemas.openxmlformats.org/officeDocument/2006/relationships/image" Target="../media/image259.wmf"/><Relationship Id="rId24" Type="http://schemas.openxmlformats.org/officeDocument/2006/relationships/oleObject" Target="../embeddings/oleObject50.bin"/><Relationship Id="rId32" Type="http://schemas.openxmlformats.org/officeDocument/2006/relationships/oleObject" Target="../embeddings/oleObject208.bin"/><Relationship Id="rId5" Type="http://schemas.openxmlformats.org/officeDocument/2006/relationships/image" Target="../media/image256.wmf"/><Relationship Id="rId15" Type="http://schemas.openxmlformats.org/officeDocument/2006/relationships/oleObject" Target="../embeddings/oleObject205.bin"/><Relationship Id="rId23" Type="http://schemas.openxmlformats.org/officeDocument/2006/relationships/image" Target="../media/image65.wmf"/><Relationship Id="rId28" Type="http://schemas.openxmlformats.org/officeDocument/2006/relationships/oleObject" Target="../embeddings/oleObject52.bin"/><Relationship Id="rId10" Type="http://schemas.openxmlformats.org/officeDocument/2006/relationships/oleObject" Target="../embeddings/oleObject203.bin"/><Relationship Id="rId19" Type="http://schemas.openxmlformats.org/officeDocument/2006/relationships/image" Target="../media/image253.png"/><Relationship Id="rId31" Type="http://schemas.openxmlformats.org/officeDocument/2006/relationships/image" Target="../media/image249.wmf"/><Relationship Id="rId4" Type="http://schemas.openxmlformats.org/officeDocument/2006/relationships/oleObject" Target="../embeddings/oleObject200.bin"/><Relationship Id="rId9" Type="http://schemas.openxmlformats.org/officeDocument/2006/relationships/image" Target="../media/image258.wmf"/><Relationship Id="rId14" Type="http://schemas.openxmlformats.org/officeDocument/2006/relationships/image" Target="../media/image105.png"/><Relationship Id="rId22" Type="http://schemas.openxmlformats.org/officeDocument/2006/relationships/oleObject" Target="../embeddings/oleObject49.bin"/><Relationship Id="rId27" Type="http://schemas.openxmlformats.org/officeDocument/2006/relationships/image" Target="../media/image67.wmf"/><Relationship Id="rId30" Type="http://schemas.openxmlformats.org/officeDocument/2006/relationships/oleObject" Target="../embeddings/oleObject207.bin"/></Relationships>
</file>

<file path=ppt/slides/_rels/slide33.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oleObject" Target="../embeddings/oleObject211.bin"/><Relationship Id="rId3" Type="http://schemas.openxmlformats.org/officeDocument/2006/relationships/notesSlide" Target="../notesSlides/notesSlide32.xml"/><Relationship Id="rId7" Type="http://schemas.openxmlformats.org/officeDocument/2006/relationships/image" Target="../media/image269.png"/><Relationship Id="rId12" Type="http://schemas.openxmlformats.org/officeDocument/2006/relationships/image" Target="../media/image264.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2.png"/><Relationship Id="rId11" Type="http://schemas.openxmlformats.org/officeDocument/2006/relationships/oleObject" Target="../embeddings/oleObject210.bin"/><Relationship Id="rId5" Type="http://schemas.openxmlformats.org/officeDocument/2006/relationships/image" Target="../media/image71.png"/><Relationship Id="rId10" Type="http://schemas.openxmlformats.org/officeDocument/2006/relationships/image" Target="../media/image263.wmf"/><Relationship Id="rId4" Type="http://schemas.openxmlformats.org/officeDocument/2006/relationships/image" Target="../media/image70.png"/><Relationship Id="rId9" Type="http://schemas.openxmlformats.org/officeDocument/2006/relationships/oleObject" Target="../embeddings/oleObject209.bin"/><Relationship Id="rId14" Type="http://schemas.openxmlformats.org/officeDocument/2006/relationships/image" Target="../media/image265.wmf"/></Relationships>
</file>

<file path=ppt/slides/_rels/slide34.xml.rels><?xml version="1.0" encoding="UTF-8" standalone="yes"?>
<Relationships xmlns="http://schemas.openxmlformats.org/package/2006/relationships"><Relationship Id="rId2" Type="http://schemas.openxmlformats.org/officeDocument/2006/relationships/image" Target="../media/image27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213.bin"/><Relationship Id="rId13" Type="http://schemas.openxmlformats.org/officeDocument/2006/relationships/image" Target="../media/image131.png"/><Relationship Id="rId18" Type="http://schemas.openxmlformats.org/officeDocument/2006/relationships/image" Target="../media/image10.wmf"/><Relationship Id="rId26" Type="http://schemas.openxmlformats.org/officeDocument/2006/relationships/image" Target="../media/image14.wmf"/><Relationship Id="rId3" Type="http://schemas.openxmlformats.org/officeDocument/2006/relationships/notesSlide" Target="../notesSlides/notesSlide33.xml"/><Relationship Id="rId21" Type="http://schemas.openxmlformats.org/officeDocument/2006/relationships/oleObject" Target="../embeddings/oleObject7.bin"/><Relationship Id="rId7" Type="http://schemas.openxmlformats.org/officeDocument/2006/relationships/image" Target="../media/image272.wmf"/><Relationship Id="rId17" Type="http://schemas.openxmlformats.org/officeDocument/2006/relationships/oleObject" Target="../embeddings/oleObject5.bin"/><Relationship Id="rId25"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9.wmf"/><Relationship Id="rId20" Type="http://schemas.openxmlformats.org/officeDocument/2006/relationships/image" Target="../media/image11.wmf"/><Relationship Id="rId29" Type="http://schemas.openxmlformats.org/officeDocument/2006/relationships/oleObject" Target="../embeddings/oleObject11.bin"/><Relationship Id="rId1" Type="http://schemas.openxmlformats.org/officeDocument/2006/relationships/vmlDrawing" Target="../drawings/vmlDrawing26.vml"/><Relationship Id="rId6" Type="http://schemas.openxmlformats.org/officeDocument/2006/relationships/oleObject" Target="../embeddings/oleObject212.bin"/><Relationship Id="rId11" Type="http://schemas.openxmlformats.org/officeDocument/2006/relationships/image" Target="../media/image71.png"/><Relationship Id="rId24" Type="http://schemas.openxmlformats.org/officeDocument/2006/relationships/image" Target="../media/image13.wmf"/><Relationship Id="rId5" Type="http://schemas.openxmlformats.org/officeDocument/2006/relationships/image" Target="../media/image1280.png"/><Relationship Id="rId15" Type="http://schemas.openxmlformats.org/officeDocument/2006/relationships/oleObject" Target="../embeddings/oleObject4.bin"/><Relationship Id="rId23" Type="http://schemas.openxmlformats.org/officeDocument/2006/relationships/oleObject" Target="../embeddings/oleObject8.bin"/><Relationship Id="rId28" Type="http://schemas.openxmlformats.org/officeDocument/2006/relationships/image" Target="../media/image15.wmf"/><Relationship Id="rId10" Type="http://schemas.openxmlformats.org/officeDocument/2006/relationships/image" Target="../media/image275.png"/><Relationship Id="rId19" Type="http://schemas.openxmlformats.org/officeDocument/2006/relationships/oleObject" Target="../embeddings/oleObject6.bin"/><Relationship Id="rId4" Type="http://schemas.openxmlformats.org/officeDocument/2006/relationships/image" Target="../media/image274.png"/><Relationship Id="rId9" Type="http://schemas.openxmlformats.org/officeDocument/2006/relationships/image" Target="../media/image273.wmf"/><Relationship Id="rId14" Type="http://schemas.openxmlformats.org/officeDocument/2006/relationships/image" Target="../media/image276.png"/><Relationship Id="rId22" Type="http://schemas.openxmlformats.org/officeDocument/2006/relationships/image" Target="../media/image12.wmf"/><Relationship Id="rId27" Type="http://schemas.openxmlformats.org/officeDocument/2006/relationships/oleObject" Target="../embeddings/oleObject10.bin"/><Relationship Id="rId30" Type="http://schemas.openxmlformats.org/officeDocument/2006/relationships/image" Target="../media/image16.wmf"/></Relationships>
</file>

<file path=ppt/slides/_rels/slide36.xml.rels><?xml version="1.0" encoding="UTF-8" standalone="yes"?>
<Relationships xmlns="http://schemas.openxmlformats.org/package/2006/relationships"><Relationship Id="rId8" Type="http://schemas.openxmlformats.org/officeDocument/2006/relationships/image" Target="../media/image277.emf"/><Relationship Id="rId13" Type="http://schemas.openxmlformats.org/officeDocument/2006/relationships/oleObject" Target="../embeddings/oleObject217.bin"/><Relationship Id="rId3" Type="http://schemas.openxmlformats.org/officeDocument/2006/relationships/notesSlide" Target="../notesSlides/notesSlide34.xml"/><Relationship Id="rId7" Type="http://schemas.openxmlformats.org/officeDocument/2006/relationships/oleObject" Target="../embeddings/oleObject214.bin"/><Relationship Id="rId12" Type="http://schemas.openxmlformats.org/officeDocument/2006/relationships/image" Target="../media/image279.emf"/><Relationship Id="rId17" Type="http://schemas.openxmlformats.org/officeDocument/2006/relationships/image" Target="../media/image281.png"/><Relationship Id="rId2" Type="http://schemas.openxmlformats.org/officeDocument/2006/relationships/slideLayout" Target="../slideLayouts/slideLayout2.xml"/><Relationship Id="rId16" Type="http://schemas.openxmlformats.org/officeDocument/2006/relationships/oleObject" Target="../embeddings/oleObject219.bin"/><Relationship Id="rId1" Type="http://schemas.openxmlformats.org/officeDocument/2006/relationships/vmlDrawing" Target="../drawings/vmlDrawing27.vml"/><Relationship Id="rId6" Type="http://schemas.openxmlformats.org/officeDocument/2006/relationships/image" Target="../media/image136.png"/><Relationship Id="rId11" Type="http://schemas.openxmlformats.org/officeDocument/2006/relationships/oleObject" Target="../embeddings/oleObject216.bin"/><Relationship Id="rId5" Type="http://schemas.openxmlformats.org/officeDocument/2006/relationships/image" Target="../media/image71.png"/><Relationship Id="rId15" Type="http://schemas.openxmlformats.org/officeDocument/2006/relationships/image" Target="../media/image280.emf"/><Relationship Id="rId10" Type="http://schemas.openxmlformats.org/officeDocument/2006/relationships/image" Target="../media/image278.wmf"/><Relationship Id="rId4" Type="http://schemas.openxmlformats.org/officeDocument/2006/relationships/image" Target="../media/image70.png"/><Relationship Id="rId9" Type="http://schemas.openxmlformats.org/officeDocument/2006/relationships/oleObject" Target="../embeddings/oleObject215.bin"/><Relationship Id="rId14" Type="http://schemas.openxmlformats.org/officeDocument/2006/relationships/oleObject" Target="../embeddings/oleObject21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221.bin"/><Relationship Id="rId13" Type="http://schemas.openxmlformats.org/officeDocument/2006/relationships/image" Target="../media/image285.wmf"/><Relationship Id="rId18" Type="http://schemas.openxmlformats.org/officeDocument/2006/relationships/image" Target="../media/image288.png"/><Relationship Id="rId26" Type="http://schemas.openxmlformats.org/officeDocument/2006/relationships/image" Target="../media/image12.wmf"/><Relationship Id="rId3" Type="http://schemas.openxmlformats.org/officeDocument/2006/relationships/notesSlide" Target="../notesSlides/notesSlide35.xml"/><Relationship Id="rId21" Type="http://schemas.openxmlformats.org/officeDocument/2006/relationships/oleObject" Target="../embeddings/oleObject227.bin"/><Relationship Id="rId34" Type="http://schemas.openxmlformats.org/officeDocument/2006/relationships/image" Target="../media/image16.wmf"/><Relationship Id="rId7" Type="http://schemas.openxmlformats.org/officeDocument/2006/relationships/image" Target="../media/image282.wmf"/><Relationship Id="rId12" Type="http://schemas.openxmlformats.org/officeDocument/2006/relationships/oleObject" Target="../embeddings/oleObject223.bin"/><Relationship Id="rId17" Type="http://schemas.openxmlformats.org/officeDocument/2006/relationships/image" Target="../media/image287.wmf"/><Relationship Id="rId25" Type="http://schemas.openxmlformats.org/officeDocument/2006/relationships/oleObject" Target="../embeddings/oleObject229.bin"/><Relationship Id="rId33" Type="http://schemas.openxmlformats.org/officeDocument/2006/relationships/oleObject" Target="../embeddings/oleObject233.bin"/><Relationship Id="rId2" Type="http://schemas.openxmlformats.org/officeDocument/2006/relationships/slideLayout" Target="../slideLayouts/slideLayout2.xml"/><Relationship Id="rId16" Type="http://schemas.openxmlformats.org/officeDocument/2006/relationships/oleObject" Target="../embeddings/oleObject225.bin"/><Relationship Id="rId20" Type="http://schemas.openxmlformats.org/officeDocument/2006/relationships/image" Target="../media/image9.wmf"/><Relationship Id="rId29" Type="http://schemas.openxmlformats.org/officeDocument/2006/relationships/oleObject" Target="../embeddings/oleObject231.bin"/><Relationship Id="rId1" Type="http://schemas.openxmlformats.org/officeDocument/2006/relationships/vmlDrawing" Target="../drawings/vmlDrawing28.vml"/><Relationship Id="rId6" Type="http://schemas.openxmlformats.org/officeDocument/2006/relationships/oleObject" Target="../embeddings/oleObject220.bin"/><Relationship Id="rId11" Type="http://schemas.openxmlformats.org/officeDocument/2006/relationships/image" Target="../media/image284.wmf"/><Relationship Id="rId24" Type="http://schemas.openxmlformats.org/officeDocument/2006/relationships/image" Target="../media/image11.wmf"/><Relationship Id="rId32" Type="http://schemas.openxmlformats.org/officeDocument/2006/relationships/image" Target="../media/image15.wmf"/><Relationship Id="rId5" Type="http://schemas.openxmlformats.org/officeDocument/2006/relationships/image" Target="../media/image71.png"/><Relationship Id="rId15" Type="http://schemas.openxmlformats.org/officeDocument/2006/relationships/image" Target="../media/image286.wmf"/><Relationship Id="rId23" Type="http://schemas.openxmlformats.org/officeDocument/2006/relationships/oleObject" Target="../embeddings/oleObject228.bin"/><Relationship Id="rId28" Type="http://schemas.openxmlformats.org/officeDocument/2006/relationships/image" Target="../media/image13.wmf"/><Relationship Id="rId10" Type="http://schemas.openxmlformats.org/officeDocument/2006/relationships/oleObject" Target="../embeddings/oleObject222.bin"/><Relationship Id="rId19" Type="http://schemas.openxmlformats.org/officeDocument/2006/relationships/oleObject" Target="../embeddings/oleObject226.bin"/><Relationship Id="rId31" Type="http://schemas.openxmlformats.org/officeDocument/2006/relationships/oleObject" Target="../embeddings/oleObject232.bin"/><Relationship Id="rId4" Type="http://schemas.openxmlformats.org/officeDocument/2006/relationships/image" Target="../media/image70.png"/><Relationship Id="rId9" Type="http://schemas.openxmlformats.org/officeDocument/2006/relationships/image" Target="../media/image283.wmf"/><Relationship Id="rId14" Type="http://schemas.openxmlformats.org/officeDocument/2006/relationships/oleObject" Target="../embeddings/oleObject224.bin"/><Relationship Id="rId22" Type="http://schemas.openxmlformats.org/officeDocument/2006/relationships/image" Target="../media/image10.wmf"/><Relationship Id="rId27" Type="http://schemas.openxmlformats.org/officeDocument/2006/relationships/oleObject" Target="../embeddings/oleObject230.bin"/><Relationship Id="rId30" Type="http://schemas.openxmlformats.org/officeDocument/2006/relationships/image" Target="../media/image14.wmf"/></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35.bin"/><Relationship Id="rId13" Type="http://schemas.openxmlformats.org/officeDocument/2006/relationships/image" Target="../media/image292.wmf"/><Relationship Id="rId18" Type="http://schemas.openxmlformats.org/officeDocument/2006/relationships/oleObject" Target="../embeddings/oleObject240.bin"/><Relationship Id="rId3" Type="http://schemas.openxmlformats.org/officeDocument/2006/relationships/notesSlide" Target="../notesSlides/notesSlide36.xml"/><Relationship Id="rId21" Type="http://schemas.openxmlformats.org/officeDocument/2006/relationships/image" Target="../media/image296.wmf"/><Relationship Id="rId7" Type="http://schemas.openxmlformats.org/officeDocument/2006/relationships/image" Target="../media/image289.wmf"/><Relationship Id="rId12" Type="http://schemas.openxmlformats.org/officeDocument/2006/relationships/oleObject" Target="../embeddings/oleObject237.bin"/><Relationship Id="rId17" Type="http://schemas.openxmlformats.org/officeDocument/2006/relationships/image" Target="../media/image294.wmf"/><Relationship Id="rId2" Type="http://schemas.openxmlformats.org/officeDocument/2006/relationships/slideLayout" Target="../slideLayouts/slideLayout2.xml"/><Relationship Id="rId16" Type="http://schemas.openxmlformats.org/officeDocument/2006/relationships/oleObject" Target="../embeddings/oleObject239.bin"/><Relationship Id="rId20" Type="http://schemas.openxmlformats.org/officeDocument/2006/relationships/oleObject" Target="../embeddings/oleObject241.bin"/><Relationship Id="rId1" Type="http://schemas.openxmlformats.org/officeDocument/2006/relationships/vmlDrawing" Target="../drawings/vmlDrawing29.vml"/><Relationship Id="rId6" Type="http://schemas.openxmlformats.org/officeDocument/2006/relationships/oleObject" Target="../embeddings/oleObject234.bin"/><Relationship Id="rId11" Type="http://schemas.openxmlformats.org/officeDocument/2006/relationships/image" Target="../media/image291.wmf"/><Relationship Id="rId5" Type="http://schemas.openxmlformats.org/officeDocument/2006/relationships/image" Target="../media/image71.png"/><Relationship Id="rId15" Type="http://schemas.openxmlformats.org/officeDocument/2006/relationships/image" Target="../media/image293.wmf"/><Relationship Id="rId10" Type="http://schemas.openxmlformats.org/officeDocument/2006/relationships/oleObject" Target="../embeddings/oleObject236.bin"/><Relationship Id="rId19" Type="http://schemas.openxmlformats.org/officeDocument/2006/relationships/image" Target="../media/image295.wmf"/><Relationship Id="rId4" Type="http://schemas.openxmlformats.org/officeDocument/2006/relationships/image" Target="../media/image70.png"/><Relationship Id="rId9" Type="http://schemas.openxmlformats.org/officeDocument/2006/relationships/image" Target="../media/image290.wmf"/><Relationship Id="rId14" Type="http://schemas.openxmlformats.org/officeDocument/2006/relationships/oleObject" Target="../embeddings/oleObject238.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243.bin"/><Relationship Id="rId13" Type="http://schemas.openxmlformats.org/officeDocument/2006/relationships/image" Target="../media/image300.wmf"/><Relationship Id="rId3" Type="http://schemas.openxmlformats.org/officeDocument/2006/relationships/notesSlide" Target="../notesSlides/notesSlide37.xml"/><Relationship Id="rId7" Type="http://schemas.openxmlformats.org/officeDocument/2006/relationships/image" Target="../media/image297.wmf"/><Relationship Id="rId12" Type="http://schemas.openxmlformats.org/officeDocument/2006/relationships/oleObject" Target="../embeddings/oleObject245.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242.bin"/><Relationship Id="rId11" Type="http://schemas.openxmlformats.org/officeDocument/2006/relationships/image" Target="../media/image299.emf"/><Relationship Id="rId5" Type="http://schemas.openxmlformats.org/officeDocument/2006/relationships/image" Target="../media/image71.png"/><Relationship Id="rId15" Type="http://schemas.openxmlformats.org/officeDocument/2006/relationships/image" Target="../media/image301.wmf"/><Relationship Id="rId10" Type="http://schemas.openxmlformats.org/officeDocument/2006/relationships/oleObject" Target="../embeddings/oleObject244.bin"/><Relationship Id="rId4" Type="http://schemas.openxmlformats.org/officeDocument/2006/relationships/image" Target="../media/image70.png"/><Relationship Id="rId9" Type="http://schemas.openxmlformats.org/officeDocument/2006/relationships/image" Target="../media/image298.wmf"/><Relationship Id="rId14" Type="http://schemas.openxmlformats.org/officeDocument/2006/relationships/oleObject" Target="../embeddings/oleObject246.bin"/></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0.png"/><Relationship Id="rId18" Type="http://schemas.openxmlformats.org/officeDocument/2006/relationships/oleObject" Target="../embeddings/oleObject6.bin"/><Relationship Id="rId26" Type="http://schemas.openxmlformats.org/officeDocument/2006/relationships/oleObject" Target="../embeddings/oleObject10.bin"/><Relationship Id="rId3" Type="http://schemas.openxmlformats.org/officeDocument/2006/relationships/notesSlide" Target="../notesSlides/notesSlide3.xml"/><Relationship Id="rId21" Type="http://schemas.openxmlformats.org/officeDocument/2006/relationships/image" Target="../media/image12.wmf"/><Relationship Id="rId7" Type="http://schemas.openxmlformats.org/officeDocument/2006/relationships/image" Target="../media/image6.wmf"/><Relationship Id="rId12" Type="http://schemas.openxmlformats.org/officeDocument/2006/relationships/image" Target="../media/image8.wmf"/><Relationship Id="rId17" Type="http://schemas.openxmlformats.org/officeDocument/2006/relationships/image" Target="../media/image10.wmf"/><Relationship Id="rId25"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oleObject" Target="../embeddings/oleObject5.bin"/><Relationship Id="rId20" Type="http://schemas.openxmlformats.org/officeDocument/2006/relationships/oleObject" Target="../embeddings/oleObject7.bin"/><Relationship Id="rId29"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3.bin"/><Relationship Id="rId24" Type="http://schemas.openxmlformats.org/officeDocument/2006/relationships/oleObject" Target="../embeddings/oleObject9.bin"/><Relationship Id="rId5" Type="http://schemas.openxmlformats.org/officeDocument/2006/relationships/image" Target="../media/image18.png"/><Relationship Id="rId15" Type="http://schemas.openxmlformats.org/officeDocument/2006/relationships/image" Target="../media/image9.wmf"/><Relationship Id="rId23" Type="http://schemas.openxmlformats.org/officeDocument/2006/relationships/image" Target="../media/image13.wmf"/><Relationship Id="rId28" Type="http://schemas.openxmlformats.org/officeDocument/2006/relationships/oleObject" Target="../embeddings/oleObject11.bin"/><Relationship Id="rId10" Type="http://schemas.openxmlformats.org/officeDocument/2006/relationships/image" Target="../media/image7.wmf"/><Relationship Id="rId19" Type="http://schemas.openxmlformats.org/officeDocument/2006/relationships/image" Target="../media/image11.wmf"/><Relationship Id="rId4" Type="http://schemas.openxmlformats.org/officeDocument/2006/relationships/image" Target="../media/image17.png"/><Relationship Id="rId9" Type="http://schemas.openxmlformats.org/officeDocument/2006/relationships/oleObject" Target="../embeddings/oleObject2.bin"/><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15.wmf"/></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248.bin"/><Relationship Id="rId3" Type="http://schemas.openxmlformats.org/officeDocument/2006/relationships/notesSlide" Target="../notesSlides/notesSlide38.xml"/><Relationship Id="rId7" Type="http://schemas.openxmlformats.org/officeDocument/2006/relationships/image" Target="../media/image30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247.bin"/><Relationship Id="rId5" Type="http://schemas.openxmlformats.org/officeDocument/2006/relationships/image" Target="../media/image71.png"/><Relationship Id="rId4" Type="http://schemas.openxmlformats.org/officeDocument/2006/relationships/image" Target="../media/image70.png"/><Relationship Id="rId9" Type="http://schemas.openxmlformats.org/officeDocument/2006/relationships/image" Target="../media/image303.emf"/></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50.bin"/><Relationship Id="rId13" Type="http://schemas.openxmlformats.org/officeDocument/2006/relationships/image" Target="../media/image307.png"/><Relationship Id="rId18" Type="http://schemas.openxmlformats.org/officeDocument/2006/relationships/oleObject" Target="../embeddings/oleObject254.bin"/><Relationship Id="rId3" Type="http://schemas.openxmlformats.org/officeDocument/2006/relationships/notesSlide" Target="../notesSlides/notesSlide39.xml"/><Relationship Id="rId21" Type="http://schemas.openxmlformats.org/officeDocument/2006/relationships/image" Target="../media/image178.wmf"/><Relationship Id="rId7" Type="http://schemas.openxmlformats.org/officeDocument/2006/relationships/image" Target="../media/image304.wmf"/><Relationship Id="rId12" Type="http://schemas.openxmlformats.org/officeDocument/2006/relationships/image" Target="../media/image306.wmf"/><Relationship Id="rId17" Type="http://schemas.openxmlformats.org/officeDocument/2006/relationships/image" Target="../media/image140.wmf"/><Relationship Id="rId25" Type="http://schemas.openxmlformats.org/officeDocument/2006/relationships/image" Target="../media/image188.wmf"/><Relationship Id="rId2" Type="http://schemas.openxmlformats.org/officeDocument/2006/relationships/slideLayout" Target="../slideLayouts/slideLayout2.xml"/><Relationship Id="rId16" Type="http://schemas.openxmlformats.org/officeDocument/2006/relationships/oleObject" Target="../embeddings/oleObject253.bin"/><Relationship Id="rId20" Type="http://schemas.openxmlformats.org/officeDocument/2006/relationships/oleObject" Target="../embeddings/oleObject255.bin"/><Relationship Id="rId1" Type="http://schemas.openxmlformats.org/officeDocument/2006/relationships/vmlDrawing" Target="../drawings/vmlDrawing32.vml"/><Relationship Id="rId6" Type="http://schemas.openxmlformats.org/officeDocument/2006/relationships/oleObject" Target="../embeddings/oleObject249.bin"/><Relationship Id="rId11" Type="http://schemas.openxmlformats.org/officeDocument/2006/relationships/oleObject" Target="../embeddings/oleObject251.bin"/><Relationship Id="rId24" Type="http://schemas.openxmlformats.org/officeDocument/2006/relationships/oleObject" Target="../embeddings/oleObject257.bin"/><Relationship Id="rId5" Type="http://schemas.openxmlformats.org/officeDocument/2006/relationships/image" Target="../media/image71.png"/><Relationship Id="rId15" Type="http://schemas.openxmlformats.org/officeDocument/2006/relationships/image" Target="../media/image139.wmf"/><Relationship Id="rId23" Type="http://schemas.openxmlformats.org/officeDocument/2006/relationships/image" Target="../media/image179.wmf"/><Relationship Id="rId10" Type="http://schemas.openxmlformats.org/officeDocument/2006/relationships/image" Target="../media/image1630.png"/><Relationship Id="rId19" Type="http://schemas.openxmlformats.org/officeDocument/2006/relationships/image" Target="../media/image141.wmf"/><Relationship Id="rId4" Type="http://schemas.openxmlformats.org/officeDocument/2006/relationships/image" Target="../media/image70.png"/><Relationship Id="rId9" Type="http://schemas.openxmlformats.org/officeDocument/2006/relationships/image" Target="../media/image305.emf"/><Relationship Id="rId14" Type="http://schemas.openxmlformats.org/officeDocument/2006/relationships/oleObject" Target="../embeddings/oleObject252.bin"/><Relationship Id="rId22" Type="http://schemas.openxmlformats.org/officeDocument/2006/relationships/oleObject" Target="../embeddings/oleObject256.bin"/></Relationships>
</file>

<file path=ppt/slides/_rels/slide42.xml.rels><?xml version="1.0" encoding="UTF-8" standalone="yes"?>
<Relationships xmlns="http://schemas.openxmlformats.org/package/2006/relationships"><Relationship Id="rId8" Type="http://schemas.openxmlformats.org/officeDocument/2006/relationships/image" Target="../media/image308.emf"/><Relationship Id="rId13" Type="http://schemas.openxmlformats.org/officeDocument/2006/relationships/oleObject" Target="../embeddings/oleObject261.bin"/><Relationship Id="rId3" Type="http://schemas.openxmlformats.org/officeDocument/2006/relationships/notesSlide" Target="../notesSlides/notesSlide40.xml"/><Relationship Id="rId7" Type="http://schemas.openxmlformats.org/officeDocument/2006/relationships/oleObject" Target="../embeddings/oleObject258.bin"/><Relationship Id="rId12" Type="http://schemas.openxmlformats.org/officeDocument/2006/relationships/image" Target="../media/image310.e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312.png"/><Relationship Id="rId11" Type="http://schemas.openxmlformats.org/officeDocument/2006/relationships/oleObject" Target="../embeddings/oleObject260.bin"/><Relationship Id="rId5" Type="http://schemas.openxmlformats.org/officeDocument/2006/relationships/image" Target="../media/image71.png"/><Relationship Id="rId10" Type="http://schemas.openxmlformats.org/officeDocument/2006/relationships/image" Target="../media/image309.emf"/><Relationship Id="rId4" Type="http://schemas.openxmlformats.org/officeDocument/2006/relationships/image" Target="../media/image70.png"/><Relationship Id="rId9" Type="http://schemas.openxmlformats.org/officeDocument/2006/relationships/oleObject" Target="../embeddings/oleObject259.bin"/><Relationship Id="rId14" Type="http://schemas.openxmlformats.org/officeDocument/2006/relationships/image" Target="../media/image311.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263.bin"/><Relationship Id="rId13" Type="http://schemas.openxmlformats.org/officeDocument/2006/relationships/image" Target="../media/image316.emf"/><Relationship Id="rId18" Type="http://schemas.openxmlformats.org/officeDocument/2006/relationships/oleObject" Target="../embeddings/oleObject268.bin"/><Relationship Id="rId3" Type="http://schemas.openxmlformats.org/officeDocument/2006/relationships/notesSlide" Target="../notesSlides/notesSlide41.xml"/><Relationship Id="rId21" Type="http://schemas.openxmlformats.org/officeDocument/2006/relationships/image" Target="../media/image320.wmf"/><Relationship Id="rId7" Type="http://schemas.openxmlformats.org/officeDocument/2006/relationships/image" Target="../media/image313.wmf"/><Relationship Id="rId12" Type="http://schemas.openxmlformats.org/officeDocument/2006/relationships/oleObject" Target="../embeddings/oleObject265.bin"/><Relationship Id="rId17" Type="http://schemas.openxmlformats.org/officeDocument/2006/relationships/image" Target="../media/image318.emf"/><Relationship Id="rId25" Type="http://schemas.openxmlformats.org/officeDocument/2006/relationships/image" Target="../media/image323.emf"/><Relationship Id="rId2" Type="http://schemas.openxmlformats.org/officeDocument/2006/relationships/slideLayout" Target="../slideLayouts/slideLayout2.xml"/><Relationship Id="rId16" Type="http://schemas.openxmlformats.org/officeDocument/2006/relationships/oleObject" Target="../embeddings/oleObject267.bin"/><Relationship Id="rId20" Type="http://schemas.openxmlformats.org/officeDocument/2006/relationships/oleObject" Target="../embeddings/oleObject269.bin"/><Relationship Id="rId1" Type="http://schemas.openxmlformats.org/officeDocument/2006/relationships/vmlDrawing" Target="../drawings/vmlDrawing34.vml"/><Relationship Id="rId6" Type="http://schemas.openxmlformats.org/officeDocument/2006/relationships/oleObject" Target="../embeddings/oleObject262.bin"/><Relationship Id="rId11" Type="http://schemas.openxmlformats.org/officeDocument/2006/relationships/image" Target="../media/image315.wmf"/><Relationship Id="rId24" Type="http://schemas.openxmlformats.org/officeDocument/2006/relationships/image" Target="../media/image322.png"/><Relationship Id="rId5" Type="http://schemas.openxmlformats.org/officeDocument/2006/relationships/image" Target="../media/image71.png"/><Relationship Id="rId15" Type="http://schemas.openxmlformats.org/officeDocument/2006/relationships/image" Target="../media/image317.wmf"/><Relationship Id="rId23" Type="http://schemas.openxmlformats.org/officeDocument/2006/relationships/image" Target="../media/image321.wmf"/><Relationship Id="rId10" Type="http://schemas.openxmlformats.org/officeDocument/2006/relationships/oleObject" Target="../embeddings/oleObject264.bin"/><Relationship Id="rId19" Type="http://schemas.openxmlformats.org/officeDocument/2006/relationships/image" Target="../media/image319.wmf"/><Relationship Id="rId4" Type="http://schemas.openxmlformats.org/officeDocument/2006/relationships/image" Target="../media/image70.png"/><Relationship Id="rId9" Type="http://schemas.openxmlformats.org/officeDocument/2006/relationships/image" Target="../media/image314.emf"/><Relationship Id="rId14" Type="http://schemas.openxmlformats.org/officeDocument/2006/relationships/oleObject" Target="../embeddings/oleObject266.bin"/><Relationship Id="rId22" Type="http://schemas.openxmlformats.org/officeDocument/2006/relationships/oleObject" Target="../embeddings/oleObject270.bin"/></Relationships>
</file>

<file path=ppt/slides/_rels/slide44.xml.rels><?xml version="1.0" encoding="UTF-8" standalone="yes"?>
<Relationships xmlns="http://schemas.openxmlformats.org/package/2006/relationships"><Relationship Id="rId8" Type="http://schemas.openxmlformats.org/officeDocument/2006/relationships/image" Target="../media/image325.wmf"/><Relationship Id="rId13" Type="http://schemas.openxmlformats.org/officeDocument/2006/relationships/image" Target="../media/image71.png"/><Relationship Id="rId18" Type="http://schemas.openxmlformats.org/officeDocument/2006/relationships/image" Target="../media/image214.png"/><Relationship Id="rId3" Type="http://schemas.openxmlformats.org/officeDocument/2006/relationships/notesSlide" Target="../notesSlides/notesSlide42.xml"/><Relationship Id="rId7" Type="http://schemas.openxmlformats.org/officeDocument/2006/relationships/oleObject" Target="../embeddings/oleObject272.bin"/><Relationship Id="rId12" Type="http://schemas.openxmlformats.org/officeDocument/2006/relationships/image" Target="../media/image327.emf"/><Relationship Id="rId17" Type="http://schemas.openxmlformats.org/officeDocument/2006/relationships/image" Target="../media/image329.wmf"/><Relationship Id="rId2" Type="http://schemas.openxmlformats.org/officeDocument/2006/relationships/slideLayout" Target="../slideLayouts/slideLayout2.xml"/><Relationship Id="rId16" Type="http://schemas.openxmlformats.org/officeDocument/2006/relationships/oleObject" Target="../embeddings/oleObject276.bin"/><Relationship Id="rId1" Type="http://schemas.openxmlformats.org/officeDocument/2006/relationships/vmlDrawing" Target="../drawings/vmlDrawing35.vml"/><Relationship Id="rId6" Type="http://schemas.openxmlformats.org/officeDocument/2006/relationships/image" Target="../media/image324.wmf"/><Relationship Id="rId11" Type="http://schemas.openxmlformats.org/officeDocument/2006/relationships/oleObject" Target="../embeddings/oleObject274.bin"/><Relationship Id="rId5" Type="http://schemas.openxmlformats.org/officeDocument/2006/relationships/oleObject" Target="../embeddings/oleObject271.bin"/><Relationship Id="rId15" Type="http://schemas.openxmlformats.org/officeDocument/2006/relationships/image" Target="../media/image328.wmf"/><Relationship Id="rId10" Type="http://schemas.openxmlformats.org/officeDocument/2006/relationships/image" Target="../media/image326.emf"/><Relationship Id="rId4" Type="http://schemas.openxmlformats.org/officeDocument/2006/relationships/image" Target="../media/image330.png"/><Relationship Id="rId9" Type="http://schemas.openxmlformats.org/officeDocument/2006/relationships/oleObject" Target="../embeddings/oleObject273.bin"/><Relationship Id="rId14" Type="http://schemas.openxmlformats.org/officeDocument/2006/relationships/oleObject" Target="../embeddings/oleObject275.bin"/></Relationships>
</file>

<file path=ppt/slides/_rels/slide5.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6.bin"/><Relationship Id="rId18" Type="http://schemas.openxmlformats.org/officeDocument/2006/relationships/image" Target="../media/image26.wmf"/><Relationship Id="rId26" Type="http://schemas.openxmlformats.org/officeDocument/2006/relationships/image" Target="../media/image30.wmf"/><Relationship Id="rId3" Type="http://schemas.openxmlformats.org/officeDocument/2006/relationships/notesSlide" Target="../notesSlides/notesSlide4.xml"/><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23.wmf"/><Relationship Id="rId17" Type="http://schemas.openxmlformats.org/officeDocument/2006/relationships/oleObject" Target="../embeddings/oleObject18.bin"/><Relationship Id="rId25" Type="http://schemas.openxmlformats.org/officeDocument/2006/relationships/oleObject" Target="../embeddings/oleObject22.bin"/><Relationship Id="rId2" Type="http://schemas.openxmlformats.org/officeDocument/2006/relationships/slideLayout" Target="../slideLayouts/slideLayout2.xml"/><Relationship Id="rId16" Type="http://schemas.openxmlformats.org/officeDocument/2006/relationships/image" Target="../media/image25.wmf"/><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oleObject" Target="../embeddings/oleObject15.bin"/><Relationship Id="rId24" Type="http://schemas.openxmlformats.org/officeDocument/2006/relationships/image" Target="../media/image29.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28" Type="http://schemas.openxmlformats.org/officeDocument/2006/relationships/image" Target="../media/image33.png"/><Relationship Id="rId10" Type="http://schemas.openxmlformats.org/officeDocument/2006/relationships/image" Target="../media/image31.png"/><Relationship Id="rId19" Type="http://schemas.openxmlformats.org/officeDocument/2006/relationships/oleObject" Target="../embeddings/oleObject19.bin"/><Relationship Id="rId4" Type="http://schemas.openxmlformats.org/officeDocument/2006/relationships/image" Target="../media/image17.png"/><Relationship Id="rId9" Type="http://schemas.openxmlformats.org/officeDocument/2006/relationships/oleObject" Target="../embeddings/oleObject14.bin"/><Relationship Id="rId14" Type="http://schemas.openxmlformats.org/officeDocument/2006/relationships/image" Target="../media/image24.wmf"/><Relationship Id="rId22" Type="http://schemas.openxmlformats.org/officeDocument/2006/relationships/image" Target="../media/image28.wmf"/><Relationship Id="rId27"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36.wmf"/><Relationship Id="rId18" Type="http://schemas.openxmlformats.org/officeDocument/2006/relationships/image" Target="../media/image38.wmf"/><Relationship Id="rId3" Type="http://schemas.openxmlformats.org/officeDocument/2006/relationships/notesSlide" Target="../notesSlides/notesSlide5.xml"/><Relationship Id="rId7" Type="http://schemas.openxmlformats.org/officeDocument/2006/relationships/image" Target="../media/image40.png"/><Relationship Id="rId12" Type="http://schemas.openxmlformats.org/officeDocument/2006/relationships/oleObject" Target="../embeddings/oleObject25.bin"/><Relationship Id="rId17" Type="http://schemas.openxmlformats.org/officeDocument/2006/relationships/oleObject" Target="../embeddings/oleObject27.bin"/><Relationship Id="rId2" Type="http://schemas.openxmlformats.org/officeDocument/2006/relationships/slideLayout" Target="../slideLayouts/slideLayout2.xml"/><Relationship Id="rId16" Type="http://schemas.openxmlformats.org/officeDocument/2006/relationships/image" Target="../media/image41.png"/><Relationship Id="rId1" Type="http://schemas.openxmlformats.org/officeDocument/2006/relationships/vmlDrawing" Target="../drawings/vmlDrawing3.vml"/><Relationship Id="rId6" Type="http://schemas.openxmlformats.org/officeDocument/2006/relationships/image" Target="../media/image39.png"/><Relationship Id="rId11" Type="http://schemas.openxmlformats.org/officeDocument/2006/relationships/image" Target="../media/image35.wmf"/><Relationship Id="rId5" Type="http://schemas.openxmlformats.org/officeDocument/2006/relationships/image" Target="../media/image42.png"/><Relationship Id="rId15" Type="http://schemas.openxmlformats.org/officeDocument/2006/relationships/image" Target="../media/image37.wmf"/><Relationship Id="rId10" Type="http://schemas.openxmlformats.org/officeDocument/2006/relationships/oleObject" Target="../embeddings/oleObject24.bin"/><Relationship Id="rId4" Type="http://schemas.openxmlformats.org/officeDocument/2006/relationships/image" Target="../media/image5.png"/><Relationship Id="rId9" Type="http://schemas.openxmlformats.org/officeDocument/2006/relationships/image" Target="../media/image34.wmf"/><Relationship Id="rId14" Type="http://schemas.openxmlformats.org/officeDocument/2006/relationships/oleObject" Target="../embeddings/oleObject26.bin"/></Relationships>
</file>

<file path=ppt/slides/_rels/slide7.x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oleObject" Target="../embeddings/oleObject31.bin"/><Relationship Id="rId18" Type="http://schemas.openxmlformats.org/officeDocument/2006/relationships/image" Target="../media/image47.wmf"/><Relationship Id="rId26" Type="http://schemas.openxmlformats.org/officeDocument/2006/relationships/image" Target="../media/image51.wmf"/><Relationship Id="rId3" Type="http://schemas.openxmlformats.org/officeDocument/2006/relationships/notesSlide" Target="../notesSlides/notesSlide6.xml"/><Relationship Id="rId21" Type="http://schemas.openxmlformats.org/officeDocument/2006/relationships/oleObject" Target="../embeddings/oleObject35.bin"/><Relationship Id="rId34" Type="http://schemas.openxmlformats.org/officeDocument/2006/relationships/image" Target="../media/image55.wmf"/><Relationship Id="rId7" Type="http://schemas.openxmlformats.org/officeDocument/2006/relationships/oleObject" Target="../embeddings/oleObject29.bin"/><Relationship Id="rId12" Type="http://schemas.openxmlformats.org/officeDocument/2006/relationships/image" Target="../media/image58.png"/><Relationship Id="rId17" Type="http://schemas.openxmlformats.org/officeDocument/2006/relationships/oleObject" Target="../embeddings/oleObject33.bin"/><Relationship Id="rId25" Type="http://schemas.openxmlformats.org/officeDocument/2006/relationships/oleObject" Target="../embeddings/oleObject37.bin"/><Relationship Id="rId33"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46.wmf"/><Relationship Id="rId20" Type="http://schemas.openxmlformats.org/officeDocument/2006/relationships/image" Target="../media/image48.wmf"/><Relationship Id="rId29" Type="http://schemas.openxmlformats.org/officeDocument/2006/relationships/oleObject" Target="../embeddings/oleObject39.bin"/><Relationship Id="rId1" Type="http://schemas.openxmlformats.org/officeDocument/2006/relationships/vmlDrawing" Target="../drawings/vmlDrawing4.vml"/><Relationship Id="rId6" Type="http://schemas.openxmlformats.org/officeDocument/2006/relationships/image" Target="../media/image42.wmf"/><Relationship Id="rId11" Type="http://schemas.openxmlformats.org/officeDocument/2006/relationships/image" Target="../media/image57.png"/><Relationship Id="rId24" Type="http://schemas.openxmlformats.org/officeDocument/2006/relationships/image" Target="../media/image50.wmf"/><Relationship Id="rId32" Type="http://schemas.openxmlformats.org/officeDocument/2006/relationships/image" Target="../media/image54.wmf"/><Relationship Id="rId5" Type="http://schemas.openxmlformats.org/officeDocument/2006/relationships/oleObject" Target="../embeddings/oleObject28.bin"/><Relationship Id="rId15" Type="http://schemas.openxmlformats.org/officeDocument/2006/relationships/oleObject" Target="../embeddings/oleObject32.bin"/><Relationship Id="rId23" Type="http://schemas.openxmlformats.org/officeDocument/2006/relationships/oleObject" Target="../embeddings/oleObject36.bin"/><Relationship Id="rId28" Type="http://schemas.openxmlformats.org/officeDocument/2006/relationships/image" Target="../media/image52.wmf"/><Relationship Id="rId36" Type="http://schemas.openxmlformats.org/officeDocument/2006/relationships/image" Target="../media/image56.wmf"/><Relationship Id="rId10" Type="http://schemas.openxmlformats.org/officeDocument/2006/relationships/image" Target="../media/image44.wmf"/><Relationship Id="rId19" Type="http://schemas.openxmlformats.org/officeDocument/2006/relationships/oleObject" Target="../embeddings/oleObject34.bin"/><Relationship Id="rId31" Type="http://schemas.openxmlformats.org/officeDocument/2006/relationships/oleObject" Target="../embeddings/oleObject40.bin"/><Relationship Id="rId4" Type="http://schemas.openxmlformats.org/officeDocument/2006/relationships/image" Target="../media/image19.png"/><Relationship Id="rId9" Type="http://schemas.openxmlformats.org/officeDocument/2006/relationships/oleObject" Target="../embeddings/oleObject30.bin"/><Relationship Id="rId14" Type="http://schemas.openxmlformats.org/officeDocument/2006/relationships/image" Target="../media/image45.wmf"/><Relationship Id="rId22" Type="http://schemas.openxmlformats.org/officeDocument/2006/relationships/image" Target="../media/image49.wmf"/><Relationship Id="rId27" Type="http://schemas.openxmlformats.org/officeDocument/2006/relationships/oleObject" Target="../embeddings/oleObject38.bin"/><Relationship Id="rId30" Type="http://schemas.openxmlformats.org/officeDocument/2006/relationships/image" Target="../media/image53.wmf"/><Relationship Id="rId35" Type="http://schemas.openxmlformats.org/officeDocument/2006/relationships/oleObject" Target="../embeddings/oleObject42.bin"/></Relationships>
</file>

<file path=ppt/slides/_rels/slide8.xml.rels><?xml version="1.0" encoding="UTF-8" standalone="yes"?>
<Relationships xmlns="http://schemas.openxmlformats.org/package/2006/relationships"><Relationship Id="rId8" Type="http://schemas.openxmlformats.org/officeDocument/2006/relationships/image" Target="../media/image60.wmf"/><Relationship Id="rId13" Type="http://schemas.openxmlformats.org/officeDocument/2006/relationships/image" Target="../media/image62.wmf"/><Relationship Id="rId18" Type="http://schemas.openxmlformats.org/officeDocument/2006/relationships/image" Target="../media/image64.wmf"/><Relationship Id="rId26" Type="http://schemas.openxmlformats.org/officeDocument/2006/relationships/image" Target="../media/image68.wmf"/><Relationship Id="rId3" Type="http://schemas.openxmlformats.org/officeDocument/2006/relationships/notesSlide" Target="../notesSlides/notesSlide7.xml"/><Relationship Id="rId21" Type="http://schemas.openxmlformats.org/officeDocument/2006/relationships/oleObject" Target="../embeddings/oleObject50.bin"/><Relationship Id="rId7" Type="http://schemas.openxmlformats.org/officeDocument/2006/relationships/oleObject" Target="../embeddings/oleObject44.bin"/><Relationship Id="rId12" Type="http://schemas.openxmlformats.org/officeDocument/2006/relationships/oleObject" Target="../embeddings/oleObject46.bin"/><Relationship Id="rId17" Type="http://schemas.openxmlformats.org/officeDocument/2006/relationships/oleObject" Target="../embeddings/oleObject48.bin"/><Relationship Id="rId25" Type="http://schemas.openxmlformats.org/officeDocument/2006/relationships/oleObject" Target="../embeddings/oleObject52.bin"/><Relationship Id="rId2" Type="http://schemas.openxmlformats.org/officeDocument/2006/relationships/slideLayout" Target="../slideLayouts/slideLayout2.xml"/><Relationship Id="rId16" Type="http://schemas.openxmlformats.org/officeDocument/2006/relationships/image" Target="../media/image69.png"/><Relationship Id="rId20" Type="http://schemas.openxmlformats.org/officeDocument/2006/relationships/image" Target="../media/image65.wmf"/><Relationship Id="rId1" Type="http://schemas.openxmlformats.org/officeDocument/2006/relationships/vmlDrawing" Target="../drawings/vmlDrawing5.vml"/><Relationship Id="rId6" Type="http://schemas.openxmlformats.org/officeDocument/2006/relationships/image" Target="../media/image59.wmf"/><Relationship Id="rId11" Type="http://schemas.openxmlformats.org/officeDocument/2006/relationships/image" Target="../media/image19.png"/><Relationship Id="rId24" Type="http://schemas.openxmlformats.org/officeDocument/2006/relationships/image" Target="../media/image67.wmf"/><Relationship Id="rId5" Type="http://schemas.openxmlformats.org/officeDocument/2006/relationships/oleObject" Target="../embeddings/oleObject43.bin"/><Relationship Id="rId15" Type="http://schemas.openxmlformats.org/officeDocument/2006/relationships/image" Target="../media/image63.wmf"/><Relationship Id="rId23" Type="http://schemas.openxmlformats.org/officeDocument/2006/relationships/oleObject" Target="../embeddings/oleObject51.bin"/><Relationship Id="rId10" Type="http://schemas.openxmlformats.org/officeDocument/2006/relationships/image" Target="../media/image61.wmf"/><Relationship Id="rId19" Type="http://schemas.openxmlformats.org/officeDocument/2006/relationships/oleObject" Target="../embeddings/oleObject49.bin"/><Relationship Id="rId4" Type="http://schemas.openxmlformats.org/officeDocument/2006/relationships/image" Target="../media/image18.png"/><Relationship Id="rId9" Type="http://schemas.openxmlformats.org/officeDocument/2006/relationships/oleObject" Target="../embeddings/oleObject45.bin"/><Relationship Id="rId14" Type="http://schemas.openxmlformats.org/officeDocument/2006/relationships/oleObject" Target="../embeddings/oleObject47.bin"/><Relationship Id="rId22" Type="http://schemas.openxmlformats.org/officeDocument/2006/relationships/image" Target="../media/image66.wmf"/></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70.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1135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203147" y="122769"/>
            <a:ext cx="7643865" cy="385240"/>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II . TỔNG CỦA HAI V</a:t>
            </a:r>
            <a:r>
              <a:rPr lang="vi-VN" sz="2100" b="1">
                <a:solidFill>
                  <a:srgbClr val="FFFFFF"/>
                </a:solidFill>
                <a:effectLst>
                  <a:outerShdw blurRad="38100" dist="38100" dir="2700000" algn="tl">
                    <a:srgbClr val="000000"/>
                  </a:outerShdw>
                </a:effectLst>
                <a:latin typeface="Arial" pitchFamily="34" charset="0"/>
                <a:cs typeface="Arial" pitchFamily="34" charset="0"/>
              </a:rPr>
              <a:t>ECTƠ</a:t>
            </a:r>
            <a:r>
              <a:rPr lang="en-US" sz="2100" b="1">
                <a:solidFill>
                  <a:srgbClr val="FFFFFF"/>
                </a:solidFill>
                <a:effectLst>
                  <a:outerShdw blurRad="38100" dist="38100" dir="2700000" algn="tl">
                    <a:srgbClr val="000000"/>
                  </a:outerShdw>
                </a:effectLst>
                <a:latin typeface="Arial" pitchFamily="34" charset="0"/>
                <a:cs typeface="Arial" pitchFamily="34" charset="0"/>
              </a:rPr>
              <a:t>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38" name="Rounded Rectangle 37"/>
          <p:cNvSpPr/>
          <p:nvPr/>
        </p:nvSpPr>
        <p:spPr>
          <a:xfrm>
            <a:off x="1217612" y="685800"/>
            <a:ext cx="10820400" cy="1715344"/>
          </a:xfrm>
          <a:prstGeom prst="roundRect">
            <a:avLst>
              <a:gd name="adj" fmla="val 343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grpSp>
        <p:nvGrpSpPr>
          <p:cNvPr id="47" name="Group 46"/>
          <p:cNvGrpSpPr/>
          <p:nvPr/>
        </p:nvGrpSpPr>
        <p:grpSpPr>
          <a:xfrm>
            <a:off x="6615441" y="2578934"/>
            <a:ext cx="5422572" cy="3185163"/>
            <a:chOff x="6422536" y="2707098"/>
            <a:chExt cx="5422572" cy="3185163"/>
          </a:xfrm>
        </p:grpSpPr>
        <p:grpSp>
          <p:nvGrpSpPr>
            <p:cNvPr id="8" name="Group 7"/>
            <p:cNvGrpSpPr/>
            <p:nvPr/>
          </p:nvGrpSpPr>
          <p:grpSpPr>
            <a:xfrm>
              <a:off x="6422536" y="2707098"/>
              <a:ext cx="5422572" cy="3185163"/>
              <a:chOff x="6393471" y="2647223"/>
              <a:chExt cx="5422572" cy="3185163"/>
            </a:xfrm>
          </p:grpSpPr>
          <p:sp>
            <p:nvSpPr>
              <p:cNvPr id="40" name="Rounded Rectangle 39"/>
              <p:cNvSpPr/>
              <p:nvPr/>
            </p:nvSpPr>
            <p:spPr>
              <a:xfrm>
                <a:off x="6393471" y="2647223"/>
                <a:ext cx="5422572" cy="3185163"/>
              </a:xfrm>
              <a:prstGeom prst="roundRect">
                <a:avLst>
                  <a:gd name="adj" fmla="val 393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6475412" y="2895600"/>
                <a:ext cx="5074227" cy="190500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24127366"/>
                  </p:ext>
                </p:extLst>
              </p:nvPr>
            </p:nvGraphicFramePr>
            <p:xfrm>
              <a:off x="7085012" y="4267200"/>
              <a:ext cx="247488" cy="337483"/>
            </p:xfrm>
            <a:graphic>
              <a:graphicData uri="http://schemas.openxmlformats.org/presentationml/2006/ole">
                <mc:AlternateContent xmlns:mc="http://schemas.openxmlformats.org/markup-compatibility/2006">
                  <mc:Choice xmlns:v="urn:schemas-microsoft-com:vml" Requires="v">
                    <p:oleObj spid="_x0000_s183192" name="Equation" r:id="rId5" imgW="139680" imgH="190440" progId="Equation.DSMT4">
                      <p:embed/>
                    </p:oleObj>
                  </mc:Choice>
                  <mc:Fallback>
                    <p:oleObj name="Equation" r:id="rId5" imgW="139680" imgH="190440" progId="Equation.DSMT4">
                      <p:embed/>
                      <p:pic>
                        <p:nvPicPr>
                          <p:cNvPr id="0" name=""/>
                          <p:cNvPicPr/>
                          <p:nvPr/>
                        </p:nvPicPr>
                        <p:blipFill>
                          <a:blip r:embed="rId6"/>
                          <a:stretch>
                            <a:fillRect/>
                          </a:stretch>
                        </p:blipFill>
                        <p:spPr>
                          <a:xfrm>
                            <a:off x="7085012" y="4267200"/>
                            <a:ext cx="247488" cy="337483"/>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483954422"/>
                  </p:ext>
                </p:extLst>
              </p:nvPr>
            </p:nvGraphicFramePr>
            <p:xfrm>
              <a:off x="6927850" y="3030538"/>
              <a:ext cx="271463" cy="427037"/>
            </p:xfrm>
            <a:graphic>
              <a:graphicData uri="http://schemas.openxmlformats.org/presentationml/2006/ole">
                <mc:AlternateContent xmlns:mc="http://schemas.openxmlformats.org/markup-compatibility/2006">
                  <mc:Choice xmlns:v="urn:schemas-microsoft-com:vml" Requires="v">
                    <p:oleObj spid="_x0000_s183193" name="Equation" r:id="rId7" imgW="152280" imgH="241200" progId="Equation.DSMT4">
                      <p:embed/>
                    </p:oleObj>
                  </mc:Choice>
                  <mc:Fallback>
                    <p:oleObj name="Equation" r:id="rId7" imgW="152280" imgH="241200" progId="Equation.DSMT4">
                      <p:embed/>
                      <p:pic>
                        <p:nvPicPr>
                          <p:cNvPr id="4" name="Object 3"/>
                          <p:cNvPicPr/>
                          <p:nvPr/>
                        </p:nvPicPr>
                        <p:blipFill>
                          <a:blip r:embed="rId8"/>
                          <a:stretch>
                            <a:fillRect/>
                          </a:stretch>
                        </p:blipFill>
                        <p:spPr>
                          <a:xfrm>
                            <a:off x="6927850" y="3030538"/>
                            <a:ext cx="271463" cy="4270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274818798"/>
                  </p:ext>
                </p:extLst>
              </p:nvPr>
            </p:nvGraphicFramePr>
            <p:xfrm>
              <a:off x="8165107" y="4757998"/>
              <a:ext cx="265895" cy="286349"/>
            </p:xfrm>
            <a:graphic>
              <a:graphicData uri="http://schemas.openxmlformats.org/presentationml/2006/ole">
                <mc:AlternateContent xmlns:mc="http://schemas.openxmlformats.org/markup-compatibility/2006">
                  <mc:Choice xmlns:v="urn:schemas-microsoft-com:vml" Requires="v">
                    <p:oleObj spid="_x0000_s183194" name="Equation" r:id="rId9" imgW="164880" imgH="177480" progId="Equation.DSMT4">
                      <p:embed/>
                    </p:oleObj>
                  </mc:Choice>
                  <mc:Fallback>
                    <p:oleObj name="Equation" r:id="rId9" imgW="164880" imgH="177480" progId="Equation.DSMT4">
                      <p:embed/>
                      <p:pic>
                        <p:nvPicPr>
                          <p:cNvPr id="0" name=""/>
                          <p:cNvPicPr/>
                          <p:nvPr/>
                        </p:nvPicPr>
                        <p:blipFill>
                          <a:blip r:embed="rId10"/>
                          <a:stretch>
                            <a:fillRect/>
                          </a:stretch>
                        </p:blipFill>
                        <p:spPr>
                          <a:xfrm>
                            <a:off x="8165107" y="4757998"/>
                            <a:ext cx="265895" cy="28634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802055862"/>
                  </p:ext>
                </p:extLst>
              </p:nvPr>
            </p:nvGraphicFramePr>
            <p:xfrm>
              <a:off x="10344655" y="4804786"/>
              <a:ext cx="327603" cy="305955"/>
            </p:xfrm>
            <a:graphic>
              <a:graphicData uri="http://schemas.openxmlformats.org/presentationml/2006/ole">
                <mc:AlternateContent xmlns:mc="http://schemas.openxmlformats.org/markup-compatibility/2006">
                  <mc:Choice xmlns:v="urn:schemas-microsoft-com:vml" Requires="v">
                    <p:oleObj spid="_x0000_s183195" name="Equation" r:id="rId11" imgW="203040" imgH="190440" progId="Equation.DSMT4">
                      <p:embed/>
                    </p:oleObj>
                  </mc:Choice>
                  <mc:Fallback>
                    <p:oleObj name="Equation" r:id="rId11" imgW="203040" imgH="190440" progId="Equation.DSMT4">
                      <p:embed/>
                      <p:pic>
                        <p:nvPicPr>
                          <p:cNvPr id="6" name="Object 5"/>
                          <p:cNvPicPr/>
                          <p:nvPr/>
                        </p:nvPicPr>
                        <p:blipFill>
                          <a:blip r:embed="rId12"/>
                          <a:stretch>
                            <a:fillRect/>
                          </a:stretch>
                        </p:blipFill>
                        <p:spPr>
                          <a:xfrm>
                            <a:off x="10344655" y="4804786"/>
                            <a:ext cx="327603" cy="30595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881154821"/>
                  </p:ext>
                </p:extLst>
              </p:nvPr>
            </p:nvGraphicFramePr>
            <p:xfrm>
              <a:off x="9231907" y="3873019"/>
              <a:ext cx="265895" cy="286349"/>
            </p:xfrm>
            <a:graphic>
              <a:graphicData uri="http://schemas.openxmlformats.org/presentationml/2006/ole">
                <mc:AlternateContent xmlns:mc="http://schemas.openxmlformats.org/markup-compatibility/2006">
                  <mc:Choice xmlns:v="urn:schemas-microsoft-com:vml" Requires="v">
                    <p:oleObj spid="_x0000_s183196" name="Equation" r:id="rId13" imgW="164880" imgH="177480" progId="Equation.DSMT4">
                      <p:embed/>
                    </p:oleObj>
                  </mc:Choice>
                  <mc:Fallback>
                    <p:oleObj name="Equation" r:id="rId13" imgW="164880" imgH="177480" progId="Equation.DSMT4">
                      <p:embed/>
                      <p:pic>
                        <p:nvPicPr>
                          <p:cNvPr id="29" name="Object 28"/>
                          <p:cNvPicPr/>
                          <p:nvPr/>
                        </p:nvPicPr>
                        <p:blipFill>
                          <a:blip r:embed="rId14"/>
                          <a:stretch>
                            <a:fillRect/>
                          </a:stretch>
                        </p:blipFill>
                        <p:spPr>
                          <a:xfrm>
                            <a:off x="9231907" y="3873019"/>
                            <a:ext cx="265895" cy="286349"/>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35263969"/>
                  </p:ext>
                </p:extLst>
              </p:nvPr>
            </p:nvGraphicFramePr>
            <p:xfrm>
              <a:off x="11386559" y="3836453"/>
              <a:ext cx="326159" cy="305955"/>
            </p:xfrm>
            <a:graphic>
              <a:graphicData uri="http://schemas.openxmlformats.org/presentationml/2006/ole">
                <mc:AlternateContent xmlns:mc="http://schemas.openxmlformats.org/markup-compatibility/2006">
                  <mc:Choice xmlns:v="urn:schemas-microsoft-com:vml" Requires="v">
                    <p:oleObj spid="_x0000_s183197" name="Equation" r:id="rId15" imgW="203040" imgH="190440" progId="Equation.DSMT4">
                      <p:embed/>
                    </p:oleObj>
                  </mc:Choice>
                  <mc:Fallback>
                    <p:oleObj name="Equation" r:id="rId15" imgW="203040" imgH="190440" progId="Equation.DSMT4">
                      <p:embed/>
                      <p:pic>
                        <p:nvPicPr>
                          <p:cNvPr id="30" name="Object 29"/>
                          <p:cNvPicPr/>
                          <p:nvPr/>
                        </p:nvPicPr>
                        <p:blipFill>
                          <a:blip r:embed="rId16"/>
                          <a:stretch>
                            <a:fillRect/>
                          </a:stretch>
                        </p:blipFill>
                        <p:spPr>
                          <a:xfrm>
                            <a:off x="11386559" y="3836453"/>
                            <a:ext cx="326159" cy="30595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751989505"/>
                  </p:ext>
                </p:extLst>
              </p:nvPr>
            </p:nvGraphicFramePr>
            <p:xfrm>
              <a:off x="8515855" y="2732593"/>
              <a:ext cx="327603" cy="327602"/>
            </p:xfrm>
            <a:graphic>
              <a:graphicData uri="http://schemas.openxmlformats.org/presentationml/2006/ole">
                <mc:AlternateContent xmlns:mc="http://schemas.openxmlformats.org/markup-compatibility/2006">
                  <mc:Choice xmlns:v="urn:schemas-microsoft-com:vml" Requires="v">
                    <p:oleObj spid="_x0000_s183198" name="Equation" r:id="rId17" imgW="203040" imgH="203040" progId="Equation.DSMT4">
                      <p:embed/>
                    </p:oleObj>
                  </mc:Choice>
                  <mc:Fallback>
                    <p:oleObj name="Equation" r:id="rId17" imgW="203040" imgH="203040" progId="Equation.DSMT4">
                      <p:embed/>
                      <p:pic>
                        <p:nvPicPr>
                          <p:cNvPr id="31" name="Object 30"/>
                          <p:cNvPicPr/>
                          <p:nvPr/>
                        </p:nvPicPr>
                        <p:blipFill>
                          <a:blip r:embed="rId18"/>
                          <a:stretch>
                            <a:fillRect/>
                          </a:stretch>
                        </p:blipFill>
                        <p:spPr>
                          <a:xfrm>
                            <a:off x="8515855" y="2732593"/>
                            <a:ext cx="327603" cy="32760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497971776"/>
                  </p:ext>
                </p:extLst>
              </p:nvPr>
            </p:nvGraphicFramePr>
            <p:xfrm>
              <a:off x="10984507" y="2673680"/>
              <a:ext cx="265895" cy="286349"/>
            </p:xfrm>
            <a:graphic>
              <a:graphicData uri="http://schemas.openxmlformats.org/presentationml/2006/ole">
                <mc:AlternateContent xmlns:mc="http://schemas.openxmlformats.org/markup-compatibility/2006">
                  <mc:Choice xmlns:v="urn:schemas-microsoft-com:vml" Requires="v">
                    <p:oleObj spid="_x0000_s183199" name="Equation" r:id="rId19" imgW="164880" imgH="177480" progId="Equation.DSMT4">
                      <p:embed/>
                    </p:oleObj>
                  </mc:Choice>
                  <mc:Fallback>
                    <p:oleObj name="Equation" r:id="rId19" imgW="164880" imgH="177480" progId="Equation.DSMT4">
                      <p:embed/>
                      <p:pic>
                        <p:nvPicPr>
                          <p:cNvPr id="32" name="Object 31"/>
                          <p:cNvPicPr/>
                          <p:nvPr/>
                        </p:nvPicPr>
                        <p:blipFill>
                          <a:blip r:embed="rId10"/>
                          <a:stretch>
                            <a:fillRect/>
                          </a:stretch>
                        </p:blipFill>
                        <p:spPr>
                          <a:xfrm>
                            <a:off x="10984507" y="2673680"/>
                            <a:ext cx="265895" cy="286349"/>
                          </a:xfrm>
                          <a:prstGeom prst="rect">
                            <a:avLst/>
                          </a:prstGeom>
                        </p:spPr>
                      </p:pic>
                    </p:oleObj>
                  </mc:Fallback>
                </mc:AlternateContent>
              </a:graphicData>
            </a:graphic>
          </p:graphicFrame>
        </p:grpSp>
        <p:sp>
          <p:nvSpPr>
            <p:cNvPr id="12" name="Rectangle 11"/>
            <p:cNvSpPr/>
            <p:nvPr/>
          </p:nvSpPr>
          <p:spPr>
            <a:xfrm>
              <a:off x="8745896" y="5413970"/>
              <a:ext cx="939681" cy="400110"/>
            </a:xfrm>
            <a:prstGeom prst="rect">
              <a:avLst/>
            </a:prstGeom>
          </p:spPr>
          <p:txBody>
            <a:bodyPr wrap="none">
              <a:spAutoFit/>
            </a:bodyPr>
            <a:lstStyle/>
            <a:p>
              <a:r>
                <a:rPr lang="en-US" sz="2000" b="1">
                  <a:solidFill>
                    <a:srgbClr val="FF0000"/>
                  </a:solidFill>
                </a:rPr>
                <a:t>H.2.10</a:t>
              </a:r>
            </a:p>
          </p:txBody>
        </p:sp>
      </p:grpSp>
      <p:grpSp>
        <p:nvGrpSpPr>
          <p:cNvPr id="25" name="Group 24"/>
          <p:cNvGrpSpPr/>
          <p:nvPr/>
        </p:nvGrpSpPr>
        <p:grpSpPr>
          <a:xfrm>
            <a:off x="1293812" y="651238"/>
            <a:ext cx="10895013" cy="503634"/>
            <a:chOff x="441018" y="5644262"/>
            <a:chExt cx="10972800" cy="503634"/>
          </a:xfrm>
        </p:grpSpPr>
        <p:sp>
          <p:nvSpPr>
            <p:cNvPr id="13" name="Rectangle 12"/>
            <p:cNvSpPr/>
            <p:nvPr/>
          </p:nvSpPr>
          <p:spPr>
            <a:xfrm>
              <a:off x="441018" y="5686231"/>
              <a:ext cx="10972800" cy="461665"/>
            </a:xfrm>
            <a:prstGeom prst="rect">
              <a:avLst/>
            </a:prstGeom>
          </p:spPr>
          <p:txBody>
            <a:bodyPr wrap="square">
              <a:spAutoFit/>
            </a:bodyPr>
            <a:lstStyle/>
            <a:p>
              <a:r>
                <a:rPr lang="vi-VN"/>
                <a:t>Trong không gian, cho hai vectơ </a:t>
              </a:r>
              <a:r>
                <a:rPr lang="en-US"/>
                <a:t>   </a:t>
              </a:r>
              <a:r>
                <a:rPr lang="vi-VN"/>
                <a:t>và </a:t>
              </a:r>
              <a:r>
                <a:rPr lang="en-US"/>
                <a:t> </a:t>
              </a:r>
              <a:r>
                <a:rPr lang="vi-VN"/>
                <a:t> </a:t>
              </a:r>
              <a:r>
                <a:rPr lang="en-US"/>
                <a:t> </a:t>
              </a:r>
              <a:r>
                <a:rPr lang="vi-VN"/>
                <a:t>không cùng phương. Lấy điểm A và vẽ</a:t>
              </a:r>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520861560"/>
                </p:ext>
              </p:extLst>
            </p:nvPr>
          </p:nvGraphicFramePr>
          <p:xfrm>
            <a:off x="4940424" y="5752259"/>
            <a:ext cx="261938" cy="356235"/>
          </p:xfrm>
          <a:graphic>
            <a:graphicData uri="http://schemas.openxmlformats.org/presentationml/2006/ole">
              <mc:AlternateContent xmlns:mc="http://schemas.openxmlformats.org/markup-compatibility/2006">
                <mc:Choice xmlns:v="urn:schemas-microsoft-com:vml" Requires="v">
                  <p:oleObj spid="_x0000_s183200" name="Equation" r:id="rId20" imgW="238254" imgH="323965" progId="Equation.DSMT4">
                    <p:embed/>
                  </p:oleObj>
                </mc:Choice>
                <mc:Fallback>
                  <p:oleObj name="Equation" r:id="rId20" imgW="238254" imgH="323965" progId="Equation.DSMT4">
                    <p:embed/>
                    <p:pic>
                      <p:nvPicPr>
                        <p:cNvPr id="0" name=""/>
                        <p:cNvPicPr/>
                        <p:nvPr/>
                      </p:nvPicPr>
                      <p:blipFill>
                        <a:blip r:embed="rId21"/>
                        <a:stretch>
                          <a:fillRect/>
                        </a:stretch>
                      </p:blipFill>
                      <p:spPr>
                        <a:xfrm>
                          <a:off x="4940424" y="5752259"/>
                          <a:ext cx="261938" cy="35623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85380702"/>
                </p:ext>
              </p:extLst>
            </p:nvPr>
          </p:nvGraphicFramePr>
          <p:xfrm>
            <a:off x="5603681" y="5644262"/>
            <a:ext cx="293370" cy="461010"/>
          </p:xfrm>
          <a:graphic>
            <a:graphicData uri="http://schemas.openxmlformats.org/presentationml/2006/ole">
              <mc:AlternateContent xmlns:mc="http://schemas.openxmlformats.org/markup-compatibility/2006">
                <mc:Choice xmlns:v="urn:schemas-microsoft-com:vml" Requires="v">
                  <p:oleObj spid="_x0000_s183201" name="Equation" r:id="rId22" imgW="266872" imgH="418985" progId="Equation.DSMT4">
                    <p:embed/>
                  </p:oleObj>
                </mc:Choice>
                <mc:Fallback>
                  <p:oleObj name="Equation" r:id="rId22" imgW="266872" imgH="418985" progId="Equation.DSMT4">
                    <p:embed/>
                    <p:pic>
                      <p:nvPicPr>
                        <p:cNvPr id="0" name=""/>
                        <p:cNvPicPr/>
                        <p:nvPr/>
                      </p:nvPicPr>
                      <p:blipFill>
                        <a:blip r:embed="rId23"/>
                        <a:stretch>
                          <a:fillRect/>
                        </a:stretch>
                      </p:blipFill>
                      <p:spPr>
                        <a:xfrm>
                          <a:off x="5603681" y="5644262"/>
                          <a:ext cx="293370" cy="461010"/>
                        </a:xfrm>
                        <a:prstGeom prst="rect">
                          <a:avLst/>
                        </a:prstGeom>
                      </p:spPr>
                    </p:pic>
                  </p:oleObj>
                </mc:Fallback>
              </mc:AlternateContent>
            </a:graphicData>
          </a:graphic>
        </p:graphicFrame>
      </p:grpSp>
      <p:grpSp>
        <p:nvGrpSpPr>
          <p:cNvPr id="42" name="Group 41"/>
          <p:cNvGrpSpPr/>
          <p:nvPr/>
        </p:nvGrpSpPr>
        <p:grpSpPr>
          <a:xfrm>
            <a:off x="1279011" y="1048206"/>
            <a:ext cx="10909814" cy="537130"/>
            <a:chOff x="639826" y="6071835"/>
            <a:chExt cx="10909814" cy="537130"/>
          </a:xfrm>
        </p:grpSpPr>
        <p:sp>
          <p:nvSpPr>
            <p:cNvPr id="22" name="Rectangle 21"/>
            <p:cNvSpPr/>
            <p:nvPr/>
          </p:nvSpPr>
          <p:spPr>
            <a:xfrm>
              <a:off x="639826" y="6130528"/>
              <a:ext cx="10909814" cy="461665"/>
            </a:xfrm>
            <a:prstGeom prst="rect">
              <a:avLst/>
            </a:prstGeom>
          </p:spPr>
          <p:txBody>
            <a:bodyPr wrap="square">
              <a:spAutoFit/>
            </a:bodyPr>
            <a:lstStyle/>
            <a:p>
              <a:r>
                <a:rPr lang="vi-VN"/>
                <a:t>các vectơ                          . Lấy điểm A' khác A</a:t>
              </a:r>
              <a:r>
                <a:rPr lang="en-US"/>
                <a:t>,</a:t>
              </a:r>
              <a:r>
                <a:rPr lang="vi-VN"/>
                <a:t> vẽ các vect</a:t>
              </a:r>
              <a:r>
                <a:rPr lang="en-US"/>
                <a:t>ơ</a:t>
              </a:r>
              <a:endParaRPr lang="vi-VN"/>
            </a:p>
          </p:txBody>
        </p:sp>
        <p:graphicFrame>
          <p:nvGraphicFramePr>
            <p:cNvPr id="19" name="Object 18"/>
            <p:cNvGraphicFramePr>
              <a:graphicFrameLocks noChangeAspect="1"/>
            </p:cNvGraphicFramePr>
            <p:nvPr>
              <p:extLst>
                <p:ext uri="{D42A27DB-BD31-4B8C-83A1-F6EECF244321}">
                  <p14:modId xmlns:p14="http://schemas.microsoft.com/office/powerpoint/2010/main" val="966942911"/>
                </p:ext>
              </p:extLst>
            </p:nvPr>
          </p:nvGraphicFramePr>
          <p:xfrm>
            <a:off x="2062754" y="6089241"/>
            <a:ext cx="2202635" cy="519724"/>
          </p:xfrm>
          <a:graphic>
            <a:graphicData uri="http://schemas.openxmlformats.org/presentationml/2006/ole">
              <mc:AlternateContent xmlns:mc="http://schemas.openxmlformats.org/markup-compatibility/2006">
                <mc:Choice xmlns:v="urn:schemas-microsoft-com:vml" Requires="v">
                  <p:oleObj spid="_x0000_s183202" name="Equation" r:id="rId24" imgW="1130040" imgH="266400" progId="Equation.DSMT4">
                    <p:embed/>
                  </p:oleObj>
                </mc:Choice>
                <mc:Fallback>
                  <p:oleObj name="Equation" r:id="rId24" imgW="1130040" imgH="266400" progId="Equation.DSMT4">
                    <p:embed/>
                    <p:pic>
                      <p:nvPicPr>
                        <p:cNvPr id="0" name=""/>
                        <p:cNvPicPr/>
                        <p:nvPr/>
                      </p:nvPicPr>
                      <p:blipFill>
                        <a:blip r:embed="rId25"/>
                        <a:stretch>
                          <a:fillRect/>
                        </a:stretch>
                      </p:blipFill>
                      <p:spPr>
                        <a:xfrm>
                          <a:off x="2062754" y="6089241"/>
                          <a:ext cx="2202635" cy="519724"/>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415519669"/>
                </p:ext>
              </p:extLst>
            </p:nvPr>
          </p:nvGraphicFramePr>
          <p:xfrm>
            <a:off x="8927580" y="6071835"/>
            <a:ext cx="2500312" cy="519112"/>
          </p:xfrm>
          <a:graphic>
            <a:graphicData uri="http://schemas.openxmlformats.org/presentationml/2006/ole">
              <mc:AlternateContent xmlns:mc="http://schemas.openxmlformats.org/markup-compatibility/2006">
                <mc:Choice xmlns:v="urn:schemas-microsoft-com:vml" Requires="v">
                  <p:oleObj spid="_x0000_s183203" name="Equation" r:id="rId26" imgW="1282680" imgH="266400" progId="Equation.DSMT4">
                    <p:embed/>
                  </p:oleObj>
                </mc:Choice>
                <mc:Fallback>
                  <p:oleObj name="Equation" r:id="rId26" imgW="1282680" imgH="266400" progId="Equation.DSMT4">
                    <p:embed/>
                    <p:pic>
                      <p:nvPicPr>
                        <p:cNvPr id="19" name="Object 18"/>
                        <p:cNvPicPr/>
                        <p:nvPr/>
                      </p:nvPicPr>
                      <p:blipFill>
                        <a:blip r:embed="rId27"/>
                        <a:stretch>
                          <a:fillRect/>
                        </a:stretch>
                      </p:blipFill>
                      <p:spPr>
                        <a:xfrm>
                          <a:off x="8927580" y="6071835"/>
                          <a:ext cx="2500312" cy="519112"/>
                        </a:xfrm>
                        <a:prstGeom prst="rect">
                          <a:avLst/>
                        </a:prstGeom>
                      </p:spPr>
                    </p:pic>
                  </p:oleObj>
                </mc:Fallback>
              </mc:AlternateContent>
            </a:graphicData>
          </a:graphic>
        </p:graphicFrame>
      </p:grpSp>
      <p:grpSp>
        <p:nvGrpSpPr>
          <p:cNvPr id="46" name="Group 45"/>
          <p:cNvGrpSpPr/>
          <p:nvPr/>
        </p:nvGrpSpPr>
        <p:grpSpPr>
          <a:xfrm>
            <a:off x="1317215" y="1420031"/>
            <a:ext cx="9727043" cy="901917"/>
            <a:chOff x="77787" y="5453491"/>
            <a:chExt cx="9727043" cy="901917"/>
          </a:xfrm>
        </p:grpSpPr>
        <p:sp>
          <p:nvSpPr>
            <p:cNvPr id="10" name="Rectangle 9"/>
            <p:cNvSpPr/>
            <p:nvPr/>
          </p:nvSpPr>
          <p:spPr>
            <a:xfrm>
              <a:off x="77787" y="5513350"/>
              <a:ext cx="9727043" cy="830997"/>
            </a:xfrm>
            <a:prstGeom prst="rect">
              <a:avLst/>
            </a:prstGeom>
          </p:spPr>
          <p:txBody>
            <a:bodyPr wrap="square">
              <a:spAutoFit/>
            </a:bodyPr>
            <a:lstStyle/>
            <a:p>
              <a:pPr marL="457200" indent="-457200">
                <a:buAutoNum type="alphaLcParenR"/>
              </a:pPr>
              <a:r>
                <a:rPr lang="vi-VN"/>
                <a:t>Giải thích vì sao</a:t>
              </a:r>
              <a:r>
                <a:rPr lang="en-US"/>
                <a:t>                   và</a:t>
              </a:r>
              <a:r>
                <a:rPr lang="vi-VN"/>
                <a:t> </a:t>
              </a:r>
              <a:endParaRPr lang="en-US"/>
            </a:p>
            <a:p>
              <a:pPr marL="457200" indent="-457200">
                <a:buAutoNum type="alphaLcParenR"/>
              </a:pPr>
              <a:r>
                <a:rPr lang="vi-VN"/>
                <a:t>Giải thích vì sao </a:t>
              </a:r>
              <a:r>
                <a:rPr lang="vi-VN" i="1">
                  <a:latin typeface="Times New Roman" panose="02020603050405020304" pitchFamily="18" charset="0"/>
                  <a:cs typeface="Times New Roman" panose="02020603050405020304" pitchFamily="18" charset="0"/>
                </a:rPr>
                <a:t>AA'C'C</a:t>
              </a:r>
              <a:r>
                <a:rPr lang="vi-VN"/>
                <a:t> là hình bình hành, từ đó suy ra </a:t>
              </a:r>
              <a:endParaRPr lang="en-US"/>
            </a:p>
          </p:txBody>
        </p:sp>
        <p:graphicFrame>
          <p:nvGraphicFramePr>
            <p:cNvPr id="43" name="Object 42"/>
            <p:cNvGraphicFramePr>
              <a:graphicFrameLocks noChangeAspect="1"/>
            </p:cNvGraphicFramePr>
            <p:nvPr>
              <p:extLst>
                <p:ext uri="{D42A27DB-BD31-4B8C-83A1-F6EECF244321}">
                  <p14:modId xmlns:p14="http://schemas.microsoft.com/office/powerpoint/2010/main" val="3679128628"/>
                </p:ext>
              </p:extLst>
            </p:nvPr>
          </p:nvGraphicFramePr>
          <p:xfrm>
            <a:off x="2850863" y="5453491"/>
            <a:ext cx="3440070" cy="544471"/>
          </p:xfrm>
          <a:graphic>
            <a:graphicData uri="http://schemas.openxmlformats.org/presentationml/2006/ole">
              <mc:AlternateContent xmlns:mc="http://schemas.openxmlformats.org/markup-compatibility/2006">
                <mc:Choice xmlns:v="urn:schemas-microsoft-com:vml" Requires="v">
                  <p:oleObj spid="_x0000_s183204" name="Equation" r:id="rId28" imgW="1765080" imgH="279360" progId="Equation.DSMT4">
                    <p:embed/>
                  </p:oleObj>
                </mc:Choice>
                <mc:Fallback>
                  <p:oleObj name="Equation" r:id="rId28" imgW="1765080" imgH="279360" progId="Equation.DSMT4">
                    <p:embed/>
                    <p:pic>
                      <p:nvPicPr>
                        <p:cNvPr id="0" name=""/>
                        <p:cNvPicPr/>
                        <p:nvPr/>
                      </p:nvPicPr>
                      <p:blipFill>
                        <a:blip r:embed="rId29"/>
                        <a:stretch>
                          <a:fillRect/>
                        </a:stretch>
                      </p:blipFill>
                      <p:spPr>
                        <a:xfrm>
                          <a:off x="2850863" y="5453491"/>
                          <a:ext cx="3440070" cy="544471"/>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700938032"/>
                </p:ext>
              </p:extLst>
            </p:nvPr>
          </p:nvGraphicFramePr>
          <p:xfrm>
            <a:off x="8165107" y="5810895"/>
            <a:ext cx="1608138" cy="544513"/>
          </p:xfrm>
          <a:graphic>
            <a:graphicData uri="http://schemas.openxmlformats.org/presentationml/2006/ole">
              <mc:AlternateContent xmlns:mc="http://schemas.openxmlformats.org/markup-compatibility/2006">
                <mc:Choice xmlns:v="urn:schemas-microsoft-com:vml" Requires="v">
                  <p:oleObj spid="_x0000_s183205" name="Equation" r:id="rId30" imgW="825480" imgH="279360" progId="Equation.DSMT4">
                    <p:embed/>
                  </p:oleObj>
                </mc:Choice>
                <mc:Fallback>
                  <p:oleObj name="Equation" r:id="rId30" imgW="825480" imgH="279360" progId="Equation.DSMT4">
                    <p:embed/>
                    <p:pic>
                      <p:nvPicPr>
                        <p:cNvPr id="43" name="Object 42"/>
                        <p:cNvPicPr/>
                        <p:nvPr/>
                      </p:nvPicPr>
                      <p:blipFill>
                        <a:blip r:embed="rId31"/>
                        <a:stretch>
                          <a:fillRect/>
                        </a:stretch>
                      </p:blipFill>
                      <p:spPr>
                        <a:xfrm>
                          <a:off x="8165107" y="5810895"/>
                          <a:ext cx="1608138" cy="544513"/>
                        </a:xfrm>
                        <a:prstGeom prst="rect">
                          <a:avLst/>
                        </a:prstGeom>
                      </p:spPr>
                    </p:pic>
                  </p:oleObj>
                </mc:Fallback>
              </mc:AlternateContent>
            </a:graphicData>
          </a:graphic>
        </p:graphicFrame>
      </p:grpSp>
      <p:grpSp>
        <p:nvGrpSpPr>
          <p:cNvPr id="61" name="Group 60"/>
          <p:cNvGrpSpPr/>
          <p:nvPr/>
        </p:nvGrpSpPr>
        <p:grpSpPr>
          <a:xfrm>
            <a:off x="854085" y="2847434"/>
            <a:ext cx="5732718" cy="471487"/>
            <a:chOff x="435403" y="2872694"/>
            <a:chExt cx="5732718" cy="471487"/>
          </a:xfrm>
        </p:grpSpPr>
        <p:sp>
          <p:nvSpPr>
            <p:cNvPr id="48" name="Rectangle 47"/>
            <p:cNvSpPr/>
            <p:nvPr/>
          </p:nvSpPr>
          <p:spPr>
            <a:xfrm>
              <a:off x="435403" y="2879832"/>
              <a:ext cx="5732718" cy="461665"/>
            </a:xfrm>
            <a:prstGeom prst="rect">
              <a:avLst/>
            </a:prstGeom>
          </p:spPr>
          <p:txBody>
            <a:bodyPr wrap="square">
              <a:spAutoFit/>
            </a:bodyPr>
            <a:lstStyle/>
            <a:p>
              <a:r>
                <a:rPr lang="en-US"/>
                <a:t>a) Vì                         nên tứ giác </a:t>
              </a:r>
              <a:r>
                <a:rPr lang="en-US" i="1">
                  <a:latin typeface="Times New Roman" panose="02020603050405020304" pitchFamily="18" charset="0"/>
                  <a:cs typeface="Times New Roman" panose="02020603050405020304" pitchFamily="18" charset="0"/>
                </a:rPr>
                <a:t>ABB'A' </a:t>
              </a:r>
            </a:p>
          </p:txBody>
        </p:sp>
        <p:graphicFrame>
          <p:nvGraphicFramePr>
            <p:cNvPr id="49" name="Object 48"/>
            <p:cNvGraphicFramePr>
              <a:graphicFrameLocks noChangeAspect="1"/>
            </p:cNvGraphicFramePr>
            <p:nvPr>
              <p:extLst>
                <p:ext uri="{D42A27DB-BD31-4B8C-83A1-F6EECF244321}">
                  <p14:modId xmlns:p14="http://schemas.microsoft.com/office/powerpoint/2010/main" val="906667732"/>
                </p:ext>
              </p:extLst>
            </p:nvPr>
          </p:nvGraphicFramePr>
          <p:xfrm>
            <a:off x="1227100" y="2872694"/>
            <a:ext cx="2032000" cy="471487"/>
          </p:xfrm>
          <a:graphic>
            <a:graphicData uri="http://schemas.openxmlformats.org/presentationml/2006/ole">
              <mc:AlternateContent xmlns:mc="http://schemas.openxmlformats.org/markup-compatibility/2006">
                <mc:Choice xmlns:v="urn:schemas-microsoft-com:vml" Requires="v">
                  <p:oleObj spid="_x0000_s183206" name="Equation" r:id="rId32" imgW="1041120" imgH="241200" progId="Equation.DSMT4">
                    <p:embed/>
                  </p:oleObj>
                </mc:Choice>
                <mc:Fallback>
                  <p:oleObj name="Equation" r:id="rId32" imgW="1041120" imgH="241200" progId="Equation.DSMT4">
                    <p:embed/>
                    <p:pic>
                      <p:nvPicPr>
                        <p:cNvPr id="0" name=""/>
                        <p:cNvPicPr/>
                        <p:nvPr/>
                      </p:nvPicPr>
                      <p:blipFill>
                        <a:blip r:embed="rId33"/>
                        <a:stretch>
                          <a:fillRect/>
                        </a:stretch>
                      </p:blipFill>
                      <p:spPr>
                        <a:xfrm>
                          <a:off x="1227100" y="2872694"/>
                          <a:ext cx="2032000" cy="471487"/>
                        </a:xfrm>
                        <a:prstGeom prst="rect">
                          <a:avLst/>
                        </a:prstGeom>
                      </p:spPr>
                    </p:pic>
                  </p:oleObj>
                </mc:Fallback>
              </mc:AlternateContent>
            </a:graphicData>
          </a:graphic>
        </p:graphicFrame>
      </p:grpSp>
      <p:grpSp>
        <p:nvGrpSpPr>
          <p:cNvPr id="54" name="Group 53"/>
          <p:cNvGrpSpPr/>
          <p:nvPr/>
        </p:nvGrpSpPr>
        <p:grpSpPr>
          <a:xfrm>
            <a:off x="1180813" y="3695605"/>
            <a:ext cx="3675214" cy="510544"/>
            <a:chOff x="663510" y="3924538"/>
            <a:chExt cx="3675214" cy="510544"/>
          </a:xfrm>
        </p:grpSpPr>
        <p:graphicFrame>
          <p:nvGraphicFramePr>
            <p:cNvPr id="50" name="Object 49"/>
            <p:cNvGraphicFramePr>
              <a:graphicFrameLocks noChangeAspect="1"/>
            </p:cNvGraphicFramePr>
            <p:nvPr>
              <p:extLst>
                <p:ext uri="{D42A27DB-BD31-4B8C-83A1-F6EECF244321}">
                  <p14:modId xmlns:p14="http://schemas.microsoft.com/office/powerpoint/2010/main" val="968847000"/>
                </p:ext>
              </p:extLst>
            </p:nvPr>
          </p:nvGraphicFramePr>
          <p:xfrm>
            <a:off x="2852824" y="3924538"/>
            <a:ext cx="1485900" cy="473075"/>
          </p:xfrm>
          <a:graphic>
            <a:graphicData uri="http://schemas.openxmlformats.org/presentationml/2006/ole">
              <mc:AlternateContent xmlns:mc="http://schemas.openxmlformats.org/markup-compatibility/2006">
                <mc:Choice xmlns:v="urn:schemas-microsoft-com:vml" Requires="v">
                  <p:oleObj spid="_x0000_s183207" name="Equation" r:id="rId34" imgW="761760" imgH="241200" progId="Equation.DSMT4">
                    <p:embed/>
                  </p:oleObj>
                </mc:Choice>
                <mc:Fallback>
                  <p:oleObj name="Equation" r:id="rId34" imgW="761760" imgH="241200" progId="Equation.DSMT4">
                    <p:embed/>
                    <p:pic>
                      <p:nvPicPr>
                        <p:cNvPr id="49" name="Object 48"/>
                        <p:cNvPicPr/>
                        <p:nvPr/>
                      </p:nvPicPr>
                      <p:blipFill>
                        <a:blip r:embed="rId35"/>
                        <a:stretch>
                          <a:fillRect/>
                        </a:stretch>
                      </p:blipFill>
                      <p:spPr>
                        <a:xfrm>
                          <a:off x="2852824" y="3924538"/>
                          <a:ext cx="1485900" cy="473075"/>
                        </a:xfrm>
                        <a:prstGeom prst="rect">
                          <a:avLst/>
                        </a:prstGeom>
                      </p:spPr>
                    </p:pic>
                  </p:oleObj>
                </mc:Fallback>
              </mc:AlternateContent>
            </a:graphicData>
          </a:graphic>
        </p:graphicFrame>
        <p:sp>
          <p:nvSpPr>
            <p:cNvPr id="52" name="Rectangle 51"/>
            <p:cNvSpPr/>
            <p:nvPr/>
          </p:nvSpPr>
          <p:spPr>
            <a:xfrm>
              <a:off x="663510" y="3973417"/>
              <a:ext cx="2252540" cy="461665"/>
            </a:xfrm>
            <a:prstGeom prst="rect">
              <a:avLst/>
            </a:prstGeom>
          </p:spPr>
          <p:txBody>
            <a:bodyPr wrap="none">
              <a:spAutoFit/>
            </a:bodyPr>
            <a:lstStyle/>
            <a:p>
              <a:r>
                <a:rPr lang="vi-VN"/>
                <a:t>Tương tự ta có</a:t>
              </a:r>
              <a:endParaRPr lang="en-US"/>
            </a:p>
          </p:txBody>
        </p:sp>
      </p:grpSp>
      <p:grpSp>
        <p:nvGrpSpPr>
          <p:cNvPr id="62" name="Group 61"/>
          <p:cNvGrpSpPr/>
          <p:nvPr/>
        </p:nvGrpSpPr>
        <p:grpSpPr>
          <a:xfrm>
            <a:off x="1215658" y="3247930"/>
            <a:ext cx="5029361" cy="511036"/>
            <a:chOff x="796976" y="3273190"/>
            <a:chExt cx="5029361" cy="511036"/>
          </a:xfrm>
        </p:grpSpPr>
        <p:sp>
          <p:nvSpPr>
            <p:cNvPr id="51" name="Rectangle 50"/>
            <p:cNvSpPr/>
            <p:nvPr/>
          </p:nvSpPr>
          <p:spPr>
            <a:xfrm>
              <a:off x="796976" y="3322561"/>
              <a:ext cx="3709670" cy="461665"/>
            </a:xfrm>
            <a:prstGeom prst="rect">
              <a:avLst/>
            </a:prstGeom>
          </p:spPr>
          <p:txBody>
            <a:bodyPr wrap="none">
              <a:spAutoFit/>
            </a:bodyPr>
            <a:lstStyle/>
            <a:p>
              <a:r>
                <a:rPr lang="en-US"/>
                <a:t>là hình bình hành. Suy ra </a:t>
              </a:r>
            </a:p>
          </p:txBody>
        </p:sp>
        <p:graphicFrame>
          <p:nvGraphicFramePr>
            <p:cNvPr id="53" name="Object 52"/>
            <p:cNvGraphicFramePr>
              <a:graphicFrameLocks noChangeAspect="1"/>
            </p:cNvGraphicFramePr>
            <p:nvPr>
              <p:extLst>
                <p:ext uri="{D42A27DB-BD31-4B8C-83A1-F6EECF244321}">
                  <p14:modId xmlns:p14="http://schemas.microsoft.com/office/powerpoint/2010/main" val="2490214704"/>
                </p:ext>
              </p:extLst>
            </p:nvPr>
          </p:nvGraphicFramePr>
          <p:xfrm>
            <a:off x="4365837" y="3273190"/>
            <a:ext cx="1460500" cy="447675"/>
          </p:xfrm>
          <a:graphic>
            <a:graphicData uri="http://schemas.openxmlformats.org/presentationml/2006/ole">
              <mc:AlternateContent xmlns:mc="http://schemas.openxmlformats.org/markup-compatibility/2006">
                <mc:Choice xmlns:v="urn:schemas-microsoft-com:vml" Requires="v">
                  <p:oleObj spid="_x0000_s183208" name="Equation" r:id="rId36" imgW="749160" imgH="228600" progId="Equation.DSMT4">
                    <p:embed/>
                  </p:oleObj>
                </mc:Choice>
                <mc:Fallback>
                  <p:oleObj name="Equation" r:id="rId36" imgW="749160" imgH="228600" progId="Equation.DSMT4">
                    <p:embed/>
                    <p:pic>
                      <p:nvPicPr>
                        <p:cNvPr id="50" name="Object 49"/>
                        <p:cNvPicPr/>
                        <p:nvPr/>
                      </p:nvPicPr>
                      <p:blipFill>
                        <a:blip r:embed="rId37"/>
                        <a:stretch>
                          <a:fillRect/>
                        </a:stretch>
                      </p:blipFill>
                      <p:spPr>
                        <a:xfrm>
                          <a:off x="4365837" y="3273190"/>
                          <a:ext cx="1460500" cy="447675"/>
                        </a:xfrm>
                        <a:prstGeom prst="rect">
                          <a:avLst/>
                        </a:prstGeom>
                      </p:spPr>
                    </p:pic>
                  </p:oleObj>
                </mc:Fallback>
              </mc:AlternateContent>
            </a:graphicData>
          </a:graphic>
        </p:graphicFrame>
      </p:grpSp>
      <p:sp>
        <p:nvSpPr>
          <p:cNvPr id="55" name="Rectangle 54"/>
          <p:cNvSpPr/>
          <p:nvPr/>
        </p:nvSpPr>
        <p:spPr>
          <a:xfrm>
            <a:off x="1151625" y="4719460"/>
            <a:ext cx="5540632" cy="830997"/>
          </a:xfrm>
          <a:prstGeom prst="rect">
            <a:avLst/>
          </a:prstGeom>
        </p:spPr>
        <p:txBody>
          <a:bodyPr wrap="square">
            <a:spAutoFit/>
          </a:bodyPr>
          <a:lstStyle/>
          <a:p>
            <a:r>
              <a:rPr lang="en-US"/>
              <a:t>do đó bốn điểm </a:t>
            </a:r>
            <a:r>
              <a:rPr lang="en-US" i="1">
                <a:latin typeface="Times New Roman" panose="02020603050405020304" pitchFamily="18" charset="0"/>
                <a:cs typeface="Times New Roman" panose="02020603050405020304" pitchFamily="18" charset="0"/>
              </a:rPr>
              <a:t>A, C, A', C' </a:t>
            </a:r>
            <a:r>
              <a:rPr lang="en-US"/>
              <a:t>đồng phẳng và tứ giác </a:t>
            </a:r>
            <a:r>
              <a:rPr lang="en-US" i="1">
                <a:latin typeface="Times New Roman" panose="02020603050405020304" pitchFamily="18" charset="0"/>
                <a:cs typeface="Times New Roman" panose="02020603050405020304" pitchFamily="18" charset="0"/>
              </a:rPr>
              <a:t>ACC'A' </a:t>
            </a:r>
            <a:r>
              <a:rPr lang="en-US"/>
              <a:t>là hình bình hành. </a:t>
            </a:r>
          </a:p>
        </p:txBody>
      </p:sp>
      <p:grpSp>
        <p:nvGrpSpPr>
          <p:cNvPr id="63" name="Group 62"/>
          <p:cNvGrpSpPr/>
          <p:nvPr/>
        </p:nvGrpSpPr>
        <p:grpSpPr>
          <a:xfrm>
            <a:off x="875024" y="4167174"/>
            <a:ext cx="4195695" cy="512050"/>
            <a:chOff x="456342" y="4192434"/>
            <a:chExt cx="4195695" cy="512050"/>
          </a:xfrm>
        </p:grpSpPr>
        <p:sp>
          <p:nvSpPr>
            <p:cNvPr id="56" name="Rectangle 55"/>
            <p:cNvSpPr/>
            <p:nvPr/>
          </p:nvSpPr>
          <p:spPr>
            <a:xfrm>
              <a:off x="456342" y="4242819"/>
              <a:ext cx="2864117" cy="461665"/>
            </a:xfrm>
            <a:prstGeom prst="rect">
              <a:avLst/>
            </a:prstGeom>
          </p:spPr>
          <p:txBody>
            <a:bodyPr wrap="none">
              <a:spAutoFit/>
            </a:bodyPr>
            <a:lstStyle/>
            <a:p>
              <a:r>
                <a:rPr lang="en-US"/>
                <a:t>b) Từ câu a, suy ra </a:t>
              </a:r>
            </a:p>
          </p:txBody>
        </p:sp>
        <p:graphicFrame>
          <p:nvGraphicFramePr>
            <p:cNvPr id="57" name="Object 56"/>
            <p:cNvGraphicFramePr>
              <a:graphicFrameLocks noChangeAspect="1"/>
            </p:cNvGraphicFramePr>
            <p:nvPr>
              <p:extLst>
                <p:ext uri="{D42A27DB-BD31-4B8C-83A1-F6EECF244321}">
                  <p14:modId xmlns:p14="http://schemas.microsoft.com/office/powerpoint/2010/main" val="1014386144"/>
                </p:ext>
              </p:extLst>
            </p:nvPr>
          </p:nvGraphicFramePr>
          <p:xfrm>
            <a:off x="3166137" y="4192434"/>
            <a:ext cx="1485900" cy="471487"/>
          </p:xfrm>
          <a:graphic>
            <a:graphicData uri="http://schemas.openxmlformats.org/presentationml/2006/ole">
              <mc:AlternateContent xmlns:mc="http://schemas.openxmlformats.org/markup-compatibility/2006">
                <mc:Choice xmlns:v="urn:schemas-microsoft-com:vml" Requires="v">
                  <p:oleObj spid="_x0000_s183209" name="Equation" r:id="rId38" imgW="761760" imgH="241200" progId="Equation.DSMT4">
                    <p:embed/>
                  </p:oleObj>
                </mc:Choice>
                <mc:Fallback>
                  <p:oleObj name="Equation" r:id="rId38" imgW="761760" imgH="241200" progId="Equation.DSMT4">
                    <p:embed/>
                    <p:pic>
                      <p:nvPicPr>
                        <p:cNvPr id="53" name="Object 52"/>
                        <p:cNvPicPr/>
                        <p:nvPr/>
                      </p:nvPicPr>
                      <p:blipFill>
                        <a:blip r:embed="rId39"/>
                        <a:stretch>
                          <a:fillRect/>
                        </a:stretch>
                      </p:blipFill>
                      <p:spPr>
                        <a:xfrm>
                          <a:off x="3166137" y="4192434"/>
                          <a:ext cx="1485900" cy="471487"/>
                        </a:xfrm>
                        <a:prstGeom prst="rect">
                          <a:avLst/>
                        </a:prstGeom>
                      </p:spPr>
                    </p:pic>
                  </p:oleObj>
                </mc:Fallback>
              </mc:AlternateContent>
            </a:graphicData>
          </a:graphic>
        </p:graphicFrame>
      </p:grpSp>
      <p:grpSp>
        <p:nvGrpSpPr>
          <p:cNvPr id="58" name="Group 57"/>
          <p:cNvGrpSpPr/>
          <p:nvPr/>
        </p:nvGrpSpPr>
        <p:grpSpPr>
          <a:xfrm>
            <a:off x="1213530" y="5588970"/>
            <a:ext cx="2187104" cy="494963"/>
            <a:chOff x="663510" y="3940119"/>
            <a:chExt cx="2187104" cy="494963"/>
          </a:xfrm>
        </p:grpSpPr>
        <p:graphicFrame>
          <p:nvGraphicFramePr>
            <p:cNvPr id="59" name="Object 58"/>
            <p:cNvGraphicFramePr>
              <a:graphicFrameLocks noChangeAspect="1"/>
            </p:cNvGraphicFramePr>
            <p:nvPr>
              <p:extLst>
                <p:ext uri="{D42A27DB-BD31-4B8C-83A1-F6EECF244321}">
                  <p14:modId xmlns:p14="http://schemas.microsoft.com/office/powerpoint/2010/main" val="1374018261"/>
                </p:ext>
              </p:extLst>
            </p:nvPr>
          </p:nvGraphicFramePr>
          <p:xfrm>
            <a:off x="1290102" y="3940119"/>
            <a:ext cx="1560512" cy="473075"/>
          </p:xfrm>
          <a:graphic>
            <a:graphicData uri="http://schemas.openxmlformats.org/presentationml/2006/ole">
              <mc:AlternateContent xmlns:mc="http://schemas.openxmlformats.org/markup-compatibility/2006">
                <mc:Choice xmlns:v="urn:schemas-microsoft-com:vml" Requires="v">
                  <p:oleObj spid="_x0000_s183210" name="Equation" r:id="rId40" imgW="799920" imgH="241200" progId="Equation.DSMT4">
                    <p:embed/>
                  </p:oleObj>
                </mc:Choice>
                <mc:Fallback>
                  <p:oleObj name="Equation" r:id="rId40" imgW="799920" imgH="241200" progId="Equation.DSMT4">
                    <p:embed/>
                    <p:pic>
                      <p:nvPicPr>
                        <p:cNvPr id="50" name="Object 49"/>
                        <p:cNvPicPr/>
                        <p:nvPr/>
                      </p:nvPicPr>
                      <p:blipFill>
                        <a:blip r:embed="rId41"/>
                        <a:stretch>
                          <a:fillRect/>
                        </a:stretch>
                      </p:blipFill>
                      <p:spPr>
                        <a:xfrm>
                          <a:off x="1290102" y="3940119"/>
                          <a:ext cx="1560512" cy="473075"/>
                        </a:xfrm>
                        <a:prstGeom prst="rect">
                          <a:avLst/>
                        </a:prstGeom>
                      </p:spPr>
                    </p:pic>
                  </p:oleObj>
                </mc:Fallback>
              </mc:AlternateContent>
            </a:graphicData>
          </a:graphic>
        </p:graphicFrame>
        <p:sp>
          <p:nvSpPr>
            <p:cNvPr id="60" name="Rectangle 59"/>
            <p:cNvSpPr/>
            <p:nvPr/>
          </p:nvSpPr>
          <p:spPr>
            <a:xfrm>
              <a:off x="663510" y="3973417"/>
              <a:ext cx="715260" cy="461665"/>
            </a:xfrm>
            <a:prstGeom prst="rect">
              <a:avLst/>
            </a:prstGeom>
          </p:spPr>
          <p:txBody>
            <a:bodyPr wrap="none">
              <a:spAutoFit/>
            </a:bodyPr>
            <a:lstStyle/>
            <a:p>
              <a:r>
                <a:rPr lang="en-US"/>
                <a:t>Vậy</a:t>
              </a:r>
            </a:p>
          </p:txBody>
        </p:sp>
      </p:grpSp>
      <p:pic>
        <p:nvPicPr>
          <p:cNvPr id="64" name="Picture 63"/>
          <p:cNvPicPr>
            <a:picLocks noChangeAspect="1"/>
          </p:cNvPicPr>
          <p:nvPr/>
        </p:nvPicPr>
        <p:blipFill>
          <a:blip r:embed="rId42"/>
          <a:stretch>
            <a:fillRect/>
          </a:stretch>
        </p:blipFill>
        <p:spPr>
          <a:xfrm>
            <a:off x="-22363" y="854394"/>
            <a:ext cx="1403252" cy="1345004"/>
          </a:xfrm>
          <a:prstGeom prst="rect">
            <a:avLst/>
          </a:prstGeom>
        </p:spPr>
      </p:pic>
      <p:pic>
        <p:nvPicPr>
          <p:cNvPr id="65" name="Picture 64"/>
          <p:cNvPicPr>
            <a:picLocks noChangeAspect="1"/>
          </p:cNvPicPr>
          <p:nvPr/>
        </p:nvPicPr>
        <p:blipFill>
          <a:blip r:embed="rId43"/>
          <a:stretch>
            <a:fillRect/>
          </a:stretch>
        </p:blipFill>
        <p:spPr>
          <a:xfrm>
            <a:off x="3527679" y="2525346"/>
            <a:ext cx="1255296" cy="279564"/>
          </a:xfrm>
          <a:prstGeom prst="rect">
            <a:avLst/>
          </a:prstGeom>
        </p:spPr>
      </p:pic>
    </p:spTree>
    <p:extLst>
      <p:ext uri="{BB962C8B-B14F-4D97-AF65-F5344CB8AC3E}">
        <p14:creationId xmlns:p14="http://schemas.microsoft.com/office/powerpoint/2010/main" val="35118074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wipe(left)">
                                      <p:cBhvr>
                                        <p:cTn id="22" dur="500"/>
                                        <p:tgtEl>
                                          <p:spTgt spid="5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left)">
                                      <p:cBhvr>
                                        <p:cTn id="27" dur="500"/>
                                        <p:tgtEl>
                                          <p:spTgt spid="6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lef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animEffect transition="in" filter="wipe(left)">
                                      <p:cBhvr>
                                        <p:cTn id="3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8677" y="653230"/>
            <a:ext cx="11734800" cy="1847934"/>
          </a:xfrm>
          <a:prstGeom prst="rect">
            <a:avLst/>
          </a:prstGeom>
        </p:spPr>
      </p:pic>
      <p:sp>
        <p:nvSpPr>
          <p:cNvPr id="27" name="AutoShape 4"/>
          <p:cNvSpPr>
            <a:spLocks noChangeArrowheads="1"/>
          </p:cNvSpPr>
          <p:nvPr/>
        </p:nvSpPr>
        <p:spPr bwMode="gray">
          <a:xfrm>
            <a:off x="203147" y="122769"/>
            <a:ext cx="7643865" cy="42597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II . TỔNG CỦA HAI V</a:t>
            </a:r>
            <a:r>
              <a:rPr lang="vi-VN" sz="2100" b="1">
                <a:solidFill>
                  <a:srgbClr val="FFFFFF"/>
                </a:solidFill>
                <a:effectLst>
                  <a:outerShdw blurRad="38100" dist="38100" dir="2700000" algn="tl">
                    <a:srgbClr val="000000"/>
                  </a:outerShdw>
                </a:effectLst>
                <a:latin typeface="Arial" pitchFamily="34" charset="0"/>
                <a:cs typeface="Arial" pitchFamily="34" charset="0"/>
              </a:rPr>
              <a:t>ECTƠ</a:t>
            </a:r>
            <a:r>
              <a:rPr lang="en-US" sz="2100" b="1">
                <a:solidFill>
                  <a:srgbClr val="FFFFFF"/>
                </a:solidFill>
                <a:effectLst>
                  <a:outerShdw blurRad="38100" dist="38100" dir="2700000" algn="tl">
                    <a:srgbClr val="000000"/>
                  </a:outerShdw>
                </a:effectLst>
                <a:latin typeface="Arial" pitchFamily="34" charset="0"/>
                <a:cs typeface="Arial" pitchFamily="34" charset="0"/>
              </a:rPr>
              <a:t>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431077" y="635759"/>
                <a:ext cx="11430000" cy="1733360"/>
              </a:xfrm>
              <a:prstGeom prst="rect">
                <a:avLst/>
              </a:prstGeom>
            </p:spPr>
            <p:txBody>
              <a:bodyPr wrap="square">
                <a:spAutoFit/>
              </a:bodyPr>
              <a:lstStyle/>
              <a:p>
                <a:r>
                  <a:rPr lang="vi-VN"/>
                  <a:t>Trong không gian, cho hai vectơ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𝑎</m:t>
                        </m:r>
                      </m:e>
                    </m:acc>
                  </m:oMath>
                </a14:m>
                <a:r>
                  <a:rPr lang="en-US"/>
                  <a:t> </a:t>
                </a:r>
                <a:r>
                  <a:rPr lang="vi-VN"/>
                  <a:t>và</a:t>
                </a:r>
                <a:r>
                  <a:rPr lang="en-US"/>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𝑏</m:t>
                        </m:r>
                      </m:e>
                    </m:acc>
                  </m:oMath>
                </a14:m>
                <a:r>
                  <a:rPr lang="vi-VN"/>
                  <a:t>. Lấy một điểm</a:t>
                </a:r>
                <a:r>
                  <a:rPr lang="vi-VN" i="1">
                    <a:latin typeface="Times New Roman" panose="02020603050405020304" pitchFamily="18" charset="0"/>
                    <a:cs typeface="Times New Roman" panose="02020603050405020304" pitchFamily="18" charset="0"/>
                  </a:rPr>
                  <a:t> A </a:t>
                </a:r>
                <a:r>
                  <a:rPr lang="vi-VN"/>
                  <a:t>bất kì và các điểm </a:t>
                </a:r>
                <a:r>
                  <a:rPr lang="vi-VN" i="1">
                    <a:latin typeface="Times New Roman" panose="02020603050405020304" pitchFamily="18" charset="0"/>
                    <a:cs typeface="Times New Roman" panose="02020603050405020304" pitchFamily="18" charset="0"/>
                  </a:rPr>
                  <a:t>B, C </a:t>
                </a:r>
                <a:r>
                  <a:rPr lang="vi-VN"/>
                  <a:t>sao cho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𝐴𝐵</m:t>
                        </m:r>
                      </m:e>
                    </m:acc>
                    <m:r>
                      <a:rPr lang="en-US" b="0" i="0" smtClean="0">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vi-VN"/>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𝐵</m:t>
                        </m:r>
                        <m:r>
                          <a:rPr lang="en-US" b="0" i="1" smtClean="0">
                            <a:latin typeface="Cambria Math" panose="02040503050406030204" pitchFamily="18" charset="0"/>
                          </a:rPr>
                          <m:t>𝐶</m:t>
                        </m:r>
                      </m:e>
                    </m:acc>
                    <m:r>
                      <a:rPr lang="en-US">
                        <a:latin typeface="Cambria Math" panose="02040503050406030204" pitchFamily="18" charset="0"/>
                      </a:rPr>
                      <m:t>=</m:t>
                    </m:r>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oMath>
                </a14:m>
                <a:r>
                  <a:rPr lang="vi-VN"/>
                  <a:t>. Khi đó, vectơ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𝐴</m:t>
                        </m:r>
                        <m:r>
                          <a:rPr lang="en-US" b="0" i="1" smtClean="0">
                            <a:latin typeface="Cambria Math" panose="02040503050406030204" pitchFamily="18" charset="0"/>
                          </a:rPr>
                          <m:t>𝐶</m:t>
                        </m:r>
                      </m:e>
                    </m:acc>
                  </m:oMath>
                </a14:m>
                <a:r>
                  <a:rPr lang="vi-VN"/>
                  <a:t> được gọi là </a:t>
                </a:r>
                <a:r>
                  <a:rPr lang="vi-VN">
                    <a:solidFill>
                      <a:srgbClr val="C00000"/>
                    </a:solidFill>
                  </a:rPr>
                  <a:t>tổng của hai vectơ</a:t>
                </a:r>
                <a:r>
                  <a:rPr lang="vi-VN"/>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a:t>
                </a:r>
                <a:r>
                  <a:rPr lang="vi-VN"/>
                  <a:t>và</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vi-VN"/>
                  <a:t>, ki hiệu là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b="0" i="0"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en-US"/>
                  <a:t>.</a:t>
                </a:r>
              </a:p>
              <a:p>
                <a:r>
                  <a:rPr lang="vi-VN"/>
                  <a:t>Trong không gian, phép lấy tổng của hai vectơ được gọi là </a:t>
                </a:r>
                <a:r>
                  <a:rPr lang="vi-VN">
                    <a:solidFill>
                      <a:srgbClr val="C00000"/>
                    </a:solidFill>
                  </a:rPr>
                  <a:t>phép cộng vect</a:t>
                </a:r>
                <a:r>
                  <a:rPr lang="en-US">
                    <a:solidFill>
                      <a:srgbClr val="C00000"/>
                    </a:solidFill>
                  </a:rPr>
                  <a:t>ơ</a:t>
                </a:r>
                <a:r>
                  <a:rPr lang="vi-VN"/>
                  <a:t>.</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431077" y="635759"/>
                <a:ext cx="11430000" cy="1733360"/>
              </a:xfrm>
              <a:prstGeom prst="rect">
                <a:avLst/>
              </a:prstGeom>
              <a:blipFill>
                <a:blip r:embed="rId4"/>
                <a:stretch>
                  <a:fillRect l="-853" b="-7018"/>
                </a:stretch>
              </a:blipFill>
            </p:spPr>
            <p:txBody>
              <a:bodyPr/>
              <a:lstStyle/>
              <a:p>
                <a:r>
                  <a:rPr lang="en-US">
                    <a:noFill/>
                  </a:rPr>
                  <a:t> </a:t>
                </a:r>
              </a:p>
            </p:txBody>
          </p:sp>
        </mc:Fallback>
      </mc:AlternateContent>
      <p:grpSp>
        <p:nvGrpSpPr>
          <p:cNvPr id="4" name="Group 3"/>
          <p:cNvGrpSpPr/>
          <p:nvPr/>
        </p:nvGrpSpPr>
        <p:grpSpPr>
          <a:xfrm>
            <a:off x="2194202" y="2605648"/>
            <a:ext cx="7100610" cy="2577656"/>
            <a:chOff x="2194202" y="2533439"/>
            <a:chExt cx="7100610" cy="2577656"/>
          </a:xfrm>
        </p:grpSpPr>
        <p:sp>
          <p:nvSpPr>
            <p:cNvPr id="24" name="Rounded Rectangle 23"/>
            <p:cNvSpPr/>
            <p:nvPr/>
          </p:nvSpPr>
          <p:spPr>
            <a:xfrm>
              <a:off x="2194202" y="2533439"/>
              <a:ext cx="7100610" cy="2577656"/>
            </a:xfrm>
            <a:prstGeom prst="roundRect">
              <a:avLst>
                <a:gd name="adj" fmla="val 393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2894012" y="2620452"/>
              <a:ext cx="5864646" cy="2438400"/>
            </a:xfrm>
            <a:prstGeom prst="rect">
              <a:avLst/>
            </a:prstGeom>
          </p:spPr>
        </p:pic>
        <p:pic>
          <p:nvPicPr>
            <p:cNvPr id="16" name="Picture 15"/>
            <p:cNvPicPr>
              <a:picLocks noChangeAspect="1"/>
            </p:cNvPicPr>
            <p:nvPr/>
          </p:nvPicPr>
          <p:blipFill>
            <a:blip r:embed="rId6"/>
            <a:stretch>
              <a:fillRect/>
            </a:stretch>
          </p:blipFill>
          <p:spPr>
            <a:xfrm>
              <a:off x="4170929" y="4238521"/>
              <a:ext cx="341406" cy="512108"/>
            </a:xfrm>
            <a:prstGeom prst="rect">
              <a:avLst/>
            </a:prstGeom>
          </p:spPr>
        </p:pic>
        <p:pic>
          <p:nvPicPr>
            <p:cNvPr id="17" name="Picture 16"/>
            <p:cNvPicPr>
              <a:picLocks noChangeAspect="1"/>
            </p:cNvPicPr>
            <p:nvPr/>
          </p:nvPicPr>
          <p:blipFill>
            <a:blip r:embed="rId7"/>
            <a:stretch>
              <a:fillRect/>
            </a:stretch>
          </p:blipFill>
          <p:spPr>
            <a:xfrm>
              <a:off x="4353825" y="3089645"/>
              <a:ext cx="158510" cy="317019"/>
            </a:xfrm>
            <a:prstGeom prst="rect">
              <a:avLst/>
            </a:prstGeom>
          </p:spPr>
        </p:pic>
        <p:pic>
          <p:nvPicPr>
            <p:cNvPr id="18" name="Picture 17"/>
            <p:cNvPicPr>
              <a:picLocks noChangeAspect="1"/>
            </p:cNvPicPr>
            <p:nvPr/>
          </p:nvPicPr>
          <p:blipFill>
            <a:blip r:embed="rId8"/>
            <a:stretch>
              <a:fillRect/>
            </a:stretch>
          </p:blipFill>
          <p:spPr>
            <a:xfrm>
              <a:off x="6064718" y="3427026"/>
              <a:ext cx="641485" cy="323116"/>
            </a:xfrm>
            <a:prstGeom prst="rect">
              <a:avLst/>
            </a:prstGeom>
          </p:spPr>
        </p:pic>
        <p:sp>
          <p:nvSpPr>
            <p:cNvPr id="23" name="TextBox 22"/>
            <p:cNvSpPr txBox="1"/>
            <p:nvPr/>
          </p:nvSpPr>
          <p:spPr>
            <a:xfrm>
              <a:off x="6064718" y="4665122"/>
              <a:ext cx="338554" cy="369332"/>
            </a:xfrm>
            <a:prstGeom prst="rect">
              <a:avLst/>
            </a:prstGeom>
            <a:noFill/>
          </p:spPr>
          <p:txBody>
            <a:bodyPr wrap="none" rtlCol="0">
              <a:spAutoFit/>
            </a:bodyPr>
            <a:lstStyle/>
            <a:p>
              <a:r>
                <a:rPr lang="en-US" sz="1800" b="1" i="1">
                  <a:latin typeface="Times New Roman" panose="02020603050405020304" pitchFamily="18" charset="0"/>
                  <a:cs typeface="Times New Roman" panose="02020603050405020304" pitchFamily="18" charset="0"/>
                </a:rPr>
                <a:t>A</a:t>
              </a:r>
            </a:p>
          </p:txBody>
        </p:sp>
        <p:sp>
          <p:nvSpPr>
            <p:cNvPr id="34" name="TextBox 33"/>
            <p:cNvSpPr txBox="1"/>
            <p:nvPr/>
          </p:nvSpPr>
          <p:spPr>
            <a:xfrm>
              <a:off x="8304212" y="3816544"/>
              <a:ext cx="338554" cy="369332"/>
            </a:xfrm>
            <a:prstGeom prst="rect">
              <a:avLst/>
            </a:prstGeom>
            <a:noFill/>
          </p:spPr>
          <p:txBody>
            <a:bodyPr wrap="none" rtlCol="0">
              <a:spAutoFit/>
            </a:bodyPr>
            <a:lstStyle/>
            <a:p>
              <a:r>
                <a:rPr lang="en-US" sz="1800" b="1" i="1">
                  <a:latin typeface="Times New Roman" panose="02020603050405020304" pitchFamily="18" charset="0"/>
                  <a:cs typeface="Times New Roman" panose="02020603050405020304" pitchFamily="18" charset="0"/>
                </a:rPr>
                <a:t>B</a:t>
              </a:r>
            </a:p>
          </p:txBody>
        </p:sp>
        <p:sp>
          <p:nvSpPr>
            <p:cNvPr id="35" name="TextBox 34"/>
            <p:cNvSpPr txBox="1"/>
            <p:nvPr/>
          </p:nvSpPr>
          <p:spPr>
            <a:xfrm>
              <a:off x="6822724" y="2620452"/>
              <a:ext cx="338554" cy="369332"/>
            </a:xfrm>
            <a:prstGeom prst="rect">
              <a:avLst/>
            </a:prstGeom>
            <a:noFill/>
          </p:spPr>
          <p:txBody>
            <a:bodyPr wrap="none" rtlCol="0">
              <a:spAutoFit/>
            </a:bodyPr>
            <a:lstStyle/>
            <a:p>
              <a:r>
                <a:rPr lang="en-US" sz="1800" b="1" i="1">
                  <a:latin typeface="Times New Roman" panose="02020603050405020304" pitchFamily="18" charset="0"/>
                  <a:cs typeface="Times New Roman" panose="02020603050405020304" pitchFamily="18" charset="0"/>
                </a:rPr>
                <a:t>C</a:t>
              </a:r>
            </a:p>
          </p:txBody>
        </p:sp>
        <p:pic>
          <p:nvPicPr>
            <p:cNvPr id="36" name="Picture 35"/>
            <p:cNvPicPr>
              <a:picLocks noChangeAspect="1"/>
            </p:cNvPicPr>
            <p:nvPr/>
          </p:nvPicPr>
          <p:blipFill>
            <a:blip r:embed="rId6"/>
            <a:stretch>
              <a:fillRect/>
            </a:stretch>
          </p:blipFill>
          <p:spPr>
            <a:xfrm>
              <a:off x="7167456" y="4238521"/>
              <a:ext cx="341406" cy="512108"/>
            </a:xfrm>
            <a:prstGeom prst="rect">
              <a:avLst/>
            </a:prstGeom>
          </p:spPr>
        </p:pic>
        <p:pic>
          <p:nvPicPr>
            <p:cNvPr id="37" name="Picture 36"/>
            <p:cNvPicPr>
              <a:picLocks noChangeAspect="1"/>
            </p:cNvPicPr>
            <p:nvPr/>
          </p:nvPicPr>
          <p:blipFill>
            <a:blip r:embed="rId7"/>
            <a:stretch>
              <a:fillRect/>
            </a:stretch>
          </p:blipFill>
          <p:spPr>
            <a:xfrm>
              <a:off x="7855901" y="3054444"/>
              <a:ext cx="158510" cy="317019"/>
            </a:xfrm>
            <a:prstGeom prst="rect">
              <a:avLst/>
            </a:prstGeom>
          </p:spPr>
        </p:pic>
      </p:grpSp>
      <p:grpSp>
        <p:nvGrpSpPr>
          <p:cNvPr id="39" name="Group 38"/>
          <p:cNvGrpSpPr/>
          <p:nvPr/>
        </p:nvGrpSpPr>
        <p:grpSpPr>
          <a:xfrm>
            <a:off x="-22024" y="5343390"/>
            <a:ext cx="11926007" cy="1004689"/>
            <a:chOff x="-22024" y="5343390"/>
            <a:chExt cx="11926007" cy="1004689"/>
          </a:xfrm>
        </p:grpSpPr>
        <p:sp>
          <p:nvSpPr>
            <p:cNvPr id="38" name="Rounded Rectangle 37"/>
            <p:cNvSpPr/>
            <p:nvPr/>
          </p:nvSpPr>
          <p:spPr>
            <a:xfrm>
              <a:off x="2194202" y="5343390"/>
              <a:ext cx="9709781" cy="100468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Rectangle 25"/>
            <p:cNvSpPr/>
            <p:nvPr/>
          </p:nvSpPr>
          <p:spPr>
            <a:xfrm>
              <a:off x="2380595" y="5447874"/>
              <a:ext cx="9406793" cy="830997"/>
            </a:xfrm>
            <a:prstGeom prst="rect">
              <a:avLst/>
            </a:prstGeom>
          </p:spPr>
          <p:txBody>
            <a:bodyPr wrap="square">
              <a:spAutoFit/>
            </a:bodyPr>
            <a:lstStyle/>
            <a:p>
              <a:pPr marL="342900" indent="-342900">
                <a:buFont typeface="Wingdings" panose="05000000000000000000" pitchFamily="2" charset="2"/>
                <a:buChar char="v"/>
              </a:pPr>
              <a:r>
                <a:rPr lang="en-US" b="1"/>
                <a:t>Quy tắc ba điểm và quy tắc hình bình hành trong mặt phẳng vẫn đúng trong không gian</a:t>
              </a:r>
            </a:p>
          </p:txBody>
        </p:sp>
        <p:pic>
          <p:nvPicPr>
            <p:cNvPr id="28" name="Picture 27"/>
            <p:cNvPicPr>
              <a:picLocks noChangeAspect="1"/>
            </p:cNvPicPr>
            <p:nvPr/>
          </p:nvPicPr>
          <p:blipFill>
            <a:blip r:embed="rId9"/>
            <a:stretch>
              <a:fillRect/>
            </a:stretch>
          </p:blipFill>
          <p:spPr>
            <a:xfrm>
              <a:off x="-22024" y="5343390"/>
              <a:ext cx="2698899" cy="1004689"/>
            </a:xfrm>
            <a:prstGeom prst="rect">
              <a:avLst/>
            </a:prstGeom>
          </p:spPr>
        </p:pic>
      </p:grpSp>
    </p:spTree>
    <p:extLst>
      <p:ext uri="{BB962C8B-B14F-4D97-AF65-F5344CB8AC3E}">
        <p14:creationId xmlns:p14="http://schemas.microsoft.com/office/powerpoint/2010/main" val="1638404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6626" y="111219"/>
            <a:ext cx="12019296" cy="1229688"/>
            <a:chOff x="289210" y="298946"/>
            <a:chExt cx="12019296" cy="1229688"/>
          </a:xfrm>
        </p:grpSpPr>
        <p:grpSp>
          <p:nvGrpSpPr>
            <p:cNvPr id="25" name="Group 24"/>
            <p:cNvGrpSpPr/>
            <p:nvPr/>
          </p:nvGrpSpPr>
          <p:grpSpPr>
            <a:xfrm>
              <a:off x="289210" y="298946"/>
              <a:ext cx="12019296" cy="1229688"/>
              <a:chOff x="342054" y="258892"/>
              <a:chExt cx="9587723" cy="966441"/>
            </a:xfrm>
          </p:grpSpPr>
          <p:sp>
            <p:nvSpPr>
              <p:cNvPr id="27" name="Rounded Rectangle 26"/>
              <p:cNvSpPr/>
              <p:nvPr/>
            </p:nvSpPr>
            <p:spPr>
              <a:xfrm>
                <a:off x="861569" y="265157"/>
                <a:ext cx="9068208" cy="960176"/>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342054" y="258892"/>
                <a:ext cx="1059304" cy="965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a:off x="394689" y="272338"/>
                <a:ext cx="933759" cy="89272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p:nvSpPr>
            <p:spPr>
              <a:xfrm>
                <a:off x="683224" y="487568"/>
                <a:ext cx="435015" cy="6531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4</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 name="Picture 2"/>
            <p:cNvPicPr>
              <a:picLocks noChangeAspect="1"/>
            </p:cNvPicPr>
            <p:nvPr/>
          </p:nvPicPr>
          <p:blipFill>
            <a:blip r:embed="rId4"/>
            <a:stretch>
              <a:fillRect/>
            </a:stretch>
          </p:blipFill>
          <p:spPr>
            <a:xfrm>
              <a:off x="579656" y="464012"/>
              <a:ext cx="892826" cy="361651"/>
            </a:xfrm>
            <a:prstGeom prst="rect">
              <a:avLst/>
            </a:prstGeom>
          </p:spPr>
        </p:pic>
      </p:grpSp>
      <p:sp>
        <p:nvSpPr>
          <p:cNvPr id="8" name="TextBox 7"/>
          <p:cNvSpPr txBox="1"/>
          <p:nvPr/>
        </p:nvSpPr>
        <p:spPr>
          <a:xfrm>
            <a:off x="3122608" y="75447"/>
            <a:ext cx="6072303" cy="461665"/>
          </a:xfrm>
          <a:prstGeom prst="rect">
            <a:avLst/>
          </a:prstGeom>
          <a:noFill/>
        </p:spPr>
        <p:txBody>
          <a:bodyPr wrap="none" rtlCol="0">
            <a:spAutoFit/>
          </a:bodyPr>
          <a:lstStyle/>
          <a:p>
            <a:pPr marL="342900" indent="-342900">
              <a:buFont typeface="Wingdings" panose="05000000000000000000" pitchFamily="2" charset="2"/>
              <a:buChar char="v"/>
            </a:pPr>
            <a:r>
              <a:rPr lang="en-US" b="1"/>
              <a:t>Cho tứ diện </a:t>
            </a:r>
            <a:r>
              <a:rPr lang="en-US" i="1">
                <a:latin typeface="Times New Roman" panose="02020603050405020304" pitchFamily="18" charset="0"/>
                <a:cs typeface="Times New Roman" panose="02020603050405020304" pitchFamily="18" charset="0"/>
              </a:rPr>
              <a:t>ABCD</a:t>
            </a:r>
            <a:r>
              <a:rPr lang="en-US" b="1"/>
              <a:t>. Chứng minh rằng:</a:t>
            </a:r>
          </a:p>
        </p:txBody>
      </p:sp>
      <p:graphicFrame>
        <p:nvGraphicFramePr>
          <p:cNvPr id="9" name="Object 8"/>
          <p:cNvGraphicFramePr>
            <a:graphicFrameLocks noChangeAspect="1"/>
          </p:cNvGraphicFramePr>
          <p:nvPr>
            <p:extLst>
              <p:ext uri="{D42A27DB-BD31-4B8C-83A1-F6EECF244321}">
                <p14:modId xmlns:p14="http://schemas.microsoft.com/office/powerpoint/2010/main" val="3037236066"/>
              </p:ext>
            </p:extLst>
          </p:nvPr>
        </p:nvGraphicFramePr>
        <p:xfrm>
          <a:off x="4667881" y="592717"/>
          <a:ext cx="2776806" cy="490025"/>
        </p:xfrm>
        <a:graphic>
          <a:graphicData uri="http://schemas.openxmlformats.org/presentationml/2006/ole">
            <mc:AlternateContent xmlns:mc="http://schemas.openxmlformats.org/markup-compatibility/2006">
              <mc:Choice xmlns:v="urn:schemas-microsoft-com:vml" Requires="v">
                <p:oleObj spid="_x0000_s157225" name="Equation" r:id="rId5" imgW="1295280" imgH="228600" progId="Equation.DSMT4">
                  <p:embed/>
                </p:oleObj>
              </mc:Choice>
              <mc:Fallback>
                <p:oleObj name="Equation" r:id="rId5" imgW="1295280" imgH="228600" progId="Equation.DSMT4">
                  <p:embed/>
                  <p:pic>
                    <p:nvPicPr>
                      <p:cNvPr id="0" name=""/>
                      <p:cNvPicPr/>
                      <p:nvPr/>
                    </p:nvPicPr>
                    <p:blipFill>
                      <a:blip r:embed="rId6"/>
                      <a:stretch>
                        <a:fillRect/>
                      </a:stretch>
                    </p:blipFill>
                    <p:spPr>
                      <a:xfrm>
                        <a:off x="4667881" y="592717"/>
                        <a:ext cx="2776806" cy="49002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441200823"/>
              </p:ext>
            </p:extLst>
          </p:nvPr>
        </p:nvGraphicFramePr>
        <p:xfrm>
          <a:off x="2544600" y="1831970"/>
          <a:ext cx="4246562" cy="490538"/>
        </p:xfrm>
        <a:graphic>
          <a:graphicData uri="http://schemas.openxmlformats.org/presentationml/2006/ole">
            <mc:AlternateContent xmlns:mc="http://schemas.openxmlformats.org/markup-compatibility/2006">
              <mc:Choice xmlns:v="urn:schemas-microsoft-com:vml" Requires="v">
                <p:oleObj spid="_x0000_s157226" name="Equation" r:id="rId7" imgW="1981080" imgH="228600" progId="Equation.DSMT4">
                  <p:embed/>
                </p:oleObj>
              </mc:Choice>
              <mc:Fallback>
                <p:oleObj name="Equation" r:id="rId7" imgW="1981080" imgH="228600" progId="Equation.DSMT4">
                  <p:embed/>
                  <p:pic>
                    <p:nvPicPr>
                      <p:cNvPr id="38" name="Object 37"/>
                      <p:cNvPicPr/>
                      <p:nvPr/>
                    </p:nvPicPr>
                    <p:blipFill>
                      <a:blip r:embed="rId8"/>
                      <a:stretch>
                        <a:fillRect/>
                      </a:stretch>
                    </p:blipFill>
                    <p:spPr>
                      <a:xfrm>
                        <a:off x="2544600" y="1831970"/>
                        <a:ext cx="4246562" cy="490538"/>
                      </a:xfrm>
                      <a:prstGeom prst="rect">
                        <a:avLst/>
                      </a:prstGeom>
                    </p:spPr>
                  </p:pic>
                </p:oleObj>
              </mc:Fallback>
            </mc:AlternateContent>
          </a:graphicData>
        </a:graphic>
      </p:graphicFrame>
      <p:pic>
        <p:nvPicPr>
          <p:cNvPr id="46" name="Picture 45"/>
          <p:cNvPicPr>
            <a:picLocks noChangeAspect="1"/>
          </p:cNvPicPr>
          <p:nvPr/>
        </p:nvPicPr>
        <p:blipFill>
          <a:blip r:embed="rId9"/>
          <a:stretch>
            <a:fillRect/>
          </a:stretch>
        </p:blipFill>
        <p:spPr>
          <a:xfrm>
            <a:off x="5256212" y="1448942"/>
            <a:ext cx="1130246" cy="251714"/>
          </a:xfrm>
          <a:prstGeom prst="rect">
            <a:avLst/>
          </a:prstGeom>
        </p:spPr>
      </p:pic>
      <p:sp>
        <p:nvSpPr>
          <p:cNvPr id="50" name="TextBox 49"/>
          <p:cNvSpPr txBox="1"/>
          <p:nvPr/>
        </p:nvSpPr>
        <p:spPr>
          <a:xfrm>
            <a:off x="1477064" y="1891270"/>
            <a:ext cx="1067536" cy="461665"/>
          </a:xfrm>
          <a:prstGeom prst="rect">
            <a:avLst/>
          </a:prstGeom>
          <a:noFill/>
        </p:spPr>
        <p:txBody>
          <a:bodyPr wrap="none" rtlCol="0">
            <a:spAutoFit/>
          </a:bodyPr>
          <a:lstStyle/>
          <a:p>
            <a:r>
              <a:rPr lang="en-US" b="1"/>
              <a:t>Ta có:</a:t>
            </a:r>
          </a:p>
        </p:txBody>
      </p:sp>
      <p:graphicFrame>
        <p:nvGraphicFramePr>
          <p:cNvPr id="51" name="Object 50"/>
          <p:cNvGraphicFramePr>
            <a:graphicFrameLocks noChangeAspect="1"/>
          </p:cNvGraphicFramePr>
          <p:nvPr>
            <p:extLst>
              <p:ext uri="{D42A27DB-BD31-4B8C-83A1-F6EECF244321}">
                <p14:modId xmlns:p14="http://schemas.microsoft.com/office/powerpoint/2010/main" val="407988813"/>
              </p:ext>
            </p:extLst>
          </p:nvPr>
        </p:nvGraphicFramePr>
        <p:xfrm>
          <a:off x="6827884" y="1831970"/>
          <a:ext cx="1524000" cy="490538"/>
        </p:xfrm>
        <a:graphic>
          <a:graphicData uri="http://schemas.openxmlformats.org/presentationml/2006/ole">
            <mc:AlternateContent xmlns:mc="http://schemas.openxmlformats.org/markup-compatibility/2006">
              <mc:Choice xmlns:v="urn:schemas-microsoft-com:vml" Requires="v">
                <p:oleObj spid="_x0000_s157227" name="Equation" r:id="rId10" imgW="711000" imgH="228600" progId="Equation.DSMT4">
                  <p:embed/>
                </p:oleObj>
              </mc:Choice>
              <mc:Fallback>
                <p:oleObj name="Equation" r:id="rId10" imgW="711000" imgH="228600" progId="Equation.DSMT4">
                  <p:embed/>
                  <p:pic>
                    <p:nvPicPr>
                      <p:cNvPr id="42" name="Object 41"/>
                      <p:cNvPicPr/>
                      <p:nvPr/>
                    </p:nvPicPr>
                    <p:blipFill>
                      <a:blip r:embed="rId11"/>
                      <a:stretch>
                        <a:fillRect/>
                      </a:stretch>
                    </p:blipFill>
                    <p:spPr>
                      <a:xfrm>
                        <a:off x="6827884" y="1831970"/>
                        <a:ext cx="1524000" cy="490538"/>
                      </a:xfrm>
                      <a:prstGeom prst="rect">
                        <a:avLst/>
                      </a:prstGeom>
                    </p:spPr>
                  </p:pic>
                </p:oleObj>
              </mc:Fallback>
            </mc:AlternateContent>
          </a:graphicData>
        </a:graphic>
      </p:graphicFrame>
      <p:sp>
        <p:nvSpPr>
          <p:cNvPr id="54" name="Rectangle 53"/>
          <p:cNvSpPr/>
          <p:nvPr/>
        </p:nvSpPr>
        <p:spPr>
          <a:xfrm>
            <a:off x="1164621" y="3091727"/>
            <a:ext cx="4946098" cy="523220"/>
          </a:xfrm>
          <a:prstGeom prst="rect">
            <a:avLst/>
          </a:prstGeom>
          <a:noFill/>
          <a:scene3d>
            <a:camera prst="perspectiveRelaxed"/>
            <a:lightRig rig="threePt" dir="t"/>
          </a:scene3d>
        </p:spPr>
        <p:txBody>
          <a:bodyPr wrap="square" lIns="91440" tIns="45720" rIns="91440" bIns="45720">
            <a:spAutoFit/>
            <a:scene3d>
              <a:camera prst="orthographicFront"/>
              <a:lightRig rig="soft" dir="tl">
                <a:rot lat="0" lon="0" rev="0"/>
              </a:lightRig>
            </a:scene3d>
            <a:sp3d extrusionH="88900" contourW="25400" prstMaterial="matte">
              <a:bevelT w="25400" h="55880" prst="artDeco"/>
              <a:contourClr>
                <a:schemeClr val="accent2">
                  <a:tint val="20000"/>
                </a:schemeClr>
              </a:contourClr>
            </a:sp3d>
          </a:bodyPr>
          <a:lstStyle/>
          <a:p>
            <a:pPr algn="ctr"/>
            <a:r>
              <a:rPr lang="en-US" sz="2800" b="1" spc="67">
                <a:ln w="11430"/>
                <a:solidFill>
                  <a:srgbClr val="C00000"/>
                </a:solidFill>
                <a:effectLst>
                  <a:outerShdw blurRad="38100" dist="38100" dir="2700000" algn="tl">
                    <a:srgbClr val="000000">
                      <a:alpha val="43137"/>
                    </a:srgbClr>
                  </a:outerShdw>
                </a:effectLst>
                <a:latin typeface="Alfa Slab One" panose="00000500000000000000" pitchFamily="2" charset="0"/>
              </a:rPr>
              <a:t>QUY TẮC HÌNH HỘP</a:t>
            </a:r>
          </a:p>
        </p:txBody>
      </p:sp>
      <p:grpSp>
        <p:nvGrpSpPr>
          <p:cNvPr id="5" name="Group 4"/>
          <p:cNvGrpSpPr/>
          <p:nvPr/>
        </p:nvGrpSpPr>
        <p:grpSpPr>
          <a:xfrm>
            <a:off x="7230497" y="2623152"/>
            <a:ext cx="4800601" cy="3621124"/>
            <a:chOff x="7085011" y="2627276"/>
            <a:chExt cx="4800601" cy="3621124"/>
          </a:xfrm>
        </p:grpSpPr>
        <p:sp>
          <p:nvSpPr>
            <p:cNvPr id="35" name="Rounded Rectangle 34"/>
            <p:cNvSpPr/>
            <p:nvPr/>
          </p:nvSpPr>
          <p:spPr>
            <a:xfrm>
              <a:off x="7085011" y="2627276"/>
              <a:ext cx="4800601" cy="3621124"/>
            </a:xfrm>
            <a:prstGeom prst="roundRect">
              <a:avLst>
                <a:gd name="adj" fmla="val 393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12"/>
            <a:stretch>
              <a:fillRect/>
            </a:stretch>
          </p:blipFill>
          <p:spPr>
            <a:xfrm>
              <a:off x="7396446" y="2938992"/>
              <a:ext cx="4124316" cy="2746619"/>
            </a:xfrm>
            <a:prstGeom prst="rect">
              <a:avLst/>
            </a:prstGeom>
          </p:spPr>
        </p:pic>
        <p:grpSp>
          <p:nvGrpSpPr>
            <p:cNvPr id="58" name="Group 57"/>
            <p:cNvGrpSpPr/>
            <p:nvPr/>
          </p:nvGrpSpPr>
          <p:grpSpPr>
            <a:xfrm>
              <a:off x="7145321" y="2661524"/>
              <a:ext cx="4650510" cy="3264726"/>
              <a:chOff x="1941622" y="2078069"/>
              <a:chExt cx="4763362" cy="3532542"/>
            </a:xfrm>
          </p:grpSpPr>
          <p:sp>
            <p:nvSpPr>
              <p:cNvPr id="72" name="Rectangle 5"/>
              <p:cNvSpPr/>
              <p:nvPr/>
            </p:nvSpPr>
            <p:spPr>
              <a:xfrm>
                <a:off x="2348236" y="4676983"/>
                <a:ext cx="3696004" cy="55260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1204332"/>
                  <a:gd name="connsiteY0" fmla="*/ 0 h 947853"/>
                  <a:gd name="connsiteX1" fmla="*/ 1204332 w 1204332"/>
                  <a:gd name="connsiteY1" fmla="*/ 33453 h 947853"/>
                  <a:gd name="connsiteX2" fmla="*/ 1204332 w 1204332"/>
                  <a:gd name="connsiteY2" fmla="*/ 947853 h 947853"/>
                  <a:gd name="connsiteX3" fmla="*/ 289932 w 1204332"/>
                  <a:gd name="connsiteY3" fmla="*/ 947853 h 947853"/>
                  <a:gd name="connsiteX4" fmla="*/ 0 w 1204332"/>
                  <a:gd name="connsiteY4" fmla="*/ 0 h 947853"/>
                  <a:gd name="connsiteX0" fmla="*/ 0 w 3233854"/>
                  <a:gd name="connsiteY0" fmla="*/ 0 h 947853"/>
                  <a:gd name="connsiteX1" fmla="*/ 3233854 w 3233854"/>
                  <a:gd name="connsiteY1" fmla="*/ 11151 h 947853"/>
                  <a:gd name="connsiteX2" fmla="*/ 1204332 w 3233854"/>
                  <a:gd name="connsiteY2" fmla="*/ 947853 h 947853"/>
                  <a:gd name="connsiteX3" fmla="*/ 289932 w 3233854"/>
                  <a:gd name="connsiteY3" fmla="*/ 947853 h 947853"/>
                  <a:gd name="connsiteX4" fmla="*/ 0 w 3233854"/>
                  <a:gd name="connsiteY4" fmla="*/ 0 h 947853"/>
                  <a:gd name="connsiteX0" fmla="*/ 0 w 3233854"/>
                  <a:gd name="connsiteY0" fmla="*/ 0 h 1572321"/>
                  <a:gd name="connsiteX1" fmla="*/ 3233854 w 3233854"/>
                  <a:gd name="connsiteY1" fmla="*/ 11151 h 1572321"/>
                  <a:gd name="connsiteX2" fmla="*/ 1550020 w 3233854"/>
                  <a:gd name="connsiteY2" fmla="*/ 1572321 h 1572321"/>
                  <a:gd name="connsiteX3" fmla="*/ 289932 w 3233854"/>
                  <a:gd name="connsiteY3" fmla="*/ 947853 h 1572321"/>
                  <a:gd name="connsiteX4" fmla="*/ 0 w 3233854"/>
                  <a:gd name="connsiteY4" fmla="*/ 0 h 1572321"/>
                  <a:gd name="connsiteX0" fmla="*/ 1694985 w 4928839"/>
                  <a:gd name="connsiteY0" fmla="*/ 0 h 1594624"/>
                  <a:gd name="connsiteX1" fmla="*/ 4928839 w 4928839"/>
                  <a:gd name="connsiteY1" fmla="*/ 11151 h 1594624"/>
                  <a:gd name="connsiteX2" fmla="*/ 3245005 w 4928839"/>
                  <a:gd name="connsiteY2" fmla="*/ 1572321 h 1594624"/>
                  <a:gd name="connsiteX3" fmla="*/ 0 w 4928839"/>
                  <a:gd name="connsiteY3" fmla="*/ 1594624 h 1594624"/>
                  <a:gd name="connsiteX4" fmla="*/ 1694985 w 4928839"/>
                  <a:gd name="connsiteY4" fmla="*/ 0 h 1594624"/>
                  <a:gd name="connsiteX0" fmla="*/ 1694985 w 4928839"/>
                  <a:gd name="connsiteY0" fmla="*/ 0 h 1605775"/>
                  <a:gd name="connsiteX1" fmla="*/ 4928839 w 4928839"/>
                  <a:gd name="connsiteY1" fmla="*/ 11151 h 1605775"/>
                  <a:gd name="connsiteX2" fmla="*/ 3245005 w 4928839"/>
                  <a:gd name="connsiteY2" fmla="*/ 1605775 h 1605775"/>
                  <a:gd name="connsiteX3" fmla="*/ 0 w 4928839"/>
                  <a:gd name="connsiteY3" fmla="*/ 1594624 h 1605775"/>
                  <a:gd name="connsiteX4" fmla="*/ 1694985 w 4928839"/>
                  <a:gd name="connsiteY4" fmla="*/ 0 h 1605775"/>
                  <a:gd name="connsiteX0" fmla="*/ 1694985 w 4928839"/>
                  <a:gd name="connsiteY0" fmla="*/ 0 h 1605775"/>
                  <a:gd name="connsiteX1" fmla="*/ 4928839 w 4928839"/>
                  <a:gd name="connsiteY1" fmla="*/ 22302 h 1605775"/>
                  <a:gd name="connsiteX2" fmla="*/ 3245005 w 4928839"/>
                  <a:gd name="connsiteY2" fmla="*/ 1605775 h 1605775"/>
                  <a:gd name="connsiteX3" fmla="*/ 0 w 4928839"/>
                  <a:gd name="connsiteY3" fmla="*/ 1594624 h 1605775"/>
                  <a:gd name="connsiteX4" fmla="*/ 1694985 w 4928839"/>
                  <a:gd name="connsiteY4" fmla="*/ 0 h 1605775"/>
                  <a:gd name="connsiteX0" fmla="*/ 1616926 w 4850780"/>
                  <a:gd name="connsiteY0" fmla="*/ 0 h 1605775"/>
                  <a:gd name="connsiteX1" fmla="*/ 4850780 w 4850780"/>
                  <a:gd name="connsiteY1" fmla="*/ 22302 h 1605775"/>
                  <a:gd name="connsiteX2" fmla="*/ 3166946 w 4850780"/>
                  <a:gd name="connsiteY2" fmla="*/ 1605775 h 1605775"/>
                  <a:gd name="connsiteX3" fmla="*/ 0 w 4850780"/>
                  <a:gd name="connsiteY3" fmla="*/ 1572321 h 1605775"/>
                  <a:gd name="connsiteX4" fmla="*/ 1616926 w 4850780"/>
                  <a:gd name="connsiteY4" fmla="*/ 0 h 1605775"/>
                  <a:gd name="connsiteX0" fmla="*/ 1639228 w 4850780"/>
                  <a:gd name="connsiteY0" fmla="*/ 55757 h 1583473"/>
                  <a:gd name="connsiteX1" fmla="*/ 4850780 w 4850780"/>
                  <a:gd name="connsiteY1" fmla="*/ 0 h 1583473"/>
                  <a:gd name="connsiteX2" fmla="*/ 3166946 w 4850780"/>
                  <a:gd name="connsiteY2" fmla="*/ 1583473 h 1583473"/>
                  <a:gd name="connsiteX3" fmla="*/ 0 w 4850780"/>
                  <a:gd name="connsiteY3" fmla="*/ 1550019 h 1583473"/>
                  <a:gd name="connsiteX4" fmla="*/ 1639228 w 4850780"/>
                  <a:gd name="connsiteY4" fmla="*/ 55757 h 1583473"/>
                  <a:gd name="connsiteX0" fmla="*/ 1639228 w 4772721"/>
                  <a:gd name="connsiteY0" fmla="*/ 44606 h 1572322"/>
                  <a:gd name="connsiteX1" fmla="*/ 4772721 w 4772721"/>
                  <a:gd name="connsiteY1" fmla="*/ 0 h 1572322"/>
                  <a:gd name="connsiteX2" fmla="*/ 3166946 w 4772721"/>
                  <a:gd name="connsiteY2" fmla="*/ 1572322 h 1572322"/>
                  <a:gd name="connsiteX3" fmla="*/ 0 w 4772721"/>
                  <a:gd name="connsiteY3" fmla="*/ 1538868 h 1572322"/>
                  <a:gd name="connsiteX4" fmla="*/ 1639228 w 4772721"/>
                  <a:gd name="connsiteY4" fmla="*/ 44606 h 1572322"/>
                  <a:gd name="connsiteX0" fmla="*/ 1912473 w 4772721"/>
                  <a:gd name="connsiteY0" fmla="*/ 488359 h 1572322"/>
                  <a:gd name="connsiteX1" fmla="*/ 4772721 w 4772721"/>
                  <a:gd name="connsiteY1" fmla="*/ 0 h 1572322"/>
                  <a:gd name="connsiteX2" fmla="*/ 3166946 w 4772721"/>
                  <a:gd name="connsiteY2" fmla="*/ 1572322 h 1572322"/>
                  <a:gd name="connsiteX3" fmla="*/ 0 w 4772721"/>
                  <a:gd name="connsiteY3" fmla="*/ 1538868 h 1572322"/>
                  <a:gd name="connsiteX4" fmla="*/ 1912473 w 4772721"/>
                  <a:gd name="connsiteY4" fmla="*/ 488359 h 1572322"/>
                  <a:gd name="connsiteX0" fmla="*/ 1912473 w 6412177"/>
                  <a:gd name="connsiteY0" fmla="*/ 44605 h 1128568"/>
                  <a:gd name="connsiteX1" fmla="*/ 6412177 w 6412177"/>
                  <a:gd name="connsiteY1" fmla="*/ 0 h 1128568"/>
                  <a:gd name="connsiteX2" fmla="*/ 3166946 w 6412177"/>
                  <a:gd name="connsiteY2" fmla="*/ 1128568 h 1128568"/>
                  <a:gd name="connsiteX3" fmla="*/ 0 w 6412177"/>
                  <a:gd name="connsiteY3" fmla="*/ 1095114 h 1128568"/>
                  <a:gd name="connsiteX4" fmla="*/ 1912473 w 6412177"/>
                  <a:gd name="connsiteY4" fmla="*/ 44605 h 1128568"/>
                  <a:gd name="connsiteX0" fmla="*/ 1912473 w 6412177"/>
                  <a:gd name="connsiteY0" fmla="*/ 44605 h 1095114"/>
                  <a:gd name="connsiteX1" fmla="*/ 6412177 w 6412177"/>
                  <a:gd name="connsiteY1" fmla="*/ 0 h 1095114"/>
                  <a:gd name="connsiteX2" fmla="*/ 4552674 w 6412177"/>
                  <a:gd name="connsiteY2" fmla="*/ 1017630 h 1095114"/>
                  <a:gd name="connsiteX3" fmla="*/ 0 w 6412177"/>
                  <a:gd name="connsiteY3" fmla="*/ 1095114 h 1095114"/>
                  <a:gd name="connsiteX4" fmla="*/ 1912473 w 6412177"/>
                  <a:gd name="connsiteY4" fmla="*/ 44605 h 1095114"/>
                  <a:gd name="connsiteX0" fmla="*/ 1912473 w 6392659"/>
                  <a:gd name="connsiteY0" fmla="*/ 22417 h 1072926"/>
                  <a:gd name="connsiteX1" fmla="*/ 6392659 w 6392659"/>
                  <a:gd name="connsiteY1" fmla="*/ 0 h 1072926"/>
                  <a:gd name="connsiteX2" fmla="*/ 4552674 w 6392659"/>
                  <a:gd name="connsiteY2" fmla="*/ 995442 h 1072926"/>
                  <a:gd name="connsiteX3" fmla="*/ 0 w 6392659"/>
                  <a:gd name="connsiteY3" fmla="*/ 1072926 h 1072926"/>
                  <a:gd name="connsiteX4" fmla="*/ 1912473 w 6392659"/>
                  <a:gd name="connsiteY4" fmla="*/ 22417 h 1072926"/>
                  <a:gd name="connsiteX0" fmla="*/ 1912473 w 6392659"/>
                  <a:gd name="connsiteY0" fmla="*/ 22417 h 1028550"/>
                  <a:gd name="connsiteX1" fmla="*/ 6392659 w 6392659"/>
                  <a:gd name="connsiteY1" fmla="*/ 0 h 1028550"/>
                  <a:gd name="connsiteX2" fmla="*/ 4552674 w 6392659"/>
                  <a:gd name="connsiteY2" fmla="*/ 995442 h 1028550"/>
                  <a:gd name="connsiteX3" fmla="*/ 0 w 6392659"/>
                  <a:gd name="connsiteY3" fmla="*/ 1028550 h 1028550"/>
                  <a:gd name="connsiteX4" fmla="*/ 1912473 w 6392659"/>
                  <a:gd name="connsiteY4" fmla="*/ 22417 h 1028550"/>
                  <a:gd name="connsiteX0" fmla="*/ 1912473 w 6392659"/>
                  <a:gd name="connsiteY0" fmla="*/ 44606 h 1028550"/>
                  <a:gd name="connsiteX1" fmla="*/ 6392659 w 6392659"/>
                  <a:gd name="connsiteY1" fmla="*/ 0 h 1028550"/>
                  <a:gd name="connsiteX2" fmla="*/ 4552674 w 6392659"/>
                  <a:gd name="connsiteY2" fmla="*/ 995442 h 1028550"/>
                  <a:gd name="connsiteX3" fmla="*/ 0 w 6392659"/>
                  <a:gd name="connsiteY3" fmla="*/ 1028550 h 1028550"/>
                  <a:gd name="connsiteX4" fmla="*/ 1912473 w 6392659"/>
                  <a:gd name="connsiteY4" fmla="*/ 44606 h 1028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2659" h="1028550">
                    <a:moveTo>
                      <a:pt x="1912473" y="44606"/>
                    </a:moveTo>
                    <a:lnTo>
                      <a:pt x="6392659" y="0"/>
                    </a:lnTo>
                    <a:lnTo>
                      <a:pt x="4552674" y="995442"/>
                    </a:lnTo>
                    <a:lnTo>
                      <a:pt x="0" y="1028550"/>
                    </a:lnTo>
                    <a:lnTo>
                      <a:pt x="1912473" y="44606"/>
                    </a:lnTo>
                    <a:close/>
                  </a:path>
                </a:pathLst>
              </a:custGeom>
              <a:solidFill>
                <a:schemeClr val="bg1">
                  <a:lumMod val="5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518416" y="2078069"/>
                <a:ext cx="356188"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B</a:t>
                </a:r>
              </a:p>
            </p:txBody>
          </p:sp>
          <p:sp>
            <p:nvSpPr>
              <p:cNvPr id="63" name="Rectangle 62"/>
              <p:cNvSpPr/>
              <p:nvPr/>
            </p:nvSpPr>
            <p:spPr>
              <a:xfrm>
                <a:off x="1941622" y="5150177"/>
                <a:ext cx="42672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A’</a:t>
                </a:r>
              </a:p>
            </p:txBody>
          </p:sp>
          <p:sp>
            <p:nvSpPr>
              <p:cNvPr id="64" name="Rectangle 63"/>
              <p:cNvSpPr/>
              <p:nvPr/>
            </p:nvSpPr>
            <p:spPr>
              <a:xfrm>
                <a:off x="4677888" y="5210501"/>
                <a:ext cx="45557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D’</a:t>
                </a:r>
              </a:p>
            </p:txBody>
          </p:sp>
          <p:sp>
            <p:nvSpPr>
              <p:cNvPr id="65" name="Rectangle 64"/>
              <p:cNvSpPr/>
              <p:nvPr/>
            </p:nvSpPr>
            <p:spPr>
              <a:xfrm>
                <a:off x="2318977" y="2896797"/>
                <a:ext cx="356188"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A</a:t>
                </a:r>
              </a:p>
            </p:txBody>
          </p:sp>
          <p:sp>
            <p:nvSpPr>
              <p:cNvPr id="66" name="Rectangle 65"/>
              <p:cNvSpPr/>
              <p:nvPr/>
            </p:nvSpPr>
            <p:spPr>
              <a:xfrm>
                <a:off x="6348796" y="2178244"/>
                <a:ext cx="356188"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C</a:t>
                </a:r>
              </a:p>
            </p:txBody>
          </p:sp>
          <p:sp>
            <p:nvSpPr>
              <p:cNvPr id="68" name="Rectangle 67"/>
              <p:cNvSpPr/>
              <p:nvPr/>
            </p:nvSpPr>
            <p:spPr>
              <a:xfrm>
                <a:off x="4905675" y="3015237"/>
                <a:ext cx="370613"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D</a:t>
                </a:r>
              </a:p>
            </p:txBody>
          </p:sp>
          <p:sp>
            <p:nvSpPr>
              <p:cNvPr id="69" name="Rectangle 68"/>
              <p:cNvSpPr/>
              <p:nvPr/>
            </p:nvSpPr>
            <p:spPr>
              <a:xfrm>
                <a:off x="3077269" y="4367867"/>
                <a:ext cx="441146"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B’</a:t>
                </a:r>
              </a:p>
            </p:txBody>
          </p:sp>
          <p:sp>
            <p:nvSpPr>
              <p:cNvPr id="70" name="Rectangle 69"/>
              <p:cNvSpPr/>
              <p:nvPr/>
            </p:nvSpPr>
            <p:spPr>
              <a:xfrm>
                <a:off x="5982096" y="4519561"/>
                <a:ext cx="441146"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C’</a:t>
                </a:r>
              </a:p>
            </p:txBody>
          </p:sp>
        </p:grpSp>
      </p:grpSp>
      <p:grpSp>
        <p:nvGrpSpPr>
          <p:cNvPr id="2" name="Group 1"/>
          <p:cNvGrpSpPr/>
          <p:nvPr/>
        </p:nvGrpSpPr>
        <p:grpSpPr>
          <a:xfrm>
            <a:off x="567519" y="3657600"/>
            <a:ext cx="6537415" cy="1304322"/>
            <a:chOff x="973036" y="3881935"/>
            <a:chExt cx="6537415" cy="1304322"/>
          </a:xfrm>
        </p:grpSpPr>
        <p:sp>
          <p:nvSpPr>
            <p:cNvPr id="53" name="Rounded Rectangle 52"/>
            <p:cNvSpPr/>
            <p:nvPr/>
          </p:nvSpPr>
          <p:spPr>
            <a:xfrm>
              <a:off x="973036" y="3881935"/>
              <a:ext cx="6471651" cy="1304322"/>
            </a:xfrm>
            <a:prstGeom prst="roundRect">
              <a:avLst>
                <a:gd name="adj" fmla="val 5919"/>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76" name="TextBox 75"/>
            <p:cNvSpPr txBox="1"/>
            <p:nvPr/>
          </p:nvSpPr>
          <p:spPr>
            <a:xfrm>
              <a:off x="1052786" y="4075434"/>
              <a:ext cx="6457665" cy="461665"/>
            </a:xfrm>
            <a:prstGeom prst="rect">
              <a:avLst/>
            </a:prstGeom>
            <a:noFill/>
          </p:spPr>
          <p:txBody>
            <a:bodyPr wrap="none" rtlCol="0">
              <a:spAutoFit/>
            </a:bodyPr>
            <a:lstStyle/>
            <a:p>
              <a:r>
                <a:rPr lang="en-US" b="1"/>
                <a:t>Cho hình hộp </a:t>
              </a:r>
              <a:r>
                <a:rPr lang="en-US" b="1" i="1">
                  <a:latin typeface="Times New Roman" panose="02020603050405020304" pitchFamily="18" charset="0"/>
                  <a:cs typeface="Times New Roman" panose="02020603050405020304" pitchFamily="18" charset="0"/>
                </a:rPr>
                <a:t>ABCD.A’B’C’D’</a:t>
              </a:r>
              <a:r>
                <a:rPr lang="en-US" b="1"/>
                <a:t>. Khi đó ta có</a:t>
              </a:r>
            </a:p>
          </p:txBody>
        </p:sp>
        <p:graphicFrame>
          <p:nvGraphicFramePr>
            <p:cNvPr id="77" name="Object 76"/>
            <p:cNvGraphicFramePr>
              <a:graphicFrameLocks noChangeAspect="1"/>
            </p:cNvGraphicFramePr>
            <p:nvPr>
              <p:extLst>
                <p:ext uri="{D42A27DB-BD31-4B8C-83A1-F6EECF244321}">
                  <p14:modId xmlns:p14="http://schemas.microsoft.com/office/powerpoint/2010/main" val="1966887931"/>
                </p:ext>
              </p:extLst>
            </p:nvPr>
          </p:nvGraphicFramePr>
          <p:xfrm>
            <a:off x="2648934" y="4579752"/>
            <a:ext cx="2913063" cy="490537"/>
          </p:xfrm>
          <a:graphic>
            <a:graphicData uri="http://schemas.openxmlformats.org/presentationml/2006/ole">
              <mc:AlternateContent xmlns:mc="http://schemas.openxmlformats.org/markup-compatibility/2006">
                <mc:Choice xmlns:v="urn:schemas-microsoft-com:vml" Requires="v">
                  <p:oleObj spid="_x0000_s157228" name="Equation" r:id="rId13" imgW="1358640" imgH="228600" progId="Equation.DSMT4">
                    <p:embed/>
                  </p:oleObj>
                </mc:Choice>
                <mc:Fallback>
                  <p:oleObj name="Equation" r:id="rId13" imgW="1358640" imgH="228600" progId="Equation.DSMT4">
                    <p:embed/>
                    <p:pic>
                      <p:nvPicPr>
                        <p:cNvPr id="42" name="Object 41"/>
                        <p:cNvPicPr/>
                        <p:nvPr/>
                      </p:nvPicPr>
                      <p:blipFill>
                        <a:blip r:embed="rId14"/>
                        <a:stretch>
                          <a:fillRect/>
                        </a:stretch>
                      </p:blipFill>
                      <p:spPr>
                        <a:xfrm>
                          <a:off x="2648934" y="4579752"/>
                          <a:ext cx="2913063" cy="490537"/>
                        </a:xfrm>
                        <a:prstGeom prst="rect">
                          <a:avLst/>
                        </a:prstGeom>
                      </p:spPr>
                    </p:pic>
                  </p:oleObj>
                </mc:Fallback>
              </mc:AlternateContent>
            </a:graphicData>
          </a:graphic>
        </p:graphicFrame>
      </p:grpSp>
    </p:spTree>
    <p:extLst>
      <p:ext uri="{BB962C8B-B14F-4D97-AF65-F5344CB8AC3E}">
        <p14:creationId xmlns:p14="http://schemas.microsoft.com/office/powerpoint/2010/main" val="307936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left)">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9"/>
          <p:cNvGrpSpPr/>
          <p:nvPr/>
        </p:nvGrpSpPr>
        <p:grpSpPr>
          <a:xfrm>
            <a:off x="227012" y="25455"/>
            <a:ext cx="11850708" cy="1741320"/>
            <a:chOff x="231654" y="143719"/>
            <a:chExt cx="9453242" cy="1368546"/>
          </a:xfrm>
        </p:grpSpPr>
        <p:sp>
          <p:nvSpPr>
            <p:cNvPr id="22" name="Rounded Rectangle 21"/>
            <p:cNvSpPr/>
            <p:nvPr/>
          </p:nvSpPr>
          <p:spPr>
            <a:xfrm>
              <a:off x="839497" y="196527"/>
              <a:ext cx="8845399"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Oval 23"/>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pic>
        <p:nvPicPr>
          <p:cNvPr id="36" name="Picture 35"/>
          <p:cNvPicPr>
            <a:picLocks noChangeAspect="1"/>
          </p:cNvPicPr>
          <p:nvPr/>
        </p:nvPicPr>
        <p:blipFill>
          <a:blip r:embed="rId3"/>
          <a:stretch>
            <a:fillRect/>
          </a:stretch>
        </p:blipFill>
        <p:spPr>
          <a:xfrm>
            <a:off x="4289180" y="1997556"/>
            <a:ext cx="1396105" cy="310923"/>
          </a:xfrm>
          <a:prstGeom prst="rect">
            <a:avLst/>
          </a:prstGeom>
        </p:spPr>
      </p:pic>
      <p:sp>
        <p:nvSpPr>
          <p:cNvPr id="8" name="Rectangle 7"/>
          <p:cNvSpPr/>
          <p:nvPr/>
        </p:nvSpPr>
        <p:spPr>
          <a:xfrm>
            <a:off x="1992278" y="102550"/>
            <a:ext cx="10038870" cy="1569660"/>
          </a:xfrm>
          <a:prstGeom prst="rect">
            <a:avLst/>
          </a:prstGeom>
        </p:spPr>
        <p:txBody>
          <a:bodyPr wrap="square">
            <a:spAutoFit/>
          </a:bodyPr>
          <a:lstStyle/>
          <a:p>
            <a:pPr marL="342900" indent="-342900">
              <a:buFont typeface="Wingdings" panose="05000000000000000000" pitchFamily="2" charset="2"/>
              <a:buChar char="v"/>
            </a:pPr>
            <a:r>
              <a:rPr lang="vi-VN"/>
              <a:t>Hình 2.15 mô tả một lọ hoa được đặt trên bàn, trọng lượng của lọ hoa tạo nên một lực tác dụng lên mặt bàn và một phản lực từ mặt bàn lên lọ hoa. Có nhận xét gì về độ dài và hướng của các vectơ biểu diễn hai lực đó?</a:t>
            </a:r>
            <a:endParaRPr lang="en-US"/>
          </a:p>
        </p:txBody>
      </p:sp>
      <p:pic>
        <p:nvPicPr>
          <p:cNvPr id="13" name="Picture 12"/>
          <p:cNvPicPr>
            <a:picLocks noChangeAspect="1"/>
          </p:cNvPicPr>
          <p:nvPr/>
        </p:nvPicPr>
        <p:blipFill>
          <a:blip r:embed="rId4"/>
          <a:stretch>
            <a:fillRect/>
          </a:stretch>
        </p:blipFill>
        <p:spPr>
          <a:xfrm>
            <a:off x="8422945" y="1839475"/>
            <a:ext cx="3570810" cy="4250135"/>
          </a:xfrm>
          <a:prstGeom prst="rect">
            <a:avLst/>
          </a:prstGeom>
        </p:spPr>
      </p:pic>
      <p:sp>
        <p:nvSpPr>
          <p:cNvPr id="14" name="Rectangle 13"/>
          <p:cNvSpPr/>
          <p:nvPr/>
        </p:nvSpPr>
        <p:spPr>
          <a:xfrm>
            <a:off x="9675812" y="6173327"/>
            <a:ext cx="1394934" cy="400110"/>
          </a:xfrm>
          <a:prstGeom prst="rect">
            <a:avLst/>
          </a:prstGeom>
        </p:spPr>
        <p:txBody>
          <a:bodyPr wrap="none">
            <a:spAutoFit/>
          </a:bodyPr>
          <a:lstStyle/>
          <a:p>
            <a:r>
              <a:rPr lang="en-US" sz="2000" b="1">
                <a:solidFill>
                  <a:srgbClr val="FF0000"/>
                </a:solidFill>
              </a:rPr>
              <a:t>Hình 2.15 </a:t>
            </a:r>
          </a:p>
        </p:txBody>
      </p:sp>
      <p:sp>
        <p:nvSpPr>
          <p:cNvPr id="15" name="Rectangle 14"/>
          <p:cNvSpPr/>
          <p:nvPr/>
        </p:nvSpPr>
        <p:spPr>
          <a:xfrm>
            <a:off x="1696079" y="3631619"/>
            <a:ext cx="6726866" cy="830997"/>
          </a:xfrm>
          <a:prstGeom prst="rect">
            <a:avLst/>
          </a:prstGeom>
        </p:spPr>
        <p:txBody>
          <a:bodyPr wrap="square">
            <a:spAutoFit/>
          </a:bodyPr>
          <a:lstStyle/>
          <a:p>
            <a:r>
              <a:rPr lang="en-US"/>
              <a:t>N</a:t>
            </a:r>
            <a:r>
              <a:rPr lang="vi-VN"/>
              <a:t>ên hai vectơ biểu diễn hai lực đó cùng phương, ngược hướng và có độ lớn bằng nhau.</a:t>
            </a:r>
            <a:endParaRPr lang="en-US"/>
          </a:p>
        </p:txBody>
      </p:sp>
      <p:sp>
        <p:nvSpPr>
          <p:cNvPr id="16" name="Rectangle 15"/>
          <p:cNvSpPr/>
          <p:nvPr/>
        </p:nvSpPr>
        <p:spPr>
          <a:xfrm>
            <a:off x="1446212" y="2706806"/>
            <a:ext cx="6781800" cy="830997"/>
          </a:xfrm>
          <a:prstGeom prst="rect">
            <a:avLst/>
          </a:prstGeom>
        </p:spPr>
        <p:txBody>
          <a:bodyPr wrap="square">
            <a:spAutoFit/>
          </a:bodyPr>
          <a:lstStyle/>
          <a:p>
            <a:pPr marL="342900" indent="-342900">
              <a:buFont typeface="Wingdings" panose="05000000000000000000" pitchFamily="2" charset="2"/>
              <a:buChar char="v"/>
            </a:pPr>
            <a:r>
              <a:rPr lang="vi-VN"/>
              <a:t>Vì hai lực cùng phương, ngược hướng và có độ lớn bằng nhau </a:t>
            </a:r>
            <a:endParaRPr lang="en-US"/>
          </a:p>
        </p:txBody>
      </p:sp>
      <p:pic>
        <p:nvPicPr>
          <p:cNvPr id="17" name="Picture 16"/>
          <p:cNvPicPr>
            <a:picLocks noChangeAspect="1"/>
          </p:cNvPicPr>
          <p:nvPr/>
        </p:nvPicPr>
        <p:blipFill>
          <a:blip r:embed="rId5"/>
          <a:stretch>
            <a:fillRect/>
          </a:stretch>
        </p:blipFill>
        <p:spPr>
          <a:xfrm>
            <a:off x="287834" y="123692"/>
            <a:ext cx="1615580" cy="1548518"/>
          </a:xfrm>
          <a:prstGeom prst="rect">
            <a:avLst/>
          </a:prstGeom>
        </p:spPr>
      </p:pic>
    </p:spTree>
    <p:extLst>
      <p:ext uri="{BB962C8B-B14F-4D97-AF65-F5344CB8AC3E}">
        <p14:creationId xmlns:p14="http://schemas.microsoft.com/office/powerpoint/2010/main" val="27602699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AutoShape 4"/>
          <p:cNvSpPr>
            <a:spLocks noChangeArrowheads="1"/>
          </p:cNvSpPr>
          <p:nvPr/>
        </p:nvSpPr>
        <p:spPr bwMode="gray">
          <a:xfrm>
            <a:off x="150812" y="0"/>
            <a:ext cx="7720065" cy="48683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III . HIỆU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3" name="Rounded Rectangle 2"/>
          <p:cNvSpPr/>
          <p:nvPr/>
        </p:nvSpPr>
        <p:spPr>
          <a:xfrm>
            <a:off x="278002" y="920953"/>
            <a:ext cx="11734800" cy="1828800"/>
          </a:xfrm>
          <a:prstGeom prst="roundRect">
            <a:avLst>
              <a:gd name="adj" fmla="val 5919"/>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4" name="Rectangle 3"/>
              <p:cNvSpPr/>
              <p:nvPr/>
            </p:nvSpPr>
            <p:spPr>
              <a:xfrm>
                <a:off x="430402" y="936560"/>
                <a:ext cx="11430000" cy="1624227"/>
              </a:xfrm>
              <a:prstGeom prst="rect">
                <a:avLst/>
              </a:prstGeom>
            </p:spPr>
            <p:txBody>
              <a:bodyPr wrap="square">
                <a:spAutoFit/>
              </a:bodyPr>
              <a:lstStyle/>
              <a:p>
                <a:pPr marL="342900" indent="-342900">
                  <a:buFont typeface="Wingdings" panose="05000000000000000000" pitchFamily="2" charset="2"/>
                  <a:buChar char="v"/>
                </a:pPr>
                <a:r>
                  <a:rPr lang="vi-VN" b="1"/>
                  <a:t>Trong không gian, vectơ</a:t>
                </a:r>
                <a:r>
                  <a:rPr lang="en-US" b="1"/>
                  <a:t> cùng độ dài và ngược hướng với </a:t>
                </a:r>
                <a:r>
                  <a:rPr lang="vi-VN" b="1"/>
                  <a:t>vectơ</a:t>
                </a:r>
                <a:r>
                  <a:rPr lang="en-US" b="1"/>
                  <a:t> </a:t>
                </a:r>
                <a14:m>
                  <m:oMath xmlns:m="http://schemas.openxmlformats.org/officeDocument/2006/math">
                    <m:acc>
                      <m:accPr>
                        <m:chr m:val="⃗"/>
                        <m:ctrlPr>
                          <a:rPr lang="vi-VN" b="1" i="1" smtClean="0">
                            <a:latin typeface="Cambria Math" panose="02040503050406030204" pitchFamily="18" charset="0"/>
                          </a:rPr>
                        </m:ctrlPr>
                      </m:accPr>
                      <m:e>
                        <m:r>
                          <a:rPr lang="en-US" b="1" i="1" smtClean="0">
                            <a:latin typeface="Cambria Math" panose="02040503050406030204" pitchFamily="18" charset="0"/>
                          </a:rPr>
                          <m:t>𝒂</m:t>
                        </m:r>
                      </m:e>
                    </m:acc>
                  </m:oMath>
                </a14:m>
                <a:r>
                  <a:rPr lang="en-US" b="1"/>
                  <a:t> được gọi là </a:t>
                </a:r>
                <a:r>
                  <a:rPr lang="vi-VN" b="1"/>
                  <a:t>vectơ</a:t>
                </a:r>
                <a:r>
                  <a:rPr lang="en-US" b="1"/>
                  <a:t> đối của </a:t>
                </a:r>
                <a:r>
                  <a:rPr lang="vi-VN" b="1"/>
                  <a:t>vectơ</a:t>
                </a:r>
                <a:r>
                  <a:rPr lang="en-US" b="1"/>
                  <a:t>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t>, kí hiệu là </a:t>
                </a:r>
                <a14:m>
                  <m:oMath xmlns:m="http://schemas.openxmlformats.org/officeDocument/2006/math">
                    <m:r>
                      <a:rPr lang="en-US" b="1" i="0"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𝒂</m:t>
                        </m:r>
                      </m:e>
                    </m:acc>
                  </m:oMath>
                </a14:m>
                <a:r>
                  <a:rPr lang="vi-VN" b="1"/>
                  <a:t>. </a:t>
                </a:r>
                <a:endParaRPr lang="en-US" b="1"/>
              </a:p>
              <a:p>
                <a:pPr marL="342900" indent="-342900">
                  <a:buFont typeface="Wingdings" panose="05000000000000000000" pitchFamily="2" charset="2"/>
                  <a:buChar char="v"/>
                </a:pPr>
                <a:r>
                  <a:rPr lang="en-US" b="1"/>
                  <a:t>V</a:t>
                </a:r>
                <a:r>
                  <a:rPr lang="vi-VN" b="1"/>
                  <a:t>ectơ</a:t>
                </a:r>
                <a:r>
                  <a:rPr lang="en-US" b="1"/>
                  <a:t>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r>
                      <a:rPr lang="en-US" b="1" i="0" smtClean="0">
                        <a:latin typeface="Cambria Math" panose="02040503050406030204" pitchFamily="18" charset="0"/>
                      </a:rPr>
                      <m:t>+(</m:t>
                    </m:r>
                    <m:r>
                      <a:rPr lang="en-US" b="1">
                        <a:latin typeface="Cambria Math" panose="02040503050406030204" pitchFamily="18" charset="0"/>
                      </a:rPr>
                      <m:t>−</m:t>
                    </m:r>
                    <m:acc>
                      <m:accPr>
                        <m:chr m:val="⃗"/>
                        <m:ctrlPr>
                          <a:rPr lang="en-US" b="1" i="1">
                            <a:latin typeface="Cambria Math" panose="02040503050406030204" pitchFamily="18" charset="0"/>
                          </a:rPr>
                        </m:ctrlPr>
                      </m:accPr>
                      <m:e>
                        <m:r>
                          <a:rPr lang="en-US" b="1" i="1" smtClean="0">
                            <a:latin typeface="Cambria Math" panose="02040503050406030204" pitchFamily="18" charset="0"/>
                          </a:rPr>
                          <m:t>𝒃</m:t>
                        </m:r>
                      </m:e>
                    </m:acc>
                    <m:r>
                      <a:rPr lang="en-US" b="1" i="1" smtClean="0">
                        <a:latin typeface="Cambria Math" panose="02040503050406030204" pitchFamily="18" charset="0"/>
                      </a:rPr>
                      <m:t>)</m:t>
                    </m:r>
                  </m:oMath>
                </a14:m>
                <a:r>
                  <a:rPr lang="en-US" b="1"/>
                  <a:t> </a:t>
                </a:r>
                <a:r>
                  <a:rPr lang="vi-VN" b="1"/>
                  <a:t>được gọi là </a:t>
                </a:r>
                <a:r>
                  <a:rPr lang="en-US" b="1">
                    <a:solidFill>
                      <a:srgbClr val="C00000"/>
                    </a:solidFill>
                  </a:rPr>
                  <a:t>hiệu của hai vectơ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t> và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vi-VN" b="1"/>
                  <a:t>, </a:t>
                </a:r>
                <a:r>
                  <a:rPr lang="en-US" b="1"/>
                  <a:t>kí hiệu là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𝒂</m:t>
                        </m:r>
                      </m:e>
                    </m:acc>
                    <m:r>
                      <a:rPr lang="en-US" b="1" i="1" smtClean="0">
                        <a:latin typeface="Cambria Math" panose="02040503050406030204" pitchFamily="18" charset="0"/>
                      </a:rPr>
                      <m:t>−</m:t>
                    </m:r>
                    <m:acc>
                      <m:accPr>
                        <m:chr m:val="⃗"/>
                        <m:ctrlPr>
                          <a:rPr lang="en-US" b="1" i="1" smtClean="0">
                            <a:latin typeface="Cambria Math" panose="02040503050406030204" pitchFamily="18" charset="0"/>
                          </a:rPr>
                        </m:ctrlPr>
                      </m:accPr>
                      <m:e>
                        <m:r>
                          <a:rPr lang="en-US" b="1" i="1" smtClean="0">
                            <a:latin typeface="Cambria Math" panose="02040503050406030204" pitchFamily="18" charset="0"/>
                          </a:rPr>
                          <m:t>𝒃</m:t>
                        </m:r>
                      </m:e>
                    </m:acc>
                  </m:oMath>
                </a14:m>
                <a:r>
                  <a:rPr lang="vi-VN" b="1"/>
                  <a:t>. </a:t>
                </a:r>
                <a:endParaRPr lang="en-US" b="1"/>
              </a:p>
              <a:p>
                <a:pPr marL="342900" indent="-342900">
                  <a:buFont typeface="Wingdings" panose="05000000000000000000" pitchFamily="2" charset="2"/>
                  <a:buChar char="v"/>
                </a:pPr>
                <a:r>
                  <a:rPr lang="vi-VN" b="1"/>
                  <a:t>Trong không gian, </a:t>
                </a:r>
                <a:r>
                  <a:rPr lang="en-US" b="1"/>
                  <a:t>phép lấy hiệu của 2 </a:t>
                </a:r>
                <a:r>
                  <a:rPr lang="vi-VN" b="1"/>
                  <a:t>vectơ</a:t>
                </a:r>
                <a:r>
                  <a:rPr lang="en-US" b="1"/>
                  <a:t> được gọi là </a:t>
                </a:r>
                <a:r>
                  <a:rPr lang="en-US" b="1">
                    <a:solidFill>
                      <a:srgbClr val="C00000"/>
                    </a:solidFill>
                  </a:rPr>
                  <a:t>phép trừ </a:t>
                </a:r>
                <a:r>
                  <a:rPr lang="vi-VN" b="1">
                    <a:solidFill>
                      <a:srgbClr val="C00000"/>
                    </a:solidFill>
                  </a:rPr>
                  <a:t>vectơ</a:t>
                </a:r>
                <a:r>
                  <a:rPr lang="en-US" b="1">
                    <a:solidFill>
                      <a:srgbClr val="C00000"/>
                    </a:solidFill>
                  </a:rPr>
                  <a:t>.</a:t>
                </a:r>
              </a:p>
            </p:txBody>
          </p:sp>
        </mc:Choice>
        <mc:Fallback xmlns="">
          <p:sp>
            <p:nvSpPr>
              <p:cNvPr id="4" name="Rectangle 3"/>
              <p:cNvSpPr>
                <a:spLocks noRot="1" noChangeAspect="1" noMove="1" noResize="1" noEditPoints="1" noAdjustHandles="1" noChangeArrowheads="1" noChangeShapeType="1" noTextEdit="1"/>
              </p:cNvSpPr>
              <p:nvPr/>
            </p:nvSpPr>
            <p:spPr>
              <a:xfrm>
                <a:off x="430402" y="936560"/>
                <a:ext cx="11430000" cy="1624227"/>
              </a:xfrm>
              <a:prstGeom prst="rect">
                <a:avLst/>
              </a:prstGeom>
              <a:blipFill>
                <a:blip r:embed="rId4"/>
                <a:stretch>
                  <a:fillRect l="-747" t="-2632" b="-8271"/>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9B6E4276-AAEA-405E-9EFB-5A9C9DFDA2B5}"/>
              </a:ext>
            </a:extLst>
          </p:cNvPr>
          <p:cNvGrpSpPr/>
          <p:nvPr/>
        </p:nvGrpSpPr>
        <p:grpSpPr>
          <a:xfrm>
            <a:off x="85629" y="3352800"/>
            <a:ext cx="11926007" cy="1033419"/>
            <a:chOff x="85629" y="3352800"/>
            <a:chExt cx="11926007" cy="1033419"/>
          </a:xfrm>
        </p:grpSpPr>
        <p:grpSp>
          <p:nvGrpSpPr>
            <p:cNvPr id="5" name="Group 4"/>
            <p:cNvGrpSpPr/>
            <p:nvPr/>
          </p:nvGrpSpPr>
          <p:grpSpPr>
            <a:xfrm>
              <a:off x="85629" y="3352800"/>
              <a:ext cx="11926007" cy="1033419"/>
              <a:chOff x="-22024" y="5314660"/>
              <a:chExt cx="11926007" cy="1033419"/>
            </a:xfrm>
          </p:grpSpPr>
          <p:sp>
            <p:nvSpPr>
              <p:cNvPr id="6" name="Rounded Rectangle 5"/>
              <p:cNvSpPr/>
              <p:nvPr/>
            </p:nvSpPr>
            <p:spPr>
              <a:xfrm>
                <a:off x="2194202" y="5343390"/>
                <a:ext cx="9709781" cy="100468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7" name="Rectangle 6"/>
              <p:cNvSpPr/>
              <p:nvPr/>
            </p:nvSpPr>
            <p:spPr>
              <a:xfrm>
                <a:off x="3140983" y="5314660"/>
                <a:ext cx="7999388" cy="461665"/>
              </a:xfrm>
              <a:prstGeom prst="rect">
                <a:avLst/>
              </a:prstGeom>
            </p:spPr>
            <p:txBody>
              <a:bodyPr wrap="square">
                <a:spAutoFit/>
              </a:bodyPr>
              <a:lstStyle/>
              <a:p>
                <a:pPr marL="342900" indent="-342900">
                  <a:buFont typeface="Wingdings" panose="05000000000000000000" pitchFamily="2" charset="2"/>
                  <a:buChar char="v"/>
                </a:pPr>
                <a:r>
                  <a:rPr lang="en-US" b="1"/>
                  <a:t>Với 3 điểm O, A, B bất kì trong không gian, ta có</a:t>
                </a:r>
              </a:p>
            </p:txBody>
          </p:sp>
          <p:pic>
            <p:nvPicPr>
              <p:cNvPr id="8" name="Picture 7"/>
              <p:cNvPicPr>
                <a:picLocks noChangeAspect="1"/>
              </p:cNvPicPr>
              <p:nvPr/>
            </p:nvPicPr>
            <p:blipFill>
              <a:blip r:embed="rId5"/>
              <a:stretch>
                <a:fillRect/>
              </a:stretch>
            </p:blipFill>
            <p:spPr>
              <a:xfrm>
                <a:off x="-22024" y="5343390"/>
                <a:ext cx="2698899" cy="1004689"/>
              </a:xfrm>
              <a:prstGeom prst="rect">
                <a:avLst/>
              </a:prstGeom>
            </p:spPr>
          </p:pic>
        </p:grpSp>
        <p:graphicFrame>
          <p:nvGraphicFramePr>
            <p:cNvPr id="2" name="Object 1"/>
            <p:cNvGraphicFramePr>
              <a:graphicFrameLocks noChangeAspect="1"/>
            </p:cNvGraphicFramePr>
            <p:nvPr>
              <p:extLst>
                <p:ext uri="{D42A27DB-BD31-4B8C-83A1-F6EECF244321}">
                  <p14:modId xmlns:p14="http://schemas.microsoft.com/office/powerpoint/2010/main" val="3003227149"/>
                </p:ext>
              </p:extLst>
            </p:nvPr>
          </p:nvGraphicFramePr>
          <p:xfrm>
            <a:off x="5658448" y="3768707"/>
            <a:ext cx="2186053" cy="539028"/>
          </p:xfrm>
          <a:graphic>
            <a:graphicData uri="http://schemas.openxmlformats.org/presentationml/2006/ole">
              <mc:AlternateContent xmlns:mc="http://schemas.openxmlformats.org/markup-compatibility/2006">
                <mc:Choice xmlns:v="urn:schemas-microsoft-com:vml" Requires="v">
                  <p:oleObj spid="_x0000_s165960" name="Equation" r:id="rId6" imgW="927000" imgH="228600" progId="Equation.DSMT4">
                    <p:embed/>
                  </p:oleObj>
                </mc:Choice>
                <mc:Fallback>
                  <p:oleObj name="Equation" r:id="rId6" imgW="927000" imgH="228600" progId="Equation.DSMT4">
                    <p:embed/>
                    <p:pic>
                      <p:nvPicPr>
                        <p:cNvPr id="0" name=""/>
                        <p:cNvPicPr/>
                        <p:nvPr/>
                      </p:nvPicPr>
                      <p:blipFill>
                        <a:blip r:embed="rId7"/>
                        <a:stretch>
                          <a:fillRect/>
                        </a:stretch>
                      </p:blipFill>
                      <p:spPr>
                        <a:xfrm>
                          <a:off x="5658448" y="3768707"/>
                          <a:ext cx="2186053" cy="539028"/>
                        </a:xfrm>
                        <a:prstGeom prst="rect">
                          <a:avLst/>
                        </a:prstGeom>
                      </p:spPr>
                    </p:pic>
                  </p:oleObj>
                </mc:Fallback>
              </mc:AlternateContent>
            </a:graphicData>
          </a:graphic>
        </p:graphicFrame>
      </p:grpSp>
    </p:spTree>
    <p:extLst>
      <p:ext uri="{BB962C8B-B14F-4D97-AF65-F5344CB8AC3E}">
        <p14:creationId xmlns:p14="http://schemas.microsoft.com/office/powerpoint/2010/main" val="296843374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92625" y="84636"/>
            <a:ext cx="11921588" cy="1450407"/>
            <a:chOff x="189668" y="182535"/>
            <a:chExt cx="9509783" cy="1139910"/>
          </a:xfrm>
        </p:grpSpPr>
        <p:sp>
          <p:nvSpPr>
            <p:cNvPr id="10" name="Rounded Rectangle 9"/>
            <p:cNvSpPr/>
            <p:nvPr/>
          </p:nvSpPr>
          <p:spPr>
            <a:xfrm>
              <a:off x="839497" y="196527"/>
              <a:ext cx="8859954" cy="1112440"/>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189668" y="182535"/>
              <a:ext cx="1310973" cy="11399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387665" y="262794"/>
              <a:ext cx="1055203" cy="97939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645331" y="380583"/>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9" name="Rectangle 8"/>
          <p:cNvSpPr/>
          <p:nvPr/>
        </p:nvSpPr>
        <p:spPr>
          <a:xfrm>
            <a:off x="1916961" y="84635"/>
            <a:ext cx="9862600" cy="830997"/>
          </a:xfrm>
          <a:prstGeom prst="rect">
            <a:avLst/>
          </a:prstGeom>
        </p:spPr>
        <p:txBody>
          <a:bodyPr wrap="square">
            <a:spAutoFit/>
          </a:bodyPr>
          <a:lstStyle/>
          <a:p>
            <a:pPr marL="342900" indent="-342900">
              <a:buFont typeface="Wingdings" panose="05000000000000000000" pitchFamily="2" charset="2"/>
              <a:buChar char="v"/>
            </a:pPr>
            <a:r>
              <a:rPr lang="vi-VN" b="1"/>
              <a:t>Cho hình chóp </a:t>
            </a:r>
            <a:r>
              <a:rPr lang="vi-VN" b="1" i="1">
                <a:latin typeface="Times New Roman" panose="02020603050405020304" pitchFamily="18" charset="0"/>
                <a:cs typeface="Times New Roman" panose="02020603050405020304" pitchFamily="18" charset="0"/>
              </a:rPr>
              <a:t>S.ABCD</a:t>
            </a:r>
            <a:r>
              <a:rPr lang="vi-VN" b="1"/>
              <a:t> có đáy </a:t>
            </a:r>
            <a:r>
              <a:rPr lang="vi-VN" b="1" i="1">
                <a:latin typeface="Times New Roman" panose="02020603050405020304" pitchFamily="18" charset="0"/>
                <a:cs typeface="Times New Roman" panose="02020603050405020304" pitchFamily="18" charset="0"/>
              </a:rPr>
              <a:t>ABCD </a:t>
            </a:r>
            <a:r>
              <a:rPr lang="vi-VN" b="1"/>
              <a:t>là hình bình hành. Gọi </a:t>
            </a:r>
            <a:r>
              <a:rPr lang="vi-VN" b="1" i="1">
                <a:latin typeface="Times New Roman" panose="02020603050405020304" pitchFamily="18" charset="0"/>
                <a:cs typeface="Times New Roman" panose="02020603050405020304" pitchFamily="18" charset="0"/>
              </a:rPr>
              <a:t>M, N </a:t>
            </a:r>
            <a:r>
              <a:rPr lang="vi-VN" b="1"/>
              <a:t>lần lượt là trung điểm của </a:t>
            </a:r>
            <a:r>
              <a:rPr lang="vi-VN" b="1" i="1">
                <a:latin typeface="Times New Roman" panose="02020603050405020304" pitchFamily="18" charset="0"/>
                <a:cs typeface="Times New Roman" panose="02020603050405020304" pitchFamily="18" charset="0"/>
              </a:rPr>
              <a:t>AB, CD</a:t>
            </a:r>
            <a:r>
              <a:rPr lang="vi-VN" b="1"/>
              <a:t>. Chứng minh rằng:</a:t>
            </a:r>
            <a:endParaRPr lang="en-US" b="1"/>
          </a:p>
        </p:txBody>
      </p:sp>
      <p:graphicFrame>
        <p:nvGraphicFramePr>
          <p:cNvPr id="11" name="Object 10"/>
          <p:cNvGraphicFramePr>
            <a:graphicFrameLocks noChangeAspect="1"/>
          </p:cNvGraphicFramePr>
          <p:nvPr>
            <p:extLst>
              <p:ext uri="{D42A27DB-BD31-4B8C-83A1-F6EECF244321}">
                <p14:modId xmlns:p14="http://schemas.microsoft.com/office/powerpoint/2010/main" val="573218409"/>
              </p:ext>
            </p:extLst>
          </p:nvPr>
        </p:nvGraphicFramePr>
        <p:xfrm>
          <a:off x="3465513" y="878365"/>
          <a:ext cx="1960562" cy="544513"/>
        </p:xfrm>
        <a:graphic>
          <a:graphicData uri="http://schemas.openxmlformats.org/presentationml/2006/ole">
            <mc:AlternateContent xmlns:mc="http://schemas.openxmlformats.org/markup-compatibility/2006">
              <mc:Choice xmlns:v="urn:schemas-microsoft-com:vml" Requires="v">
                <p:oleObj spid="_x0000_s187842" name="Equation" r:id="rId4" imgW="914400" imgH="253800" progId="Equation.DSMT4">
                  <p:embed/>
                </p:oleObj>
              </mc:Choice>
              <mc:Fallback>
                <p:oleObj name="Equation" r:id="rId4" imgW="914400" imgH="253800" progId="Equation.DSMT4">
                  <p:embed/>
                  <p:pic>
                    <p:nvPicPr>
                      <p:cNvPr id="11" name="Object 10"/>
                      <p:cNvPicPr/>
                      <p:nvPr/>
                    </p:nvPicPr>
                    <p:blipFill>
                      <a:blip r:embed="rId5"/>
                      <a:stretch>
                        <a:fillRect/>
                      </a:stretch>
                    </p:blipFill>
                    <p:spPr>
                      <a:xfrm>
                        <a:off x="3465513" y="878365"/>
                        <a:ext cx="1960562" cy="54451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439618283"/>
              </p:ext>
            </p:extLst>
          </p:nvPr>
        </p:nvGraphicFramePr>
        <p:xfrm>
          <a:off x="6924675" y="845028"/>
          <a:ext cx="3130550" cy="544512"/>
        </p:xfrm>
        <a:graphic>
          <a:graphicData uri="http://schemas.openxmlformats.org/presentationml/2006/ole">
            <mc:AlternateContent xmlns:mc="http://schemas.openxmlformats.org/markup-compatibility/2006">
              <mc:Choice xmlns:v="urn:schemas-microsoft-com:vml" Requires="v">
                <p:oleObj spid="_x0000_s187843" name="Equation" r:id="rId6" imgW="1460160" imgH="253800" progId="Equation.DSMT4">
                  <p:embed/>
                </p:oleObj>
              </mc:Choice>
              <mc:Fallback>
                <p:oleObj name="Equation" r:id="rId6" imgW="1460160" imgH="253800" progId="Equation.DSMT4">
                  <p:embed/>
                  <p:pic>
                    <p:nvPicPr>
                      <p:cNvPr id="13" name="Object 12"/>
                      <p:cNvPicPr/>
                      <p:nvPr/>
                    </p:nvPicPr>
                    <p:blipFill>
                      <a:blip r:embed="rId7"/>
                      <a:stretch>
                        <a:fillRect/>
                      </a:stretch>
                    </p:blipFill>
                    <p:spPr>
                      <a:xfrm>
                        <a:off x="6924675" y="845028"/>
                        <a:ext cx="3130550" cy="544512"/>
                      </a:xfrm>
                      <a:prstGeom prst="rect">
                        <a:avLst/>
                      </a:prstGeom>
                    </p:spPr>
                  </p:pic>
                </p:oleObj>
              </mc:Fallback>
            </mc:AlternateContent>
          </a:graphicData>
        </a:graphic>
      </p:graphicFrame>
      <p:sp>
        <p:nvSpPr>
          <p:cNvPr id="4" name="Rectangle 3"/>
          <p:cNvSpPr/>
          <p:nvPr/>
        </p:nvSpPr>
        <p:spPr>
          <a:xfrm>
            <a:off x="767915" y="2171166"/>
            <a:ext cx="7086600" cy="830997"/>
          </a:xfrm>
          <a:prstGeom prst="rect">
            <a:avLst/>
          </a:prstGeom>
        </p:spPr>
        <p:txBody>
          <a:bodyPr wrap="square">
            <a:spAutoFit/>
          </a:bodyPr>
          <a:lstStyle/>
          <a:p>
            <a:r>
              <a:rPr lang="vi-VN"/>
              <a:t>a) ABCD là hình bình hành</a:t>
            </a:r>
            <a:r>
              <a:rPr lang="en-US"/>
              <a:t> và </a:t>
            </a:r>
            <a:r>
              <a:rPr lang="vi-VN" i="1">
                <a:latin typeface="Times New Roman" panose="02020603050405020304" pitchFamily="18" charset="0"/>
                <a:cs typeface="Times New Roman" panose="02020603050405020304" pitchFamily="18" charset="0"/>
              </a:rPr>
              <a:t>M, N </a:t>
            </a:r>
            <a:r>
              <a:rPr lang="vi-VN"/>
              <a:t>lần lượt là trung điểm của </a:t>
            </a:r>
            <a:r>
              <a:rPr lang="vi-VN" i="1">
                <a:latin typeface="Times New Roman" panose="02020603050405020304" pitchFamily="18" charset="0"/>
                <a:cs typeface="Times New Roman" panose="02020603050405020304" pitchFamily="18" charset="0"/>
              </a:rPr>
              <a:t>AB, CD</a:t>
            </a:r>
            <a:r>
              <a:rPr lang="vi-VN"/>
              <a:t> nên </a:t>
            </a:r>
            <a:r>
              <a:rPr lang="en-US" i="1">
                <a:latin typeface="Times New Roman" panose="02020603050405020304" pitchFamily="18" charset="0"/>
                <a:cs typeface="Times New Roman" panose="02020603050405020304" pitchFamily="18" charset="0"/>
              </a:rPr>
              <a:t>CN</a:t>
            </a:r>
            <a:r>
              <a:rPr lang="vi-VN" i="1">
                <a:latin typeface="Times New Roman" panose="02020603050405020304" pitchFamily="18" charset="0"/>
                <a:cs typeface="Times New Roman" panose="02020603050405020304" pitchFamily="18" charset="0"/>
              </a:rPr>
              <a:t> = </a:t>
            </a:r>
            <a:r>
              <a:rPr lang="en-US" i="1">
                <a:latin typeface="Times New Roman" panose="02020603050405020304" pitchFamily="18" charset="0"/>
                <a:cs typeface="Times New Roman" panose="02020603050405020304" pitchFamily="18" charset="0"/>
              </a:rPr>
              <a:t>AM</a:t>
            </a:r>
            <a:r>
              <a:rPr lang="vi-VN" i="1">
                <a:latin typeface="Times New Roman" panose="02020603050405020304" pitchFamily="18" charset="0"/>
                <a:cs typeface="Times New Roman" panose="02020603050405020304" pitchFamily="18" charset="0"/>
              </a:rPr>
              <a:t> </a:t>
            </a:r>
            <a:r>
              <a:rPr lang="vi-VN"/>
              <a:t>và </a:t>
            </a:r>
            <a:r>
              <a:rPr lang="en-US" i="1">
                <a:latin typeface="Times New Roman" panose="02020603050405020304" pitchFamily="18" charset="0"/>
                <a:cs typeface="Times New Roman" panose="02020603050405020304" pitchFamily="18" charset="0"/>
              </a:rPr>
              <a:t>CN</a:t>
            </a:r>
            <a:r>
              <a:rPr lang="vi-VN" i="1">
                <a:latin typeface="Times New Roman" panose="02020603050405020304" pitchFamily="18" charset="0"/>
                <a:cs typeface="Times New Roman" panose="02020603050405020304" pitchFamily="18" charset="0"/>
              </a:rPr>
              <a:t>//</a:t>
            </a:r>
            <a:r>
              <a:rPr lang="en-US" i="1">
                <a:latin typeface="Times New Roman" panose="02020603050405020304" pitchFamily="18" charset="0"/>
                <a:cs typeface="Times New Roman" panose="02020603050405020304" pitchFamily="18" charset="0"/>
              </a:rPr>
              <a:t>AM</a:t>
            </a:r>
            <a:r>
              <a:rPr lang="vi-VN"/>
              <a:t>. </a:t>
            </a:r>
            <a:endParaRPr lang="en-US"/>
          </a:p>
        </p:txBody>
      </p:sp>
      <p:grpSp>
        <p:nvGrpSpPr>
          <p:cNvPr id="22" name="Group 21"/>
          <p:cNvGrpSpPr/>
          <p:nvPr/>
        </p:nvGrpSpPr>
        <p:grpSpPr>
          <a:xfrm>
            <a:off x="736624" y="2948179"/>
            <a:ext cx="6909726" cy="913034"/>
            <a:chOff x="895350" y="2791736"/>
            <a:chExt cx="6909726" cy="913034"/>
          </a:xfrm>
        </p:grpSpPr>
        <p:sp>
          <p:nvSpPr>
            <p:cNvPr id="5" name="Rectangle 4"/>
            <p:cNvSpPr/>
            <p:nvPr/>
          </p:nvSpPr>
          <p:spPr>
            <a:xfrm>
              <a:off x="895350" y="2873773"/>
              <a:ext cx="6909726" cy="830997"/>
            </a:xfrm>
            <a:prstGeom prst="rect">
              <a:avLst/>
            </a:prstGeom>
          </p:spPr>
          <p:txBody>
            <a:bodyPr wrap="square">
              <a:spAutoFit/>
            </a:bodyPr>
            <a:lstStyle/>
            <a:p>
              <a:r>
                <a:rPr lang="vi-VN"/>
                <a:t>Hai vectơ </a:t>
              </a:r>
              <a:r>
                <a:rPr lang="en-US"/>
                <a:t>    </a:t>
              </a:r>
              <a:r>
                <a:rPr lang="vi-VN"/>
                <a:t> </a:t>
              </a:r>
              <a:r>
                <a:rPr lang="en-US"/>
                <a:t> </a:t>
              </a:r>
              <a:r>
                <a:rPr lang="vi-VN"/>
                <a:t>và </a:t>
              </a:r>
              <a:r>
                <a:rPr lang="en-US"/>
                <a:t>       </a:t>
              </a:r>
              <a:r>
                <a:rPr lang="vi-VN"/>
                <a:t>có cùng độ dài và ngược hướng nên chúng là hai vectơ đối nhau.</a:t>
              </a:r>
              <a:endParaRPr lang="en-US"/>
            </a:p>
          </p:txBody>
        </p:sp>
        <p:graphicFrame>
          <p:nvGraphicFramePr>
            <p:cNvPr id="19" name="Object 18"/>
            <p:cNvGraphicFramePr>
              <a:graphicFrameLocks noChangeAspect="1"/>
            </p:cNvGraphicFramePr>
            <p:nvPr>
              <p:extLst>
                <p:ext uri="{D42A27DB-BD31-4B8C-83A1-F6EECF244321}">
                  <p14:modId xmlns:p14="http://schemas.microsoft.com/office/powerpoint/2010/main" val="1511878667"/>
                </p:ext>
              </p:extLst>
            </p:nvPr>
          </p:nvGraphicFramePr>
          <p:xfrm>
            <a:off x="2261459" y="2805799"/>
            <a:ext cx="625475" cy="544513"/>
          </p:xfrm>
          <a:graphic>
            <a:graphicData uri="http://schemas.openxmlformats.org/presentationml/2006/ole">
              <mc:AlternateContent xmlns:mc="http://schemas.openxmlformats.org/markup-compatibility/2006">
                <mc:Choice xmlns:v="urn:schemas-microsoft-com:vml" Requires="v">
                  <p:oleObj spid="_x0000_s187844" name="Equation" r:id="rId8" imgW="291960" imgH="253800" progId="Equation.DSMT4">
                    <p:embed/>
                  </p:oleObj>
                </mc:Choice>
                <mc:Fallback>
                  <p:oleObj name="Equation" r:id="rId8" imgW="291960" imgH="253800" progId="Equation.DSMT4">
                    <p:embed/>
                    <p:pic>
                      <p:nvPicPr>
                        <p:cNvPr id="19" name="Object 18"/>
                        <p:cNvPicPr/>
                        <p:nvPr/>
                      </p:nvPicPr>
                      <p:blipFill>
                        <a:blip r:embed="rId9"/>
                        <a:stretch>
                          <a:fillRect/>
                        </a:stretch>
                      </p:blipFill>
                      <p:spPr>
                        <a:xfrm>
                          <a:off x="2261459" y="2805799"/>
                          <a:ext cx="625475" cy="5445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227853383"/>
                </p:ext>
              </p:extLst>
            </p:nvPr>
          </p:nvGraphicFramePr>
          <p:xfrm>
            <a:off x="3208063" y="2791736"/>
            <a:ext cx="627063" cy="463550"/>
          </p:xfrm>
          <a:graphic>
            <a:graphicData uri="http://schemas.openxmlformats.org/presentationml/2006/ole">
              <mc:AlternateContent xmlns:mc="http://schemas.openxmlformats.org/markup-compatibility/2006">
                <mc:Choice xmlns:v="urn:schemas-microsoft-com:vml" Requires="v">
                  <p:oleObj spid="_x0000_s187845" name="Equation" r:id="rId10" imgW="291960" imgH="215640" progId="Equation.DSMT4">
                    <p:embed/>
                  </p:oleObj>
                </mc:Choice>
                <mc:Fallback>
                  <p:oleObj name="Equation" r:id="rId10" imgW="291960" imgH="215640" progId="Equation.DSMT4">
                    <p:embed/>
                    <p:pic>
                      <p:nvPicPr>
                        <p:cNvPr id="20" name="Object 19"/>
                        <p:cNvPicPr/>
                        <p:nvPr/>
                      </p:nvPicPr>
                      <p:blipFill>
                        <a:blip r:embed="rId11"/>
                        <a:stretch>
                          <a:fillRect/>
                        </a:stretch>
                      </p:blipFill>
                      <p:spPr>
                        <a:xfrm>
                          <a:off x="3208063" y="2791736"/>
                          <a:ext cx="627063" cy="463550"/>
                        </a:xfrm>
                        <a:prstGeom prst="rect">
                          <a:avLst/>
                        </a:prstGeom>
                      </p:spPr>
                    </p:pic>
                  </p:oleObj>
                </mc:Fallback>
              </mc:AlternateContent>
            </a:graphicData>
          </a:graphic>
        </p:graphicFrame>
      </p:grpSp>
      <p:graphicFrame>
        <p:nvGraphicFramePr>
          <p:cNvPr id="21" name="Object 20"/>
          <p:cNvGraphicFramePr>
            <a:graphicFrameLocks noChangeAspect="1"/>
          </p:cNvGraphicFramePr>
          <p:nvPr>
            <p:extLst>
              <p:ext uri="{D42A27DB-BD31-4B8C-83A1-F6EECF244321}">
                <p14:modId xmlns:p14="http://schemas.microsoft.com/office/powerpoint/2010/main" val="3594856500"/>
              </p:ext>
            </p:extLst>
          </p:nvPr>
        </p:nvGraphicFramePr>
        <p:xfrm>
          <a:off x="1066800" y="4505325"/>
          <a:ext cx="4300538" cy="488950"/>
        </p:xfrm>
        <a:graphic>
          <a:graphicData uri="http://schemas.openxmlformats.org/presentationml/2006/ole">
            <mc:AlternateContent xmlns:mc="http://schemas.openxmlformats.org/markup-compatibility/2006">
              <mc:Choice xmlns:v="urn:schemas-microsoft-com:vml" Requires="v">
                <p:oleObj spid="_x0000_s187846" name="Equation" r:id="rId12" imgW="2006280" imgH="228600" progId="Equation.DSMT4">
                  <p:embed/>
                </p:oleObj>
              </mc:Choice>
              <mc:Fallback>
                <p:oleObj name="Equation" r:id="rId12" imgW="2006280" imgH="228600" progId="Equation.DSMT4">
                  <p:embed/>
                  <p:pic>
                    <p:nvPicPr>
                      <p:cNvPr id="21" name="Object 20"/>
                      <p:cNvPicPr/>
                      <p:nvPr/>
                    </p:nvPicPr>
                    <p:blipFill>
                      <a:blip r:embed="rId13"/>
                      <a:stretch>
                        <a:fillRect/>
                      </a:stretch>
                    </p:blipFill>
                    <p:spPr>
                      <a:xfrm>
                        <a:off x="1066800" y="4505325"/>
                        <a:ext cx="4300538" cy="488950"/>
                      </a:xfrm>
                      <a:prstGeom prst="rect">
                        <a:avLst/>
                      </a:prstGeom>
                    </p:spPr>
                  </p:pic>
                </p:oleObj>
              </mc:Fallback>
            </mc:AlternateContent>
          </a:graphicData>
        </a:graphic>
      </p:graphicFrame>
      <p:grpSp>
        <p:nvGrpSpPr>
          <p:cNvPr id="30" name="Group 29"/>
          <p:cNvGrpSpPr/>
          <p:nvPr/>
        </p:nvGrpSpPr>
        <p:grpSpPr>
          <a:xfrm>
            <a:off x="715247" y="3900488"/>
            <a:ext cx="3731214" cy="544512"/>
            <a:chOff x="1010111" y="3973289"/>
            <a:chExt cx="3731214" cy="544512"/>
          </a:xfrm>
        </p:grpSpPr>
        <p:sp>
          <p:nvSpPr>
            <p:cNvPr id="26" name="Rectangle 25"/>
            <p:cNvSpPr/>
            <p:nvPr/>
          </p:nvSpPr>
          <p:spPr>
            <a:xfrm>
              <a:off x="1010111" y="4044960"/>
              <a:ext cx="3731214" cy="461665"/>
            </a:xfrm>
            <a:prstGeom prst="rect">
              <a:avLst/>
            </a:prstGeom>
          </p:spPr>
          <p:txBody>
            <a:bodyPr wrap="square">
              <a:spAutoFit/>
            </a:bodyPr>
            <a:lstStyle/>
            <a:p>
              <a:r>
                <a:rPr lang="en-US"/>
                <a:t>b) Ta có     </a:t>
              </a:r>
              <a:r>
                <a:rPr lang="vi-VN"/>
                <a:t> </a:t>
              </a:r>
              <a:r>
                <a:rPr lang="en-US"/>
                <a:t>     </a:t>
              </a:r>
              <a:r>
                <a:rPr lang="vi-VN"/>
                <a:t>  </a:t>
              </a:r>
              <a:r>
                <a:rPr lang="en-US"/>
                <a:t>        nên:</a:t>
              </a:r>
            </a:p>
          </p:txBody>
        </p:sp>
        <p:graphicFrame>
          <p:nvGraphicFramePr>
            <p:cNvPr id="24" name="Object 23"/>
            <p:cNvGraphicFramePr>
              <a:graphicFrameLocks noChangeAspect="1"/>
            </p:cNvGraphicFramePr>
            <p:nvPr>
              <p:extLst>
                <p:ext uri="{D42A27DB-BD31-4B8C-83A1-F6EECF244321}">
                  <p14:modId xmlns:p14="http://schemas.microsoft.com/office/powerpoint/2010/main" val="4168233889"/>
                </p:ext>
              </p:extLst>
            </p:nvPr>
          </p:nvGraphicFramePr>
          <p:xfrm>
            <a:off x="2196689" y="3973289"/>
            <a:ext cx="1658938" cy="544512"/>
          </p:xfrm>
          <a:graphic>
            <a:graphicData uri="http://schemas.openxmlformats.org/presentationml/2006/ole">
              <mc:AlternateContent xmlns:mc="http://schemas.openxmlformats.org/markup-compatibility/2006">
                <mc:Choice xmlns:v="urn:schemas-microsoft-com:vml" Requires="v">
                  <p:oleObj spid="_x0000_s187847" name="Equation" r:id="rId14" imgW="774360" imgH="253800" progId="Equation.DSMT4">
                    <p:embed/>
                  </p:oleObj>
                </mc:Choice>
                <mc:Fallback>
                  <p:oleObj name="Equation" r:id="rId14" imgW="774360" imgH="253800" progId="Equation.DSMT4">
                    <p:embed/>
                    <p:pic>
                      <p:nvPicPr>
                        <p:cNvPr id="24" name="Object 23"/>
                        <p:cNvPicPr/>
                        <p:nvPr/>
                      </p:nvPicPr>
                      <p:blipFill>
                        <a:blip r:embed="rId15"/>
                        <a:stretch>
                          <a:fillRect/>
                        </a:stretch>
                      </p:blipFill>
                      <p:spPr>
                        <a:xfrm>
                          <a:off x="2196689" y="3973289"/>
                          <a:ext cx="1658938" cy="544512"/>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137708424"/>
              </p:ext>
            </p:extLst>
          </p:nvPr>
        </p:nvGraphicFramePr>
        <p:xfrm>
          <a:off x="3184525" y="5149850"/>
          <a:ext cx="3670300" cy="488950"/>
        </p:xfrm>
        <a:graphic>
          <a:graphicData uri="http://schemas.openxmlformats.org/presentationml/2006/ole">
            <mc:AlternateContent xmlns:mc="http://schemas.openxmlformats.org/markup-compatibility/2006">
              <mc:Choice xmlns:v="urn:schemas-microsoft-com:vml" Requires="v">
                <p:oleObj spid="_x0000_s187848" name="Equation" r:id="rId16" imgW="1714320" imgH="228600" progId="Equation.DSMT4">
                  <p:embed/>
                </p:oleObj>
              </mc:Choice>
              <mc:Fallback>
                <p:oleObj name="Equation" r:id="rId16" imgW="1714320" imgH="228600" progId="Equation.DSMT4">
                  <p:embed/>
                  <p:pic>
                    <p:nvPicPr>
                      <p:cNvPr id="27" name="Object 26"/>
                      <p:cNvPicPr/>
                      <p:nvPr/>
                    </p:nvPicPr>
                    <p:blipFill>
                      <a:blip r:embed="rId17"/>
                      <a:stretch>
                        <a:fillRect/>
                      </a:stretch>
                    </p:blipFill>
                    <p:spPr>
                      <a:xfrm>
                        <a:off x="3184525" y="5149850"/>
                        <a:ext cx="3670300" cy="488950"/>
                      </a:xfrm>
                      <a:prstGeom prst="rect">
                        <a:avLst/>
                      </a:prstGeom>
                    </p:spPr>
                  </p:pic>
                </p:oleObj>
              </mc:Fallback>
            </mc:AlternateContent>
          </a:graphicData>
        </a:graphic>
      </p:graphicFrame>
      <p:pic>
        <p:nvPicPr>
          <p:cNvPr id="28" name="Picture 27"/>
          <p:cNvPicPr>
            <a:picLocks noChangeAspect="1"/>
          </p:cNvPicPr>
          <p:nvPr/>
        </p:nvPicPr>
        <p:blipFill>
          <a:blip r:embed="rId18"/>
          <a:stretch>
            <a:fillRect/>
          </a:stretch>
        </p:blipFill>
        <p:spPr>
          <a:xfrm>
            <a:off x="4722637" y="1585858"/>
            <a:ext cx="1396105" cy="310923"/>
          </a:xfrm>
          <a:prstGeom prst="rect">
            <a:avLst/>
          </a:prstGeom>
        </p:spPr>
      </p:pic>
      <p:pic>
        <p:nvPicPr>
          <p:cNvPr id="3" name="Picture 2"/>
          <p:cNvPicPr>
            <a:picLocks noChangeAspect="1"/>
          </p:cNvPicPr>
          <p:nvPr/>
        </p:nvPicPr>
        <p:blipFill>
          <a:blip r:embed="rId19"/>
          <a:stretch>
            <a:fillRect/>
          </a:stretch>
        </p:blipFill>
        <p:spPr>
          <a:xfrm>
            <a:off x="7542213" y="1863670"/>
            <a:ext cx="4572000" cy="4841929"/>
          </a:xfrm>
          <a:prstGeom prst="rect">
            <a:avLst/>
          </a:prstGeom>
        </p:spPr>
      </p:pic>
      <p:pic>
        <p:nvPicPr>
          <p:cNvPr id="16" name="Picture 15"/>
          <p:cNvPicPr>
            <a:picLocks noChangeAspect="1"/>
          </p:cNvPicPr>
          <p:nvPr/>
        </p:nvPicPr>
        <p:blipFill rotWithShape="1">
          <a:blip r:embed="rId20"/>
          <a:srcRect l="4979"/>
          <a:stretch/>
        </p:blipFill>
        <p:spPr>
          <a:xfrm>
            <a:off x="7962662" y="2200233"/>
            <a:ext cx="3859121" cy="3744842"/>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181466319"/>
              </p:ext>
            </p:extLst>
          </p:nvPr>
        </p:nvGraphicFramePr>
        <p:xfrm>
          <a:off x="9462377" y="1944848"/>
          <a:ext cx="245441" cy="306803"/>
        </p:xfrm>
        <a:graphic>
          <a:graphicData uri="http://schemas.openxmlformats.org/presentationml/2006/ole">
            <mc:AlternateContent xmlns:mc="http://schemas.openxmlformats.org/markup-compatibility/2006">
              <mc:Choice xmlns:v="urn:schemas-microsoft-com:vml" Requires="v">
                <p:oleObj spid="_x0000_s187849" name="Equation" r:id="rId21" imgW="152280" imgH="190440" progId="Equation.DSMT4">
                  <p:embed/>
                </p:oleObj>
              </mc:Choice>
              <mc:Fallback>
                <p:oleObj name="Equation" r:id="rId21" imgW="152280" imgH="190440" progId="Equation.DSMT4">
                  <p:embed/>
                  <p:pic>
                    <p:nvPicPr>
                      <p:cNvPr id="18" name="Object 17"/>
                      <p:cNvPicPr/>
                      <p:nvPr/>
                    </p:nvPicPr>
                    <p:blipFill>
                      <a:blip r:embed="rId22"/>
                      <a:stretch>
                        <a:fillRect/>
                      </a:stretch>
                    </p:blipFill>
                    <p:spPr>
                      <a:xfrm>
                        <a:off x="9462377" y="1944848"/>
                        <a:ext cx="245441" cy="306803"/>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05943276"/>
              </p:ext>
            </p:extLst>
          </p:nvPr>
        </p:nvGraphicFramePr>
        <p:xfrm>
          <a:off x="7746367" y="4720264"/>
          <a:ext cx="265113" cy="287338"/>
        </p:xfrm>
        <a:graphic>
          <a:graphicData uri="http://schemas.openxmlformats.org/presentationml/2006/ole">
            <mc:AlternateContent xmlns:mc="http://schemas.openxmlformats.org/markup-compatibility/2006">
              <mc:Choice xmlns:v="urn:schemas-microsoft-com:vml" Requires="v">
                <p:oleObj spid="_x0000_s187850" name="Equation" r:id="rId23" imgW="164880" imgH="177480" progId="Equation.DSMT4">
                  <p:embed/>
                </p:oleObj>
              </mc:Choice>
              <mc:Fallback>
                <p:oleObj name="Equation" r:id="rId23" imgW="164880" imgH="177480" progId="Equation.DSMT4">
                  <p:embed/>
                  <p:pic>
                    <p:nvPicPr>
                      <p:cNvPr id="31" name="Object 30"/>
                      <p:cNvPicPr/>
                      <p:nvPr/>
                    </p:nvPicPr>
                    <p:blipFill>
                      <a:blip r:embed="rId24"/>
                      <a:stretch>
                        <a:fillRect/>
                      </a:stretch>
                    </p:blipFill>
                    <p:spPr>
                      <a:xfrm>
                        <a:off x="7746367" y="4720264"/>
                        <a:ext cx="265113" cy="287338"/>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633994844"/>
              </p:ext>
            </p:extLst>
          </p:nvPr>
        </p:nvGraphicFramePr>
        <p:xfrm>
          <a:off x="8871549" y="5913533"/>
          <a:ext cx="266700" cy="285750"/>
        </p:xfrm>
        <a:graphic>
          <a:graphicData uri="http://schemas.openxmlformats.org/presentationml/2006/ole">
            <mc:AlternateContent xmlns:mc="http://schemas.openxmlformats.org/markup-compatibility/2006">
              <mc:Choice xmlns:v="urn:schemas-microsoft-com:vml" Requires="v">
                <p:oleObj spid="_x0000_s187851" name="Equation" r:id="rId25" imgW="164880" imgH="177480" progId="Equation.DSMT4">
                  <p:embed/>
                </p:oleObj>
              </mc:Choice>
              <mc:Fallback>
                <p:oleObj name="Equation" r:id="rId25" imgW="164880" imgH="177480" progId="Equation.DSMT4">
                  <p:embed/>
                  <p:pic>
                    <p:nvPicPr>
                      <p:cNvPr id="32" name="Object 31"/>
                      <p:cNvPicPr/>
                      <p:nvPr/>
                    </p:nvPicPr>
                    <p:blipFill>
                      <a:blip r:embed="rId26"/>
                      <a:stretch>
                        <a:fillRect/>
                      </a:stretch>
                    </p:blipFill>
                    <p:spPr>
                      <a:xfrm>
                        <a:off x="8871549" y="5913533"/>
                        <a:ext cx="266700" cy="2857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750731968"/>
              </p:ext>
            </p:extLst>
          </p:nvPr>
        </p:nvGraphicFramePr>
        <p:xfrm>
          <a:off x="8205256" y="5326519"/>
          <a:ext cx="334818" cy="261216"/>
        </p:xfrm>
        <a:graphic>
          <a:graphicData uri="http://schemas.openxmlformats.org/presentationml/2006/ole">
            <mc:AlternateContent xmlns:mc="http://schemas.openxmlformats.org/markup-compatibility/2006">
              <mc:Choice xmlns:v="urn:schemas-microsoft-com:vml" Requires="v">
                <p:oleObj spid="_x0000_s187852" name="Equation" r:id="rId27" imgW="228600" imgH="177480" progId="Equation.DSMT4">
                  <p:embed/>
                </p:oleObj>
              </mc:Choice>
              <mc:Fallback>
                <p:oleObj name="Equation" r:id="rId27" imgW="228600" imgH="177480" progId="Equation.DSMT4">
                  <p:embed/>
                  <p:pic>
                    <p:nvPicPr>
                      <p:cNvPr id="33" name="Object 32"/>
                      <p:cNvPicPr/>
                      <p:nvPr/>
                    </p:nvPicPr>
                    <p:blipFill>
                      <a:blip r:embed="rId28"/>
                      <a:stretch>
                        <a:fillRect/>
                      </a:stretch>
                    </p:blipFill>
                    <p:spPr>
                      <a:xfrm>
                        <a:off x="8205256" y="5326519"/>
                        <a:ext cx="334818" cy="261216"/>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9648330"/>
              </p:ext>
            </p:extLst>
          </p:nvPr>
        </p:nvGraphicFramePr>
        <p:xfrm>
          <a:off x="11567948" y="5894072"/>
          <a:ext cx="266700" cy="306388"/>
        </p:xfrm>
        <a:graphic>
          <a:graphicData uri="http://schemas.openxmlformats.org/presentationml/2006/ole">
            <mc:AlternateContent xmlns:mc="http://schemas.openxmlformats.org/markup-compatibility/2006">
              <mc:Choice xmlns:v="urn:schemas-microsoft-com:vml" Requires="v">
                <p:oleObj spid="_x0000_s187853" name="Equation" r:id="rId29" imgW="164880" imgH="190440" progId="Equation.DSMT4">
                  <p:embed/>
                </p:oleObj>
              </mc:Choice>
              <mc:Fallback>
                <p:oleObj name="Equation" r:id="rId29" imgW="164880" imgH="190440" progId="Equation.DSMT4">
                  <p:embed/>
                  <p:pic>
                    <p:nvPicPr>
                      <p:cNvPr id="34" name="Object 33"/>
                      <p:cNvPicPr/>
                      <p:nvPr/>
                    </p:nvPicPr>
                    <p:blipFill>
                      <a:blip r:embed="rId30"/>
                      <a:stretch>
                        <a:fillRect/>
                      </a:stretch>
                    </p:blipFill>
                    <p:spPr>
                      <a:xfrm>
                        <a:off x="11567948" y="5894072"/>
                        <a:ext cx="266700" cy="306388"/>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241993625"/>
              </p:ext>
            </p:extLst>
          </p:nvPr>
        </p:nvGraphicFramePr>
        <p:xfrm>
          <a:off x="10952162" y="5414249"/>
          <a:ext cx="306389" cy="307975"/>
        </p:xfrm>
        <a:graphic>
          <a:graphicData uri="http://schemas.openxmlformats.org/presentationml/2006/ole">
            <mc:AlternateContent xmlns:mc="http://schemas.openxmlformats.org/markup-compatibility/2006">
              <mc:Choice xmlns:v="urn:schemas-microsoft-com:vml" Requires="v">
                <p:oleObj spid="_x0000_s187854" name="Equation" r:id="rId31" imgW="190440" imgH="190440" progId="Equation.DSMT4">
                  <p:embed/>
                </p:oleObj>
              </mc:Choice>
              <mc:Fallback>
                <p:oleObj name="Equation" r:id="rId31" imgW="190440" imgH="190440" progId="Equation.DSMT4">
                  <p:embed/>
                  <p:pic>
                    <p:nvPicPr>
                      <p:cNvPr id="35" name="Object 34"/>
                      <p:cNvPicPr/>
                      <p:nvPr/>
                    </p:nvPicPr>
                    <p:blipFill>
                      <a:blip r:embed="rId32"/>
                      <a:stretch>
                        <a:fillRect/>
                      </a:stretch>
                    </p:blipFill>
                    <p:spPr>
                      <a:xfrm>
                        <a:off x="10952162" y="5414249"/>
                        <a:ext cx="306389" cy="30797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240687132"/>
              </p:ext>
            </p:extLst>
          </p:nvPr>
        </p:nvGraphicFramePr>
        <p:xfrm>
          <a:off x="10220429" y="4548034"/>
          <a:ext cx="307975" cy="287338"/>
        </p:xfrm>
        <a:graphic>
          <a:graphicData uri="http://schemas.openxmlformats.org/presentationml/2006/ole">
            <mc:AlternateContent xmlns:mc="http://schemas.openxmlformats.org/markup-compatibility/2006">
              <mc:Choice xmlns:v="urn:schemas-microsoft-com:vml" Requires="v">
                <p:oleObj spid="_x0000_s187855" name="Equation" r:id="rId33" imgW="190440" imgH="177480" progId="Equation.DSMT4">
                  <p:embed/>
                </p:oleObj>
              </mc:Choice>
              <mc:Fallback>
                <p:oleObj name="Equation" r:id="rId33" imgW="190440" imgH="177480" progId="Equation.DSMT4">
                  <p:embed/>
                  <p:pic>
                    <p:nvPicPr>
                      <p:cNvPr id="36" name="Object 35"/>
                      <p:cNvPicPr/>
                      <p:nvPr/>
                    </p:nvPicPr>
                    <p:blipFill>
                      <a:blip r:embed="rId34"/>
                      <a:stretch>
                        <a:fillRect/>
                      </a:stretch>
                    </p:blipFill>
                    <p:spPr>
                      <a:xfrm>
                        <a:off x="10220429" y="4548034"/>
                        <a:ext cx="307975" cy="287338"/>
                      </a:xfrm>
                      <a:prstGeom prst="rect">
                        <a:avLst/>
                      </a:prstGeom>
                    </p:spPr>
                  </p:pic>
                </p:oleObj>
              </mc:Fallback>
            </mc:AlternateContent>
          </a:graphicData>
        </a:graphic>
      </p:graphicFrame>
      <p:pic>
        <p:nvPicPr>
          <p:cNvPr id="17" name="Picture 16"/>
          <p:cNvPicPr>
            <a:picLocks noChangeAspect="1"/>
          </p:cNvPicPr>
          <p:nvPr/>
        </p:nvPicPr>
        <p:blipFill>
          <a:blip r:embed="rId35"/>
          <a:stretch>
            <a:fillRect/>
          </a:stretch>
        </p:blipFill>
        <p:spPr>
          <a:xfrm>
            <a:off x="581791" y="298960"/>
            <a:ext cx="1019339" cy="308484"/>
          </a:xfrm>
          <a:prstGeom prst="rect">
            <a:avLst/>
          </a:prstGeom>
        </p:spPr>
      </p:pic>
    </p:spTree>
    <p:extLst>
      <p:ext uri="{BB962C8B-B14F-4D97-AF65-F5344CB8AC3E}">
        <p14:creationId xmlns:p14="http://schemas.microsoft.com/office/powerpoint/2010/main" val="1421759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169058" y="0"/>
            <a:ext cx="11868954" cy="1741320"/>
            <a:chOff x="150812" y="152400"/>
            <a:chExt cx="11868954" cy="1741320"/>
          </a:xfrm>
        </p:grpSpPr>
        <p:grpSp>
          <p:nvGrpSpPr>
            <p:cNvPr id="7" name="Group 6"/>
            <p:cNvGrpSpPr/>
            <p:nvPr/>
          </p:nvGrpSpPr>
          <p:grpSpPr>
            <a:xfrm>
              <a:off x="150812" y="152400"/>
              <a:ext cx="11868954" cy="1741320"/>
              <a:chOff x="231654" y="143719"/>
              <a:chExt cx="9467797" cy="1368546"/>
            </a:xfrm>
          </p:grpSpPr>
          <p:sp>
            <p:nvSpPr>
              <p:cNvPr id="10" name="Rounded Rectangle 9"/>
              <p:cNvSpPr/>
              <p:nvPr/>
            </p:nvSpPr>
            <p:spPr>
              <a:xfrm>
                <a:off x="839497" y="196527"/>
                <a:ext cx="8859954"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Oval 11"/>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Rectangle 14"/>
              <p:cNvSpPr/>
              <p:nvPr/>
            </p:nvSpPr>
            <p:spPr>
              <a:xfrm>
                <a:off x="684398" y="588656"/>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6</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8" name="Picture 7"/>
            <p:cNvPicPr>
              <a:picLocks noChangeAspect="1"/>
            </p:cNvPicPr>
            <p:nvPr/>
          </p:nvPicPr>
          <p:blipFill>
            <a:blip r:embed="rId4"/>
            <a:stretch>
              <a:fillRect/>
            </a:stretch>
          </p:blipFill>
          <p:spPr>
            <a:xfrm>
              <a:off x="373896" y="427321"/>
              <a:ext cx="1444877" cy="585267"/>
            </a:xfrm>
            <a:prstGeom prst="rect">
              <a:avLst/>
            </a:prstGeom>
          </p:spPr>
        </p:pic>
      </p:grpSp>
      <p:sp>
        <p:nvSpPr>
          <p:cNvPr id="9" name="Rectangle 8"/>
          <p:cNvSpPr/>
          <p:nvPr/>
        </p:nvSpPr>
        <p:spPr>
          <a:xfrm>
            <a:off x="1916961" y="84635"/>
            <a:ext cx="9862600" cy="830997"/>
          </a:xfrm>
          <a:prstGeom prst="rect">
            <a:avLst/>
          </a:prstGeom>
        </p:spPr>
        <p:txBody>
          <a:bodyPr wrap="square">
            <a:spAutoFit/>
          </a:bodyPr>
          <a:lstStyle/>
          <a:p>
            <a:pPr marL="342900" indent="-342900">
              <a:buFont typeface="Wingdings" panose="05000000000000000000" pitchFamily="2" charset="2"/>
              <a:buChar char="v"/>
            </a:pPr>
            <a:r>
              <a:rPr lang="vi-VN" b="1"/>
              <a:t>Cho hình chóp </a:t>
            </a:r>
            <a:r>
              <a:rPr lang="vi-VN" b="1" i="1">
                <a:latin typeface="Times New Roman" panose="02020603050405020304" pitchFamily="18" charset="0"/>
                <a:cs typeface="Times New Roman" panose="02020603050405020304" pitchFamily="18" charset="0"/>
              </a:rPr>
              <a:t>S.ABCD</a:t>
            </a:r>
            <a:r>
              <a:rPr lang="vi-VN" b="1"/>
              <a:t> có đáy </a:t>
            </a:r>
            <a:r>
              <a:rPr lang="vi-VN" b="1" i="1">
                <a:latin typeface="Times New Roman" panose="02020603050405020304" pitchFamily="18" charset="0"/>
                <a:cs typeface="Times New Roman" panose="02020603050405020304" pitchFamily="18" charset="0"/>
              </a:rPr>
              <a:t>ABCD </a:t>
            </a:r>
            <a:r>
              <a:rPr lang="vi-VN" b="1"/>
              <a:t>là hình bình hành. Gọi </a:t>
            </a:r>
            <a:r>
              <a:rPr lang="vi-VN" b="1" i="1">
                <a:latin typeface="Times New Roman" panose="02020603050405020304" pitchFamily="18" charset="0"/>
                <a:cs typeface="Times New Roman" panose="02020603050405020304" pitchFamily="18" charset="0"/>
              </a:rPr>
              <a:t>M, N </a:t>
            </a:r>
            <a:r>
              <a:rPr lang="vi-VN" b="1"/>
              <a:t>lần lượt là trung điểm của </a:t>
            </a:r>
            <a:r>
              <a:rPr lang="vi-VN" b="1" i="1">
                <a:latin typeface="Times New Roman" panose="02020603050405020304" pitchFamily="18" charset="0"/>
                <a:cs typeface="Times New Roman" panose="02020603050405020304" pitchFamily="18" charset="0"/>
              </a:rPr>
              <a:t>AB, CD</a:t>
            </a:r>
            <a:r>
              <a:rPr lang="vi-VN" b="1"/>
              <a:t>. Chứng minh rằng:</a:t>
            </a:r>
            <a:endParaRPr lang="en-US" b="1"/>
          </a:p>
        </p:txBody>
      </p:sp>
      <p:graphicFrame>
        <p:nvGraphicFramePr>
          <p:cNvPr id="11" name="Object 10"/>
          <p:cNvGraphicFramePr>
            <a:graphicFrameLocks noChangeAspect="1"/>
          </p:cNvGraphicFramePr>
          <p:nvPr>
            <p:extLst>
              <p:ext uri="{D42A27DB-BD31-4B8C-83A1-F6EECF244321}">
                <p14:modId xmlns:p14="http://schemas.microsoft.com/office/powerpoint/2010/main" val="955171860"/>
              </p:ext>
            </p:extLst>
          </p:nvPr>
        </p:nvGraphicFramePr>
        <p:xfrm>
          <a:off x="3452801" y="933075"/>
          <a:ext cx="1987321" cy="544471"/>
        </p:xfrm>
        <a:graphic>
          <a:graphicData uri="http://schemas.openxmlformats.org/presentationml/2006/ole">
            <mc:AlternateContent xmlns:mc="http://schemas.openxmlformats.org/markup-compatibility/2006">
              <mc:Choice xmlns:v="urn:schemas-microsoft-com:vml" Requires="v">
                <p:oleObj spid="_x0000_s167625" name="Equation" r:id="rId5" imgW="927000" imgH="253800" progId="Equation.DSMT4">
                  <p:embed/>
                </p:oleObj>
              </mc:Choice>
              <mc:Fallback>
                <p:oleObj name="Equation" r:id="rId5" imgW="927000" imgH="253800" progId="Equation.DSMT4">
                  <p:embed/>
                  <p:pic>
                    <p:nvPicPr>
                      <p:cNvPr id="0" name=""/>
                      <p:cNvPicPr/>
                      <p:nvPr/>
                    </p:nvPicPr>
                    <p:blipFill>
                      <a:blip r:embed="rId6"/>
                      <a:stretch>
                        <a:fillRect/>
                      </a:stretch>
                    </p:blipFill>
                    <p:spPr>
                      <a:xfrm>
                        <a:off x="3452801" y="933075"/>
                        <a:ext cx="1987321" cy="544471"/>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315846333"/>
              </p:ext>
            </p:extLst>
          </p:nvPr>
        </p:nvGraphicFramePr>
        <p:xfrm>
          <a:off x="6911945" y="899666"/>
          <a:ext cx="3157537" cy="544512"/>
        </p:xfrm>
        <a:graphic>
          <a:graphicData uri="http://schemas.openxmlformats.org/presentationml/2006/ole">
            <mc:AlternateContent xmlns:mc="http://schemas.openxmlformats.org/markup-compatibility/2006">
              <mc:Choice xmlns:v="urn:schemas-microsoft-com:vml" Requires="v">
                <p:oleObj spid="_x0000_s167626" name="Equation" r:id="rId7" imgW="1473120" imgH="253800" progId="Equation.DSMT4">
                  <p:embed/>
                </p:oleObj>
              </mc:Choice>
              <mc:Fallback>
                <p:oleObj name="Equation" r:id="rId7" imgW="1473120" imgH="253800" progId="Equation.DSMT4">
                  <p:embed/>
                  <p:pic>
                    <p:nvPicPr>
                      <p:cNvPr id="11" name="Object 10"/>
                      <p:cNvPicPr/>
                      <p:nvPr/>
                    </p:nvPicPr>
                    <p:blipFill>
                      <a:blip r:embed="rId8"/>
                      <a:stretch>
                        <a:fillRect/>
                      </a:stretch>
                    </p:blipFill>
                    <p:spPr>
                      <a:xfrm>
                        <a:off x="6911945" y="899666"/>
                        <a:ext cx="3157537" cy="544512"/>
                      </a:xfrm>
                      <a:prstGeom prst="rect">
                        <a:avLst/>
                      </a:prstGeom>
                    </p:spPr>
                  </p:pic>
                </p:oleObj>
              </mc:Fallback>
            </mc:AlternateContent>
          </a:graphicData>
        </a:graphic>
      </p:graphicFrame>
      <p:sp>
        <p:nvSpPr>
          <p:cNvPr id="4" name="Rectangle 3"/>
          <p:cNvSpPr/>
          <p:nvPr/>
        </p:nvSpPr>
        <p:spPr>
          <a:xfrm>
            <a:off x="767915" y="2171166"/>
            <a:ext cx="7086600" cy="830997"/>
          </a:xfrm>
          <a:prstGeom prst="rect">
            <a:avLst/>
          </a:prstGeom>
        </p:spPr>
        <p:txBody>
          <a:bodyPr wrap="square">
            <a:spAutoFit/>
          </a:bodyPr>
          <a:lstStyle/>
          <a:p>
            <a:r>
              <a:rPr lang="vi-VN"/>
              <a:t>a) ABCD là hình bình hành</a:t>
            </a:r>
            <a:r>
              <a:rPr lang="en-US"/>
              <a:t> và </a:t>
            </a:r>
            <a:r>
              <a:rPr lang="vi-VN" i="1">
                <a:latin typeface="Times New Roman" panose="02020603050405020304" pitchFamily="18" charset="0"/>
                <a:cs typeface="Times New Roman" panose="02020603050405020304" pitchFamily="18" charset="0"/>
              </a:rPr>
              <a:t>M, N </a:t>
            </a:r>
            <a:r>
              <a:rPr lang="vi-VN"/>
              <a:t>lần lượt là trung điểm của </a:t>
            </a:r>
            <a:r>
              <a:rPr lang="vi-VN" i="1">
                <a:latin typeface="Times New Roman" panose="02020603050405020304" pitchFamily="18" charset="0"/>
                <a:cs typeface="Times New Roman" panose="02020603050405020304" pitchFamily="18" charset="0"/>
              </a:rPr>
              <a:t>AB, CD</a:t>
            </a:r>
            <a:r>
              <a:rPr lang="vi-VN"/>
              <a:t> nên </a:t>
            </a:r>
            <a:r>
              <a:rPr lang="en-US" i="1">
                <a:latin typeface="Times New Roman" panose="02020603050405020304" pitchFamily="18" charset="0"/>
                <a:cs typeface="Times New Roman" panose="02020603050405020304" pitchFamily="18" charset="0"/>
              </a:rPr>
              <a:t>BN</a:t>
            </a:r>
            <a:r>
              <a:rPr lang="vi-VN" i="1">
                <a:latin typeface="Times New Roman" panose="02020603050405020304" pitchFamily="18" charset="0"/>
                <a:cs typeface="Times New Roman" panose="02020603050405020304" pitchFamily="18" charset="0"/>
              </a:rPr>
              <a:t> = </a:t>
            </a:r>
            <a:r>
              <a:rPr lang="en-US" i="1">
                <a:latin typeface="Times New Roman" panose="02020603050405020304" pitchFamily="18" charset="0"/>
                <a:cs typeface="Times New Roman" panose="02020603050405020304" pitchFamily="18" charset="0"/>
              </a:rPr>
              <a:t>DM</a:t>
            </a:r>
            <a:r>
              <a:rPr lang="vi-VN" i="1">
                <a:latin typeface="Times New Roman" panose="02020603050405020304" pitchFamily="18" charset="0"/>
                <a:cs typeface="Times New Roman" panose="02020603050405020304" pitchFamily="18" charset="0"/>
              </a:rPr>
              <a:t> </a:t>
            </a:r>
            <a:r>
              <a:rPr lang="vi-VN"/>
              <a:t>và </a:t>
            </a:r>
            <a:r>
              <a:rPr lang="en-US" i="1">
                <a:latin typeface="Times New Roman" panose="02020603050405020304" pitchFamily="18" charset="0"/>
                <a:cs typeface="Times New Roman" panose="02020603050405020304" pitchFamily="18" charset="0"/>
              </a:rPr>
              <a:t>BN</a:t>
            </a:r>
            <a:r>
              <a:rPr lang="vi-VN" i="1">
                <a:latin typeface="Times New Roman" panose="02020603050405020304" pitchFamily="18" charset="0"/>
                <a:cs typeface="Times New Roman" panose="02020603050405020304" pitchFamily="18" charset="0"/>
              </a:rPr>
              <a:t>//</a:t>
            </a:r>
            <a:r>
              <a:rPr lang="en-US" i="1">
                <a:latin typeface="Times New Roman" panose="02020603050405020304" pitchFamily="18" charset="0"/>
                <a:cs typeface="Times New Roman" panose="02020603050405020304" pitchFamily="18" charset="0"/>
              </a:rPr>
              <a:t>DM</a:t>
            </a:r>
            <a:r>
              <a:rPr lang="vi-VN"/>
              <a:t>. </a:t>
            </a:r>
            <a:endParaRPr lang="en-US"/>
          </a:p>
        </p:txBody>
      </p:sp>
      <p:grpSp>
        <p:nvGrpSpPr>
          <p:cNvPr id="22" name="Group 21"/>
          <p:cNvGrpSpPr/>
          <p:nvPr/>
        </p:nvGrpSpPr>
        <p:grpSpPr>
          <a:xfrm>
            <a:off x="736624" y="2962242"/>
            <a:ext cx="6909726" cy="898971"/>
            <a:chOff x="895350" y="2805799"/>
            <a:chExt cx="6909726" cy="898971"/>
          </a:xfrm>
        </p:grpSpPr>
        <p:graphicFrame>
          <p:nvGraphicFramePr>
            <p:cNvPr id="19" name="Object 18"/>
            <p:cNvGraphicFramePr>
              <a:graphicFrameLocks noChangeAspect="1"/>
            </p:cNvGraphicFramePr>
            <p:nvPr>
              <p:extLst>
                <p:ext uri="{D42A27DB-BD31-4B8C-83A1-F6EECF244321}">
                  <p14:modId xmlns:p14="http://schemas.microsoft.com/office/powerpoint/2010/main" val="470059959"/>
                </p:ext>
              </p:extLst>
            </p:nvPr>
          </p:nvGraphicFramePr>
          <p:xfrm>
            <a:off x="2261459" y="2805799"/>
            <a:ext cx="625475" cy="544513"/>
          </p:xfrm>
          <a:graphic>
            <a:graphicData uri="http://schemas.openxmlformats.org/presentationml/2006/ole">
              <mc:AlternateContent xmlns:mc="http://schemas.openxmlformats.org/markup-compatibility/2006">
                <mc:Choice xmlns:v="urn:schemas-microsoft-com:vml" Requires="v">
                  <p:oleObj spid="_x0000_s167627" name="Equation" r:id="rId9" imgW="291960" imgH="253800" progId="Equation.DSMT4">
                    <p:embed/>
                  </p:oleObj>
                </mc:Choice>
                <mc:Fallback>
                  <p:oleObj name="Equation" r:id="rId9" imgW="291960" imgH="253800" progId="Equation.DSMT4">
                    <p:embed/>
                    <p:pic>
                      <p:nvPicPr>
                        <p:cNvPr id="11" name="Object 10"/>
                        <p:cNvPicPr/>
                        <p:nvPr/>
                      </p:nvPicPr>
                      <p:blipFill>
                        <a:blip r:embed="rId10"/>
                        <a:stretch>
                          <a:fillRect/>
                        </a:stretch>
                      </p:blipFill>
                      <p:spPr>
                        <a:xfrm>
                          <a:off x="2261459" y="2805799"/>
                          <a:ext cx="625475" cy="5445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541894725"/>
                </p:ext>
              </p:extLst>
            </p:nvPr>
          </p:nvGraphicFramePr>
          <p:xfrm>
            <a:off x="3349932" y="2814265"/>
            <a:ext cx="654050" cy="463550"/>
          </p:xfrm>
          <a:graphic>
            <a:graphicData uri="http://schemas.openxmlformats.org/presentationml/2006/ole">
              <mc:AlternateContent xmlns:mc="http://schemas.openxmlformats.org/markup-compatibility/2006">
                <mc:Choice xmlns:v="urn:schemas-microsoft-com:vml" Requires="v">
                  <p:oleObj spid="_x0000_s167628" name="Equation" r:id="rId11" imgW="304560" imgH="215640" progId="Equation.DSMT4">
                    <p:embed/>
                  </p:oleObj>
                </mc:Choice>
                <mc:Fallback>
                  <p:oleObj name="Equation" r:id="rId11" imgW="304560" imgH="215640" progId="Equation.DSMT4">
                    <p:embed/>
                    <p:pic>
                      <p:nvPicPr>
                        <p:cNvPr id="19" name="Object 18"/>
                        <p:cNvPicPr/>
                        <p:nvPr/>
                      </p:nvPicPr>
                      <p:blipFill>
                        <a:blip r:embed="rId12"/>
                        <a:stretch>
                          <a:fillRect/>
                        </a:stretch>
                      </p:blipFill>
                      <p:spPr>
                        <a:xfrm>
                          <a:off x="3349932" y="2814265"/>
                          <a:ext cx="654050" cy="463550"/>
                        </a:xfrm>
                        <a:prstGeom prst="rect">
                          <a:avLst/>
                        </a:prstGeom>
                      </p:spPr>
                    </p:pic>
                  </p:oleObj>
                </mc:Fallback>
              </mc:AlternateContent>
            </a:graphicData>
          </a:graphic>
        </p:graphicFrame>
        <p:sp>
          <p:nvSpPr>
            <p:cNvPr id="5" name="Rectangle 4"/>
            <p:cNvSpPr/>
            <p:nvPr/>
          </p:nvSpPr>
          <p:spPr>
            <a:xfrm>
              <a:off x="895350" y="2873773"/>
              <a:ext cx="6909726" cy="830997"/>
            </a:xfrm>
            <a:prstGeom prst="rect">
              <a:avLst/>
            </a:prstGeom>
          </p:spPr>
          <p:txBody>
            <a:bodyPr wrap="square">
              <a:spAutoFit/>
            </a:bodyPr>
            <a:lstStyle/>
            <a:p>
              <a:r>
                <a:rPr lang="vi-VN"/>
                <a:t>Hai vectơ </a:t>
              </a:r>
              <a:r>
                <a:rPr lang="en-US"/>
                <a:t>     </a:t>
              </a:r>
              <a:r>
                <a:rPr lang="vi-VN"/>
                <a:t> </a:t>
              </a:r>
              <a:r>
                <a:rPr lang="en-US"/>
                <a:t> </a:t>
              </a:r>
              <a:r>
                <a:rPr lang="vi-VN"/>
                <a:t>và </a:t>
              </a:r>
              <a:r>
                <a:rPr lang="en-US"/>
                <a:t>        </a:t>
              </a:r>
              <a:r>
                <a:rPr lang="vi-VN"/>
                <a:t>có cùng độ dài và ngược hướng nên chúng là hai vectơ đối nhau.</a:t>
              </a:r>
              <a:endParaRPr lang="en-US"/>
            </a:p>
          </p:txBody>
        </p:sp>
      </p:grpSp>
      <p:graphicFrame>
        <p:nvGraphicFramePr>
          <p:cNvPr id="21" name="Object 20"/>
          <p:cNvGraphicFramePr>
            <a:graphicFrameLocks noChangeAspect="1"/>
          </p:cNvGraphicFramePr>
          <p:nvPr>
            <p:extLst>
              <p:ext uri="{D42A27DB-BD31-4B8C-83A1-F6EECF244321}">
                <p14:modId xmlns:p14="http://schemas.microsoft.com/office/powerpoint/2010/main" val="2265119739"/>
              </p:ext>
            </p:extLst>
          </p:nvPr>
        </p:nvGraphicFramePr>
        <p:xfrm>
          <a:off x="1012203" y="4505144"/>
          <a:ext cx="4408487" cy="488950"/>
        </p:xfrm>
        <a:graphic>
          <a:graphicData uri="http://schemas.openxmlformats.org/presentationml/2006/ole">
            <mc:AlternateContent xmlns:mc="http://schemas.openxmlformats.org/markup-compatibility/2006">
              <mc:Choice xmlns:v="urn:schemas-microsoft-com:vml" Requires="v">
                <p:oleObj spid="_x0000_s167629" name="Equation" r:id="rId13" imgW="2057400" imgH="228600" progId="Equation.DSMT4">
                  <p:embed/>
                </p:oleObj>
              </mc:Choice>
              <mc:Fallback>
                <p:oleObj name="Equation" r:id="rId13" imgW="2057400" imgH="228600" progId="Equation.DSMT4">
                  <p:embed/>
                  <p:pic>
                    <p:nvPicPr>
                      <p:cNvPr id="13" name="Object 12"/>
                      <p:cNvPicPr/>
                      <p:nvPr/>
                    </p:nvPicPr>
                    <p:blipFill>
                      <a:blip r:embed="rId14"/>
                      <a:stretch>
                        <a:fillRect/>
                      </a:stretch>
                    </p:blipFill>
                    <p:spPr>
                      <a:xfrm>
                        <a:off x="1012203" y="4505144"/>
                        <a:ext cx="4408487" cy="488950"/>
                      </a:xfrm>
                      <a:prstGeom prst="rect">
                        <a:avLst/>
                      </a:prstGeom>
                    </p:spPr>
                  </p:pic>
                </p:oleObj>
              </mc:Fallback>
            </mc:AlternateContent>
          </a:graphicData>
        </a:graphic>
      </p:graphicFrame>
      <p:grpSp>
        <p:nvGrpSpPr>
          <p:cNvPr id="30" name="Group 29"/>
          <p:cNvGrpSpPr/>
          <p:nvPr/>
        </p:nvGrpSpPr>
        <p:grpSpPr>
          <a:xfrm>
            <a:off x="715247" y="3900595"/>
            <a:ext cx="3731214" cy="544513"/>
            <a:chOff x="1010111" y="3973396"/>
            <a:chExt cx="3731214" cy="544513"/>
          </a:xfrm>
        </p:grpSpPr>
        <p:sp>
          <p:nvSpPr>
            <p:cNvPr id="26" name="Rectangle 25"/>
            <p:cNvSpPr/>
            <p:nvPr/>
          </p:nvSpPr>
          <p:spPr>
            <a:xfrm>
              <a:off x="1010111" y="4044960"/>
              <a:ext cx="3731214" cy="461665"/>
            </a:xfrm>
            <a:prstGeom prst="rect">
              <a:avLst/>
            </a:prstGeom>
          </p:spPr>
          <p:txBody>
            <a:bodyPr wrap="square">
              <a:spAutoFit/>
            </a:bodyPr>
            <a:lstStyle/>
            <a:p>
              <a:r>
                <a:rPr lang="en-US"/>
                <a:t>b) Ta có     </a:t>
              </a:r>
              <a:r>
                <a:rPr lang="vi-VN"/>
                <a:t> </a:t>
              </a:r>
              <a:r>
                <a:rPr lang="en-US"/>
                <a:t>     </a:t>
              </a:r>
              <a:r>
                <a:rPr lang="vi-VN"/>
                <a:t>  </a:t>
              </a:r>
              <a:r>
                <a:rPr lang="en-US"/>
                <a:t>        nên:</a:t>
              </a:r>
            </a:p>
          </p:txBody>
        </p:sp>
        <p:graphicFrame>
          <p:nvGraphicFramePr>
            <p:cNvPr id="24" name="Object 23"/>
            <p:cNvGraphicFramePr>
              <a:graphicFrameLocks noChangeAspect="1"/>
            </p:cNvGraphicFramePr>
            <p:nvPr>
              <p:extLst>
                <p:ext uri="{D42A27DB-BD31-4B8C-83A1-F6EECF244321}">
                  <p14:modId xmlns:p14="http://schemas.microsoft.com/office/powerpoint/2010/main" val="635792178"/>
                </p:ext>
              </p:extLst>
            </p:nvPr>
          </p:nvGraphicFramePr>
          <p:xfrm>
            <a:off x="2183576" y="3973396"/>
            <a:ext cx="1685925" cy="544513"/>
          </p:xfrm>
          <a:graphic>
            <a:graphicData uri="http://schemas.openxmlformats.org/presentationml/2006/ole">
              <mc:AlternateContent xmlns:mc="http://schemas.openxmlformats.org/markup-compatibility/2006">
                <mc:Choice xmlns:v="urn:schemas-microsoft-com:vml" Requires="v">
                  <p:oleObj spid="_x0000_s167630" name="Equation" r:id="rId15" imgW="787320" imgH="253800" progId="Equation.DSMT4">
                    <p:embed/>
                  </p:oleObj>
                </mc:Choice>
                <mc:Fallback>
                  <p:oleObj name="Equation" r:id="rId15" imgW="787320" imgH="253800" progId="Equation.DSMT4">
                    <p:embed/>
                    <p:pic>
                      <p:nvPicPr>
                        <p:cNvPr id="19" name="Object 18"/>
                        <p:cNvPicPr/>
                        <p:nvPr/>
                      </p:nvPicPr>
                      <p:blipFill>
                        <a:blip r:embed="rId16"/>
                        <a:stretch>
                          <a:fillRect/>
                        </a:stretch>
                      </p:blipFill>
                      <p:spPr>
                        <a:xfrm>
                          <a:off x="2183576" y="3973396"/>
                          <a:ext cx="1685925" cy="544513"/>
                        </a:xfrm>
                        <a:prstGeom prst="rect">
                          <a:avLst/>
                        </a:prstGeom>
                      </p:spPr>
                    </p:pic>
                  </p:oleObj>
                </mc:Fallback>
              </mc:AlternateContent>
            </a:graphicData>
          </a:graphic>
        </p:graphicFrame>
      </p:grpSp>
      <p:graphicFrame>
        <p:nvGraphicFramePr>
          <p:cNvPr id="27" name="Object 26"/>
          <p:cNvGraphicFramePr>
            <a:graphicFrameLocks noChangeAspect="1"/>
          </p:cNvGraphicFramePr>
          <p:nvPr>
            <p:extLst>
              <p:ext uri="{D42A27DB-BD31-4B8C-83A1-F6EECF244321}">
                <p14:modId xmlns:p14="http://schemas.microsoft.com/office/powerpoint/2010/main" val="1278351711"/>
              </p:ext>
            </p:extLst>
          </p:nvPr>
        </p:nvGraphicFramePr>
        <p:xfrm>
          <a:off x="3047492" y="5150109"/>
          <a:ext cx="3943350" cy="488950"/>
        </p:xfrm>
        <a:graphic>
          <a:graphicData uri="http://schemas.openxmlformats.org/presentationml/2006/ole">
            <mc:AlternateContent xmlns:mc="http://schemas.openxmlformats.org/markup-compatibility/2006">
              <mc:Choice xmlns:v="urn:schemas-microsoft-com:vml" Requires="v">
                <p:oleObj spid="_x0000_s167631" name="Equation" r:id="rId17" imgW="1841400" imgH="228600" progId="Equation.DSMT4">
                  <p:embed/>
                </p:oleObj>
              </mc:Choice>
              <mc:Fallback>
                <p:oleObj name="Equation" r:id="rId17" imgW="1841400" imgH="228600" progId="Equation.DSMT4">
                  <p:embed/>
                  <p:pic>
                    <p:nvPicPr>
                      <p:cNvPr id="21" name="Object 20"/>
                      <p:cNvPicPr/>
                      <p:nvPr/>
                    </p:nvPicPr>
                    <p:blipFill>
                      <a:blip r:embed="rId18"/>
                      <a:stretch>
                        <a:fillRect/>
                      </a:stretch>
                    </p:blipFill>
                    <p:spPr>
                      <a:xfrm>
                        <a:off x="3047492" y="5150109"/>
                        <a:ext cx="3943350" cy="488950"/>
                      </a:xfrm>
                      <a:prstGeom prst="rect">
                        <a:avLst/>
                      </a:prstGeom>
                    </p:spPr>
                  </p:pic>
                </p:oleObj>
              </mc:Fallback>
            </mc:AlternateContent>
          </a:graphicData>
        </a:graphic>
      </p:graphicFrame>
      <p:pic>
        <p:nvPicPr>
          <p:cNvPr id="28" name="Picture 27"/>
          <p:cNvPicPr>
            <a:picLocks noChangeAspect="1"/>
          </p:cNvPicPr>
          <p:nvPr/>
        </p:nvPicPr>
        <p:blipFill>
          <a:blip r:embed="rId19"/>
          <a:stretch>
            <a:fillRect/>
          </a:stretch>
        </p:blipFill>
        <p:spPr>
          <a:xfrm>
            <a:off x="4741325" y="1817746"/>
            <a:ext cx="1396105" cy="310923"/>
          </a:xfrm>
          <a:prstGeom prst="rect">
            <a:avLst/>
          </a:prstGeom>
        </p:spPr>
      </p:pic>
      <p:grpSp>
        <p:nvGrpSpPr>
          <p:cNvPr id="23" name="Group 22"/>
          <p:cNvGrpSpPr/>
          <p:nvPr/>
        </p:nvGrpSpPr>
        <p:grpSpPr>
          <a:xfrm>
            <a:off x="7542213" y="1863670"/>
            <a:ext cx="4572000" cy="4841929"/>
            <a:chOff x="7542213" y="1863670"/>
            <a:chExt cx="4572000" cy="4841929"/>
          </a:xfrm>
        </p:grpSpPr>
        <p:pic>
          <p:nvPicPr>
            <p:cNvPr id="3" name="Picture 2"/>
            <p:cNvPicPr>
              <a:picLocks noChangeAspect="1"/>
            </p:cNvPicPr>
            <p:nvPr/>
          </p:nvPicPr>
          <p:blipFill>
            <a:blip r:embed="rId20"/>
            <a:stretch>
              <a:fillRect/>
            </a:stretch>
          </p:blipFill>
          <p:spPr>
            <a:xfrm>
              <a:off x="7542213" y="1863670"/>
              <a:ext cx="4572000" cy="4841929"/>
            </a:xfrm>
            <a:prstGeom prst="rect">
              <a:avLst/>
            </a:prstGeom>
          </p:spPr>
        </p:pic>
        <p:pic>
          <p:nvPicPr>
            <p:cNvPr id="16" name="Picture 15"/>
            <p:cNvPicPr>
              <a:picLocks noChangeAspect="1"/>
            </p:cNvPicPr>
            <p:nvPr/>
          </p:nvPicPr>
          <p:blipFill rotWithShape="1">
            <a:blip r:embed="rId21"/>
            <a:srcRect l="4979"/>
            <a:stretch/>
          </p:blipFill>
          <p:spPr>
            <a:xfrm>
              <a:off x="7962662" y="2200233"/>
              <a:ext cx="3859121" cy="3744842"/>
            </a:xfrm>
            <a:prstGeom prst="rect">
              <a:avLst/>
            </a:prstGeom>
          </p:spPr>
        </p:pic>
        <p:graphicFrame>
          <p:nvGraphicFramePr>
            <p:cNvPr id="18" name="Object 17"/>
            <p:cNvGraphicFramePr>
              <a:graphicFrameLocks noChangeAspect="1"/>
            </p:cNvGraphicFramePr>
            <p:nvPr>
              <p:extLst>
                <p:ext uri="{D42A27DB-BD31-4B8C-83A1-F6EECF244321}">
                  <p14:modId xmlns:p14="http://schemas.microsoft.com/office/powerpoint/2010/main" val="3181466319"/>
                </p:ext>
              </p:extLst>
            </p:nvPr>
          </p:nvGraphicFramePr>
          <p:xfrm>
            <a:off x="9462377" y="1944848"/>
            <a:ext cx="245441" cy="306803"/>
          </p:xfrm>
          <a:graphic>
            <a:graphicData uri="http://schemas.openxmlformats.org/presentationml/2006/ole">
              <mc:AlternateContent xmlns:mc="http://schemas.openxmlformats.org/markup-compatibility/2006">
                <mc:Choice xmlns:v="urn:schemas-microsoft-com:vml" Requires="v">
                  <p:oleObj spid="_x0000_s167632" name="Equation" r:id="rId22" imgW="152280" imgH="190440" progId="Equation.DSMT4">
                    <p:embed/>
                  </p:oleObj>
                </mc:Choice>
                <mc:Fallback>
                  <p:oleObj name="Equation" r:id="rId22" imgW="152280" imgH="190440" progId="Equation.DSMT4">
                    <p:embed/>
                    <p:pic>
                      <p:nvPicPr>
                        <p:cNvPr id="0" name=""/>
                        <p:cNvPicPr/>
                        <p:nvPr/>
                      </p:nvPicPr>
                      <p:blipFill>
                        <a:blip r:embed="rId23"/>
                        <a:stretch>
                          <a:fillRect/>
                        </a:stretch>
                      </p:blipFill>
                      <p:spPr>
                        <a:xfrm>
                          <a:off x="9462377" y="1944848"/>
                          <a:ext cx="245441" cy="306803"/>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05943276"/>
                </p:ext>
              </p:extLst>
            </p:nvPr>
          </p:nvGraphicFramePr>
          <p:xfrm>
            <a:off x="7746367" y="4720264"/>
            <a:ext cx="265113" cy="287338"/>
          </p:xfrm>
          <a:graphic>
            <a:graphicData uri="http://schemas.openxmlformats.org/presentationml/2006/ole">
              <mc:AlternateContent xmlns:mc="http://schemas.openxmlformats.org/markup-compatibility/2006">
                <mc:Choice xmlns:v="urn:schemas-microsoft-com:vml" Requires="v">
                  <p:oleObj spid="_x0000_s167633" name="Equation" r:id="rId24" imgW="164880" imgH="177480" progId="Equation.DSMT4">
                    <p:embed/>
                  </p:oleObj>
                </mc:Choice>
                <mc:Fallback>
                  <p:oleObj name="Equation" r:id="rId24" imgW="164880" imgH="177480" progId="Equation.DSMT4">
                    <p:embed/>
                    <p:pic>
                      <p:nvPicPr>
                        <p:cNvPr id="18" name="Object 17"/>
                        <p:cNvPicPr/>
                        <p:nvPr/>
                      </p:nvPicPr>
                      <p:blipFill>
                        <a:blip r:embed="rId25"/>
                        <a:stretch>
                          <a:fillRect/>
                        </a:stretch>
                      </p:blipFill>
                      <p:spPr>
                        <a:xfrm>
                          <a:off x="7746367" y="4720264"/>
                          <a:ext cx="265113" cy="287338"/>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633994844"/>
                </p:ext>
              </p:extLst>
            </p:nvPr>
          </p:nvGraphicFramePr>
          <p:xfrm>
            <a:off x="8871549" y="5913533"/>
            <a:ext cx="266700" cy="285750"/>
          </p:xfrm>
          <a:graphic>
            <a:graphicData uri="http://schemas.openxmlformats.org/presentationml/2006/ole">
              <mc:AlternateContent xmlns:mc="http://schemas.openxmlformats.org/markup-compatibility/2006">
                <mc:Choice xmlns:v="urn:schemas-microsoft-com:vml" Requires="v">
                  <p:oleObj spid="_x0000_s167634" name="Equation" r:id="rId26" imgW="164880" imgH="177480" progId="Equation.DSMT4">
                    <p:embed/>
                  </p:oleObj>
                </mc:Choice>
                <mc:Fallback>
                  <p:oleObj name="Equation" r:id="rId26" imgW="164880" imgH="177480" progId="Equation.DSMT4">
                    <p:embed/>
                    <p:pic>
                      <p:nvPicPr>
                        <p:cNvPr id="31" name="Object 30"/>
                        <p:cNvPicPr/>
                        <p:nvPr/>
                      </p:nvPicPr>
                      <p:blipFill>
                        <a:blip r:embed="rId27"/>
                        <a:stretch>
                          <a:fillRect/>
                        </a:stretch>
                      </p:blipFill>
                      <p:spPr>
                        <a:xfrm>
                          <a:off x="8871549" y="5913533"/>
                          <a:ext cx="266700" cy="285750"/>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750731968"/>
                </p:ext>
              </p:extLst>
            </p:nvPr>
          </p:nvGraphicFramePr>
          <p:xfrm>
            <a:off x="8205256" y="5326519"/>
            <a:ext cx="334818" cy="261216"/>
          </p:xfrm>
          <a:graphic>
            <a:graphicData uri="http://schemas.openxmlformats.org/presentationml/2006/ole">
              <mc:AlternateContent xmlns:mc="http://schemas.openxmlformats.org/markup-compatibility/2006">
                <mc:Choice xmlns:v="urn:schemas-microsoft-com:vml" Requires="v">
                  <p:oleObj spid="_x0000_s167635" name="Equation" r:id="rId28" imgW="228600" imgH="177480" progId="Equation.DSMT4">
                    <p:embed/>
                  </p:oleObj>
                </mc:Choice>
                <mc:Fallback>
                  <p:oleObj name="Equation" r:id="rId28" imgW="228600" imgH="177480" progId="Equation.DSMT4">
                    <p:embed/>
                    <p:pic>
                      <p:nvPicPr>
                        <p:cNvPr id="32" name="Object 31"/>
                        <p:cNvPicPr/>
                        <p:nvPr/>
                      </p:nvPicPr>
                      <p:blipFill>
                        <a:blip r:embed="rId29"/>
                        <a:stretch>
                          <a:fillRect/>
                        </a:stretch>
                      </p:blipFill>
                      <p:spPr>
                        <a:xfrm>
                          <a:off x="8205256" y="5326519"/>
                          <a:ext cx="334818" cy="261216"/>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689648330"/>
                </p:ext>
              </p:extLst>
            </p:nvPr>
          </p:nvGraphicFramePr>
          <p:xfrm>
            <a:off x="11567948" y="5894072"/>
            <a:ext cx="266700" cy="306388"/>
          </p:xfrm>
          <a:graphic>
            <a:graphicData uri="http://schemas.openxmlformats.org/presentationml/2006/ole">
              <mc:AlternateContent xmlns:mc="http://schemas.openxmlformats.org/markup-compatibility/2006">
                <mc:Choice xmlns:v="urn:schemas-microsoft-com:vml" Requires="v">
                  <p:oleObj spid="_x0000_s167636" name="Equation" r:id="rId30" imgW="164880" imgH="190440" progId="Equation.DSMT4">
                    <p:embed/>
                  </p:oleObj>
                </mc:Choice>
                <mc:Fallback>
                  <p:oleObj name="Equation" r:id="rId30" imgW="164880" imgH="190440" progId="Equation.DSMT4">
                    <p:embed/>
                    <p:pic>
                      <p:nvPicPr>
                        <p:cNvPr id="32" name="Object 31"/>
                        <p:cNvPicPr/>
                        <p:nvPr/>
                      </p:nvPicPr>
                      <p:blipFill>
                        <a:blip r:embed="rId31"/>
                        <a:stretch>
                          <a:fillRect/>
                        </a:stretch>
                      </p:blipFill>
                      <p:spPr>
                        <a:xfrm>
                          <a:off x="11567948" y="5894072"/>
                          <a:ext cx="266700" cy="306388"/>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241993625"/>
                </p:ext>
              </p:extLst>
            </p:nvPr>
          </p:nvGraphicFramePr>
          <p:xfrm>
            <a:off x="10952162" y="5414249"/>
            <a:ext cx="306389" cy="307975"/>
          </p:xfrm>
          <a:graphic>
            <a:graphicData uri="http://schemas.openxmlformats.org/presentationml/2006/ole">
              <mc:AlternateContent xmlns:mc="http://schemas.openxmlformats.org/markup-compatibility/2006">
                <mc:Choice xmlns:v="urn:schemas-microsoft-com:vml" Requires="v">
                  <p:oleObj spid="_x0000_s167637" name="Equation" r:id="rId32" imgW="190440" imgH="190440" progId="Equation.DSMT4">
                    <p:embed/>
                  </p:oleObj>
                </mc:Choice>
                <mc:Fallback>
                  <p:oleObj name="Equation" r:id="rId32" imgW="190440" imgH="190440" progId="Equation.DSMT4">
                    <p:embed/>
                    <p:pic>
                      <p:nvPicPr>
                        <p:cNvPr id="34" name="Object 33"/>
                        <p:cNvPicPr/>
                        <p:nvPr/>
                      </p:nvPicPr>
                      <p:blipFill>
                        <a:blip r:embed="rId33"/>
                        <a:stretch>
                          <a:fillRect/>
                        </a:stretch>
                      </p:blipFill>
                      <p:spPr>
                        <a:xfrm>
                          <a:off x="10952162" y="5414249"/>
                          <a:ext cx="306389" cy="30797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3240687132"/>
                </p:ext>
              </p:extLst>
            </p:nvPr>
          </p:nvGraphicFramePr>
          <p:xfrm>
            <a:off x="10220429" y="4548034"/>
            <a:ext cx="307975" cy="287338"/>
          </p:xfrm>
          <a:graphic>
            <a:graphicData uri="http://schemas.openxmlformats.org/presentationml/2006/ole">
              <mc:AlternateContent xmlns:mc="http://schemas.openxmlformats.org/markup-compatibility/2006">
                <mc:Choice xmlns:v="urn:schemas-microsoft-com:vml" Requires="v">
                  <p:oleObj spid="_x0000_s167638" name="Equation" r:id="rId34" imgW="190440" imgH="177480" progId="Equation.DSMT4">
                    <p:embed/>
                  </p:oleObj>
                </mc:Choice>
                <mc:Fallback>
                  <p:oleObj name="Equation" r:id="rId34" imgW="190440" imgH="177480" progId="Equation.DSMT4">
                    <p:embed/>
                    <p:pic>
                      <p:nvPicPr>
                        <p:cNvPr id="35" name="Object 34"/>
                        <p:cNvPicPr/>
                        <p:nvPr/>
                      </p:nvPicPr>
                      <p:blipFill>
                        <a:blip r:embed="rId35"/>
                        <a:stretch>
                          <a:fillRect/>
                        </a:stretch>
                      </p:blipFill>
                      <p:spPr>
                        <a:xfrm>
                          <a:off x="10220429" y="4548034"/>
                          <a:ext cx="307975" cy="287338"/>
                        </a:xfrm>
                        <a:prstGeom prst="rect">
                          <a:avLst/>
                        </a:prstGeom>
                      </p:spPr>
                    </p:pic>
                  </p:oleObj>
                </mc:Fallback>
              </mc:AlternateContent>
            </a:graphicData>
          </a:graphic>
        </p:graphicFrame>
      </p:grpSp>
    </p:spTree>
    <p:extLst>
      <p:ext uri="{BB962C8B-B14F-4D97-AF65-F5344CB8AC3E}">
        <p14:creationId xmlns:p14="http://schemas.microsoft.com/office/powerpoint/2010/main" val="6872328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152400"/>
            <a:ext cx="11850708" cy="1741320"/>
            <a:chOff x="150812" y="152400"/>
            <a:chExt cx="11850708" cy="1741320"/>
          </a:xfrm>
        </p:grpSpPr>
        <p:grpSp>
          <p:nvGrpSpPr>
            <p:cNvPr id="25" name="Group 24"/>
            <p:cNvGrpSpPr/>
            <p:nvPr/>
          </p:nvGrpSpPr>
          <p:grpSpPr>
            <a:xfrm>
              <a:off x="150812" y="152400"/>
              <a:ext cx="11850708" cy="1741320"/>
              <a:chOff x="231654" y="143719"/>
              <a:chExt cx="9453242" cy="1368546"/>
            </a:xfrm>
          </p:grpSpPr>
          <p:sp>
            <p:nvSpPr>
              <p:cNvPr id="27" name="Rounded Rectangle 26"/>
              <p:cNvSpPr/>
              <p:nvPr/>
            </p:nvSpPr>
            <p:spPr>
              <a:xfrm>
                <a:off x="839497" y="196527"/>
                <a:ext cx="8845399"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Oval 30"/>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Rectangle 32"/>
              <p:cNvSpPr/>
              <p:nvPr/>
            </p:nvSpPr>
            <p:spPr>
              <a:xfrm>
                <a:off x="684398" y="588656"/>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3" name="Picture 2"/>
            <p:cNvPicPr>
              <a:picLocks noChangeAspect="1"/>
            </p:cNvPicPr>
            <p:nvPr/>
          </p:nvPicPr>
          <p:blipFill>
            <a:blip r:embed="rId4"/>
            <a:stretch>
              <a:fillRect/>
            </a:stretch>
          </p:blipFill>
          <p:spPr>
            <a:xfrm>
              <a:off x="373896" y="416304"/>
              <a:ext cx="1444877" cy="585267"/>
            </a:xfrm>
            <a:prstGeom prst="rect">
              <a:avLst/>
            </a:prstGeom>
          </p:spPr>
        </p:pic>
      </p:grpSp>
      <p:sp>
        <p:nvSpPr>
          <p:cNvPr id="8" name="TextBox 7"/>
          <p:cNvSpPr txBox="1"/>
          <p:nvPr/>
        </p:nvSpPr>
        <p:spPr>
          <a:xfrm>
            <a:off x="3122612" y="388541"/>
            <a:ext cx="6072303" cy="461665"/>
          </a:xfrm>
          <a:prstGeom prst="rect">
            <a:avLst/>
          </a:prstGeom>
          <a:noFill/>
        </p:spPr>
        <p:txBody>
          <a:bodyPr wrap="none" rtlCol="0">
            <a:spAutoFit/>
          </a:bodyPr>
          <a:lstStyle/>
          <a:p>
            <a:pPr marL="342900" indent="-342900">
              <a:buFont typeface="Wingdings" panose="05000000000000000000" pitchFamily="2" charset="2"/>
              <a:buChar char="v"/>
            </a:pPr>
            <a:r>
              <a:rPr lang="en-US" b="1"/>
              <a:t>Cho tứ diện </a:t>
            </a:r>
            <a:r>
              <a:rPr lang="en-US" i="1">
                <a:latin typeface="Times New Roman" panose="02020603050405020304" pitchFamily="18" charset="0"/>
                <a:cs typeface="Times New Roman" panose="02020603050405020304" pitchFamily="18" charset="0"/>
              </a:rPr>
              <a:t>ABCD</a:t>
            </a:r>
            <a:r>
              <a:rPr lang="en-US" b="1"/>
              <a:t>. Chứng minh rằng:</a:t>
            </a:r>
          </a:p>
        </p:txBody>
      </p:sp>
      <p:graphicFrame>
        <p:nvGraphicFramePr>
          <p:cNvPr id="9" name="Object 8"/>
          <p:cNvGraphicFramePr>
            <a:graphicFrameLocks noChangeAspect="1"/>
          </p:cNvGraphicFramePr>
          <p:nvPr>
            <p:extLst>
              <p:ext uri="{D42A27DB-BD31-4B8C-83A1-F6EECF244321}">
                <p14:modId xmlns:p14="http://schemas.microsoft.com/office/powerpoint/2010/main" val="3391257686"/>
              </p:ext>
            </p:extLst>
          </p:nvPr>
        </p:nvGraphicFramePr>
        <p:xfrm>
          <a:off x="2724732" y="884315"/>
          <a:ext cx="2776806" cy="490025"/>
        </p:xfrm>
        <a:graphic>
          <a:graphicData uri="http://schemas.openxmlformats.org/presentationml/2006/ole">
            <mc:AlternateContent xmlns:mc="http://schemas.openxmlformats.org/markup-compatibility/2006">
              <mc:Choice xmlns:v="urn:schemas-microsoft-com:vml" Requires="v">
                <p:oleObj spid="_x0000_s164212" name="Equation" r:id="rId5" imgW="1295280" imgH="228600" progId="Equation.DSMT4">
                  <p:embed/>
                </p:oleObj>
              </mc:Choice>
              <mc:Fallback>
                <p:oleObj name="Equation" r:id="rId5" imgW="1295280" imgH="228600" progId="Equation.DSMT4">
                  <p:embed/>
                  <p:pic>
                    <p:nvPicPr>
                      <p:cNvPr id="9" name="Object 8"/>
                      <p:cNvPicPr/>
                      <p:nvPr/>
                    </p:nvPicPr>
                    <p:blipFill>
                      <a:blip r:embed="rId6"/>
                      <a:stretch>
                        <a:fillRect/>
                      </a:stretch>
                    </p:blipFill>
                    <p:spPr>
                      <a:xfrm>
                        <a:off x="2724732" y="884315"/>
                        <a:ext cx="2776806" cy="490025"/>
                      </a:xfrm>
                      <a:prstGeom prst="rect">
                        <a:avLst/>
                      </a:prstGeom>
                    </p:spPr>
                  </p:pic>
                </p:oleObj>
              </mc:Fallback>
            </mc:AlternateContent>
          </a:graphicData>
        </a:graphic>
      </p:graphicFrame>
      <p:sp>
        <p:nvSpPr>
          <p:cNvPr id="11" name="Rectangle 10"/>
          <p:cNvSpPr/>
          <p:nvPr/>
        </p:nvSpPr>
        <p:spPr>
          <a:xfrm>
            <a:off x="2357689" y="941532"/>
            <a:ext cx="526106" cy="461665"/>
          </a:xfrm>
          <a:prstGeom prst="rect">
            <a:avLst/>
          </a:prstGeom>
        </p:spPr>
        <p:txBody>
          <a:bodyPr wrap="none">
            <a:spAutoFit/>
          </a:bodyPr>
          <a:lstStyle/>
          <a:p>
            <a:r>
              <a:rPr lang="en-US"/>
              <a:t>a. </a:t>
            </a:r>
          </a:p>
        </p:txBody>
      </p:sp>
      <p:sp>
        <p:nvSpPr>
          <p:cNvPr id="34" name="Rectangle 33"/>
          <p:cNvSpPr/>
          <p:nvPr/>
        </p:nvSpPr>
        <p:spPr>
          <a:xfrm>
            <a:off x="6653498" y="941532"/>
            <a:ext cx="526106" cy="461665"/>
          </a:xfrm>
          <a:prstGeom prst="rect">
            <a:avLst/>
          </a:prstGeom>
        </p:spPr>
        <p:txBody>
          <a:bodyPr wrap="none">
            <a:spAutoFit/>
          </a:bodyPr>
          <a:lstStyle/>
          <a:p>
            <a:r>
              <a:rPr lang="en-US"/>
              <a:t>b. </a:t>
            </a:r>
          </a:p>
        </p:txBody>
      </p:sp>
      <p:graphicFrame>
        <p:nvGraphicFramePr>
          <p:cNvPr id="35" name="Object 34"/>
          <p:cNvGraphicFramePr>
            <a:graphicFrameLocks noChangeAspect="1"/>
          </p:cNvGraphicFramePr>
          <p:nvPr>
            <p:extLst>
              <p:ext uri="{D42A27DB-BD31-4B8C-83A1-F6EECF244321}">
                <p14:modId xmlns:p14="http://schemas.microsoft.com/office/powerpoint/2010/main" val="3494953593"/>
              </p:ext>
            </p:extLst>
          </p:nvPr>
        </p:nvGraphicFramePr>
        <p:xfrm>
          <a:off x="7085012" y="883802"/>
          <a:ext cx="4083050" cy="490538"/>
        </p:xfrm>
        <a:graphic>
          <a:graphicData uri="http://schemas.openxmlformats.org/presentationml/2006/ole">
            <mc:AlternateContent xmlns:mc="http://schemas.openxmlformats.org/markup-compatibility/2006">
              <mc:Choice xmlns:v="urn:schemas-microsoft-com:vml" Requires="v">
                <p:oleObj spid="_x0000_s164213" name="Equation" r:id="rId7" imgW="1904760" imgH="228600" progId="Equation.DSMT4">
                  <p:embed/>
                </p:oleObj>
              </mc:Choice>
              <mc:Fallback>
                <p:oleObj name="Equation" r:id="rId7" imgW="1904760" imgH="228600" progId="Equation.DSMT4">
                  <p:embed/>
                  <p:pic>
                    <p:nvPicPr>
                      <p:cNvPr id="35" name="Object 34"/>
                      <p:cNvPicPr/>
                      <p:nvPr/>
                    </p:nvPicPr>
                    <p:blipFill>
                      <a:blip r:embed="rId8"/>
                      <a:stretch>
                        <a:fillRect/>
                      </a:stretch>
                    </p:blipFill>
                    <p:spPr>
                      <a:xfrm>
                        <a:off x="7085012" y="883802"/>
                        <a:ext cx="4083050" cy="490538"/>
                      </a:xfrm>
                      <a:prstGeom prst="rect">
                        <a:avLst/>
                      </a:prstGeom>
                    </p:spPr>
                  </p:pic>
                </p:oleObj>
              </mc:Fallback>
            </mc:AlternateContent>
          </a:graphicData>
        </a:graphic>
      </p:graphicFrame>
      <p:pic>
        <p:nvPicPr>
          <p:cNvPr id="12" name="Picture 11"/>
          <p:cNvPicPr>
            <a:picLocks noChangeAspect="1"/>
          </p:cNvPicPr>
          <p:nvPr/>
        </p:nvPicPr>
        <p:blipFill rotWithShape="1">
          <a:blip r:embed="rId9"/>
          <a:srcRect t="34009" r="12585" b="34173"/>
          <a:stretch/>
        </p:blipFill>
        <p:spPr>
          <a:xfrm>
            <a:off x="1835459" y="3713286"/>
            <a:ext cx="6170882" cy="586740"/>
          </a:xfrm>
          <a:prstGeom prst="rect">
            <a:avLst/>
          </a:prstGeom>
        </p:spPr>
      </p:pic>
      <p:pic>
        <p:nvPicPr>
          <p:cNvPr id="36" name="Picture 35"/>
          <p:cNvPicPr>
            <a:picLocks noChangeAspect="1"/>
          </p:cNvPicPr>
          <p:nvPr/>
        </p:nvPicPr>
        <p:blipFill rotWithShape="1">
          <a:blip r:embed="rId9"/>
          <a:srcRect t="68182" r="12941"/>
          <a:stretch/>
        </p:blipFill>
        <p:spPr>
          <a:xfrm>
            <a:off x="1818773" y="4246686"/>
            <a:ext cx="6145695" cy="586740"/>
          </a:xfrm>
          <a:prstGeom prst="rect">
            <a:avLst/>
          </a:prstGeom>
        </p:spPr>
      </p:pic>
      <p:grpSp>
        <p:nvGrpSpPr>
          <p:cNvPr id="48" name="Group 47"/>
          <p:cNvGrpSpPr/>
          <p:nvPr/>
        </p:nvGrpSpPr>
        <p:grpSpPr>
          <a:xfrm>
            <a:off x="1446771" y="2527392"/>
            <a:ext cx="3219448" cy="529001"/>
            <a:chOff x="1446771" y="2527392"/>
            <a:chExt cx="3219448" cy="529001"/>
          </a:xfrm>
        </p:grpSpPr>
        <p:graphicFrame>
          <p:nvGraphicFramePr>
            <p:cNvPr id="38" name="Object 37"/>
            <p:cNvGraphicFramePr>
              <a:graphicFrameLocks noChangeAspect="1"/>
            </p:cNvGraphicFramePr>
            <p:nvPr>
              <p:extLst>
                <p:ext uri="{D42A27DB-BD31-4B8C-83A1-F6EECF244321}">
                  <p14:modId xmlns:p14="http://schemas.microsoft.com/office/powerpoint/2010/main" val="3283077971"/>
                </p:ext>
              </p:extLst>
            </p:nvPr>
          </p:nvGraphicFramePr>
          <p:xfrm>
            <a:off x="1889413" y="2527392"/>
            <a:ext cx="2776806" cy="490025"/>
          </p:xfrm>
          <a:graphic>
            <a:graphicData uri="http://schemas.openxmlformats.org/presentationml/2006/ole">
              <mc:AlternateContent xmlns:mc="http://schemas.openxmlformats.org/markup-compatibility/2006">
                <mc:Choice xmlns:v="urn:schemas-microsoft-com:vml" Requires="v">
                  <p:oleObj spid="_x0000_s164214" name="Equation" r:id="rId10" imgW="1295280" imgH="228600" progId="Equation.DSMT4">
                    <p:embed/>
                  </p:oleObj>
                </mc:Choice>
                <mc:Fallback>
                  <p:oleObj name="Equation" r:id="rId10" imgW="1295280" imgH="228600" progId="Equation.DSMT4">
                    <p:embed/>
                    <p:pic>
                      <p:nvPicPr>
                        <p:cNvPr id="38" name="Object 37"/>
                        <p:cNvPicPr/>
                        <p:nvPr/>
                      </p:nvPicPr>
                      <p:blipFill>
                        <a:blip r:embed="rId11"/>
                        <a:stretch>
                          <a:fillRect/>
                        </a:stretch>
                      </p:blipFill>
                      <p:spPr>
                        <a:xfrm>
                          <a:off x="1889413" y="2527392"/>
                          <a:ext cx="2776806" cy="490025"/>
                        </a:xfrm>
                        <a:prstGeom prst="rect">
                          <a:avLst/>
                        </a:prstGeom>
                      </p:spPr>
                    </p:pic>
                  </p:oleObj>
                </mc:Fallback>
              </mc:AlternateContent>
            </a:graphicData>
          </a:graphic>
        </p:graphicFrame>
        <p:sp>
          <p:nvSpPr>
            <p:cNvPr id="39" name="Rectangle 38"/>
            <p:cNvSpPr/>
            <p:nvPr/>
          </p:nvSpPr>
          <p:spPr>
            <a:xfrm>
              <a:off x="1446771" y="2594728"/>
              <a:ext cx="526106" cy="461665"/>
            </a:xfrm>
            <a:prstGeom prst="rect">
              <a:avLst/>
            </a:prstGeom>
          </p:spPr>
          <p:txBody>
            <a:bodyPr wrap="none">
              <a:spAutoFit/>
            </a:bodyPr>
            <a:lstStyle/>
            <a:p>
              <a:r>
                <a:rPr lang="en-US"/>
                <a:t>a. </a:t>
              </a:r>
            </a:p>
          </p:txBody>
        </p:sp>
      </p:grpSp>
      <p:grpSp>
        <p:nvGrpSpPr>
          <p:cNvPr id="49" name="Group 48"/>
          <p:cNvGrpSpPr/>
          <p:nvPr/>
        </p:nvGrpSpPr>
        <p:grpSpPr>
          <a:xfrm>
            <a:off x="1446771" y="3179886"/>
            <a:ext cx="6514768" cy="586740"/>
            <a:chOff x="1446771" y="3179886"/>
            <a:chExt cx="6514768" cy="586740"/>
          </a:xfrm>
        </p:grpSpPr>
        <p:pic>
          <p:nvPicPr>
            <p:cNvPr id="37" name="Picture 36"/>
            <p:cNvPicPr>
              <a:picLocks noChangeAspect="1"/>
            </p:cNvPicPr>
            <p:nvPr/>
          </p:nvPicPr>
          <p:blipFill rotWithShape="1">
            <a:blip r:embed="rId9"/>
            <a:srcRect t="-229" r="13854" b="68410"/>
            <a:stretch/>
          </p:blipFill>
          <p:spPr>
            <a:xfrm>
              <a:off x="1880263" y="3179886"/>
              <a:ext cx="6081276" cy="586740"/>
            </a:xfrm>
            <a:prstGeom prst="rect">
              <a:avLst/>
            </a:prstGeom>
          </p:spPr>
        </p:pic>
        <p:sp>
          <p:nvSpPr>
            <p:cNvPr id="40" name="Rectangle 39"/>
            <p:cNvSpPr/>
            <p:nvPr/>
          </p:nvSpPr>
          <p:spPr>
            <a:xfrm>
              <a:off x="1446771" y="3271736"/>
              <a:ext cx="526106" cy="461665"/>
            </a:xfrm>
            <a:prstGeom prst="rect">
              <a:avLst/>
            </a:prstGeom>
          </p:spPr>
          <p:txBody>
            <a:bodyPr wrap="none">
              <a:spAutoFit/>
            </a:bodyPr>
            <a:lstStyle/>
            <a:p>
              <a:r>
                <a:rPr lang="en-US"/>
                <a:t>b. </a:t>
              </a:r>
            </a:p>
          </p:txBody>
        </p:sp>
      </p:grpSp>
      <p:graphicFrame>
        <p:nvGraphicFramePr>
          <p:cNvPr id="41" name="Object 40"/>
          <p:cNvGraphicFramePr>
            <a:graphicFrameLocks noChangeAspect="1"/>
          </p:cNvGraphicFramePr>
          <p:nvPr>
            <p:extLst>
              <p:ext uri="{D42A27DB-BD31-4B8C-83A1-F6EECF244321}">
                <p14:modId xmlns:p14="http://schemas.microsoft.com/office/powerpoint/2010/main" val="2198797060"/>
              </p:ext>
            </p:extLst>
          </p:nvPr>
        </p:nvGraphicFramePr>
        <p:xfrm>
          <a:off x="1835459" y="5023298"/>
          <a:ext cx="4083050" cy="490538"/>
        </p:xfrm>
        <a:graphic>
          <a:graphicData uri="http://schemas.openxmlformats.org/presentationml/2006/ole">
            <mc:AlternateContent xmlns:mc="http://schemas.openxmlformats.org/markup-compatibility/2006">
              <mc:Choice xmlns:v="urn:schemas-microsoft-com:vml" Requires="v">
                <p:oleObj spid="_x0000_s164215" name="Equation" r:id="rId12" imgW="1904760" imgH="228600" progId="Equation.DSMT4">
                  <p:embed/>
                </p:oleObj>
              </mc:Choice>
              <mc:Fallback>
                <p:oleObj name="Equation" r:id="rId12" imgW="1904760" imgH="228600" progId="Equation.DSMT4">
                  <p:embed/>
                  <p:pic>
                    <p:nvPicPr>
                      <p:cNvPr id="41" name="Object 40"/>
                      <p:cNvPicPr/>
                      <p:nvPr/>
                    </p:nvPicPr>
                    <p:blipFill>
                      <a:blip r:embed="rId13"/>
                      <a:stretch>
                        <a:fillRect/>
                      </a:stretch>
                    </p:blipFill>
                    <p:spPr>
                      <a:xfrm>
                        <a:off x="1835459" y="5023298"/>
                        <a:ext cx="4083050" cy="49053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3903158206"/>
              </p:ext>
            </p:extLst>
          </p:nvPr>
        </p:nvGraphicFramePr>
        <p:xfrm>
          <a:off x="4666219" y="2506868"/>
          <a:ext cx="4900613" cy="490537"/>
        </p:xfrm>
        <a:graphic>
          <a:graphicData uri="http://schemas.openxmlformats.org/presentationml/2006/ole">
            <mc:AlternateContent xmlns:mc="http://schemas.openxmlformats.org/markup-compatibility/2006">
              <mc:Choice xmlns:v="urn:schemas-microsoft-com:vml" Requires="v">
                <p:oleObj spid="_x0000_s164216" name="Equation" r:id="rId14" imgW="2286000" imgH="228600" progId="Equation.DSMT4">
                  <p:embed/>
                </p:oleObj>
              </mc:Choice>
              <mc:Fallback>
                <p:oleObj name="Equation" r:id="rId14" imgW="2286000" imgH="228600" progId="Equation.DSMT4">
                  <p:embed/>
                  <p:pic>
                    <p:nvPicPr>
                      <p:cNvPr id="42" name="Object 41"/>
                      <p:cNvPicPr/>
                      <p:nvPr/>
                    </p:nvPicPr>
                    <p:blipFill>
                      <a:blip r:embed="rId15"/>
                      <a:stretch>
                        <a:fillRect/>
                      </a:stretch>
                    </p:blipFill>
                    <p:spPr>
                      <a:xfrm>
                        <a:off x="4666219" y="2506868"/>
                        <a:ext cx="4900613" cy="490537"/>
                      </a:xfrm>
                      <a:prstGeom prst="rect">
                        <a:avLst/>
                      </a:prstGeom>
                    </p:spPr>
                  </p:pic>
                </p:oleObj>
              </mc:Fallback>
            </mc:AlternateContent>
          </a:graphicData>
        </a:graphic>
      </p:graphicFrame>
      <p:cxnSp>
        <p:nvCxnSpPr>
          <p:cNvPr id="44" name="Straight Connector 43"/>
          <p:cNvCxnSpPr/>
          <p:nvPr/>
        </p:nvCxnSpPr>
        <p:spPr>
          <a:xfrm>
            <a:off x="1683255" y="4876800"/>
            <a:ext cx="64685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16"/>
          <a:stretch>
            <a:fillRect/>
          </a:stretch>
        </p:blipFill>
        <p:spPr>
          <a:xfrm>
            <a:off x="5460710" y="1973468"/>
            <a:ext cx="1396105" cy="310923"/>
          </a:xfrm>
          <a:prstGeom prst="rect">
            <a:avLst/>
          </a:prstGeom>
        </p:spPr>
      </p:pic>
    </p:spTree>
    <p:extLst>
      <p:ext uri="{BB962C8B-B14F-4D97-AF65-F5344CB8AC3E}">
        <p14:creationId xmlns:p14="http://schemas.microsoft.com/office/powerpoint/2010/main" val="399610512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0" y="76200"/>
            <a:ext cx="12107917" cy="1683072"/>
            <a:chOff x="22545" y="4885895"/>
            <a:chExt cx="12107917" cy="1683072"/>
          </a:xfrm>
        </p:grpSpPr>
        <p:sp>
          <p:nvSpPr>
            <p:cNvPr id="32" name="Rounded Rectangle 31"/>
            <p:cNvSpPr/>
            <p:nvPr/>
          </p:nvSpPr>
          <p:spPr>
            <a:xfrm>
              <a:off x="880160" y="4885895"/>
              <a:ext cx="11250302" cy="1683072"/>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3" name="Oval 32"/>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408" y="497976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a:stretch>
            <a:fillRect/>
          </a:stretch>
        </p:blipFill>
        <p:spPr>
          <a:xfrm>
            <a:off x="5082897" y="1904355"/>
            <a:ext cx="1399199" cy="306836"/>
          </a:xfrm>
          <a:prstGeom prst="rect">
            <a:avLst/>
          </a:prstGeom>
        </p:spPr>
      </p:pic>
      <p:pic>
        <p:nvPicPr>
          <p:cNvPr id="37" name="Picture 36"/>
          <p:cNvPicPr>
            <a:picLocks noChangeAspect="1"/>
          </p:cNvPicPr>
          <p:nvPr/>
        </p:nvPicPr>
        <p:blipFill>
          <a:blip r:embed="rId4"/>
          <a:stretch>
            <a:fillRect/>
          </a:stretch>
        </p:blipFill>
        <p:spPr>
          <a:xfrm rot="10573324">
            <a:off x="24307" y="251831"/>
            <a:ext cx="1349943" cy="779268"/>
          </a:xfrm>
          <a:prstGeom prst="rect">
            <a:avLst/>
          </a:prstGeom>
        </p:spPr>
      </p:pic>
      <p:pic>
        <p:nvPicPr>
          <p:cNvPr id="38" name="Picture 37"/>
          <p:cNvPicPr>
            <a:picLocks noChangeAspect="1"/>
          </p:cNvPicPr>
          <p:nvPr/>
        </p:nvPicPr>
        <p:blipFill>
          <a:blip r:embed="rId5"/>
          <a:stretch>
            <a:fillRect/>
          </a:stretch>
        </p:blipFill>
        <p:spPr>
          <a:xfrm>
            <a:off x="157863" y="641466"/>
            <a:ext cx="1437978" cy="592184"/>
          </a:xfrm>
          <a:prstGeom prst="rect">
            <a:avLst/>
          </a:prstGeom>
        </p:spPr>
      </p:pic>
      <p:sp>
        <p:nvSpPr>
          <p:cNvPr id="2" name="Rectangle 1"/>
          <p:cNvSpPr/>
          <p:nvPr/>
        </p:nvSpPr>
        <p:spPr>
          <a:xfrm>
            <a:off x="1609859" y="80658"/>
            <a:ext cx="10498057" cy="1569660"/>
          </a:xfrm>
          <a:prstGeom prst="rect">
            <a:avLst/>
          </a:prstGeom>
        </p:spPr>
        <p:txBody>
          <a:bodyPr wrap="square">
            <a:spAutoFit/>
          </a:bodyPr>
          <a:lstStyle/>
          <a:p>
            <a:pPr marL="342900" indent="-342900">
              <a:buFont typeface="Wingdings" panose="05000000000000000000" pitchFamily="2" charset="2"/>
              <a:buChar char="v"/>
            </a:pPr>
            <a:r>
              <a:rPr lang="vi-VN" b="1"/>
              <a:t>Thang cuốn tại các trung tâm thương mại, siêu thị lớn hay nhà ga, sân bay thường có hai làn, trong đó có một làn lên và một làn xuống. Khi thang cuốn chuyển động, vectơ biểu diễn vận tốc của mỗi làn có là hai vectơ đối nhau hay không? Giải thích vì sao.</a:t>
            </a:r>
            <a:endParaRPr lang="en-US" b="1"/>
          </a:p>
        </p:txBody>
      </p:sp>
      <p:sp>
        <p:nvSpPr>
          <p:cNvPr id="6" name="Rectangle 5"/>
          <p:cNvSpPr/>
          <p:nvPr/>
        </p:nvSpPr>
        <p:spPr>
          <a:xfrm>
            <a:off x="1141412" y="2311926"/>
            <a:ext cx="5943600" cy="1200329"/>
          </a:xfrm>
          <a:prstGeom prst="rect">
            <a:avLst/>
          </a:prstGeom>
        </p:spPr>
        <p:txBody>
          <a:bodyPr wrap="square">
            <a:spAutoFit/>
          </a:bodyPr>
          <a:lstStyle/>
          <a:p>
            <a:pPr algn="just"/>
            <a:r>
              <a:rPr lang="en-US"/>
              <a:t>H</a:t>
            </a:r>
            <a:r>
              <a:rPr lang="vi-VN"/>
              <a:t>ai vectơ vận tốc cùng phương (làn lên và làn xuống song song) và ngược hướng (một làn đi lên và một làn đi xuống). </a:t>
            </a:r>
            <a:endParaRPr lang="en-US"/>
          </a:p>
        </p:txBody>
      </p:sp>
      <p:sp>
        <p:nvSpPr>
          <p:cNvPr id="7" name="Rectangle 6"/>
          <p:cNvSpPr/>
          <p:nvPr/>
        </p:nvSpPr>
        <p:spPr>
          <a:xfrm>
            <a:off x="1141412" y="3733800"/>
            <a:ext cx="5948860" cy="1569660"/>
          </a:xfrm>
          <a:prstGeom prst="rect">
            <a:avLst/>
          </a:prstGeom>
        </p:spPr>
        <p:txBody>
          <a:bodyPr wrap="square">
            <a:spAutoFit/>
          </a:bodyPr>
          <a:lstStyle/>
          <a:p>
            <a:pPr algn="just"/>
            <a:r>
              <a:rPr lang="vi-VN"/>
              <a:t>Thông thường thì làn lên và làn xuống có cùng tốc độ di chuyển nên độ lớn của hai vectơ vận tốc bằng nhau. Vì vậy hai vectơ vận tốc là hai vectơ đối nhau.</a:t>
            </a:r>
            <a:endParaRPr lang="en-US"/>
          </a:p>
        </p:txBody>
      </p:sp>
      <p:pic>
        <p:nvPicPr>
          <p:cNvPr id="9" name="Picture 8"/>
          <p:cNvPicPr>
            <a:picLocks noChangeAspect="1"/>
          </p:cNvPicPr>
          <p:nvPr/>
        </p:nvPicPr>
        <p:blipFill rotWithShape="1">
          <a:blip r:embed="rId6"/>
          <a:srcRect l="3488" t="4957" r="5453" b="13054"/>
          <a:stretch/>
        </p:blipFill>
        <p:spPr>
          <a:xfrm>
            <a:off x="7237412" y="2386693"/>
            <a:ext cx="4861571" cy="2694214"/>
          </a:xfrm>
          <a:prstGeom prst="rect">
            <a:avLst/>
          </a:prstGeom>
        </p:spPr>
      </p:pic>
    </p:spTree>
    <p:extLst>
      <p:ext uri="{BB962C8B-B14F-4D97-AF65-F5344CB8AC3E}">
        <p14:creationId xmlns:p14="http://schemas.microsoft.com/office/powerpoint/2010/main" val="3366362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203147" y="122769"/>
            <a:ext cx="9320265" cy="40411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IV . TÍCH CỦA MỘT SỐ VỚI MỘT VECTƠ TRONG KHÔNG GIAN </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12" name="Rounded Rectangle 11"/>
          <p:cNvSpPr/>
          <p:nvPr/>
        </p:nvSpPr>
        <p:spPr>
          <a:xfrm>
            <a:off x="1293813" y="714033"/>
            <a:ext cx="10812332" cy="1676252"/>
          </a:xfrm>
          <a:prstGeom prst="roundRect">
            <a:avLst>
              <a:gd name="adj" fmla="val 10516"/>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1803939" y="1010129"/>
                <a:ext cx="8679222" cy="536942"/>
              </a:xfrm>
              <a:prstGeom prst="rect">
                <a:avLst/>
              </a:prstGeom>
            </p:spPr>
            <p:txBody>
              <a:bodyPr wrap="square">
                <a:spAutoFit/>
              </a:bodyPr>
              <a:lstStyle/>
              <a:p>
                <a:r>
                  <a:rPr lang="en-US" b="1"/>
                  <a:t>a) </a:t>
                </a:r>
                <a14:m>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𝑀𝑁</m:t>
                        </m:r>
                      </m:e>
                    </m:acc>
                  </m:oMath>
                </a14:m>
                <a:r>
                  <a:rPr lang="en-US" b="1"/>
                  <a:t> và </a:t>
                </a:r>
                <a14:m>
                  <m:oMath xmlns:m="http://schemas.openxmlformats.org/officeDocument/2006/math">
                    <m:acc>
                      <m:accPr>
                        <m:chr m:val="⃗"/>
                        <m:ctrlPr>
                          <a:rPr lang="en-US" b="1" i="1">
                            <a:latin typeface="Cambria Math" panose="02040503050406030204" pitchFamily="18" charset="0"/>
                          </a:rPr>
                        </m:ctrlPr>
                      </m:accPr>
                      <m:e>
                        <m:sSup>
                          <m:sSupPr>
                            <m:ctrlPr>
                              <a:rPr lang="en-US"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𝐶</m:t>
                        </m:r>
                        <m:r>
                          <a:rPr lang="en-US" b="0" i="1" smtClean="0">
                            <a:latin typeface="Cambria Math" panose="02040503050406030204" pitchFamily="18" charset="0"/>
                          </a:rPr>
                          <m:t>′</m:t>
                        </m:r>
                      </m:e>
                    </m:acc>
                  </m:oMath>
                </a14:m>
                <a:r>
                  <a:rPr lang="en-US" b="1"/>
                  <a:t> cùng phương không? Cùng hướng không?</a:t>
                </a:r>
              </a:p>
            </p:txBody>
          </p:sp>
        </mc:Choice>
        <mc:Fallback xmlns="">
          <p:sp>
            <p:nvSpPr>
              <p:cNvPr id="14" name="Rectangle 13"/>
              <p:cNvSpPr>
                <a:spLocks noRot="1" noChangeAspect="1" noMove="1" noResize="1" noEditPoints="1" noAdjustHandles="1" noChangeArrowheads="1" noChangeShapeType="1" noTextEdit="1"/>
              </p:cNvSpPr>
              <p:nvPr/>
            </p:nvSpPr>
            <p:spPr>
              <a:xfrm>
                <a:off x="1803939" y="1010129"/>
                <a:ext cx="8679222" cy="536942"/>
              </a:xfrm>
              <a:prstGeom prst="rect">
                <a:avLst/>
              </a:prstGeom>
              <a:blipFill>
                <a:blip r:embed="rId4"/>
                <a:stretch>
                  <a:fillRect l="-1124" b="-26136"/>
                </a:stretch>
              </a:blipFill>
            </p:spPr>
            <p:txBody>
              <a:bodyPr/>
              <a:lstStyle/>
              <a:p>
                <a:r>
                  <a:rPr lang="en-US">
                    <a:noFill/>
                  </a:rPr>
                  <a:t> </a:t>
                </a:r>
              </a:p>
            </p:txBody>
          </p:sp>
        </mc:Fallback>
      </mc:AlternateContent>
      <p:pic>
        <p:nvPicPr>
          <p:cNvPr id="17" name="Picture 16"/>
          <p:cNvPicPr>
            <a:picLocks noChangeAspect="1"/>
          </p:cNvPicPr>
          <p:nvPr/>
        </p:nvPicPr>
        <p:blipFill>
          <a:blip r:embed="rId5"/>
          <a:stretch>
            <a:fillRect/>
          </a:stretch>
        </p:blipFill>
        <p:spPr>
          <a:xfrm>
            <a:off x="4863279" y="2435103"/>
            <a:ext cx="1280271" cy="304826"/>
          </a:xfrm>
          <a:prstGeom prst="rect">
            <a:avLst/>
          </a:prstGeom>
        </p:spPr>
      </p:pic>
      <p:sp>
        <p:nvSpPr>
          <p:cNvPr id="20" name="Rectangle 19"/>
          <p:cNvSpPr/>
          <p:nvPr/>
        </p:nvSpPr>
        <p:spPr>
          <a:xfrm>
            <a:off x="1823514" y="1645960"/>
            <a:ext cx="1524000" cy="461665"/>
          </a:xfrm>
          <a:prstGeom prst="rect">
            <a:avLst/>
          </a:prstGeom>
        </p:spPr>
        <p:txBody>
          <a:bodyPr wrap="square">
            <a:spAutoFit/>
          </a:bodyPr>
          <a:lstStyle/>
          <a:p>
            <a:r>
              <a:rPr lang="en-US" b="1"/>
              <a:t>b) Vì sao</a:t>
            </a:r>
          </a:p>
        </p:txBody>
      </p:sp>
      <p:graphicFrame>
        <p:nvGraphicFramePr>
          <p:cNvPr id="8" name="Object 7"/>
          <p:cNvGraphicFramePr>
            <a:graphicFrameLocks noChangeAspect="1"/>
          </p:cNvGraphicFramePr>
          <p:nvPr>
            <p:extLst>
              <p:ext uri="{D42A27DB-BD31-4B8C-83A1-F6EECF244321}">
                <p14:modId xmlns:p14="http://schemas.microsoft.com/office/powerpoint/2010/main" val="76832372"/>
              </p:ext>
            </p:extLst>
          </p:nvPr>
        </p:nvGraphicFramePr>
        <p:xfrm>
          <a:off x="3252145" y="1427603"/>
          <a:ext cx="2096216" cy="898377"/>
        </p:xfrm>
        <a:graphic>
          <a:graphicData uri="http://schemas.openxmlformats.org/presentationml/2006/ole">
            <mc:AlternateContent xmlns:mc="http://schemas.openxmlformats.org/markup-compatibility/2006">
              <mc:Choice xmlns:v="urn:schemas-microsoft-com:vml" Requires="v">
                <p:oleObj spid="_x0000_s158205" name="Equation" r:id="rId6" imgW="977760" imgH="419040" progId="Equation.DSMT4">
                  <p:embed/>
                </p:oleObj>
              </mc:Choice>
              <mc:Fallback>
                <p:oleObj name="Equation" r:id="rId6" imgW="977760" imgH="419040" progId="Equation.DSMT4">
                  <p:embed/>
                  <p:pic>
                    <p:nvPicPr>
                      <p:cNvPr id="0" name=""/>
                      <p:cNvPicPr/>
                      <p:nvPr/>
                    </p:nvPicPr>
                    <p:blipFill>
                      <a:blip r:embed="rId7"/>
                      <a:stretch>
                        <a:fillRect/>
                      </a:stretch>
                    </p:blipFill>
                    <p:spPr>
                      <a:xfrm>
                        <a:off x="3252145" y="1427603"/>
                        <a:ext cx="2096216" cy="898377"/>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21" name="Rectangle 20"/>
              <p:cNvSpPr/>
              <p:nvPr/>
            </p:nvSpPr>
            <p:spPr>
              <a:xfrm>
                <a:off x="1352872" y="2995732"/>
                <a:ext cx="7093854" cy="536942"/>
              </a:xfrm>
              <a:prstGeom prst="rect">
                <a:avLst/>
              </a:prstGeom>
            </p:spPr>
            <p:txBody>
              <a:bodyPr wrap="square">
                <a:spAutoFit/>
              </a:bodyPr>
              <a:lstStyle/>
              <a:p>
                <a:r>
                  <a:rPr lang="en-US" b="1"/>
                  <a:t>a) </a:t>
                </a:r>
                <a14:m>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𝑀𝑁</m:t>
                        </m:r>
                      </m:e>
                    </m:acc>
                  </m:oMath>
                </a14:m>
                <a:r>
                  <a:rPr lang="en-US" b="1"/>
                  <a:t> và </a:t>
                </a:r>
                <a14:m>
                  <m:oMath xmlns:m="http://schemas.openxmlformats.org/officeDocument/2006/math">
                    <m:acc>
                      <m:accPr>
                        <m:chr m:val="⃗"/>
                        <m:ctrlPr>
                          <a:rPr lang="en-US" b="1" i="1">
                            <a:latin typeface="Cambria Math" panose="02040503050406030204" pitchFamily="18" charset="0"/>
                          </a:rPr>
                        </m:ctrlPr>
                      </m:accPr>
                      <m:e>
                        <m:sSup>
                          <m:sSupPr>
                            <m:ctrlPr>
                              <a:rPr lang="en-US" i="1" smtClean="0">
                                <a:latin typeface="Cambria Math" panose="02040503050406030204" pitchFamily="18" charset="0"/>
                              </a:rPr>
                            </m:ctrlPr>
                          </m:sSupPr>
                          <m:e>
                            <m:r>
                              <a:rPr lang="en-US" b="0" i="1" smtClean="0">
                                <a:latin typeface="Cambria Math" panose="02040503050406030204" pitchFamily="18" charset="0"/>
                              </a:rPr>
                              <m:t>𝐵</m:t>
                            </m:r>
                          </m:e>
                          <m:sup>
                            <m:r>
                              <a:rPr lang="en-US" b="0" i="1" smtClean="0">
                                <a:latin typeface="Cambria Math" panose="02040503050406030204" pitchFamily="18" charset="0"/>
                              </a:rPr>
                              <m:t>′</m:t>
                            </m:r>
                          </m:sup>
                        </m:sSup>
                        <m:r>
                          <a:rPr lang="en-US" b="0" i="1" smtClean="0">
                            <a:latin typeface="Cambria Math" panose="02040503050406030204" pitchFamily="18" charset="0"/>
                          </a:rPr>
                          <m:t>𝐶</m:t>
                        </m:r>
                        <m:r>
                          <a:rPr lang="en-US" b="0" i="1" smtClean="0">
                            <a:latin typeface="Cambria Math" panose="02040503050406030204" pitchFamily="18" charset="0"/>
                          </a:rPr>
                          <m:t>′</m:t>
                        </m:r>
                      </m:e>
                    </m:acc>
                  </m:oMath>
                </a14:m>
                <a:r>
                  <a:rPr lang="en-US" b="1"/>
                  <a:t> cùng phương, cùng hướng.</a:t>
                </a:r>
              </a:p>
            </p:txBody>
          </p:sp>
        </mc:Choice>
        <mc:Fallback xmlns="">
          <p:sp>
            <p:nvSpPr>
              <p:cNvPr id="21" name="Rectangle 20"/>
              <p:cNvSpPr>
                <a:spLocks noRot="1" noChangeAspect="1" noMove="1" noResize="1" noEditPoints="1" noAdjustHandles="1" noChangeArrowheads="1" noChangeShapeType="1" noTextEdit="1"/>
              </p:cNvSpPr>
              <p:nvPr/>
            </p:nvSpPr>
            <p:spPr>
              <a:xfrm>
                <a:off x="1352872" y="2995732"/>
                <a:ext cx="7093854" cy="536942"/>
              </a:xfrm>
              <a:prstGeom prst="rect">
                <a:avLst/>
              </a:prstGeom>
              <a:blipFill>
                <a:blip r:embed="rId8"/>
                <a:stretch>
                  <a:fillRect l="-1375" b="-24719"/>
                </a:stretch>
              </a:blipFill>
            </p:spPr>
            <p:txBody>
              <a:bodyPr/>
              <a:lstStyle/>
              <a:p>
                <a:r>
                  <a:rPr lang="en-US">
                    <a:noFill/>
                  </a:rPr>
                  <a:t> </a:t>
                </a:r>
              </a:p>
            </p:txBody>
          </p:sp>
        </mc:Fallback>
      </mc:AlternateContent>
      <p:grpSp>
        <p:nvGrpSpPr>
          <p:cNvPr id="9" name="Group 8"/>
          <p:cNvGrpSpPr/>
          <p:nvPr/>
        </p:nvGrpSpPr>
        <p:grpSpPr>
          <a:xfrm>
            <a:off x="1374485" y="3757263"/>
            <a:ext cx="4769065" cy="1416050"/>
            <a:chOff x="1374485" y="3757263"/>
            <a:chExt cx="4769065" cy="1416050"/>
          </a:xfrm>
        </p:grpSpPr>
        <p:sp>
          <p:nvSpPr>
            <p:cNvPr id="23" name="Rectangle 22"/>
            <p:cNvSpPr/>
            <p:nvPr/>
          </p:nvSpPr>
          <p:spPr>
            <a:xfrm>
              <a:off x="1374485" y="4212583"/>
              <a:ext cx="4769065" cy="461665"/>
            </a:xfrm>
            <a:prstGeom prst="rect">
              <a:avLst/>
            </a:prstGeom>
          </p:spPr>
          <p:txBody>
            <a:bodyPr wrap="square">
              <a:spAutoFit/>
            </a:bodyPr>
            <a:lstStyle/>
            <a:p>
              <a:r>
                <a:rPr lang="en-US" b="1"/>
                <a:t>b) Vì                                       nên</a:t>
              </a:r>
            </a:p>
          </p:txBody>
        </p:sp>
        <p:graphicFrame>
          <p:nvGraphicFramePr>
            <p:cNvPr id="24" name="Object 23"/>
            <p:cNvGraphicFramePr>
              <a:graphicFrameLocks noChangeAspect="1"/>
            </p:cNvGraphicFramePr>
            <p:nvPr>
              <p:extLst>
                <p:ext uri="{D42A27DB-BD31-4B8C-83A1-F6EECF244321}">
                  <p14:modId xmlns:p14="http://schemas.microsoft.com/office/powerpoint/2010/main" val="514282392"/>
                </p:ext>
              </p:extLst>
            </p:nvPr>
          </p:nvGraphicFramePr>
          <p:xfrm>
            <a:off x="2257518" y="3757263"/>
            <a:ext cx="3074988" cy="1416050"/>
          </p:xfrm>
          <a:graphic>
            <a:graphicData uri="http://schemas.openxmlformats.org/presentationml/2006/ole">
              <mc:AlternateContent xmlns:mc="http://schemas.openxmlformats.org/markup-compatibility/2006">
                <mc:Choice xmlns:v="urn:schemas-microsoft-com:vml" Requires="v">
                  <p:oleObj spid="_x0000_s158206" name="Equation" r:id="rId9" imgW="1434960" imgH="660240" progId="Equation.DSMT4">
                    <p:embed/>
                  </p:oleObj>
                </mc:Choice>
                <mc:Fallback>
                  <p:oleObj name="Equation" r:id="rId9" imgW="1434960" imgH="660240" progId="Equation.DSMT4">
                    <p:embed/>
                    <p:pic>
                      <p:nvPicPr>
                        <p:cNvPr id="8" name="Object 7"/>
                        <p:cNvPicPr/>
                        <p:nvPr/>
                      </p:nvPicPr>
                      <p:blipFill>
                        <a:blip r:embed="rId10"/>
                        <a:stretch>
                          <a:fillRect/>
                        </a:stretch>
                      </p:blipFill>
                      <p:spPr>
                        <a:xfrm>
                          <a:off x="2257518" y="3757263"/>
                          <a:ext cx="3074988" cy="1416050"/>
                        </a:xfrm>
                        <a:prstGeom prst="rect">
                          <a:avLst/>
                        </a:prstGeom>
                      </p:spPr>
                    </p:pic>
                  </p:oleObj>
                </mc:Fallback>
              </mc:AlternateContent>
            </a:graphicData>
          </a:graphic>
        </p:graphicFrame>
      </p:grpSp>
      <p:graphicFrame>
        <p:nvGraphicFramePr>
          <p:cNvPr id="25" name="Object 24"/>
          <p:cNvGraphicFramePr>
            <a:graphicFrameLocks noChangeAspect="1"/>
          </p:cNvGraphicFramePr>
          <p:nvPr>
            <p:extLst>
              <p:ext uri="{D42A27DB-BD31-4B8C-83A1-F6EECF244321}">
                <p14:modId xmlns:p14="http://schemas.microsoft.com/office/powerpoint/2010/main" val="4285207848"/>
              </p:ext>
            </p:extLst>
          </p:nvPr>
        </p:nvGraphicFramePr>
        <p:xfrm>
          <a:off x="6013447" y="3994152"/>
          <a:ext cx="2095500" cy="898525"/>
        </p:xfrm>
        <a:graphic>
          <a:graphicData uri="http://schemas.openxmlformats.org/presentationml/2006/ole">
            <mc:AlternateContent xmlns:mc="http://schemas.openxmlformats.org/markup-compatibility/2006">
              <mc:Choice xmlns:v="urn:schemas-microsoft-com:vml" Requires="v">
                <p:oleObj spid="_x0000_s158207" name="Equation" r:id="rId11" imgW="977760" imgH="419040" progId="Equation.DSMT4">
                  <p:embed/>
                </p:oleObj>
              </mc:Choice>
              <mc:Fallback>
                <p:oleObj name="Equation" r:id="rId11" imgW="977760" imgH="419040" progId="Equation.DSMT4">
                  <p:embed/>
                  <p:pic>
                    <p:nvPicPr>
                      <p:cNvPr id="24" name="Object 23"/>
                      <p:cNvPicPr/>
                      <p:nvPr/>
                    </p:nvPicPr>
                    <p:blipFill>
                      <a:blip r:embed="rId12"/>
                      <a:stretch>
                        <a:fillRect/>
                      </a:stretch>
                    </p:blipFill>
                    <p:spPr>
                      <a:xfrm>
                        <a:off x="6013447" y="3994152"/>
                        <a:ext cx="2095500" cy="898525"/>
                      </a:xfrm>
                      <a:prstGeom prst="rect">
                        <a:avLst/>
                      </a:prstGeom>
                    </p:spPr>
                  </p:pic>
                </p:oleObj>
              </mc:Fallback>
            </mc:AlternateContent>
          </a:graphicData>
        </a:graphic>
      </p:graphicFrame>
      <p:sp>
        <p:nvSpPr>
          <p:cNvPr id="2" name="Rectangle 1"/>
          <p:cNvSpPr/>
          <p:nvPr/>
        </p:nvSpPr>
        <p:spPr>
          <a:xfrm>
            <a:off x="1352872" y="655371"/>
            <a:ext cx="10742082" cy="461665"/>
          </a:xfrm>
          <a:prstGeom prst="rect">
            <a:avLst/>
          </a:prstGeom>
        </p:spPr>
        <p:txBody>
          <a:bodyPr wrap="square">
            <a:spAutoFit/>
          </a:bodyPr>
          <a:lstStyle/>
          <a:p>
            <a:r>
              <a:rPr lang="vi-VN" b="1"/>
              <a:t>Cho hình lăng trụ tam giác </a:t>
            </a:r>
            <a:r>
              <a:rPr lang="vi-VN" i="1">
                <a:latin typeface="Times New Roman" panose="02020603050405020304" pitchFamily="18" charset="0"/>
                <a:cs typeface="Times New Roman" panose="02020603050405020304" pitchFamily="18" charset="0"/>
              </a:rPr>
              <a:t>ABC.A'B'C'</a:t>
            </a:r>
            <a:r>
              <a:rPr lang="vi-VN" b="1"/>
              <a:t>. </a:t>
            </a:r>
            <a:r>
              <a:rPr lang="vi-VN" i="1">
                <a:latin typeface="Times New Roman" panose="02020603050405020304" pitchFamily="18" charset="0"/>
                <a:cs typeface="Times New Roman" panose="02020603050405020304" pitchFamily="18" charset="0"/>
              </a:rPr>
              <a:t>M, N </a:t>
            </a:r>
            <a:r>
              <a:rPr lang="vi-VN" b="1"/>
              <a:t>lần lượt là trung điểm </a:t>
            </a:r>
            <a:r>
              <a:rPr lang="vi-VN" i="1">
                <a:latin typeface="Times New Roman" panose="02020603050405020304" pitchFamily="18" charset="0"/>
                <a:cs typeface="Times New Roman" panose="02020603050405020304" pitchFamily="18" charset="0"/>
              </a:rPr>
              <a:t>AB, AC</a:t>
            </a:r>
            <a:r>
              <a:rPr lang="vi-VN" b="1"/>
              <a:t>.</a:t>
            </a:r>
            <a:endParaRPr lang="en-US" b="1"/>
          </a:p>
        </p:txBody>
      </p:sp>
      <p:pic>
        <p:nvPicPr>
          <p:cNvPr id="5" name="Picture 4"/>
          <p:cNvPicPr>
            <a:picLocks noChangeAspect="1"/>
          </p:cNvPicPr>
          <p:nvPr/>
        </p:nvPicPr>
        <p:blipFill>
          <a:blip r:embed="rId13"/>
          <a:stretch>
            <a:fillRect/>
          </a:stretch>
        </p:blipFill>
        <p:spPr>
          <a:xfrm>
            <a:off x="-1831" y="804717"/>
            <a:ext cx="1615580" cy="1548518"/>
          </a:xfrm>
          <a:prstGeom prst="rect">
            <a:avLst/>
          </a:prstGeom>
        </p:spPr>
      </p:pic>
      <p:pic>
        <p:nvPicPr>
          <p:cNvPr id="4" name="Picture 3"/>
          <p:cNvPicPr>
            <a:picLocks noChangeAspect="1"/>
          </p:cNvPicPr>
          <p:nvPr/>
        </p:nvPicPr>
        <p:blipFill>
          <a:blip r:embed="rId14"/>
          <a:stretch>
            <a:fillRect/>
          </a:stretch>
        </p:blipFill>
        <p:spPr>
          <a:xfrm>
            <a:off x="8221301" y="2448947"/>
            <a:ext cx="3821798" cy="4409053"/>
          </a:xfrm>
          <a:prstGeom prst="rect">
            <a:avLst/>
          </a:prstGeom>
        </p:spPr>
      </p:pic>
      <p:sp>
        <p:nvSpPr>
          <p:cNvPr id="6" name="Rectangle 5"/>
          <p:cNvSpPr/>
          <p:nvPr/>
        </p:nvSpPr>
        <p:spPr>
          <a:xfrm>
            <a:off x="9526906" y="6377508"/>
            <a:ext cx="1210588" cy="369332"/>
          </a:xfrm>
          <a:prstGeom prst="rect">
            <a:avLst/>
          </a:prstGeom>
        </p:spPr>
        <p:txBody>
          <a:bodyPr wrap="none">
            <a:spAutoFit/>
          </a:bodyPr>
          <a:lstStyle/>
          <a:p>
            <a:r>
              <a:rPr lang="en-US" sz="1800" b="1">
                <a:solidFill>
                  <a:srgbClr val="FF0000"/>
                </a:solidFill>
              </a:rPr>
              <a:t>Hình 2.17</a:t>
            </a:r>
          </a:p>
        </p:txBody>
      </p:sp>
      <p:pic>
        <p:nvPicPr>
          <p:cNvPr id="11" name="Picture 10"/>
          <p:cNvPicPr>
            <a:picLocks noChangeAspect="1"/>
          </p:cNvPicPr>
          <p:nvPr/>
        </p:nvPicPr>
        <p:blipFill>
          <a:blip r:embed="rId15"/>
          <a:stretch>
            <a:fillRect/>
          </a:stretch>
        </p:blipFill>
        <p:spPr>
          <a:xfrm>
            <a:off x="8738172" y="2686381"/>
            <a:ext cx="2848988" cy="3331261"/>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240541203"/>
              </p:ext>
            </p:extLst>
          </p:nvPr>
        </p:nvGraphicFramePr>
        <p:xfrm>
          <a:off x="11453813" y="2657475"/>
          <a:ext cx="266700" cy="306388"/>
        </p:xfrm>
        <a:graphic>
          <a:graphicData uri="http://schemas.openxmlformats.org/presentationml/2006/ole">
            <mc:AlternateContent xmlns:mc="http://schemas.openxmlformats.org/markup-compatibility/2006">
              <mc:Choice xmlns:v="urn:schemas-microsoft-com:vml" Requires="v">
                <p:oleObj spid="_x0000_s158208" name="Equation" r:id="rId16" imgW="164880" imgH="190440" progId="Equation.DSMT4">
                  <p:embed/>
                </p:oleObj>
              </mc:Choice>
              <mc:Fallback>
                <p:oleObj name="Equation" r:id="rId16" imgW="164880" imgH="190440" progId="Equation.DSMT4">
                  <p:embed/>
                  <p:pic>
                    <p:nvPicPr>
                      <p:cNvPr id="0" name=""/>
                      <p:cNvPicPr/>
                      <p:nvPr/>
                    </p:nvPicPr>
                    <p:blipFill>
                      <a:blip r:embed="rId17"/>
                      <a:stretch>
                        <a:fillRect/>
                      </a:stretch>
                    </p:blipFill>
                    <p:spPr>
                      <a:xfrm>
                        <a:off x="11453813" y="2657475"/>
                        <a:ext cx="266700" cy="3063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4283236155"/>
              </p:ext>
            </p:extLst>
          </p:nvPr>
        </p:nvGraphicFramePr>
        <p:xfrm>
          <a:off x="9032345" y="2636565"/>
          <a:ext cx="265895" cy="286349"/>
        </p:xfrm>
        <a:graphic>
          <a:graphicData uri="http://schemas.openxmlformats.org/presentationml/2006/ole">
            <mc:AlternateContent xmlns:mc="http://schemas.openxmlformats.org/markup-compatibility/2006">
              <mc:Choice xmlns:v="urn:schemas-microsoft-com:vml" Requires="v">
                <p:oleObj spid="_x0000_s158209" name="Equation" r:id="rId18" imgW="164880" imgH="177480" progId="Equation.DSMT4">
                  <p:embed/>
                </p:oleObj>
              </mc:Choice>
              <mc:Fallback>
                <p:oleObj name="Equation" r:id="rId18" imgW="164880" imgH="177480" progId="Equation.DSMT4">
                  <p:embed/>
                  <p:pic>
                    <p:nvPicPr>
                      <p:cNvPr id="13" name="Object 12"/>
                      <p:cNvPicPr/>
                      <p:nvPr/>
                    </p:nvPicPr>
                    <p:blipFill>
                      <a:blip r:embed="rId19"/>
                      <a:stretch>
                        <a:fillRect/>
                      </a:stretch>
                    </p:blipFill>
                    <p:spPr>
                      <a:xfrm>
                        <a:off x="9032345" y="2636565"/>
                        <a:ext cx="265895" cy="286349"/>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971585543"/>
              </p:ext>
            </p:extLst>
          </p:nvPr>
        </p:nvGraphicFramePr>
        <p:xfrm>
          <a:off x="10029718" y="3614088"/>
          <a:ext cx="265895" cy="286349"/>
        </p:xfrm>
        <a:graphic>
          <a:graphicData uri="http://schemas.openxmlformats.org/presentationml/2006/ole">
            <mc:AlternateContent xmlns:mc="http://schemas.openxmlformats.org/markup-compatibility/2006">
              <mc:Choice xmlns:v="urn:schemas-microsoft-com:vml" Requires="v">
                <p:oleObj spid="_x0000_s158210" name="Equation" r:id="rId20" imgW="164880" imgH="177480" progId="Equation.DSMT4">
                  <p:embed/>
                </p:oleObj>
              </mc:Choice>
              <mc:Fallback>
                <p:oleObj name="Equation" r:id="rId20" imgW="164880" imgH="177480" progId="Equation.DSMT4">
                  <p:embed/>
                  <p:pic>
                    <p:nvPicPr>
                      <p:cNvPr id="26" name="Object 25"/>
                      <p:cNvPicPr/>
                      <p:nvPr/>
                    </p:nvPicPr>
                    <p:blipFill>
                      <a:blip r:embed="rId21"/>
                      <a:stretch>
                        <a:fillRect/>
                      </a:stretch>
                    </p:blipFill>
                    <p:spPr>
                      <a:xfrm>
                        <a:off x="10029718" y="3614088"/>
                        <a:ext cx="265895" cy="28634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662183604"/>
              </p:ext>
            </p:extLst>
          </p:nvPr>
        </p:nvGraphicFramePr>
        <p:xfrm>
          <a:off x="8574088" y="5021263"/>
          <a:ext cx="325437" cy="306387"/>
        </p:xfrm>
        <a:graphic>
          <a:graphicData uri="http://schemas.openxmlformats.org/presentationml/2006/ole">
            <mc:AlternateContent xmlns:mc="http://schemas.openxmlformats.org/markup-compatibility/2006">
              <mc:Choice xmlns:v="urn:schemas-microsoft-com:vml" Requires="v">
                <p:oleObj spid="_x0000_s158211" name="Equation" r:id="rId22" imgW="203040" imgH="190440" progId="Equation.DSMT4">
                  <p:embed/>
                </p:oleObj>
              </mc:Choice>
              <mc:Fallback>
                <p:oleObj name="Equation" r:id="rId22" imgW="203040" imgH="190440" progId="Equation.DSMT4">
                  <p:embed/>
                  <p:pic>
                    <p:nvPicPr>
                      <p:cNvPr id="26" name="Object 25"/>
                      <p:cNvPicPr/>
                      <p:nvPr/>
                    </p:nvPicPr>
                    <p:blipFill>
                      <a:blip r:embed="rId23"/>
                      <a:stretch>
                        <a:fillRect/>
                      </a:stretch>
                    </p:blipFill>
                    <p:spPr>
                      <a:xfrm>
                        <a:off x="8574088" y="5021263"/>
                        <a:ext cx="325437" cy="306387"/>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636665096"/>
              </p:ext>
            </p:extLst>
          </p:nvPr>
        </p:nvGraphicFramePr>
        <p:xfrm>
          <a:off x="9545636" y="5955966"/>
          <a:ext cx="325438" cy="306387"/>
        </p:xfrm>
        <a:graphic>
          <a:graphicData uri="http://schemas.openxmlformats.org/presentationml/2006/ole">
            <mc:AlternateContent xmlns:mc="http://schemas.openxmlformats.org/markup-compatibility/2006">
              <mc:Choice xmlns:v="urn:schemas-microsoft-com:vml" Requires="v">
                <p:oleObj spid="_x0000_s158212" name="Equation" r:id="rId24" imgW="203040" imgH="190440" progId="Equation.DSMT4">
                  <p:embed/>
                </p:oleObj>
              </mc:Choice>
              <mc:Fallback>
                <p:oleObj name="Equation" r:id="rId24" imgW="203040" imgH="190440" progId="Equation.DSMT4">
                  <p:embed/>
                  <p:pic>
                    <p:nvPicPr>
                      <p:cNvPr id="28" name="Object 27"/>
                      <p:cNvPicPr/>
                      <p:nvPr/>
                    </p:nvPicPr>
                    <p:blipFill>
                      <a:blip r:embed="rId25"/>
                      <a:stretch>
                        <a:fillRect/>
                      </a:stretch>
                    </p:blipFill>
                    <p:spPr>
                      <a:xfrm>
                        <a:off x="9545636" y="5955966"/>
                        <a:ext cx="325438" cy="306387"/>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3163495402"/>
              </p:ext>
            </p:extLst>
          </p:nvPr>
        </p:nvGraphicFramePr>
        <p:xfrm>
          <a:off x="10947400" y="5187950"/>
          <a:ext cx="328613" cy="327025"/>
        </p:xfrm>
        <a:graphic>
          <a:graphicData uri="http://schemas.openxmlformats.org/presentationml/2006/ole">
            <mc:AlternateContent xmlns:mc="http://schemas.openxmlformats.org/markup-compatibility/2006">
              <mc:Choice xmlns:v="urn:schemas-microsoft-com:vml" Requires="v">
                <p:oleObj spid="_x0000_s158213" name="Equation" r:id="rId26" imgW="203040" imgH="203040" progId="Equation.DSMT4">
                  <p:embed/>
                </p:oleObj>
              </mc:Choice>
              <mc:Fallback>
                <p:oleObj name="Equation" r:id="rId26" imgW="203040" imgH="203040" progId="Equation.DSMT4">
                  <p:embed/>
                  <p:pic>
                    <p:nvPicPr>
                      <p:cNvPr id="13" name="Object 12"/>
                      <p:cNvPicPr/>
                      <p:nvPr/>
                    </p:nvPicPr>
                    <p:blipFill>
                      <a:blip r:embed="rId27"/>
                      <a:stretch>
                        <a:fillRect/>
                      </a:stretch>
                    </p:blipFill>
                    <p:spPr>
                      <a:xfrm>
                        <a:off x="10947400" y="5187950"/>
                        <a:ext cx="328613" cy="3270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2102349903"/>
              </p:ext>
            </p:extLst>
          </p:nvPr>
        </p:nvGraphicFramePr>
        <p:xfrm>
          <a:off x="9377505" y="3244923"/>
          <a:ext cx="336261" cy="259773"/>
        </p:xfrm>
        <a:graphic>
          <a:graphicData uri="http://schemas.openxmlformats.org/presentationml/2006/ole">
            <mc:AlternateContent xmlns:mc="http://schemas.openxmlformats.org/markup-compatibility/2006">
              <mc:Choice xmlns:v="urn:schemas-microsoft-com:vml" Requires="v">
                <p:oleObj spid="_x0000_s158214" name="Equation" r:id="rId28" imgW="228600" imgH="177480" progId="Equation.DSMT4">
                  <p:embed/>
                </p:oleObj>
              </mc:Choice>
              <mc:Fallback>
                <p:oleObj name="Equation" r:id="rId28" imgW="228600" imgH="177480" progId="Equation.DSMT4">
                  <p:embed/>
                  <p:pic>
                    <p:nvPicPr>
                      <p:cNvPr id="28" name="Object 27"/>
                      <p:cNvPicPr/>
                      <p:nvPr/>
                    </p:nvPicPr>
                    <p:blipFill>
                      <a:blip r:embed="rId29"/>
                      <a:stretch>
                        <a:fillRect/>
                      </a:stretch>
                    </p:blipFill>
                    <p:spPr>
                      <a:xfrm>
                        <a:off x="9377505" y="3244923"/>
                        <a:ext cx="336261" cy="259773"/>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16509796"/>
              </p:ext>
            </p:extLst>
          </p:nvPr>
        </p:nvGraphicFramePr>
        <p:xfrm>
          <a:off x="10343789" y="2541299"/>
          <a:ext cx="278534" cy="279977"/>
        </p:xfrm>
        <a:graphic>
          <a:graphicData uri="http://schemas.openxmlformats.org/presentationml/2006/ole">
            <mc:AlternateContent xmlns:mc="http://schemas.openxmlformats.org/markup-compatibility/2006">
              <mc:Choice xmlns:v="urn:schemas-microsoft-com:vml" Requires="v">
                <p:oleObj spid="_x0000_s158215" name="Equation" r:id="rId30" imgW="190440" imgH="190440" progId="Equation.DSMT4">
                  <p:embed/>
                </p:oleObj>
              </mc:Choice>
              <mc:Fallback>
                <p:oleObj name="Equation" r:id="rId30" imgW="190440" imgH="190440" progId="Equation.DSMT4">
                  <p:embed/>
                  <p:pic>
                    <p:nvPicPr>
                      <p:cNvPr id="33" name="Object 32"/>
                      <p:cNvPicPr/>
                      <p:nvPr/>
                    </p:nvPicPr>
                    <p:blipFill>
                      <a:blip r:embed="rId31"/>
                      <a:stretch>
                        <a:fillRect/>
                      </a:stretch>
                    </p:blipFill>
                    <p:spPr>
                      <a:xfrm>
                        <a:off x="10343789" y="2541299"/>
                        <a:ext cx="278534" cy="279977"/>
                      </a:xfrm>
                      <a:prstGeom prst="rect">
                        <a:avLst/>
                      </a:prstGeom>
                    </p:spPr>
                  </p:pic>
                </p:oleObj>
              </mc:Fallback>
            </mc:AlternateContent>
          </a:graphicData>
        </a:graphic>
      </p:graphicFrame>
    </p:spTree>
    <p:extLst>
      <p:ext uri="{BB962C8B-B14F-4D97-AF65-F5344CB8AC3E}">
        <p14:creationId xmlns:p14="http://schemas.microsoft.com/office/powerpoint/2010/main" val="1771815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370012" y="5490696"/>
            <a:ext cx="9296400" cy="563033"/>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Các mũi tên chỉ đường gợi lên hình ảnh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pic>
        <p:nvPicPr>
          <p:cNvPr id="3" name="Picture 2"/>
          <p:cNvPicPr>
            <a:picLocks noChangeAspect="1"/>
          </p:cNvPicPr>
          <p:nvPr/>
        </p:nvPicPr>
        <p:blipFill>
          <a:blip r:embed="rId3"/>
          <a:stretch>
            <a:fillRect/>
          </a:stretch>
        </p:blipFill>
        <p:spPr>
          <a:xfrm>
            <a:off x="3275012" y="685800"/>
            <a:ext cx="5486400" cy="4623554"/>
          </a:xfrm>
          <a:prstGeom prst="rect">
            <a:avLst/>
          </a:prstGeom>
        </p:spPr>
      </p:pic>
    </p:spTree>
    <p:extLst>
      <p:ext uri="{BB962C8B-B14F-4D97-AF65-F5344CB8AC3E}">
        <p14:creationId xmlns:p14="http://schemas.microsoft.com/office/powerpoint/2010/main" val="2798617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ounded Rectangle 25"/>
          <p:cNvSpPr/>
          <p:nvPr/>
        </p:nvSpPr>
        <p:spPr>
          <a:xfrm>
            <a:off x="203146" y="808822"/>
            <a:ext cx="11834865" cy="2772578"/>
          </a:xfrm>
          <a:prstGeom prst="roundRect">
            <a:avLst>
              <a:gd name="adj" fmla="val 5919"/>
            </a:avLst>
          </a:prstGeom>
          <a:solidFill>
            <a:srgbClr val="F9F0DB"/>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7" name="AutoShape 4"/>
          <p:cNvSpPr>
            <a:spLocks noChangeArrowheads="1"/>
          </p:cNvSpPr>
          <p:nvPr/>
        </p:nvSpPr>
        <p:spPr bwMode="gray">
          <a:xfrm>
            <a:off x="180442" y="125371"/>
            <a:ext cx="9320265" cy="41063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IV . TÍCH CỦA MỘT SỐ VỚI MỘT VECTƠ TRONG KHÔNG GIAN </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303212" y="805768"/>
                <a:ext cx="11125200" cy="878189"/>
              </a:xfrm>
              <a:prstGeom prst="rect">
                <a:avLst/>
              </a:prstGeom>
            </p:spPr>
            <p:txBody>
              <a:bodyPr wrap="square">
                <a:spAutoFit/>
              </a:bodyPr>
              <a:lstStyle/>
              <a:p>
                <a:pPr marL="342900" indent="-342900">
                  <a:buFont typeface="Wingdings" panose="05000000000000000000" pitchFamily="2" charset="2"/>
                  <a:buChar char="v"/>
                </a:pPr>
                <a:r>
                  <a:rPr lang="vi-VN" b="1"/>
                  <a:t>Trong không gian, tích của một số thực </a:t>
                </a:r>
                <a14:m>
                  <m:oMath xmlns:m="http://schemas.openxmlformats.org/officeDocument/2006/math">
                    <m:r>
                      <a:rPr lang="vi-VN" b="0" i="1" smtClean="0">
                        <a:latin typeface="Cambria Math" panose="02040503050406030204" pitchFamily="18" charset="0"/>
                      </a:rPr>
                      <m:t>𝑘</m:t>
                    </m:r>
                    <m:r>
                      <a:rPr lang="vi-VN" b="0" i="1" smtClean="0">
                        <a:latin typeface="Cambria Math" panose="02040503050406030204" pitchFamily="18" charset="0"/>
                        <a:ea typeface="Cambria Math" panose="02040503050406030204" pitchFamily="18" charset="0"/>
                      </a:rPr>
                      <m:t>≠</m:t>
                    </m:r>
                    <m:r>
                      <a:rPr lang="vi-VN" b="0" i="1" smtClean="0">
                        <a:latin typeface="Cambria Math" panose="02040503050406030204" pitchFamily="18" charset="0"/>
                      </a:rPr>
                      <m:t>0 </m:t>
                    </m:r>
                  </m:oMath>
                </a14:m>
                <a:r>
                  <a:rPr lang="vi-VN" b="1"/>
                  <a:t>với một vectơ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𝑎</m:t>
                        </m:r>
                      </m:e>
                    </m:acc>
                    <m:r>
                      <a:rPr lang="vi-VN" b="0" i="1" smtClean="0">
                        <a:latin typeface="Cambria Math" panose="02040503050406030204" pitchFamily="18" charset="0"/>
                        <a:ea typeface="Cambria Math" panose="02040503050406030204" pitchFamily="18" charset="0"/>
                      </a:rPr>
                      <m:t>≠</m:t>
                    </m:r>
                    <m:acc>
                      <m:accPr>
                        <m:chr m:val="⃗"/>
                        <m:ctrlPr>
                          <a:rPr lang="vi-VN"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0</m:t>
                        </m:r>
                      </m:e>
                    </m:acc>
                  </m:oMath>
                </a14:m>
                <a:r>
                  <a:rPr lang="en-US" b="1"/>
                  <a:t> </a:t>
                </a:r>
                <a:r>
                  <a:rPr lang="vi-VN" b="1"/>
                  <a:t>là một vectơ, kí hiệu là </a:t>
                </a:r>
                <a14:m>
                  <m:oMath xmlns:m="http://schemas.openxmlformats.org/officeDocument/2006/math">
                    <m:r>
                      <a:rPr lang="vi-VN" b="0" i="1" smtClean="0">
                        <a:solidFill>
                          <a:srgbClr val="FF0000"/>
                        </a:solidFill>
                        <a:latin typeface="Cambria Math" panose="02040503050406030204" pitchFamily="18" charset="0"/>
                      </a:rPr>
                      <m:t>𝑘</m:t>
                    </m:r>
                    <m:acc>
                      <m:accPr>
                        <m:chr m:val="⃗"/>
                        <m:ctrlPr>
                          <a:rPr lang="vi-VN"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𝑎</m:t>
                        </m:r>
                      </m:e>
                    </m:acc>
                  </m:oMath>
                </a14:m>
                <a:r>
                  <a:rPr lang="vi-VN" b="1"/>
                  <a:t>, được xác định như sau:</a:t>
                </a:r>
              </a:p>
            </p:txBody>
          </p:sp>
        </mc:Choice>
        <mc:Fallback xmlns="">
          <p:sp>
            <p:nvSpPr>
              <p:cNvPr id="2" name="Rectangle 1"/>
              <p:cNvSpPr>
                <a:spLocks noRot="1" noChangeAspect="1" noMove="1" noResize="1" noEditPoints="1" noAdjustHandles="1" noChangeArrowheads="1" noChangeShapeType="1" noTextEdit="1"/>
              </p:cNvSpPr>
              <p:nvPr/>
            </p:nvSpPr>
            <p:spPr>
              <a:xfrm>
                <a:off x="303212" y="805768"/>
                <a:ext cx="11125200" cy="878189"/>
              </a:xfrm>
              <a:prstGeom prst="rect">
                <a:avLst/>
              </a:prstGeom>
              <a:blipFill>
                <a:blip r:embed="rId3"/>
                <a:stretch>
                  <a:fillRect l="-767" r="-219" b="-152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08012" y="1700941"/>
                <a:ext cx="11049000" cy="461665"/>
              </a:xfrm>
              <a:prstGeom prst="rect">
                <a:avLst/>
              </a:prstGeom>
            </p:spPr>
            <p:txBody>
              <a:bodyPr wrap="square">
                <a:spAutoFit/>
              </a:bodyPr>
              <a:lstStyle/>
              <a:p>
                <a:r>
                  <a:rPr lang="vi-VN" b="1"/>
                  <a:t>-</a:t>
                </a:r>
                <a:r>
                  <a:rPr lang="en-US" b="1"/>
                  <a:t> </a:t>
                </a:r>
                <a:r>
                  <a:rPr lang="vi-VN" b="1"/>
                  <a:t>Cùng hướng với vectơ </a:t>
                </a:r>
                <a14:m>
                  <m:oMath xmlns:m="http://schemas.openxmlformats.org/officeDocument/2006/math">
                    <m:acc>
                      <m:accPr>
                        <m:chr m:val="⃗"/>
                        <m:ctrlPr>
                          <a:rPr lang="vi-VN" b="1" i="1">
                            <a:latin typeface="Cambria Math" panose="02040503050406030204" pitchFamily="18" charset="0"/>
                          </a:rPr>
                        </m:ctrlPr>
                      </m:accPr>
                      <m:e>
                        <m:r>
                          <a:rPr lang="en-US" b="0" i="1">
                            <a:latin typeface="Cambria Math" panose="02040503050406030204" pitchFamily="18" charset="0"/>
                          </a:rPr>
                          <m:t>𝑎</m:t>
                        </m:r>
                      </m:e>
                    </m:acc>
                  </m:oMath>
                </a14:m>
                <a:r>
                  <a:rPr lang="vi-VN" b="1"/>
                  <a:t> nếu </a:t>
                </a:r>
                <a14:m>
                  <m:oMath xmlns:m="http://schemas.openxmlformats.org/officeDocument/2006/math">
                    <m:r>
                      <a:rPr lang="vi-VN" b="0" i="1">
                        <a:latin typeface="Cambria Math" panose="02040503050406030204" pitchFamily="18" charset="0"/>
                      </a:rPr>
                      <m:t>𝑘</m:t>
                    </m:r>
                    <m:r>
                      <a:rPr lang="en-US" b="0" i="1">
                        <a:latin typeface="Cambria Math" panose="02040503050406030204" pitchFamily="18" charset="0"/>
                      </a:rPr>
                      <m:t>&gt;</m:t>
                    </m:r>
                    <m:r>
                      <a:rPr lang="vi-VN" b="0" i="1">
                        <a:latin typeface="Cambria Math" panose="02040503050406030204" pitchFamily="18" charset="0"/>
                      </a:rPr>
                      <m:t>0</m:t>
                    </m:r>
                  </m:oMath>
                </a14:m>
                <a:r>
                  <a:rPr lang="vi-VN" b="1"/>
                  <a:t>; ngược hướng với vectơ </a:t>
                </a:r>
                <a14:m>
                  <m:oMath xmlns:m="http://schemas.openxmlformats.org/officeDocument/2006/math">
                    <m:acc>
                      <m:accPr>
                        <m:chr m:val="⃗"/>
                        <m:ctrlPr>
                          <a:rPr lang="vi-VN" b="1" i="1">
                            <a:latin typeface="Cambria Math" panose="02040503050406030204" pitchFamily="18" charset="0"/>
                          </a:rPr>
                        </m:ctrlPr>
                      </m:accPr>
                      <m:e>
                        <m:r>
                          <a:rPr lang="en-US" b="0" i="1">
                            <a:latin typeface="Cambria Math" panose="02040503050406030204" pitchFamily="18" charset="0"/>
                          </a:rPr>
                          <m:t>𝑎</m:t>
                        </m:r>
                      </m:e>
                    </m:acc>
                  </m:oMath>
                </a14:m>
                <a:r>
                  <a:rPr lang="vi-VN" b="1"/>
                  <a:t> nếu </a:t>
                </a:r>
                <a14:m>
                  <m:oMath xmlns:m="http://schemas.openxmlformats.org/officeDocument/2006/math">
                    <m:r>
                      <a:rPr lang="vi-VN" b="0" i="1">
                        <a:latin typeface="Cambria Math" panose="02040503050406030204" pitchFamily="18" charset="0"/>
                      </a:rPr>
                      <m:t>𝑘</m:t>
                    </m:r>
                    <m:r>
                      <a:rPr lang="en-US" b="0" i="1">
                        <a:latin typeface="Cambria Math" panose="02040503050406030204" pitchFamily="18" charset="0"/>
                      </a:rPr>
                      <m:t>&lt;</m:t>
                    </m:r>
                    <m:r>
                      <a:rPr lang="vi-VN" b="0" i="1">
                        <a:latin typeface="Cambria Math" panose="02040503050406030204" pitchFamily="18" charset="0"/>
                      </a:rPr>
                      <m:t>0</m:t>
                    </m:r>
                  </m:oMath>
                </a14:m>
                <a:endParaRPr lang="vi-VN"/>
              </a:p>
            </p:txBody>
          </p:sp>
        </mc:Choice>
        <mc:Fallback xmlns="">
          <p:sp>
            <p:nvSpPr>
              <p:cNvPr id="13" name="Rectangle 12"/>
              <p:cNvSpPr>
                <a:spLocks noRot="1" noChangeAspect="1" noMove="1" noResize="1" noEditPoints="1" noAdjustHandles="1" noChangeArrowheads="1" noChangeShapeType="1" noTextEdit="1"/>
              </p:cNvSpPr>
              <p:nvPr/>
            </p:nvSpPr>
            <p:spPr>
              <a:xfrm>
                <a:off x="608012" y="1700941"/>
                <a:ext cx="11049000" cy="461665"/>
              </a:xfrm>
              <a:prstGeom prst="rect">
                <a:avLst/>
              </a:prstGeom>
              <a:blipFill>
                <a:blip r:embed="rId4"/>
                <a:stretch>
                  <a:fillRect l="-883" t="-17105"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08012" y="2196574"/>
                <a:ext cx="3886200" cy="461665"/>
              </a:xfrm>
              <a:prstGeom prst="rect">
                <a:avLst/>
              </a:prstGeom>
            </p:spPr>
            <p:txBody>
              <a:bodyPr wrap="square">
                <a:spAutoFit/>
              </a:bodyPr>
              <a:lstStyle/>
              <a:p>
                <a:r>
                  <a:rPr lang="vi-VN" b="1"/>
                  <a:t>- Có độ dài bằng</a:t>
                </a:r>
                <a:r>
                  <a:rPr lang="en-US" b="1"/>
                  <a:t> </a:t>
                </a:r>
                <a14:m>
                  <m:oMath xmlns:m="http://schemas.openxmlformats.org/officeDocument/2006/math">
                    <m:d>
                      <m:dPr>
                        <m:begChr m:val="|"/>
                        <m:endChr m:val="|"/>
                        <m:ctrlPr>
                          <a:rPr lang="en-US" i="1">
                            <a:latin typeface="Cambria Math" panose="02040503050406030204" pitchFamily="18" charset="0"/>
                          </a:rPr>
                        </m:ctrlPr>
                      </m:dPr>
                      <m:e>
                        <m:r>
                          <a:rPr lang="en-US" b="0" i="1">
                            <a:latin typeface="Cambria Math" panose="02040503050406030204" pitchFamily="18" charset="0"/>
                          </a:rPr>
                          <m:t>𝑘</m:t>
                        </m:r>
                      </m:e>
                    </m:d>
                    <m:r>
                      <a:rPr lang="en-US" b="0">
                        <a:latin typeface="Cambria Math" panose="02040503050406030204" pitchFamily="18" charset="0"/>
                      </a:rPr>
                      <m:t>.</m:t>
                    </m:r>
                    <m:d>
                      <m:dPr>
                        <m:begChr m:val="|"/>
                        <m:endChr m:val="|"/>
                        <m:ctrlPr>
                          <a:rPr lang="en-US" i="1">
                            <a:latin typeface="Cambria Math" panose="02040503050406030204" pitchFamily="18" charset="0"/>
                          </a:rPr>
                        </m:ctrlPr>
                      </m:dPr>
                      <m:e>
                        <m:acc>
                          <m:accPr>
                            <m:chr m:val="⃗"/>
                            <m:ctrlPr>
                              <a:rPr lang="en-US" i="1">
                                <a:latin typeface="Cambria Math" panose="02040503050406030204" pitchFamily="18" charset="0"/>
                              </a:rPr>
                            </m:ctrlPr>
                          </m:accPr>
                          <m:e>
                            <m:r>
                              <a:rPr lang="en-US" b="0" i="1">
                                <a:latin typeface="Cambria Math" panose="02040503050406030204" pitchFamily="18" charset="0"/>
                              </a:rPr>
                              <m:t>𝑎</m:t>
                            </m:r>
                          </m:e>
                        </m:acc>
                      </m:e>
                    </m:d>
                  </m:oMath>
                </a14:m>
                <a:endParaRPr lang="vi-VN"/>
              </a:p>
            </p:txBody>
          </p:sp>
        </mc:Choice>
        <mc:Fallback xmlns="">
          <p:sp>
            <p:nvSpPr>
              <p:cNvPr id="15" name="Rectangle 14"/>
              <p:cNvSpPr>
                <a:spLocks noRot="1" noChangeAspect="1" noMove="1" noResize="1" noEditPoints="1" noAdjustHandles="1" noChangeArrowheads="1" noChangeShapeType="1" noTextEdit="1"/>
              </p:cNvSpPr>
              <p:nvPr/>
            </p:nvSpPr>
            <p:spPr>
              <a:xfrm>
                <a:off x="608012" y="2196574"/>
                <a:ext cx="3886200" cy="461665"/>
              </a:xfrm>
              <a:prstGeom prst="rect">
                <a:avLst/>
              </a:prstGeom>
              <a:blipFill>
                <a:blip r:embed="rId5"/>
                <a:stretch>
                  <a:fillRect l="-2512" t="-17105" b="-30263"/>
                </a:stretch>
              </a:blipFill>
            </p:spPr>
            <p:txBody>
              <a:bodyPr/>
              <a:lstStyle/>
              <a:p>
                <a:r>
                  <a:rPr lang="en-US">
                    <a:noFill/>
                  </a:rPr>
                  <a:t> </a:t>
                </a:r>
              </a:p>
            </p:txBody>
          </p:sp>
        </mc:Fallback>
      </mc:AlternateContent>
      <p:sp>
        <p:nvSpPr>
          <p:cNvPr id="19" name="Rectangle 18"/>
          <p:cNvSpPr/>
          <p:nvPr/>
        </p:nvSpPr>
        <p:spPr>
          <a:xfrm>
            <a:off x="608012" y="2667000"/>
            <a:ext cx="11277600" cy="830997"/>
          </a:xfrm>
          <a:prstGeom prst="rect">
            <a:avLst/>
          </a:prstGeom>
        </p:spPr>
        <p:txBody>
          <a:bodyPr wrap="square">
            <a:spAutoFit/>
          </a:bodyPr>
          <a:lstStyle/>
          <a:p>
            <a:r>
              <a:rPr lang="vi-VN" b="1"/>
              <a:t>Trong không gian, phép lấy tích của một số với một vectơ được gọi là phép </a:t>
            </a:r>
            <a:r>
              <a:rPr lang="vi-VN" b="1">
                <a:solidFill>
                  <a:srgbClr val="FF0000"/>
                </a:solidFill>
              </a:rPr>
              <a:t>nhân một số với một vect</a:t>
            </a:r>
            <a:r>
              <a:rPr lang="en-US" b="1">
                <a:solidFill>
                  <a:srgbClr val="FF0000"/>
                </a:solidFill>
              </a:rPr>
              <a:t>ơ</a:t>
            </a:r>
            <a:r>
              <a:rPr lang="vi-VN" b="1"/>
              <a:t>.</a:t>
            </a:r>
            <a:endParaRPr lang="en-US" b="1"/>
          </a:p>
        </p:txBody>
      </p:sp>
      <mc:AlternateContent xmlns:mc="http://schemas.openxmlformats.org/markup-compatibility/2006" xmlns:a14="http://schemas.microsoft.com/office/drawing/2010/main">
        <mc:Choice Requires="a14">
          <p:sp>
            <p:nvSpPr>
              <p:cNvPr id="22" name="Rectangle 21"/>
              <p:cNvSpPr/>
              <p:nvPr/>
            </p:nvSpPr>
            <p:spPr>
              <a:xfrm>
                <a:off x="2961279" y="5019222"/>
                <a:ext cx="9067799" cy="964880"/>
              </a:xfrm>
              <a:prstGeom prst="rect">
                <a:avLst/>
              </a:prstGeom>
            </p:spPr>
            <p:txBody>
              <a:bodyPr wrap="square">
                <a:spAutoFit/>
              </a:bodyPr>
              <a:lstStyle/>
              <a:p>
                <a:pPr marL="342900" indent="-342900">
                  <a:buFont typeface="Wingdings" panose="05000000000000000000" pitchFamily="2" charset="2"/>
                  <a:buChar char="v"/>
                </a:pPr>
                <a:r>
                  <a:rPr lang="vi-VN" b="1"/>
                  <a:t>Trong không gian, điều kiện cần và đủ đề hai vectơ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oMath>
                </a14:m>
                <a:r>
                  <a:rPr lang="vi-VN" b="1"/>
                  <a:t> và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𝑏</m:t>
                        </m:r>
                      </m:e>
                    </m:acc>
                  </m:oMath>
                </a14:m>
                <a:r>
                  <a:rPr lang="vi-VN" b="1"/>
                  <a:t> </a:t>
                </a:r>
                <a:r>
                  <a:rPr lang="vi-VN"/>
                  <a:t>(</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r>
                      <a:rPr lang="vi-VN" b="0" i="1">
                        <a:latin typeface="Cambria Math" panose="02040503050406030204" pitchFamily="18" charset="0"/>
                        <a:ea typeface="Cambria Math" panose="02040503050406030204" pitchFamily="18" charset="0"/>
                      </a:rPr>
                      <m:t>≠</m:t>
                    </m:r>
                    <m:acc>
                      <m:accPr>
                        <m:chr m:val="⃗"/>
                        <m:ctrlPr>
                          <a:rPr lang="vi-VN" i="1">
                            <a:latin typeface="Cambria Math" panose="02040503050406030204" pitchFamily="18" charset="0"/>
                            <a:ea typeface="Cambria Math" panose="02040503050406030204" pitchFamily="18" charset="0"/>
                          </a:rPr>
                        </m:ctrlPr>
                      </m:accPr>
                      <m:e>
                        <m:r>
                          <a:rPr lang="en-US" b="0" i="1">
                            <a:latin typeface="Cambria Math" panose="02040503050406030204" pitchFamily="18" charset="0"/>
                            <a:ea typeface="Cambria Math" panose="02040503050406030204" pitchFamily="18" charset="0"/>
                          </a:rPr>
                          <m:t>0</m:t>
                        </m:r>
                      </m:e>
                    </m:acc>
                  </m:oMath>
                </a14:m>
                <a:r>
                  <a:rPr lang="vi-VN"/>
                  <a:t>) </a:t>
                </a:r>
                <a:r>
                  <a:rPr lang="vi-VN" b="1"/>
                  <a:t>cùng phương là có một số thực</a:t>
                </a:r>
                <a:r>
                  <a:rPr lang="vi-VN"/>
                  <a:t> </a:t>
                </a:r>
                <a:r>
                  <a:rPr lang="vi-VN" i="1">
                    <a:latin typeface="Times New Roman" panose="02020603050405020304" pitchFamily="18" charset="0"/>
                    <a:cs typeface="Times New Roman" panose="02020603050405020304" pitchFamily="18" charset="0"/>
                  </a:rPr>
                  <a:t>k</a:t>
                </a:r>
                <a:r>
                  <a:rPr lang="vi-VN" b="1"/>
                  <a:t> sao cho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1">
                        <a:latin typeface="Cambria Math" panose="02040503050406030204" pitchFamily="18" charset="0"/>
                      </a:rPr>
                      <m:t>=</m:t>
                    </m:r>
                    <m:r>
                      <a:rPr lang="en-US" b="0" i="1" smtClean="0">
                        <a:latin typeface="Cambria Math" panose="02040503050406030204" pitchFamily="18" charset="0"/>
                      </a:rPr>
                      <m:t>𝑘</m:t>
                    </m:r>
                    <m:acc>
                      <m:accPr>
                        <m:chr m:val="⃗"/>
                        <m:ctrlPr>
                          <a:rPr lang="en-US" i="1">
                            <a:latin typeface="Cambria Math" panose="02040503050406030204" pitchFamily="18" charset="0"/>
                          </a:rPr>
                        </m:ctrlPr>
                      </m:accPr>
                      <m:e>
                        <m:r>
                          <a:rPr lang="en-US" b="0" i="1" smtClean="0">
                            <a:latin typeface="Cambria Math" panose="02040503050406030204" pitchFamily="18" charset="0"/>
                          </a:rPr>
                          <m:t>𝑏</m:t>
                        </m:r>
                      </m:e>
                    </m:acc>
                  </m:oMath>
                </a14:m>
                <a:r>
                  <a:rPr lang="vi-VN"/>
                  <a:t>.</a:t>
                </a:r>
                <a:endParaRPr lang="en-US"/>
              </a:p>
            </p:txBody>
          </p:sp>
        </mc:Choice>
        <mc:Fallback xmlns="">
          <p:sp>
            <p:nvSpPr>
              <p:cNvPr id="22" name="Rectangle 21"/>
              <p:cNvSpPr>
                <a:spLocks noRot="1" noChangeAspect="1" noMove="1" noResize="1" noEditPoints="1" noAdjustHandles="1" noChangeArrowheads="1" noChangeShapeType="1" noTextEdit="1"/>
              </p:cNvSpPr>
              <p:nvPr/>
            </p:nvSpPr>
            <p:spPr>
              <a:xfrm>
                <a:off x="2961279" y="5019222"/>
                <a:ext cx="9067799" cy="964880"/>
              </a:xfrm>
              <a:prstGeom prst="rect">
                <a:avLst/>
              </a:prstGeom>
              <a:blipFill>
                <a:blip r:embed="rId6"/>
                <a:stretch>
                  <a:fillRect l="-941" b="-10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p:cNvSpPr/>
              <p:nvPr/>
            </p:nvSpPr>
            <p:spPr>
              <a:xfrm>
                <a:off x="2967454" y="4091302"/>
                <a:ext cx="5861224" cy="508857"/>
              </a:xfrm>
              <a:prstGeom prst="rect">
                <a:avLst/>
              </a:prstGeom>
            </p:spPr>
            <p:txBody>
              <a:bodyPr wrap="square">
                <a:spAutoFit/>
              </a:bodyPr>
              <a:lstStyle/>
              <a:p>
                <a:pPr marL="342900" indent="-342900">
                  <a:buFont typeface="Wingdings" panose="05000000000000000000" pitchFamily="2" charset="2"/>
                  <a:buChar char="v"/>
                </a:pPr>
                <a14:m>
                  <m:oMath xmlns:m="http://schemas.openxmlformats.org/officeDocument/2006/math">
                    <m:r>
                      <a:rPr lang="vi-VN" b="0" i="1" smtClean="0">
                        <a:latin typeface="Cambria Math" panose="02040503050406030204" pitchFamily="18" charset="0"/>
                      </a:rPr>
                      <m:t>𝑘</m:t>
                    </m:r>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1" smtClean="0">
                        <a:latin typeface="Cambria Math" panose="02040503050406030204" pitchFamily="18" charset="0"/>
                      </a:rPr>
                      <m:t>=</m:t>
                    </m:r>
                    <m:acc>
                      <m:accPr>
                        <m:chr m:val="⃗"/>
                        <m:ctrlPr>
                          <a:rPr lang="en-US" i="1" smtClean="0">
                            <a:latin typeface="Cambria Math" panose="02040503050406030204" pitchFamily="18" charset="0"/>
                          </a:rPr>
                        </m:ctrlPr>
                      </m:accPr>
                      <m:e>
                        <m:r>
                          <a:rPr lang="en-US" b="0" i="1" smtClean="0">
                            <a:latin typeface="Cambria Math" panose="02040503050406030204" pitchFamily="18" charset="0"/>
                          </a:rPr>
                          <m:t>0</m:t>
                        </m:r>
                      </m:e>
                    </m:acc>
                  </m:oMath>
                </a14:m>
                <a:r>
                  <a:rPr lang="en-US" b="1"/>
                  <a:t> </a:t>
                </a:r>
                <a:r>
                  <a:rPr lang="vi-VN" b="1"/>
                  <a:t>nếu </a:t>
                </a:r>
                <a14:m>
                  <m:oMath xmlns:m="http://schemas.openxmlformats.org/officeDocument/2006/math">
                    <m:r>
                      <a:rPr lang="vi-VN" b="0" i="1" smtClean="0">
                        <a:latin typeface="Cambria Math" panose="02040503050406030204" pitchFamily="18" charset="0"/>
                      </a:rPr>
                      <m:t>𝑘</m:t>
                    </m:r>
                    <m:r>
                      <a:rPr lang="vi-VN" b="0" i="1" smtClean="0">
                        <a:latin typeface="Cambria Math" panose="02040503050406030204" pitchFamily="18" charset="0"/>
                      </a:rPr>
                      <m:t>=0</m:t>
                    </m:r>
                  </m:oMath>
                </a14:m>
                <a:r>
                  <a:rPr lang="vi-VN"/>
                  <a:t> </a:t>
                </a:r>
                <a:r>
                  <a:rPr lang="vi-VN" b="1"/>
                  <a:t>hoặc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1">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0</m:t>
                        </m:r>
                      </m:e>
                    </m:acc>
                  </m:oMath>
                </a14:m>
                <a:r>
                  <a:rPr lang="vi-VN"/>
                  <a:t>.</a:t>
                </a:r>
              </a:p>
            </p:txBody>
          </p:sp>
        </mc:Choice>
        <mc:Fallback xmlns="">
          <p:sp>
            <p:nvSpPr>
              <p:cNvPr id="28" name="Rectangle 27"/>
              <p:cNvSpPr>
                <a:spLocks noRot="1" noChangeAspect="1" noMove="1" noResize="1" noEditPoints="1" noAdjustHandles="1" noChangeArrowheads="1" noChangeShapeType="1" noTextEdit="1"/>
              </p:cNvSpPr>
              <p:nvPr/>
            </p:nvSpPr>
            <p:spPr>
              <a:xfrm>
                <a:off x="2967454" y="4091302"/>
                <a:ext cx="5861224" cy="508857"/>
              </a:xfrm>
              <a:prstGeom prst="rect">
                <a:avLst/>
              </a:prstGeom>
              <a:blipFill>
                <a:blip r:embed="rId7"/>
                <a:stretch>
                  <a:fillRect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28"/>
              <p:cNvSpPr/>
              <p:nvPr/>
            </p:nvSpPr>
            <p:spPr>
              <a:xfrm>
                <a:off x="2951428" y="4552967"/>
                <a:ext cx="5496250" cy="508857"/>
              </a:xfrm>
              <a:prstGeom prst="rect">
                <a:avLst/>
              </a:prstGeom>
            </p:spPr>
            <p:txBody>
              <a:bodyPr wrap="square">
                <a:spAutoFit/>
              </a:bodyPr>
              <a:lstStyle/>
              <a:p>
                <a:pPr marL="342900" indent="-342900">
                  <a:buFont typeface="Wingdings" panose="05000000000000000000" pitchFamily="2" charset="2"/>
                  <a:buChar char="v"/>
                </a:pPr>
                <a:r>
                  <a:rPr lang="vi-VN" b="1"/>
                  <a:t>Nếu </a:t>
                </a:r>
                <a14:m>
                  <m:oMath xmlns:m="http://schemas.openxmlformats.org/officeDocument/2006/math">
                    <m:r>
                      <a:rPr lang="vi-VN" b="0" i="1">
                        <a:latin typeface="Cambria Math" panose="02040503050406030204" pitchFamily="18" charset="0"/>
                      </a:rPr>
                      <m:t>𝑘</m:t>
                    </m:r>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1">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0</m:t>
                        </m:r>
                      </m:e>
                    </m:acc>
                  </m:oMath>
                </a14:m>
                <a:r>
                  <a:rPr lang="en-US" b="1"/>
                  <a:t> </a:t>
                </a:r>
                <a:r>
                  <a:rPr lang="vi-VN" b="1"/>
                  <a:t>thì </a:t>
                </a:r>
                <a:r>
                  <a:rPr lang="vi-VN" i="1">
                    <a:latin typeface="Times New Roman" panose="02020603050405020304" pitchFamily="18" charset="0"/>
                    <a:cs typeface="Times New Roman" panose="02020603050405020304" pitchFamily="18" charset="0"/>
                  </a:rPr>
                  <a:t>k = </a:t>
                </a:r>
                <a:r>
                  <a:rPr lang="vi-VN">
                    <a:latin typeface="Times New Roman" panose="02020603050405020304" pitchFamily="18" charset="0"/>
                    <a:cs typeface="Times New Roman" panose="02020603050405020304" pitchFamily="18" charset="0"/>
                  </a:rPr>
                  <a:t>0</a:t>
                </a:r>
                <a:r>
                  <a:rPr lang="vi-VN" i="1">
                    <a:latin typeface="Times New Roman" panose="02020603050405020304" pitchFamily="18" charset="0"/>
                    <a:cs typeface="Times New Roman" panose="02020603050405020304" pitchFamily="18" charset="0"/>
                  </a:rPr>
                  <a:t> </a:t>
                </a:r>
                <a:r>
                  <a:rPr lang="vi-VN" b="1"/>
                  <a:t>hoặc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1">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0</m:t>
                        </m:r>
                      </m:e>
                    </m:acc>
                  </m:oMath>
                </a14:m>
                <a:r>
                  <a:rPr lang="vi-VN"/>
                  <a:t>.</a:t>
                </a:r>
              </a:p>
            </p:txBody>
          </p:sp>
        </mc:Choice>
        <mc:Fallback xmlns="">
          <p:sp>
            <p:nvSpPr>
              <p:cNvPr id="29" name="Rectangle 28"/>
              <p:cNvSpPr>
                <a:spLocks noRot="1" noChangeAspect="1" noMove="1" noResize="1" noEditPoints="1" noAdjustHandles="1" noChangeArrowheads="1" noChangeShapeType="1" noTextEdit="1"/>
              </p:cNvSpPr>
              <p:nvPr/>
            </p:nvSpPr>
            <p:spPr>
              <a:xfrm>
                <a:off x="2951428" y="4552967"/>
                <a:ext cx="5496250" cy="508857"/>
              </a:xfrm>
              <a:prstGeom prst="rect">
                <a:avLst/>
              </a:prstGeom>
              <a:blipFill>
                <a:blip r:embed="rId8"/>
                <a:stretch>
                  <a:fillRect l="-1441" b="-27711"/>
                </a:stretch>
              </a:blipFill>
            </p:spPr>
            <p:txBody>
              <a:bodyPr/>
              <a:lstStyle/>
              <a:p>
                <a:r>
                  <a:rPr lang="en-US">
                    <a:noFill/>
                  </a:rPr>
                  <a:t> </a:t>
                </a:r>
              </a:p>
            </p:txBody>
          </p:sp>
        </mc:Fallback>
      </mc:AlternateContent>
      <p:grpSp>
        <p:nvGrpSpPr>
          <p:cNvPr id="33" name="Group 32"/>
          <p:cNvGrpSpPr/>
          <p:nvPr/>
        </p:nvGrpSpPr>
        <p:grpSpPr>
          <a:xfrm>
            <a:off x="-232946" y="4339089"/>
            <a:ext cx="3437437" cy="1445470"/>
            <a:chOff x="-13523" y="4298908"/>
            <a:chExt cx="3437437" cy="1445470"/>
          </a:xfrm>
        </p:grpSpPr>
        <p:pic>
          <p:nvPicPr>
            <p:cNvPr id="30" name="Picture 29"/>
            <p:cNvPicPr>
              <a:picLocks noChangeAspect="1"/>
            </p:cNvPicPr>
            <p:nvPr/>
          </p:nvPicPr>
          <p:blipFill>
            <a:blip r:embed="rId9"/>
            <a:stretch>
              <a:fillRect/>
            </a:stretch>
          </p:blipFill>
          <p:spPr>
            <a:xfrm>
              <a:off x="-13523" y="4298908"/>
              <a:ext cx="3437437" cy="1445470"/>
            </a:xfrm>
            <a:prstGeom prst="rect">
              <a:avLst/>
            </a:prstGeom>
          </p:spPr>
        </p:pic>
        <p:pic>
          <p:nvPicPr>
            <p:cNvPr id="31" name="Picture 30"/>
            <p:cNvPicPr>
              <a:picLocks noChangeAspect="1"/>
            </p:cNvPicPr>
            <p:nvPr/>
          </p:nvPicPr>
          <p:blipFill>
            <a:blip r:embed="rId10"/>
            <a:stretch>
              <a:fillRect/>
            </a:stretch>
          </p:blipFill>
          <p:spPr>
            <a:xfrm>
              <a:off x="422569" y="4745695"/>
              <a:ext cx="2618024" cy="466691"/>
            </a:xfrm>
            <a:prstGeom prst="rect">
              <a:avLst/>
            </a:prstGeom>
          </p:spPr>
        </p:pic>
      </p:grpSp>
      <p:sp>
        <p:nvSpPr>
          <p:cNvPr id="32" name="Rounded Rectangle 31"/>
          <p:cNvSpPr/>
          <p:nvPr/>
        </p:nvSpPr>
        <p:spPr>
          <a:xfrm>
            <a:off x="2961279" y="3962400"/>
            <a:ext cx="9067799" cy="2209800"/>
          </a:xfrm>
          <a:prstGeom prst="roundRect">
            <a:avLst>
              <a:gd name="adj" fmla="val 1118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373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left)">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 grpId="0"/>
      <p:bldP spid="13" grpId="0"/>
      <p:bldP spid="15" grpId="0"/>
      <p:bldP spid="19" grpId="0"/>
      <p:bldP spid="22" grpId="0"/>
      <p:bldP spid="28" grpId="0"/>
      <p:bldP spid="29" grpId="0"/>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p:cNvPicPr>
            <a:picLocks noChangeAspect="1"/>
          </p:cNvPicPr>
          <p:nvPr/>
        </p:nvPicPr>
        <p:blipFill>
          <a:blip r:embed="rId4"/>
          <a:stretch>
            <a:fillRect/>
          </a:stretch>
        </p:blipFill>
        <p:spPr>
          <a:xfrm>
            <a:off x="5055465" y="3250012"/>
            <a:ext cx="1047354" cy="233254"/>
          </a:xfrm>
          <a:prstGeom prst="rect">
            <a:avLst/>
          </a:prstGeom>
        </p:spPr>
      </p:pic>
      <p:grpSp>
        <p:nvGrpSpPr>
          <p:cNvPr id="15" name="Group 14"/>
          <p:cNvGrpSpPr/>
          <p:nvPr/>
        </p:nvGrpSpPr>
        <p:grpSpPr>
          <a:xfrm>
            <a:off x="8946975" y="3176594"/>
            <a:ext cx="3160592" cy="3639252"/>
            <a:chOff x="7783652" y="1923348"/>
            <a:chExt cx="4217867" cy="4477452"/>
          </a:xfrm>
        </p:grpSpPr>
        <p:pic>
          <p:nvPicPr>
            <p:cNvPr id="42" name="Picture 41"/>
            <p:cNvPicPr>
              <a:picLocks noChangeAspect="1"/>
            </p:cNvPicPr>
            <p:nvPr/>
          </p:nvPicPr>
          <p:blipFill>
            <a:blip r:embed="rId5"/>
            <a:stretch>
              <a:fillRect/>
            </a:stretch>
          </p:blipFill>
          <p:spPr>
            <a:xfrm>
              <a:off x="7783652" y="1923348"/>
              <a:ext cx="4217867" cy="4477452"/>
            </a:xfrm>
            <a:prstGeom prst="rect">
              <a:avLst/>
            </a:prstGeom>
          </p:spPr>
        </p:pic>
        <p:pic>
          <p:nvPicPr>
            <p:cNvPr id="2" name="Picture 1"/>
            <p:cNvPicPr>
              <a:picLocks noChangeAspect="1"/>
            </p:cNvPicPr>
            <p:nvPr/>
          </p:nvPicPr>
          <p:blipFill>
            <a:blip r:embed="rId6"/>
            <a:stretch>
              <a:fillRect/>
            </a:stretch>
          </p:blipFill>
          <p:spPr>
            <a:xfrm>
              <a:off x="7975129" y="2271835"/>
              <a:ext cx="3628779" cy="3671765"/>
            </a:xfrm>
            <a:prstGeom prst="rect">
              <a:avLst/>
            </a:prstGeom>
          </p:spPr>
        </p:pic>
        <p:graphicFrame>
          <p:nvGraphicFramePr>
            <p:cNvPr id="32" name="Object 31"/>
            <p:cNvGraphicFramePr>
              <a:graphicFrameLocks noChangeAspect="1"/>
            </p:cNvGraphicFramePr>
            <p:nvPr>
              <p:extLst>
                <p:ext uri="{D42A27DB-BD31-4B8C-83A1-F6EECF244321}">
                  <p14:modId xmlns:p14="http://schemas.microsoft.com/office/powerpoint/2010/main" val="947791883"/>
                </p:ext>
              </p:extLst>
            </p:nvPr>
          </p:nvGraphicFramePr>
          <p:xfrm>
            <a:off x="11555930" y="2266601"/>
            <a:ext cx="266700" cy="306388"/>
          </p:xfrm>
          <a:graphic>
            <a:graphicData uri="http://schemas.openxmlformats.org/presentationml/2006/ole">
              <mc:AlternateContent xmlns:mc="http://schemas.openxmlformats.org/markup-compatibility/2006">
                <mc:Choice xmlns:v="urn:schemas-microsoft-com:vml" Requires="v">
                  <p:oleObj spid="_x0000_s159668" name="Equation" r:id="rId7" imgW="164880" imgH="190440" progId="Equation.DSMT4">
                    <p:embed/>
                  </p:oleObj>
                </mc:Choice>
                <mc:Fallback>
                  <p:oleObj name="Equation" r:id="rId7" imgW="164880" imgH="190440" progId="Equation.DSMT4">
                    <p:embed/>
                    <p:pic>
                      <p:nvPicPr>
                        <p:cNvPr id="13" name="Object 12"/>
                        <p:cNvPicPr/>
                        <p:nvPr/>
                      </p:nvPicPr>
                      <p:blipFill>
                        <a:blip r:embed="rId8"/>
                        <a:stretch>
                          <a:fillRect/>
                        </a:stretch>
                      </p:blipFill>
                      <p:spPr>
                        <a:xfrm>
                          <a:off x="11555930" y="2266601"/>
                          <a:ext cx="266700" cy="306388"/>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39930613"/>
                </p:ext>
              </p:extLst>
            </p:nvPr>
          </p:nvGraphicFramePr>
          <p:xfrm>
            <a:off x="8364109" y="2099994"/>
            <a:ext cx="265895" cy="286349"/>
          </p:xfrm>
          <a:graphic>
            <a:graphicData uri="http://schemas.openxmlformats.org/presentationml/2006/ole">
              <mc:AlternateContent xmlns:mc="http://schemas.openxmlformats.org/markup-compatibility/2006">
                <mc:Choice xmlns:v="urn:schemas-microsoft-com:vml" Requires="v">
                  <p:oleObj spid="_x0000_s159669" name="Equation" r:id="rId9" imgW="164880" imgH="177480" progId="Equation.DSMT4">
                    <p:embed/>
                  </p:oleObj>
                </mc:Choice>
                <mc:Fallback>
                  <p:oleObj name="Equation" r:id="rId9" imgW="164880" imgH="177480" progId="Equation.DSMT4">
                    <p:embed/>
                    <p:pic>
                      <p:nvPicPr>
                        <p:cNvPr id="26" name="Object 25"/>
                        <p:cNvPicPr/>
                        <p:nvPr/>
                      </p:nvPicPr>
                      <p:blipFill>
                        <a:blip r:embed="rId10"/>
                        <a:stretch>
                          <a:fillRect/>
                        </a:stretch>
                      </p:blipFill>
                      <p:spPr>
                        <a:xfrm>
                          <a:off x="8364109" y="2099994"/>
                          <a:ext cx="265895" cy="286349"/>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1334670558"/>
                </p:ext>
              </p:extLst>
            </p:nvPr>
          </p:nvGraphicFramePr>
          <p:xfrm>
            <a:off x="9965226" y="3089374"/>
            <a:ext cx="265895" cy="286349"/>
          </p:xfrm>
          <a:graphic>
            <a:graphicData uri="http://schemas.openxmlformats.org/presentationml/2006/ole">
              <mc:AlternateContent xmlns:mc="http://schemas.openxmlformats.org/markup-compatibility/2006">
                <mc:Choice xmlns:v="urn:schemas-microsoft-com:vml" Requires="v">
                  <p:oleObj spid="_x0000_s159670" name="Equation" r:id="rId11" imgW="164880" imgH="177480" progId="Equation.DSMT4">
                    <p:embed/>
                  </p:oleObj>
                </mc:Choice>
                <mc:Fallback>
                  <p:oleObj name="Equation" r:id="rId11" imgW="164880" imgH="177480" progId="Equation.DSMT4">
                    <p:embed/>
                    <p:pic>
                      <p:nvPicPr>
                        <p:cNvPr id="28" name="Object 27"/>
                        <p:cNvPicPr/>
                        <p:nvPr/>
                      </p:nvPicPr>
                      <p:blipFill>
                        <a:blip r:embed="rId12"/>
                        <a:stretch>
                          <a:fillRect/>
                        </a:stretch>
                      </p:blipFill>
                      <p:spPr>
                        <a:xfrm>
                          <a:off x="9965226" y="3089374"/>
                          <a:ext cx="265895" cy="286349"/>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37282121"/>
                </p:ext>
              </p:extLst>
            </p:nvPr>
          </p:nvGraphicFramePr>
          <p:xfrm>
            <a:off x="7973541" y="4954605"/>
            <a:ext cx="325437" cy="306387"/>
          </p:xfrm>
          <a:graphic>
            <a:graphicData uri="http://schemas.openxmlformats.org/presentationml/2006/ole">
              <mc:AlternateContent xmlns:mc="http://schemas.openxmlformats.org/markup-compatibility/2006">
                <mc:Choice xmlns:v="urn:schemas-microsoft-com:vml" Requires="v">
                  <p:oleObj spid="_x0000_s159671" name="Equation" r:id="rId13" imgW="203040" imgH="190440" progId="Equation.DSMT4">
                    <p:embed/>
                  </p:oleObj>
                </mc:Choice>
                <mc:Fallback>
                  <p:oleObj name="Equation" r:id="rId13" imgW="203040" imgH="190440" progId="Equation.DSMT4">
                    <p:embed/>
                    <p:pic>
                      <p:nvPicPr>
                        <p:cNvPr id="29" name="Object 28"/>
                        <p:cNvPicPr/>
                        <p:nvPr/>
                      </p:nvPicPr>
                      <p:blipFill>
                        <a:blip r:embed="rId14"/>
                        <a:stretch>
                          <a:fillRect/>
                        </a:stretch>
                      </p:blipFill>
                      <p:spPr>
                        <a:xfrm>
                          <a:off x="7973541" y="4954605"/>
                          <a:ext cx="325437" cy="306387"/>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991487758"/>
                </p:ext>
              </p:extLst>
            </p:nvPr>
          </p:nvGraphicFramePr>
          <p:xfrm>
            <a:off x="9526676" y="5820034"/>
            <a:ext cx="325438" cy="306387"/>
          </p:xfrm>
          <a:graphic>
            <a:graphicData uri="http://schemas.openxmlformats.org/presentationml/2006/ole">
              <mc:AlternateContent xmlns:mc="http://schemas.openxmlformats.org/markup-compatibility/2006">
                <mc:Choice xmlns:v="urn:schemas-microsoft-com:vml" Requires="v">
                  <p:oleObj spid="_x0000_s159672" name="Equation" r:id="rId15" imgW="203040" imgH="190440" progId="Equation.DSMT4">
                    <p:embed/>
                  </p:oleObj>
                </mc:Choice>
                <mc:Fallback>
                  <p:oleObj name="Equation" r:id="rId15" imgW="203040" imgH="190440" progId="Equation.DSMT4">
                    <p:embed/>
                    <p:pic>
                      <p:nvPicPr>
                        <p:cNvPr id="31" name="Object 30"/>
                        <p:cNvPicPr/>
                        <p:nvPr/>
                      </p:nvPicPr>
                      <p:blipFill>
                        <a:blip r:embed="rId16"/>
                        <a:stretch>
                          <a:fillRect/>
                        </a:stretch>
                      </p:blipFill>
                      <p:spPr>
                        <a:xfrm>
                          <a:off x="9526676" y="5820034"/>
                          <a:ext cx="325438" cy="306387"/>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4264055669"/>
                </p:ext>
              </p:extLst>
            </p:nvPr>
          </p:nvGraphicFramePr>
          <p:xfrm>
            <a:off x="11227317" y="5090152"/>
            <a:ext cx="328613" cy="327025"/>
          </p:xfrm>
          <a:graphic>
            <a:graphicData uri="http://schemas.openxmlformats.org/presentationml/2006/ole">
              <mc:AlternateContent xmlns:mc="http://schemas.openxmlformats.org/markup-compatibility/2006">
                <mc:Choice xmlns:v="urn:schemas-microsoft-com:vml" Requires="v">
                  <p:oleObj spid="_x0000_s159673" name="Equation" r:id="rId17" imgW="203040" imgH="203040" progId="Equation.DSMT4">
                    <p:embed/>
                  </p:oleObj>
                </mc:Choice>
                <mc:Fallback>
                  <p:oleObj name="Equation" r:id="rId17" imgW="203040" imgH="203040" progId="Equation.DSMT4">
                    <p:embed/>
                    <p:pic>
                      <p:nvPicPr>
                        <p:cNvPr id="32" name="Object 31"/>
                        <p:cNvPicPr/>
                        <p:nvPr/>
                      </p:nvPicPr>
                      <p:blipFill>
                        <a:blip r:embed="rId18"/>
                        <a:stretch>
                          <a:fillRect/>
                        </a:stretch>
                      </p:blipFill>
                      <p:spPr>
                        <a:xfrm>
                          <a:off x="11227317" y="5090152"/>
                          <a:ext cx="328613" cy="32702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91226637"/>
                </p:ext>
              </p:extLst>
            </p:nvPr>
          </p:nvGraphicFramePr>
          <p:xfrm>
            <a:off x="8920296" y="2676945"/>
            <a:ext cx="336261" cy="259773"/>
          </p:xfrm>
          <a:graphic>
            <a:graphicData uri="http://schemas.openxmlformats.org/presentationml/2006/ole">
              <mc:AlternateContent xmlns:mc="http://schemas.openxmlformats.org/markup-compatibility/2006">
                <mc:Choice xmlns:v="urn:schemas-microsoft-com:vml" Requires="v">
                  <p:oleObj spid="_x0000_s159674" name="Equation" r:id="rId19" imgW="228600" imgH="177480" progId="Equation.DSMT4">
                    <p:embed/>
                  </p:oleObj>
                </mc:Choice>
                <mc:Fallback>
                  <p:oleObj name="Equation" r:id="rId19" imgW="228600" imgH="177480" progId="Equation.DSMT4">
                    <p:embed/>
                    <p:pic>
                      <p:nvPicPr>
                        <p:cNvPr id="33" name="Object 32"/>
                        <p:cNvPicPr/>
                        <p:nvPr/>
                      </p:nvPicPr>
                      <p:blipFill>
                        <a:blip r:embed="rId20"/>
                        <a:stretch>
                          <a:fillRect/>
                        </a:stretch>
                      </p:blipFill>
                      <p:spPr>
                        <a:xfrm>
                          <a:off x="8920296" y="2676945"/>
                          <a:ext cx="336261" cy="25977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849173533"/>
                </p:ext>
              </p:extLst>
            </p:nvPr>
          </p:nvGraphicFramePr>
          <p:xfrm>
            <a:off x="8882063" y="4287838"/>
            <a:ext cx="285750" cy="306387"/>
          </p:xfrm>
          <a:graphic>
            <a:graphicData uri="http://schemas.openxmlformats.org/presentationml/2006/ole">
              <mc:AlternateContent xmlns:mc="http://schemas.openxmlformats.org/markup-compatibility/2006">
                <mc:Choice xmlns:v="urn:schemas-microsoft-com:vml" Requires="v">
                  <p:oleObj spid="_x0000_s159675" name="Equation" r:id="rId21" imgW="177480" imgH="190440" progId="Equation.DSMT4">
                    <p:embed/>
                  </p:oleObj>
                </mc:Choice>
                <mc:Fallback>
                  <p:oleObj name="Equation" r:id="rId21" imgW="177480" imgH="190440" progId="Equation.DSMT4">
                    <p:embed/>
                    <p:pic>
                      <p:nvPicPr>
                        <p:cNvPr id="33" name="Object 32"/>
                        <p:cNvPicPr/>
                        <p:nvPr/>
                      </p:nvPicPr>
                      <p:blipFill>
                        <a:blip r:embed="rId22"/>
                        <a:stretch>
                          <a:fillRect/>
                        </a:stretch>
                      </p:blipFill>
                      <p:spPr>
                        <a:xfrm>
                          <a:off x="8882063" y="4287838"/>
                          <a:ext cx="285750" cy="306387"/>
                        </a:xfrm>
                        <a:prstGeom prst="rect">
                          <a:avLst/>
                        </a:prstGeom>
                      </p:spPr>
                    </p:pic>
                  </p:oleObj>
                </mc:Fallback>
              </mc:AlternateContent>
            </a:graphicData>
          </a:graphic>
        </p:graphicFrame>
      </p:grpSp>
      <p:sp>
        <p:nvSpPr>
          <p:cNvPr id="4" name="Rectangle 3"/>
          <p:cNvSpPr/>
          <p:nvPr/>
        </p:nvSpPr>
        <p:spPr>
          <a:xfrm>
            <a:off x="1611354" y="4731435"/>
            <a:ext cx="6891687" cy="830997"/>
          </a:xfrm>
          <a:prstGeom prst="rect">
            <a:avLst/>
          </a:prstGeom>
        </p:spPr>
        <p:txBody>
          <a:bodyPr wrap="square">
            <a:spAutoFit/>
          </a:bodyPr>
          <a:lstStyle/>
          <a:p>
            <a:r>
              <a:rPr lang="vi-VN" b="1"/>
              <a:t>Tứ giác </a:t>
            </a:r>
            <a:r>
              <a:rPr lang="vi-VN" i="1">
                <a:latin typeface="Times New Roman" panose="02020603050405020304" pitchFamily="18" charset="0"/>
                <a:cs typeface="Times New Roman" panose="02020603050405020304" pitchFamily="18" charset="0"/>
              </a:rPr>
              <a:t>BCC'B'</a:t>
            </a:r>
            <a:r>
              <a:rPr lang="vi-VN"/>
              <a:t> </a:t>
            </a:r>
            <a:r>
              <a:rPr lang="vi-VN" b="1"/>
              <a:t>là hình bình hành nên </a:t>
            </a:r>
            <a:r>
              <a:rPr lang="vi-VN" i="1">
                <a:latin typeface="Times New Roman" panose="02020603050405020304" pitchFamily="18" charset="0"/>
                <a:cs typeface="Times New Roman" panose="02020603050405020304" pitchFamily="18" charset="0"/>
              </a:rPr>
              <a:t>B'B // C'C </a:t>
            </a:r>
            <a:r>
              <a:rPr lang="vi-VN" b="1"/>
              <a:t>và</a:t>
            </a:r>
            <a:r>
              <a:rPr lang="vi-VN"/>
              <a:t> </a:t>
            </a:r>
            <a:r>
              <a:rPr lang="vi-VN" i="1">
                <a:latin typeface="Times New Roman" panose="02020603050405020304" pitchFamily="18" charset="0"/>
                <a:cs typeface="Times New Roman" panose="02020603050405020304" pitchFamily="18" charset="0"/>
              </a:rPr>
              <a:t>B'B = C'C</a:t>
            </a:r>
            <a:r>
              <a:rPr lang="vi-VN">
                <a:latin typeface="Times New Roman" panose="02020603050405020304" pitchFamily="18" charset="0"/>
                <a:cs typeface="Times New Roman" panose="02020603050405020304" pitchFamily="18" charset="0"/>
              </a:rPr>
              <a:t>. </a:t>
            </a:r>
            <a:r>
              <a:rPr lang="vi-VN" b="1"/>
              <a:t>Do đó </a:t>
            </a:r>
            <a:r>
              <a:rPr lang="vi-VN" i="1">
                <a:latin typeface="Times New Roman" panose="02020603050405020304" pitchFamily="18" charset="0"/>
                <a:cs typeface="Times New Roman" panose="02020603050405020304" pitchFamily="18" charset="0"/>
              </a:rPr>
              <a:t>C'C // OM </a:t>
            </a:r>
            <a:r>
              <a:rPr lang="vi-VN" b="1"/>
              <a:t>và</a:t>
            </a:r>
            <a:r>
              <a:rPr lang="vi-VN"/>
              <a:t> </a:t>
            </a:r>
            <a:r>
              <a:rPr lang="vi-VN" i="1">
                <a:latin typeface="Times New Roman" panose="02020603050405020304" pitchFamily="18" charset="0"/>
                <a:cs typeface="Times New Roman" panose="02020603050405020304" pitchFamily="18" charset="0"/>
              </a:rPr>
              <a:t>C'C = 2</a:t>
            </a:r>
            <a:r>
              <a:rPr lang="en-US" i="1">
                <a:latin typeface="Times New Roman" panose="02020603050405020304" pitchFamily="18" charset="0"/>
                <a:cs typeface="Times New Roman" panose="02020603050405020304" pitchFamily="18" charset="0"/>
              </a:rPr>
              <a:t>O</a:t>
            </a:r>
            <a:r>
              <a:rPr lang="vi-VN" i="1">
                <a:latin typeface="Times New Roman" panose="02020603050405020304" pitchFamily="18" charset="0"/>
                <a:cs typeface="Times New Roman" panose="02020603050405020304" pitchFamily="18" charset="0"/>
              </a:rPr>
              <a:t>M</a:t>
            </a:r>
            <a:r>
              <a:rPr lang="vi-VN">
                <a:latin typeface="Times New Roman" panose="02020603050405020304" pitchFamily="18" charset="0"/>
                <a:cs typeface="Times New Roman" panose="02020603050405020304" pitchFamily="18" charset="0"/>
              </a:rPr>
              <a:t>. </a:t>
            </a:r>
            <a:endParaRPr lang="en-US">
              <a:latin typeface="Times New Roman" panose="02020603050405020304" pitchFamily="18" charset="0"/>
              <a:cs typeface="Times New Roman" panose="02020603050405020304" pitchFamily="18" charset="0"/>
            </a:endParaRPr>
          </a:p>
        </p:txBody>
      </p:sp>
      <p:sp>
        <p:nvSpPr>
          <p:cNvPr id="6" name="Rectangle 5"/>
          <p:cNvSpPr/>
          <p:nvPr/>
        </p:nvSpPr>
        <p:spPr>
          <a:xfrm>
            <a:off x="1668525" y="3479458"/>
            <a:ext cx="6834516" cy="1200329"/>
          </a:xfrm>
          <a:prstGeom prst="rect">
            <a:avLst/>
          </a:prstGeom>
        </p:spPr>
        <p:txBody>
          <a:bodyPr wrap="square">
            <a:spAutoFit/>
          </a:bodyPr>
          <a:lstStyle/>
          <a:p>
            <a:r>
              <a:rPr lang="vi-VN" b="1"/>
              <a:t>Vì</a:t>
            </a:r>
            <a:r>
              <a:rPr lang="vi-VN"/>
              <a:t> </a:t>
            </a:r>
            <a:r>
              <a:rPr lang="vi-VN" i="1">
                <a:latin typeface="Times New Roman" panose="02020603050405020304" pitchFamily="18" charset="0"/>
                <a:cs typeface="Times New Roman" panose="02020603050405020304" pitchFamily="18" charset="0"/>
              </a:rPr>
              <a:t>O</a:t>
            </a:r>
            <a:r>
              <a:rPr lang="vi-VN"/>
              <a:t> </a:t>
            </a:r>
            <a:r>
              <a:rPr lang="vi-VN" b="1"/>
              <a:t>là trung điểm của </a:t>
            </a:r>
            <a:r>
              <a:rPr lang="vi-VN" i="1">
                <a:latin typeface="Times New Roman" panose="02020603050405020304" pitchFamily="18" charset="0"/>
                <a:cs typeface="Times New Roman" panose="02020603050405020304" pitchFamily="18" charset="0"/>
              </a:rPr>
              <a:t>AB'</a:t>
            </a:r>
            <a:r>
              <a:rPr lang="vi-VN"/>
              <a:t> </a:t>
            </a:r>
            <a:r>
              <a:rPr lang="vi-VN" b="1"/>
              <a:t>nên</a:t>
            </a:r>
            <a:r>
              <a:rPr lang="vi-VN"/>
              <a:t> </a:t>
            </a:r>
            <a:r>
              <a:rPr lang="vi-VN" i="1">
                <a:latin typeface="Times New Roman" panose="02020603050405020304" pitchFamily="18" charset="0"/>
                <a:cs typeface="Times New Roman" panose="02020603050405020304" pitchFamily="18" charset="0"/>
              </a:rPr>
              <a:t>OM</a:t>
            </a:r>
            <a:r>
              <a:rPr lang="vi-VN"/>
              <a:t> </a:t>
            </a:r>
            <a:r>
              <a:rPr lang="vi-VN" b="1"/>
              <a:t>là đường trung bình của tam giác</a:t>
            </a:r>
            <a:r>
              <a:rPr lang="vi-VN"/>
              <a:t> </a:t>
            </a:r>
            <a:r>
              <a:rPr lang="vi-VN" i="1">
                <a:latin typeface="Times New Roman" panose="02020603050405020304" pitchFamily="18" charset="0"/>
                <a:cs typeface="Times New Roman" panose="02020603050405020304" pitchFamily="18" charset="0"/>
              </a:rPr>
              <a:t>AB'B</a:t>
            </a:r>
            <a:r>
              <a:rPr lang="vi-VN"/>
              <a:t>. </a:t>
            </a:r>
            <a:r>
              <a:rPr lang="vi-VN" b="1"/>
              <a:t>Suy ra </a:t>
            </a:r>
            <a:r>
              <a:rPr lang="vi-VN" i="1">
                <a:latin typeface="Times New Roman" panose="02020603050405020304" pitchFamily="18" charset="0"/>
                <a:cs typeface="Times New Roman" panose="02020603050405020304" pitchFamily="18" charset="0"/>
              </a:rPr>
              <a:t>B'B // OM </a:t>
            </a:r>
            <a:r>
              <a:rPr lang="vi-VN" b="1"/>
              <a:t>và</a:t>
            </a:r>
            <a:r>
              <a:rPr lang="vi-VN"/>
              <a:t> </a:t>
            </a:r>
            <a:r>
              <a:rPr lang="vi-VN" i="1">
                <a:latin typeface="Times New Roman" panose="02020603050405020304" pitchFamily="18" charset="0"/>
                <a:cs typeface="Times New Roman" panose="02020603050405020304" pitchFamily="18" charset="0"/>
              </a:rPr>
              <a:t>B'B = 2</a:t>
            </a:r>
            <a:r>
              <a:rPr lang="en-US" i="1">
                <a:latin typeface="Times New Roman" panose="02020603050405020304" pitchFamily="18" charset="0"/>
                <a:cs typeface="Times New Roman" panose="02020603050405020304" pitchFamily="18" charset="0"/>
              </a:rPr>
              <a:t>O</a:t>
            </a:r>
            <a:r>
              <a:rPr lang="vi-VN" i="1">
                <a:latin typeface="Times New Roman" panose="02020603050405020304" pitchFamily="18" charset="0"/>
                <a:cs typeface="Times New Roman" panose="02020603050405020304" pitchFamily="18" charset="0"/>
              </a:rPr>
              <a:t>M</a:t>
            </a:r>
            <a:r>
              <a:rPr lang="vi-VN"/>
              <a:t>. </a:t>
            </a:r>
            <a:endParaRPr lang="en-US"/>
          </a:p>
        </p:txBody>
      </p:sp>
      <p:grpSp>
        <p:nvGrpSpPr>
          <p:cNvPr id="13" name="Group 12"/>
          <p:cNvGrpSpPr/>
          <p:nvPr/>
        </p:nvGrpSpPr>
        <p:grpSpPr>
          <a:xfrm>
            <a:off x="1650916" y="5569777"/>
            <a:ext cx="6508513" cy="542925"/>
            <a:chOff x="1105010" y="4973693"/>
            <a:chExt cx="6508513" cy="542925"/>
          </a:xfrm>
        </p:grpSpPr>
        <p:sp>
          <p:nvSpPr>
            <p:cNvPr id="7" name="Rectangle 6"/>
            <p:cNvSpPr/>
            <p:nvPr/>
          </p:nvSpPr>
          <p:spPr>
            <a:xfrm>
              <a:off x="1105010" y="5022831"/>
              <a:ext cx="6508513" cy="461665"/>
            </a:xfrm>
            <a:prstGeom prst="rect">
              <a:avLst/>
            </a:prstGeom>
          </p:spPr>
          <p:txBody>
            <a:bodyPr wrap="none">
              <a:spAutoFit/>
            </a:bodyPr>
            <a:lstStyle/>
            <a:p>
              <a:r>
                <a:rPr lang="vi-VN" b="1"/>
                <a:t>Vì hai vect</a:t>
              </a:r>
              <a:r>
                <a:rPr lang="en-US" b="1"/>
                <a:t>ơ</a:t>
              </a:r>
              <a:r>
                <a:rPr lang="vi-VN" b="1"/>
                <a:t> </a:t>
              </a:r>
              <a:r>
                <a:rPr lang="en-US" b="1"/>
                <a:t>       và         </a:t>
              </a:r>
              <a:r>
                <a:rPr lang="vi-VN" b="1"/>
                <a:t>ngược hướng nên </a:t>
              </a:r>
              <a:endParaRPr lang="en-US" b="1"/>
            </a:p>
          </p:txBody>
        </p:sp>
        <p:graphicFrame>
          <p:nvGraphicFramePr>
            <p:cNvPr id="10" name="Object 9"/>
            <p:cNvGraphicFramePr>
              <a:graphicFrameLocks noChangeAspect="1"/>
            </p:cNvGraphicFramePr>
            <p:nvPr>
              <p:extLst>
                <p:ext uri="{D42A27DB-BD31-4B8C-83A1-F6EECF244321}">
                  <p14:modId xmlns:p14="http://schemas.microsoft.com/office/powerpoint/2010/main" val="3062745454"/>
                </p:ext>
              </p:extLst>
            </p:nvPr>
          </p:nvGraphicFramePr>
          <p:xfrm>
            <a:off x="2997001" y="4973693"/>
            <a:ext cx="1658937" cy="542925"/>
          </p:xfrm>
          <a:graphic>
            <a:graphicData uri="http://schemas.openxmlformats.org/presentationml/2006/ole">
              <mc:AlternateContent xmlns:mc="http://schemas.openxmlformats.org/markup-compatibility/2006">
                <mc:Choice xmlns:v="urn:schemas-microsoft-com:vml" Requires="v">
                  <p:oleObj spid="_x0000_s159676" name="Equation" r:id="rId23" imgW="774360" imgH="253800" progId="Equation.DSMT4">
                    <p:embed/>
                  </p:oleObj>
                </mc:Choice>
                <mc:Fallback>
                  <p:oleObj name="Equation" r:id="rId23" imgW="774360" imgH="253800" progId="Equation.DSMT4">
                    <p:embed/>
                    <p:pic>
                      <p:nvPicPr>
                        <p:cNvPr id="0" name=""/>
                        <p:cNvPicPr/>
                        <p:nvPr/>
                      </p:nvPicPr>
                      <p:blipFill>
                        <a:blip r:embed="rId24"/>
                        <a:stretch>
                          <a:fillRect/>
                        </a:stretch>
                      </p:blipFill>
                      <p:spPr>
                        <a:xfrm>
                          <a:off x="2997001" y="4973693"/>
                          <a:ext cx="1658937" cy="542925"/>
                        </a:xfrm>
                        <a:prstGeom prst="rect">
                          <a:avLst/>
                        </a:prstGeom>
                      </p:spPr>
                    </p:pic>
                  </p:oleObj>
                </mc:Fallback>
              </mc:AlternateContent>
            </a:graphicData>
          </a:graphic>
        </p:graphicFrame>
      </p:grpSp>
      <p:graphicFrame>
        <p:nvGraphicFramePr>
          <p:cNvPr id="14" name="Object 13"/>
          <p:cNvGraphicFramePr>
            <a:graphicFrameLocks noChangeAspect="1"/>
          </p:cNvGraphicFramePr>
          <p:nvPr>
            <p:extLst>
              <p:ext uri="{D42A27DB-BD31-4B8C-83A1-F6EECF244321}">
                <p14:modId xmlns:p14="http://schemas.microsoft.com/office/powerpoint/2010/main" val="3160681484"/>
              </p:ext>
            </p:extLst>
          </p:nvPr>
        </p:nvGraphicFramePr>
        <p:xfrm>
          <a:off x="3537373" y="6158155"/>
          <a:ext cx="2041769" cy="544471"/>
        </p:xfrm>
        <a:graphic>
          <a:graphicData uri="http://schemas.openxmlformats.org/presentationml/2006/ole">
            <mc:AlternateContent xmlns:mc="http://schemas.openxmlformats.org/markup-compatibility/2006">
              <mc:Choice xmlns:v="urn:schemas-microsoft-com:vml" Requires="v">
                <p:oleObj spid="_x0000_s159677" name="Equation" r:id="rId25" imgW="952200" imgH="253800" progId="Equation.DSMT4">
                  <p:embed/>
                </p:oleObj>
              </mc:Choice>
              <mc:Fallback>
                <p:oleObj name="Equation" r:id="rId25" imgW="952200" imgH="253800" progId="Equation.DSMT4">
                  <p:embed/>
                  <p:pic>
                    <p:nvPicPr>
                      <p:cNvPr id="0" name=""/>
                      <p:cNvPicPr/>
                      <p:nvPr/>
                    </p:nvPicPr>
                    <p:blipFill>
                      <a:blip r:embed="rId26"/>
                      <a:stretch>
                        <a:fillRect/>
                      </a:stretch>
                    </p:blipFill>
                    <p:spPr>
                      <a:xfrm>
                        <a:off x="3537373" y="6158155"/>
                        <a:ext cx="2041769" cy="544471"/>
                      </a:xfrm>
                      <a:prstGeom prst="rect">
                        <a:avLst/>
                      </a:prstGeom>
                    </p:spPr>
                  </p:pic>
                </p:oleObj>
              </mc:Fallback>
            </mc:AlternateContent>
          </a:graphicData>
        </a:graphic>
      </p:graphicFrame>
      <p:grpSp>
        <p:nvGrpSpPr>
          <p:cNvPr id="17" name="Group 16"/>
          <p:cNvGrpSpPr/>
          <p:nvPr/>
        </p:nvGrpSpPr>
        <p:grpSpPr>
          <a:xfrm>
            <a:off x="70107" y="1906409"/>
            <a:ext cx="12029199" cy="1233145"/>
            <a:chOff x="409262" y="25052"/>
            <a:chExt cx="12029199" cy="1101741"/>
          </a:xfrm>
        </p:grpSpPr>
        <p:grpSp>
          <p:nvGrpSpPr>
            <p:cNvPr id="25" name="Group 24"/>
            <p:cNvGrpSpPr/>
            <p:nvPr/>
          </p:nvGrpSpPr>
          <p:grpSpPr>
            <a:xfrm>
              <a:off x="409262" y="25052"/>
              <a:ext cx="12029199" cy="1101741"/>
              <a:chOff x="349029" y="193595"/>
              <a:chExt cx="9595623" cy="865885"/>
            </a:xfrm>
          </p:grpSpPr>
          <p:sp>
            <p:nvSpPr>
              <p:cNvPr id="28" name="Rounded Rectangle 27"/>
              <p:cNvSpPr/>
              <p:nvPr/>
            </p:nvSpPr>
            <p:spPr>
              <a:xfrm>
                <a:off x="839497" y="196527"/>
                <a:ext cx="9105155" cy="862953"/>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349029" y="193595"/>
                <a:ext cx="980936" cy="8658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349029" y="236727"/>
                <a:ext cx="902273" cy="77957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a:off x="555059" y="342347"/>
                <a:ext cx="505345" cy="713174"/>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72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3" name="Rectangle 2"/>
            <p:cNvSpPr/>
            <p:nvPr/>
          </p:nvSpPr>
          <p:spPr>
            <a:xfrm>
              <a:off x="2746799" y="96748"/>
              <a:ext cx="6925482" cy="461665"/>
            </a:xfrm>
            <a:prstGeom prst="rect">
              <a:avLst/>
            </a:prstGeom>
          </p:spPr>
          <p:txBody>
            <a:bodyPr wrap="square">
              <a:spAutoFit/>
            </a:bodyPr>
            <a:lstStyle/>
            <a:p>
              <a:pPr marL="342900" indent="-342900">
                <a:buFont typeface="Wingdings" panose="05000000000000000000" pitchFamily="2" charset="2"/>
                <a:buChar char="v"/>
              </a:pPr>
              <a:r>
                <a:rPr lang="en-US" b="1"/>
                <a:t>Trong HĐ6.</a:t>
              </a:r>
              <a:r>
                <a:rPr lang="vi-VN" b="1"/>
                <a:t> Gọi </a:t>
              </a:r>
              <a:r>
                <a:rPr lang="en-US" i="1">
                  <a:latin typeface="Times New Roman" panose="02020603050405020304" pitchFamily="18" charset="0"/>
                  <a:cs typeface="Times New Roman" panose="02020603050405020304" pitchFamily="18" charset="0"/>
                </a:rPr>
                <a:t>O </a:t>
              </a:r>
              <a:r>
                <a:rPr lang="vi-VN" b="1"/>
                <a:t>là </a:t>
              </a:r>
              <a:r>
                <a:rPr lang="en-US" b="1"/>
                <a:t>giao </a:t>
              </a:r>
              <a:r>
                <a:rPr lang="vi-VN" b="1"/>
                <a:t>điểm </a:t>
              </a:r>
              <a:r>
                <a:rPr lang="en-US" b="1"/>
                <a:t>của </a:t>
              </a:r>
              <a:r>
                <a:rPr lang="vi-VN" i="1">
                  <a:latin typeface="Times New Roman" panose="02020603050405020304" pitchFamily="18" charset="0"/>
                  <a:cs typeface="Times New Roman" panose="02020603050405020304" pitchFamily="18" charset="0"/>
                </a:rPr>
                <a:t>A</a:t>
              </a:r>
              <a:r>
                <a:rPr lang="en-US" i="1">
                  <a:latin typeface="Times New Roman" panose="02020603050405020304" pitchFamily="18" charset="0"/>
                  <a:cs typeface="Times New Roman" panose="02020603050405020304" pitchFamily="18" charset="0"/>
                </a:rPr>
                <a:t>B’</a:t>
              </a:r>
              <a:r>
                <a:rPr lang="vi-VN"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A’</a:t>
              </a:r>
              <a:r>
                <a:rPr lang="vi-VN" i="1">
                  <a:latin typeface="Times New Roman" panose="02020603050405020304" pitchFamily="18" charset="0"/>
                  <a:cs typeface="Times New Roman" panose="02020603050405020304" pitchFamily="18" charset="0"/>
                </a:rPr>
                <a:t>B</a:t>
              </a:r>
              <a:endParaRPr lang="en-US" b="1"/>
            </a:p>
          </p:txBody>
        </p:sp>
        <p:grpSp>
          <p:nvGrpSpPr>
            <p:cNvPr id="9" name="Group 8"/>
            <p:cNvGrpSpPr/>
            <p:nvPr/>
          </p:nvGrpSpPr>
          <p:grpSpPr>
            <a:xfrm>
              <a:off x="3916733" y="558413"/>
              <a:ext cx="4627636" cy="495300"/>
              <a:chOff x="5178266" y="3386054"/>
              <a:chExt cx="4627636" cy="495300"/>
            </a:xfrm>
          </p:grpSpPr>
          <p:graphicFrame>
            <p:nvGraphicFramePr>
              <p:cNvPr id="38" name="Object 37"/>
              <p:cNvGraphicFramePr>
                <a:graphicFrameLocks noChangeAspect="1"/>
              </p:cNvGraphicFramePr>
              <p:nvPr>
                <p:extLst>
                  <p:ext uri="{D42A27DB-BD31-4B8C-83A1-F6EECF244321}">
                    <p14:modId xmlns:p14="http://schemas.microsoft.com/office/powerpoint/2010/main" val="2524561068"/>
                  </p:ext>
                </p:extLst>
              </p:nvPr>
            </p:nvGraphicFramePr>
            <p:xfrm>
              <a:off x="7950114" y="3386054"/>
              <a:ext cx="1855788" cy="495300"/>
            </p:xfrm>
            <a:graphic>
              <a:graphicData uri="http://schemas.openxmlformats.org/presentationml/2006/ole">
                <mc:AlternateContent xmlns:mc="http://schemas.openxmlformats.org/markup-compatibility/2006">
                  <mc:Choice xmlns:v="urn:schemas-microsoft-com:vml" Requires="v">
                    <p:oleObj spid="_x0000_s159678" name="Equation" r:id="rId27" imgW="952200" imgH="253800" progId="Equation.DSMT4">
                      <p:embed/>
                    </p:oleObj>
                  </mc:Choice>
                  <mc:Fallback>
                    <p:oleObj name="Equation" r:id="rId27" imgW="952200" imgH="253800" progId="Equation.DSMT4">
                      <p:embed/>
                      <p:pic>
                        <p:nvPicPr>
                          <p:cNvPr id="5" name="Object 4"/>
                          <p:cNvPicPr/>
                          <p:nvPr/>
                        </p:nvPicPr>
                        <p:blipFill>
                          <a:blip r:embed="rId28"/>
                          <a:stretch>
                            <a:fillRect/>
                          </a:stretch>
                        </p:blipFill>
                        <p:spPr>
                          <a:xfrm>
                            <a:off x="7950114" y="3386054"/>
                            <a:ext cx="1855788" cy="495300"/>
                          </a:xfrm>
                          <a:prstGeom prst="rect">
                            <a:avLst/>
                          </a:prstGeom>
                        </p:spPr>
                      </p:pic>
                    </p:oleObj>
                  </mc:Fallback>
                </mc:AlternateContent>
              </a:graphicData>
            </a:graphic>
          </p:graphicFrame>
          <p:sp>
            <p:nvSpPr>
              <p:cNvPr id="8" name="Rectangle 7"/>
              <p:cNvSpPr/>
              <p:nvPr/>
            </p:nvSpPr>
            <p:spPr>
              <a:xfrm>
                <a:off x="5178266" y="3402872"/>
                <a:ext cx="2763898" cy="461665"/>
              </a:xfrm>
              <a:prstGeom prst="rect">
                <a:avLst/>
              </a:prstGeom>
            </p:spPr>
            <p:txBody>
              <a:bodyPr wrap="none">
                <a:spAutoFit/>
              </a:bodyPr>
              <a:lstStyle/>
              <a:p>
                <a:r>
                  <a:rPr lang="vi-VN" b="1"/>
                  <a:t>Chứng minh rằng</a:t>
                </a:r>
                <a:endParaRPr lang="en-US" b="1"/>
              </a:p>
            </p:txBody>
          </p:sp>
        </p:grpSp>
        <p:pic>
          <p:nvPicPr>
            <p:cNvPr id="16" name="Picture 15"/>
            <p:cNvPicPr>
              <a:picLocks noChangeAspect="1"/>
            </p:cNvPicPr>
            <p:nvPr/>
          </p:nvPicPr>
          <p:blipFill>
            <a:blip r:embed="rId29"/>
            <a:stretch>
              <a:fillRect/>
            </a:stretch>
          </p:blipFill>
          <p:spPr>
            <a:xfrm>
              <a:off x="496823" y="149958"/>
              <a:ext cx="1054591" cy="238531"/>
            </a:xfrm>
            <a:prstGeom prst="rect">
              <a:avLst/>
            </a:prstGeom>
          </p:spPr>
        </p:pic>
      </p:grpSp>
      <p:grpSp>
        <p:nvGrpSpPr>
          <p:cNvPr id="22" name="Group 21"/>
          <p:cNvGrpSpPr/>
          <p:nvPr/>
        </p:nvGrpSpPr>
        <p:grpSpPr>
          <a:xfrm>
            <a:off x="627393" y="82154"/>
            <a:ext cx="11471913" cy="838200"/>
            <a:chOff x="627393" y="82154"/>
            <a:chExt cx="11471913" cy="838200"/>
          </a:xfrm>
        </p:grpSpPr>
        <p:grpSp>
          <p:nvGrpSpPr>
            <p:cNvPr id="59" name="Group 58"/>
            <p:cNvGrpSpPr/>
            <p:nvPr/>
          </p:nvGrpSpPr>
          <p:grpSpPr>
            <a:xfrm>
              <a:off x="627393" y="82154"/>
              <a:ext cx="11471913" cy="838200"/>
              <a:chOff x="557837" y="2177090"/>
              <a:chExt cx="11471913" cy="838200"/>
            </a:xfrm>
          </p:grpSpPr>
          <p:pic>
            <p:nvPicPr>
              <p:cNvPr id="60" name="Picture 59"/>
              <p:cNvPicPr>
                <a:picLocks noChangeAspect="1"/>
              </p:cNvPicPr>
              <p:nvPr/>
            </p:nvPicPr>
            <p:blipFill rotWithShape="1">
              <a:blip r:embed="rId30"/>
              <a:srcRect l="24456" t="15047" r="1143" b="-471"/>
              <a:stretch/>
            </p:blipFill>
            <p:spPr>
              <a:xfrm>
                <a:off x="557837" y="2177090"/>
                <a:ext cx="838200" cy="838200"/>
              </a:xfrm>
              <a:prstGeom prst="rect">
                <a:avLst/>
              </a:prstGeom>
            </p:spPr>
          </p:pic>
          <p:sp>
            <p:nvSpPr>
              <p:cNvPr id="61" name="Rounded Rectangle 60"/>
              <p:cNvSpPr/>
              <p:nvPr/>
            </p:nvSpPr>
            <p:spPr>
              <a:xfrm>
                <a:off x="1465547" y="2293220"/>
                <a:ext cx="10564203" cy="612928"/>
              </a:xfrm>
              <a:prstGeom prst="roundRect">
                <a:avLst>
                  <a:gd name="adj" fmla="val 11297"/>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814776" y="235221"/>
              <a:ext cx="8881486" cy="492571"/>
              <a:chOff x="1093758" y="1008030"/>
              <a:chExt cx="8881486" cy="492571"/>
            </a:xfrm>
          </p:grpSpPr>
          <p:sp>
            <p:nvSpPr>
              <p:cNvPr id="19" name="Rectangle 18"/>
              <p:cNvSpPr/>
              <p:nvPr/>
            </p:nvSpPr>
            <p:spPr>
              <a:xfrm>
                <a:off x="1093758" y="1008030"/>
                <a:ext cx="8562456" cy="461665"/>
              </a:xfrm>
              <a:prstGeom prst="rect">
                <a:avLst/>
              </a:prstGeom>
            </p:spPr>
            <p:txBody>
              <a:bodyPr wrap="square">
                <a:spAutoFit/>
              </a:bodyPr>
              <a:lstStyle/>
              <a:p>
                <a:r>
                  <a:rPr lang="en-US" b="1"/>
                  <a:t>Các cặp </a:t>
                </a:r>
                <a:r>
                  <a:rPr lang="vi-VN" b="1"/>
                  <a:t>vectơ</a:t>
                </a:r>
                <a:r>
                  <a:rPr lang="en-US" b="1"/>
                  <a:t> sau có</a:t>
                </a:r>
                <a:r>
                  <a:rPr lang="vi-VN" b="1"/>
                  <a:t> bằng nhau không</a:t>
                </a:r>
                <a:r>
                  <a:rPr lang="vi-VN"/>
                  <a:t>?</a:t>
                </a:r>
                <a:r>
                  <a:rPr lang="en-US"/>
                  <a:t>  </a:t>
                </a:r>
                <a:r>
                  <a:rPr lang="vi-VN"/>
                  <a:t> </a:t>
                </a:r>
                <a:r>
                  <a:rPr lang="en-US"/>
                  <a:t>  </a:t>
                </a:r>
                <a:r>
                  <a:rPr lang="vi-VN" b="1"/>
                  <a:t>và</a:t>
                </a:r>
                <a:r>
                  <a:rPr lang="en-US"/>
                  <a:t> </a:t>
                </a:r>
                <a:r>
                  <a:rPr lang="vi-VN"/>
                  <a:t> </a:t>
                </a:r>
                <a:r>
                  <a:rPr lang="en-US"/>
                  <a:t> ;           </a:t>
                </a:r>
                <a:r>
                  <a:rPr lang="vi-VN" b="1"/>
                  <a:t>và</a:t>
                </a:r>
                <a:endParaRPr lang="en-US" b="1"/>
              </a:p>
            </p:txBody>
          </p:sp>
          <p:graphicFrame>
            <p:nvGraphicFramePr>
              <p:cNvPr id="20" name="Object 19"/>
              <p:cNvGraphicFramePr>
                <a:graphicFrameLocks noChangeAspect="1"/>
              </p:cNvGraphicFramePr>
              <p:nvPr>
                <p:extLst>
                  <p:ext uri="{D42A27DB-BD31-4B8C-83A1-F6EECF244321}">
                    <p14:modId xmlns:p14="http://schemas.microsoft.com/office/powerpoint/2010/main" val="2739234061"/>
                  </p:ext>
                </p:extLst>
              </p:nvPr>
            </p:nvGraphicFramePr>
            <p:xfrm>
              <a:off x="7888655" y="1050418"/>
              <a:ext cx="272237" cy="371231"/>
            </p:xfrm>
            <a:graphic>
              <a:graphicData uri="http://schemas.openxmlformats.org/presentationml/2006/ole">
                <mc:AlternateContent xmlns:mc="http://schemas.openxmlformats.org/markup-compatibility/2006">
                  <mc:Choice xmlns:v="urn:schemas-microsoft-com:vml" Requires="v">
                    <p:oleObj spid="_x0000_s159679" name="Equation" r:id="rId31" imgW="139680" imgH="190440" progId="Equation.DSMT4">
                      <p:embed/>
                    </p:oleObj>
                  </mc:Choice>
                  <mc:Fallback>
                    <p:oleObj name="Equation" r:id="rId31" imgW="139680" imgH="190440" progId="Equation.DSMT4">
                      <p:embed/>
                      <p:pic>
                        <p:nvPicPr>
                          <p:cNvPr id="0" name=""/>
                          <p:cNvPicPr/>
                          <p:nvPr/>
                        </p:nvPicPr>
                        <p:blipFill>
                          <a:blip r:embed="rId32"/>
                          <a:stretch>
                            <a:fillRect/>
                          </a:stretch>
                        </p:blipFill>
                        <p:spPr>
                          <a:xfrm>
                            <a:off x="7888655" y="1050418"/>
                            <a:ext cx="272237" cy="371231"/>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251897929"/>
                  </p:ext>
                </p:extLst>
              </p:nvPr>
            </p:nvGraphicFramePr>
            <p:xfrm>
              <a:off x="7115672" y="1061191"/>
              <a:ext cx="395288" cy="371475"/>
            </p:xfrm>
            <a:graphic>
              <a:graphicData uri="http://schemas.openxmlformats.org/presentationml/2006/ole">
                <mc:AlternateContent xmlns:mc="http://schemas.openxmlformats.org/markup-compatibility/2006">
                  <mc:Choice xmlns:v="urn:schemas-microsoft-com:vml" Requires="v">
                    <p:oleObj spid="_x0000_s159680" name="Equation" r:id="rId33" imgW="203040" imgH="190440" progId="Equation.DSMT4">
                      <p:embed/>
                    </p:oleObj>
                  </mc:Choice>
                  <mc:Fallback>
                    <p:oleObj name="Equation" r:id="rId33" imgW="203040" imgH="190440" progId="Equation.DSMT4">
                      <p:embed/>
                      <p:pic>
                        <p:nvPicPr>
                          <p:cNvPr id="20" name="Object 19"/>
                          <p:cNvPicPr/>
                          <p:nvPr/>
                        </p:nvPicPr>
                        <p:blipFill>
                          <a:blip r:embed="rId34"/>
                          <a:stretch>
                            <a:fillRect/>
                          </a:stretch>
                        </p:blipFill>
                        <p:spPr>
                          <a:xfrm>
                            <a:off x="7115672" y="1061191"/>
                            <a:ext cx="395288" cy="371475"/>
                          </a:xfrm>
                          <a:prstGeom prst="rect">
                            <a:avLst/>
                          </a:prstGeom>
                        </p:spPr>
                      </p:pic>
                    </p:oleObj>
                  </mc:Fallback>
                </mc:AlternateContent>
              </a:graphicData>
            </a:graphic>
          </p:graphicFrame>
          <p:graphicFrame>
            <p:nvGraphicFramePr>
              <p:cNvPr id="64" name="Object 63"/>
              <p:cNvGraphicFramePr>
                <a:graphicFrameLocks noChangeAspect="1"/>
              </p:cNvGraphicFramePr>
              <p:nvPr>
                <p:extLst>
                  <p:ext uri="{D42A27DB-BD31-4B8C-83A1-F6EECF244321}">
                    <p14:modId xmlns:p14="http://schemas.microsoft.com/office/powerpoint/2010/main" val="1302559700"/>
                  </p:ext>
                </p:extLst>
              </p:nvPr>
            </p:nvGraphicFramePr>
            <p:xfrm>
              <a:off x="8242503" y="1054513"/>
              <a:ext cx="863600" cy="446088"/>
            </p:xfrm>
            <a:graphic>
              <a:graphicData uri="http://schemas.openxmlformats.org/presentationml/2006/ole">
                <mc:AlternateContent xmlns:mc="http://schemas.openxmlformats.org/markup-compatibility/2006">
                  <mc:Choice xmlns:v="urn:schemas-microsoft-com:vml" Requires="v">
                    <p:oleObj spid="_x0000_s159681" name="Equation" r:id="rId35" imgW="444240" imgH="228600" progId="Equation.DSMT4">
                      <p:embed/>
                    </p:oleObj>
                  </mc:Choice>
                  <mc:Fallback>
                    <p:oleObj name="Equation" r:id="rId35" imgW="444240" imgH="228600" progId="Equation.DSMT4">
                      <p:embed/>
                      <p:pic>
                        <p:nvPicPr>
                          <p:cNvPr id="20" name="Object 19"/>
                          <p:cNvPicPr/>
                          <p:nvPr/>
                        </p:nvPicPr>
                        <p:blipFill>
                          <a:blip r:embed="rId36"/>
                          <a:stretch>
                            <a:fillRect/>
                          </a:stretch>
                        </p:blipFill>
                        <p:spPr>
                          <a:xfrm>
                            <a:off x="8242503" y="1054513"/>
                            <a:ext cx="863600" cy="446088"/>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1294064663"/>
                  </p:ext>
                </p:extLst>
              </p:nvPr>
            </p:nvGraphicFramePr>
            <p:xfrm>
              <a:off x="9506932" y="1057091"/>
              <a:ext cx="468312" cy="371475"/>
            </p:xfrm>
            <a:graphic>
              <a:graphicData uri="http://schemas.openxmlformats.org/presentationml/2006/ole">
                <mc:AlternateContent xmlns:mc="http://schemas.openxmlformats.org/markup-compatibility/2006">
                  <mc:Choice xmlns:v="urn:schemas-microsoft-com:vml" Requires="v">
                    <p:oleObj spid="_x0000_s159682" name="Equation" r:id="rId37" imgW="241200" imgH="190440" progId="Equation.DSMT4">
                      <p:embed/>
                    </p:oleObj>
                  </mc:Choice>
                  <mc:Fallback>
                    <p:oleObj name="Equation" r:id="rId37" imgW="241200" imgH="190440" progId="Equation.DSMT4">
                      <p:embed/>
                      <p:pic>
                        <p:nvPicPr>
                          <p:cNvPr id="64" name="Object 63"/>
                          <p:cNvPicPr/>
                          <p:nvPr/>
                        </p:nvPicPr>
                        <p:blipFill>
                          <a:blip r:embed="rId38"/>
                          <a:stretch>
                            <a:fillRect/>
                          </a:stretch>
                        </p:blipFill>
                        <p:spPr>
                          <a:xfrm>
                            <a:off x="9506932" y="1057091"/>
                            <a:ext cx="468312" cy="371475"/>
                          </a:xfrm>
                          <a:prstGeom prst="rect">
                            <a:avLst/>
                          </a:prstGeom>
                        </p:spPr>
                      </p:pic>
                    </p:oleObj>
                  </mc:Fallback>
                </mc:AlternateContent>
              </a:graphicData>
            </a:graphic>
          </p:graphicFrame>
        </p:grpSp>
      </p:grpSp>
      <p:grpSp>
        <p:nvGrpSpPr>
          <p:cNvPr id="27" name="Group 26"/>
          <p:cNvGrpSpPr/>
          <p:nvPr/>
        </p:nvGrpSpPr>
        <p:grpSpPr>
          <a:xfrm>
            <a:off x="1465593" y="802843"/>
            <a:ext cx="10577471" cy="503367"/>
            <a:chOff x="1332679" y="934123"/>
            <a:chExt cx="10577471" cy="503367"/>
          </a:xfrm>
        </p:grpSpPr>
        <p:sp>
          <p:nvSpPr>
            <p:cNvPr id="23" name="Rectangle 22"/>
            <p:cNvSpPr/>
            <p:nvPr/>
          </p:nvSpPr>
          <p:spPr>
            <a:xfrm>
              <a:off x="1332679" y="934123"/>
              <a:ext cx="10577471" cy="461665"/>
            </a:xfrm>
            <a:prstGeom prst="rect">
              <a:avLst/>
            </a:prstGeom>
          </p:spPr>
          <p:txBody>
            <a:bodyPr wrap="square">
              <a:spAutoFit/>
            </a:bodyPr>
            <a:lstStyle/>
            <a:p>
              <a:r>
                <a:rPr lang="en-US" b="1"/>
                <a:t>C</a:t>
              </a:r>
              <a:r>
                <a:rPr lang="vi-VN" b="1"/>
                <a:t>ần so sánh phương, hướng</a:t>
              </a:r>
              <a:r>
                <a:rPr lang="en-US" b="1"/>
                <a:t>, </a:t>
              </a:r>
              <a:r>
                <a:rPr lang="vi-VN" b="1"/>
                <a:t>độ dài của</a:t>
              </a:r>
              <a:r>
                <a:rPr lang="en-US" b="1"/>
                <a:t> </a:t>
              </a:r>
              <a:r>
                <a:rPr lang="vi-VN" b="1"/>
                <a:t> </a:t>
              </a:r>
              <a:r>
                <a:rPr lang="en-US" b="1"/>
                <a:t> </a:t>
              </a:r>
              <a:r>
                <a:rPr lang="vi-VN" b="1"/>
                <a:t>  và  </a:t>
              </a:r>
              <a:r>
                <a:rPr lang="en-US" b="1"/>
                <a:t> </a:t>
              </a:r>
              <a:r>
                <a:rPr lang="vi-VN" b="1"/>
                <a:t>,   </a:t>
              </a:r>
              <a:r>
                <a:rPr lang="en-US" b="1"/>
                <a:t>       </a:t>
              </a:r>
              <a:r>
                <a:rPr lang="vi-VN" b="1"/>
                <a:t>và</a:t>
              </a:r>
              <a:r>
                <a:rPr lang="en-US" b="1"/>
                <a:t>  </a:t>
              </a:r>
              <a:r>
                <a:rPr lang="vi-VN" b="1"/>
                <a:t>   </a:t>
              </a:r>
              <a:r>
                <a:rPr lang="en-US" b="1"/>
                <a:t> </a:t>
              </a:r>
              <a:r>
                <a:rPr lang="vi-VN" b="1"/>
                <a:t>để kết luận</a:t>
              </a:r>
              <a:r>
                <a:rPr lang="en-US" b="1"/>
                <a:t>:</a:t>
              </a:r>
            </a:p>
          </p:txBody>
        </p:sp>
        <p:graphicFrame>
          <p:nvGraphicFramePr>
            <p:cNvPr id="66" name="Object 65"/>
            <p:cNvGraphicFramePr>
              <a:graphicFrameLocks noChangeAspect="1"/>
            </p:cNvGraphicFramePr>
            <p:nvPr>
              <p:extLst>
                <p:ext uri="{D42A27DB-BD31-4B8C-83A1-F6EECF244321}">
                  <p14:modId xmlns:p14="http://schemas.microsoft.com/office/powerpoint/2010/main" val="937274427"/>
                </p:ext>
              </p:extLst>
            </p:nvPr>
          </p:nvGraphicFramePr>
          <p:xfrm>
            <a:off x="8134725" y="977163"/>
            <a:ext cx="272237" cy="371231"/>
          </p:xfrm>
          <a:graphic>
            <a:graphicData uri="http://schemas.openxmlformats.org/presentationml/2006/ole">
              <mc:AlternateContent xmlns:mc="http://schemas.openxmlformats.org/markup-compatibility/2006">
                <mc:Choice xmlns:v="urn:schemas-microsoft-com:vml" Requires="v">
                  <p:oleObj spid="_x0000_s159683" name="Equation" r:id="rId39" imgW="139680" imgH="190440" progId="Equation.DSMT4">
                    <p:embed/>
                  </p:oleObj>
                </mc:Choice>
                <mc:Fallback>
                  <p:oleObj name="Equation" r:id="rId39" imgW="139680" imgH="190440" progId="Equation.DSMT4">
                    <p:embed/>
                    <p:pic>
                      <p:nvPicPr>
                        <p:cNvPr id="20" name="Object 19"/>
                        <p:cNvPicPr/>
                        <p:nvPr/>
                      </p:nvPicPr>
                      <p:blipFill>
                        <a:blip r:embed="rId40"/>
                        <a:stretch>
                          <a:fillRect/>
                        </a:stretch>
                      </p:blipFill>
                      <p:spPr>
                        <a:xfrm>
                          <a:off x="8134725" y="977163"/>
                          <a:ext cx="272237" cy="371231"/>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170995239"/>
                </p:ext>
              </p:extLst>
            </p:nvPr>
          </p:nvGraphicFramePr>
          <p:xfrm>
            <a:off x="7378998" y="988180"/>
            <a:ext cx="395288" cy="371475"/>
          </p:xfrm>
          <a:graphic>
            <a:graphicData uri="http://schemas.openxmlformats.org/presentationml/2006/ole">
              <mc:AlternateContent xmlns:mc="http://schemas.openxmlformats.org/markup-compatibility/2006">
                <mc:Choice xmlns:v="urn:schemas-microsoft-com:vml" Requires="v">
                  <p:oleObj spid="_x0000_s159684" name="Equation" r:id="rId41" imgW="203040" imgH="190440" progId="Equation.DSMT4">
                    <p:embed/>
                  </p:oleObj>
                </mc:Choice>
                <mc:Fallback>
                  <p:oleObj name="Equation" r:id="rId41" imgW="203040" imgH="190440" progId="Equation.DSMT4">
                    <p:embed/>
                    <p:pic>
                      <p:nvPicPr>
                        <p:cNvPr id="63" name="Object 62"/>
                        <p:cNvPicPr/>
                        <p:nvPr/>
                      </p:nvPicPr>
                      <p:blipFill>
                        <a:blip r:embed="rId42"/>
                        <a:stretch>
                          <a:fillRect/>
                        </a:stretch>
                      </p:blipFill>
                      <p:spPr>
                        <a:xfrm>
                          <a:off x="7378998" y="988180"/>
                          <a:ext cx="395288" cy="371475"/>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087393318"/>
                </p:ext>
              </p:extLst>
            </p:nvPr>
          </p:nvGraphicFramePr>
          <p:xfrm>
            <a:off x="8430188" y="991402"/>
            <a:ext cx="863600" cy="446088"/>
          </p:xfrm>
          <a:graphic>
            <a:graphicData uri="http://schemas.openxmlformats.org/presentationml/2006/ole">
              <mc:AlternateContent xmlns:mc="http://schemas.openxmlformats.org/markup-compatibility/2006">
                <mc:Choice xmlns:v="urn:schemas-microsoft-com:vml" Requires="v">
                  <p:oleObj spid="_x0000_s159685" name="Equation" r:id="rId43" imgW="444240" imgH="228600" progId="Equation.DSMT4">
                    <p:embed/>
                  </p:oleObj>
                </mc:Choice>
                <mc:Fallback>
                  <p:oleObj name="Equation" r:id="rId43" imgW="444240" imgH="228600" progId="Equation.DSMT4">
                    <p:embed/>
                    <p:pic>
                      <p:nvPicPr>
                        <p:cNvPr id="64" name="Object 63"/>
                        <p:cNvPicPr/>
                        <p:nvPr/>
                      </p:nvPicPr>
                      <p:blipFill>
                        <a:blip r:embed="rId44"/>
                        <a:stretch>
                          <a:fillRect/>
                        </a:stretch>
                      </p:blipFill>
                      <p:spPr>
                        <a:xfrm>
                          <a:off x="8430188" y="991402"/>
                          <a:ext cx="863600" cy="446088"/>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1887548335"/>
                </p:ext>
              </p:extLst>
            </p:nvPr>
          </p:nvGraphicFramePr>
          <p:xfrm>
            <a:off x="9624730" y="989007"/>
            <a:ext cx="468312" cy="371475"/>
          </p:xfrm>
          <a:graphic>
            <a:graphicData uri="http://schemas.openxmlformats.org/presentationml/2006/ole">
              <mc:AlternateContent xmlns:mc="http://schemas.openxmlformats.org/markup-compatibility/2006">
                <mc:Choice xmlns:v="urn:schemas-microsoft-com:vml" Requires="v">
                  <p:oleObj spid="_x0000_s159686" name="Equation" r:id="rId45" imgW="241200" imgH="190440" progId="Equation.DSMT4">
                    <p:embed/>
                  </p:oleObj>
                </mc:Choice>
                <mc:Fallback>
                  <p:oleObj name="Equation" r:id="rId45" imgW="241200" imgH="190440" progId="Equation.DSMT4">
                    <p:embed/>
                    <p:pic>
                      <p:nvPicPr>
                        <p:cNvPr id="65" name="Object 64"/>
                        <p:cNvPicPr/>
                        <p:nvPr/>
                      </p:nvPicPr>
                      <p:blipFill>
                        <a:blip r:embed="rId46"/>
                        <a:stretch>
                          <a:fillRect/>
                        </a:stretch>
                      </p:blipFill>
                      <p:spPr>
                        <a:xfrm>
                          <a:off x="9624730" y="989007"/>
                          <a:ext cx="468312" cy="371475"/>
                        </a:xfrm>
                        <a:prstGeom prst="rect">
                          <a:avLst/>
                        </a:prstGeom>
                      </p:spPr>
                    </p:pic>
                  </p:oleObj>
                </mc:Fallback>
              </mc:AlternateContent>
            </a:graphicData>
          </a:graphic>
        </p:graphicFrame>
      </p:grpSp>
      <p:graphicFrame>
        <p:nvGraphicFramePr>
          <p:cNvPr id="71" name="Object 70"/>
          <p:cNvGraphicFramePr>
            <a:graphicFrameLocks noChangeAspect="1"/>
          </p:cNvGraphicFramePr>
          <p:nvPr>
            <p:extLst>
              <p:ext uri="{D42A27DB-BD31-4B8C-83A1-F6EECF244321}">
                <p14:modId xmlns:p14="http://schemas.microsoft.com/office/powerpoint/2010/main" val="2619875097"/>
              </p:ext>
            </p:extLst>
          </p:nvPr>
        </p:nvGraphicFramePr>
        <p:xfrm>
          <a:off x="5169042" y="1355627"/>
          <a:ext cx="2593975" cy="444500"/>
        </p:xfrm>
        <a:graphic>
          <a:graphicData uri="http://schemas.openxmlformats.org/presentationml/2006/ole">
            <mc:AlternateContent xmlns:mc="http://schemas.openxmlformats.org/markup-compatibility/2006">
              <mc:Choice xmlns:v="urn:schemas-microsoft-com:vml" Requires="v">
                <p:oleObj spid="_x0000_s159687" name="Equation" r:id="rId47" imgW="1333440" imgH="228600" progId="Equation.DSMT4">
                  <p:embed/>
                </p:oleObj>
              </mc:Choice>
              <mc:Fallback>
                <p:oleObj name="Equation" r:id="rId47" imgW="1333440" imgH="228600" progId="Equation.DSMT4">
                  <p:embed/>
                  <p:pic>
                    <p:nvPicPr>
                      <p:cNvPr id="63" name="Object 62"/>
                      <p:cNvPicPr/>
                      <p:nvPr/>
                    </p:nvPicPr>
                    <p:blipFill>
                      <a:blip r:embed="rId48"/>
                      <a:stretch>
                        <a:fillRect/>
                      </a:stretch>
                    </p:blipFill>
                    <p:spPr>
                      <a:xfrm>
                        <a:off x="5169042" y="1355627"/>
                        <a:ext cx="2593975" cy="444500"/>
                      </a:xfrm>
                      <a:prstGeom prst="rect">
                        <a:avLst/>
                      </a:prstGeom>
                    </p:spPr>
                  </p:pic>
                </p:oleObj>
              </mc:Fallback>
            </mc:AlternateContent>
          </a:graphicData>
        </a:graphic>
      </p:graphicFrame>
    </p:spTree>
    <p:extLst>
      <p:ext uri="{BB962C8B-B14F-4D97-AF65-F5344CB8AC3E}">
        <p14:creationId xmlns:p14="http://schemas.microsoft.com/office/powerpoint/2010/main" val="5918054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wipe(left)">
                                      <p:cBhvr>
                                        <p:cTn id="17" dur="500"/>
                                        <p:tgtEl>
                                          <p:spTgt spid="7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left)">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4"/>
          <a:stretch>
            <a:fillRect/>
          </a:stretch>
        </p:blipFill>
        <p:spPr>
          <a:xfrm>
            <a:off x="7783652" y="1923348"/>
            <a:ext cx="4217867" cy="4858452"/>
          </a:xfrm>
          <a:prstGeom prst="rect">
            <a:avLst/>
          </a:prstGeom>
        </p:spPr>
      </p:pic>
      <p:grpSp>
        <p:nvGrpSpPr>
          <p:cNvPr id="24" name="Group 23"/>
          <p:cNvGrpSpPr/>
          <p:nvPr/>
        </p:nvGrpSpPr>
        <p:grpSpPr>
          <a:xfrm>
            <a:off x="150812" y="152400"/>
            <a:ext cx="11850708" cy="1741320"/>
            <a:chOff x="150812" y="152400"/>
            <a:chExt cx="11850708" cy="1741320"/>
          </a:xfrm>
        </p:grpSpPr>
        <p:grpSp>
          <p:nvGrpSpPr>
            <p:cNvPr id="25" name="Group 24"/>
            <p:cNvGrpSpPr/>
            <p:nvPr/>
          </p:nvGrpSpPr>
          <p:grpSpPr>
            <a:xfrm>
              <a:off x="150812" y="152400"/>
              <a:ext cx="11850708" cy="1741320"/>
              <a:chOff x="231654" y="143719"/>
              <a:chExt cx="9453242" cy="1368546"/>
            </a:xfrm>
          </p:grpSpPr>
          <p:sp>
            <p:nvSpPr>
              <p:cNvPr id="28" name="Rounded Rectangle 27"/>
              <p:cNvSpPr/>
              <p:nvPr/>
            </p:nvSpPr>
            <p:spPr>
              <a:xfrm>
                <a:off x="839497" y="196527"/>
                <a:ext cx="8845399"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a:off x="684398" y="588656"/>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7</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6" name="Picture 25"/>
            <p:cNvPicPr>
              <a:picLocks noChangeAspect="1"/>
            </p:cNvPicPr>
            <p:nvPr/>
          </p:nvPicPr>
          <p:blipFill>
            <a:blip r:embed="rId5"/>
            <a:stretch>
              <a:fillRect/>
            </a:stretch>
          </p:blipFill>
          <p:spPr>
            <a:xfrm>
              <a:off x="373896" y="416304"/>
              <a:ext cx="1444877" cy="585267"/>
            </a:xfrm>
            <a:prstGeom prst="rect">
              <a:avLst/>
            </a:prstGeom>
          </p:spPr>
        </p:pic>
      </p:grpSp>
      <p:graphicFrame>
        <p:nvGraphicFramePr>
          <p:cNvPr id="36" name="Object 35"/>
          <p:cNvGraphicFramePr>
            <a:graphicFrameLocks noChangeAspect="1"/>
          </p:cNvGraphicFramePr>
          <p:nvPr>
            <p:extLst>
              <p:ext uri="{D42A27DB-BD31-4B8C-83A1-F6EECF244321}">
                <p14:modId xmlns:p14="http://schemas.microsoft.com/office/powerpoint/2010/main" val="2536477865"/>
              </p:ext>
            </p:extLst>
          </p:nvPr>
        </p:nvGraphicFramePr>
        <p:xfrm>
          <a:off x="3656012" y="2503577"/>
          <a:ext cx="2206625" cy="898525"/>
        </p:xfrm>
        <a:graphic>
          <a:graphicData uri="http://schemas.openxmlformats.org/presentationml/2006/ole">
            <mc:AlternateContent xmlns:mc="http://schemas.openxmlformats.org/markup-compatibility/2006">
              <mc:Choice xmlns:v="urn:schemas-microsoft-com:vml" Requires="v">
                <p:oleObj spid="_x0000_s188775" name="Equation" r:id="rId6" imgW="1028520" imgH="419040" progId="Equation.DSMT4">
                  <p:embed/>
                </p:oleObj>
              </mc:Choice>
              <mc:Fallback>
                <p:oleObj name="Equation" r:id="rId6" imgW="1028520" imgH="419040" progId="Equation.DSMT4">
                  <p:embed/>
                  <p:pic>
                    <p:nvPicPr>
                      <p:cNvPr id="36" name="Object 35"/>
                      <p:cNvPicPr/>
                      <p:nvPr/>
                    </p:nvPicPr>
                    <p:blipFill>
                      <a:blip r:embed="rId7"/>
                      <a:stretch>
                        <a:fillRect/>
                      </a:stretch>
                    </p:blipFill>
                    <p:spPr>
                      <a:xfrm>
                        <a:off x="3656012" y="2503577"/>
                        <a:ext cx="2206625" cy="898525"/>
                      </a:xfrm>
                      <a:prstGeom prst="rect">
                        <a:avLst/>
                      </a:prstGeom>
                    </p:spPr>
                  </p:pic>
                </p:oleObj>
              </mc:Fallback>
            </mc:AlternateContent>
          </a:graphicData>
        </a:graphic>
      </p:graphicFrame>
      <p:pic>
        <p:nvPicPr>
          <p:cNvPr id="37" name="Picture 36"/>
          <p:cNvPicPr>
            <a:picLocks noChangeAspect="1"/>
          </p:cNvPicPr>
          <p:nvPr/>
        </p:nvPicPr>
        <p:blipFill>
          <a:blip r:embed="rId8"/>
          <a:stretch>
            <a:fillRect/>
          </a:stretch>
        </p:blipFill>
        <p:spPr>
          <a:xfrm>
            <a:off x="3976577" y="1960912"/>
            <a:ext cx="1396105" cy="310923"/>
          </a:xfrm>
          <a:prstGeom prst="rect">
            <a:avLst/>
          </a:prstGeom>
        </p:spPr>
      </p:pic>
      <p:sp>
        <p:nvSpPr>
          <p:cNvPr id="3" name="Rectangle 2"/>
          <p:cNvSpPr/>
          <p:nvPr/>
        </p:nvSpPr>
        <p:spPr>
          <a:xfrm>
            <a:off x="2140730" y="219592"/>
            <a:ext cx="9208079" cy="830997"/>
          </a:xfrm>
          <a:prstGeom prst="rect">
            <a:avLst/>
          </a:prstGeom>
        </p:spPr>
        <p:txBody>
          <a:bodyPr wrap="square">
            <a:spAutoFit/>
          </a:bodyPr>
          <a:lstStyle/>
          <a:p>
            <a:pPr marL="342900" indent="-342900">
              <a:buFont typeface="Wingdings" panose="05000000000000000000" pitchFamily="2" charset="2"/>
              <a:buChar char="v"/>
            </a:pPr>
            <a:r>
              <a:rPr lang="vi-VN" b="1"/>
              <a:t>Cho hình chóp </a:t>
            </a:r>
            <a:r>
              <a:rPr lang="vi-VN" i="1">
                <a:latin typeface="Times New Roman" panose="02020603050405020304" pitchFamily="18" charset="0"/>
                <a:cs typeface="Times New Roman" panose="02020603050405020304" pitchFamily="18" charset="0"/>
              </a:rPr>
              <a:t>S.ABCD</a:t>
            </a:r>
            <a:r>
              <a:rPr lang="vi-VN" b="1"/>
              <a:t> có đáy </a:t>
            </a:r>
            <a:r>
              <a:rPr lang="vi-VN" i="1">
                <a:latin typeface="Times New Roman" panose="02020603050405020304" pitchFamily="18" charset="0"/>
                <a:cs typeface="Times New Roman" panose="02020603050405020304" pitchFamily="18" charset="0"/>
              </a:rPr>
              <a:t>ABCD</a:t>
            </a:r>
            <a:r>
              <a:rPr lang="vi-VN" b="1"/>
              <a:t> là hình bình hành. Gọi </a:t>
            </a:r>
            <a:r>
              <a:rPr lang="vi-VN" i="1">
                <a:latin typeface="Times New Roman" panose="02020603050405020304" pitchFamily="18" charset="0"/>
                <a:cs typeface="Times New Roman" panose="02020603050405020304" pitchFamily="18" charset="0"/>
              </a:rPr>
              <a:t>E, F </a:t>
            </a:r>
            <a:r>
              <a:rPr lang="vi-VN" b="1"/>
              <a:t>lần lượt là các</a:t>
            </a:r>
            <a:r>
              <a:rPr lang="en-US" b="1"/>
              <a:t> </a:t>
            </a:r>
            <a:r>
              <a:rPr lang="vi-VN" b="1"/>
              <a:t>điểm thuộc các cạnh </a:t>
            </a:r>
            <a:r>
              <a:rPr lang="vi-VN" i="1">
                <a:latin typeface="Times New Roman" panose="02020603050405020304" pitchFamily="18" charset="0"/>
                <a:cs typeface="Times New Roman" panose="02020603050405020304" pitchFamily="18" charset="0"/>
              </a:rPr>
              <a:t>SA, SB</a:t>
            </a:r>
            <a:r>
              <a:rPr lang="vi-VN" b="1"/>
              <a:t> sao cho</a:t>
            </a:r>
            <a:r>
              <a:rPr lang="en-US" b="1"/>
              <a:t>:</a:t>
            </a:r>
          </a:p>
        </p:txBody>
      </p:sp>
      <p:grpSp>
        <p:nvGrpSpPr>
          <p:cNvPr id="9" name="Group 8"/>
          <p:cNvGrpSpPr/>
          <p:nvPr/>
        </p:nvGrpSpPr>
        <p:grpSpPr>
          <a:xfrm>
            <a:off x="2724732" y="922780"/>
            <a:ext cx="6801944" cy="820812"/>
            <a:chOff x="2546350" y="3127375"/>
            <a:chExt cx="6801944" cy="820812"/>
          </a:xfrm>
        </p:grpSpPr>
        <p:graphicFrame>
          <p:nvGraphicFramePr>
            <p:cNvPr id="5" name="Object 4"/>
            <p:cNvGraphicFramePr>
              <a:graphicFrameLocks noChangeAspect="1"/>
            </p:cNvGraphicFramePr>
            <p:nvPr>
              <p:extLst>
                <p:ext uri="{D42A27DB-BD31-4B8C-83A1-F6EECF244321}">
                  <p14:modId xmlns:p14="http://schemas.microsoft.com/office/powerpoint/2010/main" val="3769660965"/>
                </p:ext>
              </p:extLst>
            </p:nvPr>
          </p:nvGraphicFramePr>
          <p:xfrm>
            <a:off x="2546350" y="3127375"/>
            <a:ext cx="2647950" cy="817563"/>
          </p:xfrm>
          <a:graphic>
            <a:graphicData uri="http://schemas.openxmlformats.org/presentationml/2006/ole">
              <mc:AlternateContent xmlns:mc="http://schemas.openxmlformats.org/markup-compatibility/2006">
                <mc:Choice xmlns:v="urn:schemas-microsoft-com:vml" Requires="v">
                  <p:oleObj spid="_x0000_s188776" name="Equation" r:id="rId9" imgW="1358640" imgH="419040" progId="Equation.DSMT4">
                    <p:embed/>
                  </p:oleObj>
                </mc:Choice>
                <mc:Fallback>
                  <p:oleObj name="Equation" r:id="rId9" imgW="1358640" imgH="419040" progId="Equation.DSMT4">
                    <p:embed/>
                    <p:pic>
                      <p:nvPicPr>
                        <p:cNvPr id="5" name="Object 4"/>
                        <p:cNvPicPr/>
                        <p:nvPr/>
                      </p:nvPicPr>
                      <p:blipFill>
                        <a:blip r:embed="rId10"/>
                        <a:stretch>
                          <a:fillRect/>
                        </a:stretch>
                      </p:blipFill>
                      <p:spPr>
                        <a:xfrm>
                          <a:off x="2546350" y="3127375"/>
                          <a:ext cx="2647950" cy="817563"/>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936002650"/>
                </p:ext>
              </p:extLst>
            </p:nvPr>
          </p:nvGraphicFramePr>
          <p:xfrm>
            <a:off x="7913194" y="3132212"/>
            <a:ext cx="1435100" cy="815975"/>
          </p:xfrm>
          <a:graphic>
            <a:graphicData uri="http://schemas.openxmlformats.org/presentationml/2006/ole">
              <mc:AlternateContent xmlns:mc="http://schemas.openxmlformats.org/markup-compatibility/2006">
                <mc:Choice xmlns:v="urn:schemas-microsoft-com:vml" Requires="v">
                  <p:oleObj spid="_x0000_s188777" name="Equation" r:id="rId11" imgW="736560" imgH="419040" progId="Equation.DSMT4">
                    <p:embed/>
                  </p:oleObj>
                </mc:Choice>
                <mc:Fallback>
                  <p:oleObj name="Equation" r:id="rId11" imgW="736560" imgH="419040" progId="Equation.DSMT4">
                    <p:embed/>
                    <p:pic>
                      <p:nvPicPr>
                        <p:cNvPr id="38" name="Object 37"/>
                        <p:cNvPicPr/>
                        <p:nvPr/>
                      </p:nvPicPr>
                      <p:blipFill>
                        <a:blip r:embed="rId12"/>
                        <a:stretch>
                          <a:fillRect/>
                        </a:stretch>
                      </p:blipFill>
                      <p:spPr>
                        <a:xfrm>
                          <a:off x="7913194" y="3132212"/>
                          <a:ext cx="1435100" cy="815975"/>
                        </a:xfrm>
                        <a:prstGeom prst="rect">
                          <a:avLst/>
                        </a:prstGeom>
                      </p:spPr>
                    </p:pic>
                  </p:oleObj>
                </mc:Fallback>
              </mc:AlternateContent>
            </a:graphicData>
          </a:graphic>
        </p:graphicFrame>
        <p:sp>
          <p:nvSpPr>
            <p:cNvPr id="8" name="Rectangle 7"/>
            <p:cNvSpPr/>
            <p:nvPr/>
          </p:nvSpPr>
          <p:spPr>
            <a:xfrm>
              <a:off x="5167006" y="3305323"/>
              <a:ext cx="2763898" cy="461665"/>
            </a:xfrm>
            <a:prstGeom prst="rect">
              <a:avLst/>
            </a:prstGeom>
          </p:spPr>
          <p:txBody>
            <a:bodyPr wrap="none">
              <a:spAutoFit/>
            </a:bodyPr>
            <a:lstStyle/>
            <a:p>
              <a:r>
                <a:rPr lang="vi-VN" b="1"/>
                <a:t>Chứng minh rằng</a:t>
              </a:r>
              <a:endParaRPr lang="en-US" b="1"/>
            </a:p>
          </p:txBody>
        </p:sp>
      </p:grpSp>
      <p:graphicFrame>
        <p:nvGraphicFramePr>
          <p:cNvPr id="55" name="Object 54"/>
          <p:cNvGraphicFramePr>
            <a:graphicFrameLocks noChangeAspect="1"/>
          </p:cNvGraphicFramePr>
          <p:nvPr>
            <p:extLst>
              <p:ext uri="{D42A27DB-BD31-4B8C-83A1-F6EECF244321}">
                <p14:modId xmlns:p14="http://schemas.microsoft.com/office/powerpoint/2010/main" val="3635275585"/>
              </p:ext>
            </p:extLst>
          </p:nvPr>
        </p:nvGraphicFramePr>
        <p:xfrm>
          <a:off x="1057396" y="2559017"/>
          <a:ext cx="2598616" cy="816706"/>
        </p:xfrm>
        <a:graphic>
          <a:graphicData uri="http://schemas.openxmlformats.org/presentationml/2006/ole">
            <mc:AlternateContent xmlns:mc="http://schemas.openxmlformats.org/markup-compatibility/2006">
              <mc:Choice xmlns:v="urn:schemas-microsoft-com:vml" Requires="v">
                <p:oleObj spid="_x0000_s188778" name="Equation" r:id="rId13" imgW="1333440" imgH="419040" progId="Equation.DSMT4">
                  <p:embed/>
                </p:oleObj>
              </mc:Choice>
              <mc:Fallback>
                <p:oleObj name="Equation" r:id="rId13" imgW="1333440" imgH="419040" progId="Equation.DSMT4">
                  <p:embed/>
                  <p:pic>
                    <p:nvPicPr>
                      <p:cNvPr id="55" name="Object 54"/>
                      <p:cNvPicPr/>
                      <p:nvPr/>
                    </p:nvPicPr>
                    <p:blipFill>
                      <a:blip r:embed="rId14"/>
                      <a:stretch>
                        <a:fillRect/>
                      </a:stretch>
                    </p:blipFill>
                    <p:spPr>
                      <a:xfrm>
                        <a:off x="1057396" y="2559017"/>
                        <a:ext cx="2598616" cy="816706"/>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501826439"/>
              </p:ext>
            </p:extLst>
          </p:nvPr>
        </p:nvGraphicFramePr>
        <p:xfrm>
          <a:off x="1194026" y="3675689"/>
          <a:ext cx="2063750" cy="1414463"/>
        </p:xfrm>
        <a:graphic>
          <a:graphicData uri="http://schemas.openxmlformats.org/presentationml/2006/ole">
            <mc:AlternateContent xmlns:mc="http://schemas.openxmlformats.org/markup-compatibility/2006">
              <mc:Choice xmlns:v="urn:schemas-microsoft-com:vml" Requires="v">
                <p:oleObj spid="_x0000_s188779" name="Equation" r:id="rId15" imgW="965160" imgH="660240" progId="Equation.DSMT4">
                  <p:embed/>
                </p:oleObj>
              </mc:Choice>
              <mc:Fallback>
                <p:oleObj name="Equation" r:id="rId15" imgW="965160" imgH="660240" progId="Equation.DSMT4">
                  <p:embed/>
                  <p:pic>
                    <p:nvPicPr>
                      <p:cNvPr id="56" name="Object 55"/>
                      <p:cNvPicPr/>
                      <p:nvPr/>
                    </p:nvPicPr>
                    <p:blipFill>
                      <a:blip r:embed="rId16"/>
                      <a:stretch>
                        <a:fillRect/>
                      </a:stretch>
                    </p:blipFill>
                    <p:spPr>
                      <a:xfrm>
                        <a:off x="1194026" y="3675689"/>
                        <a:ext cx="2063750" cy="1414463"/>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22351300"/>
              </p:ext>
            </p:extLst>
          </p:nvPr>
        </p:nvGraphicFramePr>
        <p:xfrm>
          <a:off x="3292882" y="3637774"/>
          <a:ext cx="2063750" cy="1470025"/>
        </p:xfrm>
        <a:graphic>
          <a:graphicData uri="http://schemas.openxmlformats.org/presentationml/2006/ole">
            <mc:AlternateContent xmlns:mc="http://schemas.openxmlformats.org/markup-compatibility/2006">
              <mc:Choice xmlns:v="urn:schemas-microsoft-com:vml" Requires="v">
                <p:oleObj spid="_x0000_s188780" name="Equation" r:id="rId17" imgW="965160" imgH="685800" progId="Equation.DSMT4">
                  <p:embed/>
                </p:oleObj>
              </mc:Choice>
              <mc:Fallback>
                <p:oleObj name="Equation" r:id="rId17" imgW="965160" imgH="685800" progId="Equation.DSMT4">
                  <p:embed/>
                  <p:pic>
                    <p:nvPicPr>
                      <p:cNvPr id="57" name="Object 56"/>
                      <p:cNvPicPr/>
                      <p:nvPr/>
                    </p:nvPicPr>
                    <p:blipFill>
                      <a:blip r:embed="rId18"/>
                      <a:stretch>
                        <a:fillRect/>
                      </a:stretch>
                    </p:blipFill>
                    <p:spPr>
                      <a:xfrm>
                        <a:off x="3292882" y="3637774"/>
                        <a:ext cx="2063750" cy="1470025"/>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2435150985"/>
              </p:ext>
            </p:extLst>
          </p:nvPr>
        </p:nvGraphicFramePr>
        <p:xfrm>
          <a:off x="5424336" y="3872826"/>
          <a:ext cx="1954213" cy="898525"/>
        </p:xfrm>
        <a:graphic>
          <a:graphicData uri="http://schemas.openxmlformats.org/presentationml/2006/ole">
            <mc:AlternateContent xmlns:mc="http://schemas.openxmlformats.org/markup-compatibility/2006">
              <mc:Choice xmlns:v="urn:schemas-microsoft-com:vml" Requires="v">
                <p:oleObj spid="_x0000_s188781" name="Equation" r:id="rId19" imgW="914400" imgH="419040" progId="Equation.DSMT4">
                  <p:embed/>
                </p:oleObj>
              </mc:Choice>
              <mc:Fallback>
                <p:oleObj name="Equation" r:id="rId19" imgW="914400" imgH="419040" progId="Equation.DSMT4">
                  <p:embed/>
                  <p:pic>
                    <p:nvPicPr>
                      <p:cNvPr id="58" name="Object 57"/>
                      <p:cNvPicPr/>
                      <p:nvPr/>
                    </p:nvPicPr>
                    <p:blipFill>
                      <a:blip r:embed="rId20"/>
                      <a:stretch>
                        <a:fillRect/>
                      </a:stretch>
                    </p:blipFill>
                    <p:spPr>
                      <a:xfrm>
                        <a:off x="5424336" y="3872826"/>
                        <a:ext cx="1954213" cy="898525"/>
                      </a:xfrm>
                      <a:prstGeom prst="rect">
                        <a:avLst/>
                      </a:prstGeom>
                    </p:spPr>
                  </p:pic>
                </p:oleObj>
              </mc:Fallback>
            </mc:AlternateContent>
          </a:graphicData>
        </a:graphic>
      </p:graphicFrame>
      <p:grpSp>
        <p:nvGrpSpPr>
          <p:cNvPr id="6" name="Group 5"/>
          <p:cNvGrpSpPr/>
          <p:nvPr/>
        </p:nvGrpSpPr>
        <p:grpSpPr>
          <a:xfrm>
            <a:off x="7975936" y="2118433"/>
            <a:ext cx="3905187" cy="4216539"/>
            <a:chOff x="7975936" y="2118433"/>
            <a:chExt cx="3905187" cy="4216539"/>
          </a:xfrm>
        </p:grpSpPr>
        <p:pic>
          <p:nvPicPr>
            <p:cNvPr id="4" name="Picture 3"/>
            <p:cNvPicPr>
              <a:picLocks noChangeAspect="1"/>
            </p:cNvPicPr>
            <p:nvPr/>
          </p:nvPicPr>
          <p:blipFill>
            <a:blip r:embed="rId21"/>
            <a:stretch>
              <a:fillRect/>
            </a:stretch>
          </p:blipFill>
          <p:spPr>
            <a:xfrm>
              <a:off x="8091577" y="2332729"/>
              <a:ext cx="3669150" cy="3804761"/>
            </a:xfrm>
            <a:prstGeom prst="rect">
              <a:avLst/>
            </a:prstGeom>
          </p:spPr>
        </p:pic>
        <p:graphicFrame>
          <p:nvGraphicFramePr>
            <p:cNvPr id="32" name="Object 31"/>
            <p:cNvGraphicFramePr>
              <a:graphicFrameLocks noChangeAspect="1"/>
            </p:cNvGraphicFramePr>
            <p:nvPr>
              <p:extLst>
                <p:ext uri="{D42A27DB-BD31-4B8C-83A1-F6EECF244321}">
                  <p14:modId xmlns:p14="http://schemas.microsoft.com/office/powerpoint/2010/main" val="2127585484"/>
                </p:ext>
              </p:extLst>
            </p:nvPr>
          </p:nvGraphicFramePr>
          <p:xfrm>
            <a:off x="9675486" y="2118433"/>
            <a:ext cx="245441" cy="306803"/>
          </p:xfrm>
          <a:graphic>
            <a:graphicData uri="http://schemas.openxmlformats.org/presentationml/2006/ole">
              <mc:AlternateContent xmlns:mc="http://schemas.openxmlformats.org/markup-compatibility/2006">
                <mc:Choice xmlns:v="urn:schemas-microsoft-com:vml" Requires="v">
                  <p:oleObj spid="_x0000_s188782" name="Equation" r:id="rId22" imgW="152280" imgH="190440" progId="Equation.DSMT4">
                    <p:embed/>
                  </p:oleObj>
                </mc:Choice>
                <mc:Fallback>
                  <p:oleObj name="Equation" r:id="rId22" imgW="152280" imgH="190440" progId="Equation.DSMT4">
                    <p:embed/>
                    <p:pic>
                      <p:nvPicPr>
                        <p:cNvPr id="29" name="Object 28"/>
                        <p:cNvPicPr/>
                        <p:nvPr/>
                      </p:nvPicPr>
                      <p:blipFill>
                        <a:blip r:embed="rId23"/>
                        <a:stretch>
                          <a:fillRect/>
                        </a:stretch>
                      </p:blipFill>
                      <p:spPr>
                        <a:xfrm>
                          <a:off x="9675486" y="2118433"/>
                          <a:ext cx="245441" cy="306803"/>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968747527"/>
                </p:ext>
              </p:extLst>
            </p:nvPr>
          </p:nvGraphicFramePr>
          <p:xfrm>
            <a:off x="9228512" y="4874866"/>
            <a:ext cx="265113" cy="287338"/>
          </p:xfrm>
          <a:graphic>
            <a:graphicData uri="http://schemas.openxmlformats.org/presentationml/2006/ole">
              <mc:AlternateContent xmlns:mc="http://schemas.openxmlformats.org/markup-compatibility/2006">
                <mc:Choice xmlns:v="urn:schemas-microsoft-com:vml" Requires="v">
                  <p:oleObj spid="_x0000_s188783" name="Equation" r:id="rId24" imgW="164880" imgH="177480" progId="Equation.DSMT4">
                    <p:embed/>
                  </p:oleObj>
                </mc:Choice>
                <mc:Fallback>
                  <p:oleObj name="Equation" r:id="rId24" imgW="164880" imgH="177480" progId="Equation.DSMT4">
                    <p:embed/>
                    <p:pic>
                      <p:nvPicPr>
                        <p:cNvPr id="30" name="Object 29"/>
                        <p:cNvPicPr/>
                        <p:nvPr/>
                      </p:nvPicPr>
                      <p:blipFill>
                        <a:blip r:embed="rId25"/>
                        <a:stretch>
                          <a:fillRect/>
                        </a:stretch>
                      </p:blipFill>
                      <p:spPr>
                        <a:xfrm>
                          <a:off x="9228512" y="4874866"/>
                          <a:ext cx="265113" cy="2873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062790"/>
                </p:ext>
              </p:extLst>
            </p:nvPr>
          </p:nvGraphicFramePr>
          <p:xfrm>
            <a:off x="7975936" y="6028584"/>
            <a:ext cx="266700" cy="285750"/>
          </p:xfrm>
          <a:graphic>
            <a:graphicData uri="http://schemas.openxmlformats.org/presentationml/2006/ole">
              <mc:AlternateContent xmlns:mc="http://schemas.openxmlformats.org/markup-compatibility/2006">
                <mc:Choice xmlns:v="urn:schemas-microsoft-com:vml" Requires="v">
                  <p:oleObj spid="_x0000_s188784" name="Equation" r:id="rId26" imgW="164880" imgH="177480" progId="Equation.DSMT4">
                    <p:embed/>
                  </p:oleObj>
                </mc:Choice>
                <mc:Fallback>
                  <p:oleObj name="Equation" r:id="rId26" imgW="164880" imgH="177480" progId="Equation.DSMT4">
                    <p:embed/>
                    <p:pic>
                      <p:nvPicPr>
                        <p:cNvPr id="34" name="Object 33"/>
                        <p:cNvPicPr/>
                        <p:nvPr/>
                      </p:nvPicPr>
                      <p:blipFill>
                        <a:blip r:embed="rId27"/>
                        <a:stretch>
                          <a:fillRect/>
                        </a:stretch>
                      </p:blipFill>
                      <p:spPr>
                        <a:xfrm>
                          <a:off x="7975936" y="6028584"/>
                          <a:ext cx="266700" cy="285750"/>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492516265"/>
                </p:ext>
              </p:extLst>
            </p:nvPr>
          </p:nvGraphicFramePr>
          <p:xfrm>
            <a:off x="10351880" y="6028584"/>
            <a:ext cx="266700" cy="306388"/>
          </p:xfrm>
          <a:graphic>
            <a:graphicData uri="http://schemas.openxmlformats.org/presentationml/2006/ole">
              <mc:AlternateContent xmlns:mc="http://schemas.openxmlformats.org/markup-compatibility/2006">
                <mc:Choice xmlns:v="urn:schemas-microsoft-com:vml" Requires="v">
                  <p:oleObj spid="_x0000_s188785" name="Equation" r:id="rId28" imgW="164880" imgH="190440" progId="Equation.DSMT4">
                    <p:embed/>
                  </p:oleObj>
                </mc:Choice>
                <mc:Fallback>
                  <p:oleObj name="Equation" r:id="rId28" imgW="164880" imgH="190440" progId="Equation.DSMT4">
                    <p:embed/>
                    <p:pic>
                      <p:nvPicPr>
                        <p:cNvPr id="39" name="Object 38"/>
                        <p:cNvPicPr/>
                        <p:nvPr/>
                      </p:nvPicPr>
                      <p:blipFill>
                        <a:blip r:embed="rId29"/>
                        <a:stretch>
                          <a:fillRect/>
                        </a:stretch>
                      </p:blipFill>
                      <p:spPr>
                        <a:xfrm>
                          <a:off x="10351880" y="6028584"/>
                          <a:ext cx="266700" cy="306388"/>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086236048"/>
                </p:ext>
              </p:extLst>
            </p:nvPr>
          </p:nvGraphicFramePr>
          <p:xfrm>
            <a:off x="11573148" y="5162204"/>
            <a:ext cx="307975" cy="287338"/>
          </p:xfrm>
          <a:graphic>
            <a:graphicData uri="http://schemas.openxmlformats.org/presentationml/2006/ole">
              <mc:AlternateContent xmlns:mc="http://schemas.openxmlformats.org/markup-compatibility/2006">
                <mc:Choice xmlns:v="urn:schemas-microsoft-com:vml" Requires="v">
                  <p:oleObj spid="_x0000_s188786" name="Equation" r:id="rId30" imgW="190440" imgH="177480" progId="Equation.DSMT4">
                    <p:embed/>
                  </p:oleObj>
                </mc:Choice>
                <mc:Fallback>
                  <p:oleObj name="Equation" r:id="rId30" imgW="190440" imgH="177480" progId="Equation.DSMT4">
                    <p:embed/>
                    <p:pic>
                      <p:nvPicPr>
                        <p:cNvPr id="45" name="Object 44"/>
                        <p:cNvPicPr/>
                        <p:nvPr/>
                      </p:nvPicPr>
                      <p:blipFill>
                        <a:blip r:embed="rId31"/>
                        <a:stretch>
                          <a:fillRect/>
                        </a:stretch>
                      </p:blipFill>
                      <p:spPr>
                        <a:xfrm>
                          <a:off x="11573148" y="5162204"/>
                          <a:ext cx="307975" cy="287338"/>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1272653024"/>
                </p:ext>
              </p:extLst>
            </p:nvPr>
          </p:nvGraphicFramePr>
          <p:xfrm>
            <a:off x="9679697" y="3464097"/>
            <a:ext cx="266700" cy="285750"/>
          </p:xfrm>
          <a:graphic>
            <a:graphicData uri="http://schemas.openxmlformats.org/presentationml/2006/ole">
              <mc:AlternateContent xmlns:mc="http://schemas.openxmlformats.org/markup-compatibility/2006">
                <mc:Choice xmlns:v="urn:schemas-microsoft-com:vml" Requires="v">
                  <p:oleObj spid="_x0000_s188787" name="Equation" r:id="rId32" imgW="164880" imgH="177480" progId="Equation.DSMT4">
                    <p:embed/>
                  </p:oleObj>
                </mc:Choice>
                <mc:Fallback>
                  <p:oleObj name="Equation" r:id="rId32" imgW="164880" imgH="177480" progId="Equation.DSMT4">
                    <p:embed/>
                    <p:pic>
                      <p:nvPicPr>
                        <p:cNvPr id="35" name="Object 34"/>
                        <p:cNvPicPr/>
                        <p:nvPr/>
                      </p:nvPicPr>
                      <p:blipFill>
                        <a:blip r:embed="rId33"/>
                        <a:stretch>
                          <a:fillRect/>
                        </a:stretch>
                      </p:blipFill>
                      <p:spPr>
                        <a:xfrm>
                          <a:off x="9679697" y="3464097"/>
                          <a:ext cx="266700" cy="285750"/>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592531162"/>
                </p:ext>
              </p:extLst>
            </p:nvPr>
          </p:nvGraphicFramePr>
          <p:xfrm>
            <a:off x="8809126" y="3836103"/>
            <a:ext cx="287338" cy="285750"/>
          </p:xfrm>
          <a:graphic>
            <a:graphicData uri="http://schemas.openxmlformats.org/presentationml/2006/ole">
              <mc:AlternateContent xmlns:mc="http://schemas.openxmlformats.org/markup-compatibility/2006">
                <mc:Choice xmlns:v="urn:schemas-microsoft-com:vml" Requires="v">
                  <p:oleObj spid="_x0000_s188788" name="Equation" r:id="rId34" imgW="177480" imgH="177480" progId="Equation.DSMT4">
                    <p:embed/>
                  </p:oleObj>
                </mc:Choice>
                <mc:Fallback>
                  <p:oleObj name="Equation" r:id="rId34" imgW="177480" imgH="177480" progId="Equation.DSMT4">
                    <p:embed/>
                    <p:pic>
                      <p:nvPicPr>
                        <p:cNvPr id="40" name="Object 39"/>
                        <p:cNvPicPr/>
                        <p:nvPr/>
                      </p:nvPicPr>
                      <p:blipFill>
                        <a:blip r:embed="rId35"/>
                        <a:stretch>
                          <a:fillRect/>
                        </a:stretch>
                      </p:blipFill>
                      <p:spPr>
                        <a:xfrm>
                          <a:off x="8809126" y="3836103"/>
                          <a:ext cx="287338" cy="285750"/>
                        </a:xfrm>
                        <a:prstGeom prst="rect">
                          <a:avLst/>
                        </a:prstGeom>
                      </p:spPr>
                    </p:pic>
                  </p:oleObj>
                </mc:Fallback>
              </mc:AlternateContent>
            </a:graphicData>
          </a:graphic>
        </p:graphicFrame>
      </p:grpSp>
    </p:spTree>
    <p:extLst>
      <p:ext uri="{BB962C8B-B14F-4D97-AF65-F5344CB8AC3E}">
        <p14:creationId xmlns:p14="http://schemas.microsoft.com/office/powerpoint/2010/main" val="27507316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wipe(left)">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left)">
                                      <p:cBhvr>
                                        <p:cTn id="3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4"/>
          <a:stretch>
            <a:fillRect/>
          </a:stretch>
        </p:blipFill>
        <p:spPr>
          <a:xfrm>
            <a:off x="7389811" y="1335956"/>
            <a:ext cx="4799013" cy="5522043"/>
          </a:xfrm>
          <a:prstGeom prst="rect">
            <a:avLst/>
          </a:prstGeom>
        </p:spPr>
      </p:pic>
      <p:pic>
        <p:nvPicPr>
          <p:cNvPr id="5" name="Picture 4"/>
          <p:cNvPicPr>
            <a:picLocks noChangeAspect="1"/>
          </p:cNvPicPr>
          <p:nvPr/>
        </p:nvPicPr>
        <p:blipFill>
          <a:blip r:embed="rId5"/>
          <a:stretch>
            <a:fillRect/>
          </a:stretch>
        </p:blipFill>
        <p:spPr>
          <a:xfrm>
            <a:off x="7783483" y="1772665"/>
            <a:ext cx="4029075" cy="4657725"/>
          </a:xfrm>
          <a:prstGeom prst="rect">
            <a:avLst/>
          </a:prstGeom>
        </p:spPr>
      </p:pic>
      <p:pic>
        <p:nvPicPr>
          <p:cNvPr id="37" name="Picture 36"/>
          <p:cNvPicPr>
            <a:picLocks noChangeAspect="1"/>
          </p:cNvPicPr>
          <p:nvPr/>
        </p:nvPicPr>
        <p:blipFill>
          <a:blip r:embed="rId6"/>
          <a:stretch>
            <a:fillRect/>
          </a:stretch>
        </p:blipFill>
        <p:spPr>
          <a:xfrm>
            <a:off x="4327406" y="1532385"/>
            <a:ext cx="1358443" cy="302536"/>
          </a:xfrm>
          <a:prstGeom prst="rect">
            <a:avLst/>
          </a:prstGeom>
        </p:spPr>
      </p:pic>
      <p:graphicFrame>
        <p:nvGraphicFramePr>
          <p:cNvPr id="32" name="Object 31"/>
          <p:cNvGraphicFramePr>
            <a:graphicFrameLocks noChangeAspect="1"/>
          </p:cNvGraphicFramePr>
          <p:nvPr>
            <p:extLst>
              <p:ext uri="{D42A27DB-BD31-4B8C-83A1-F6EECF244321}">
                <p14:modId xmlns:p14="http://schemas.microsoft.com/office/powerpoint/2010/main" val="3446531701"/>
              </p:ext>
            </p:extLst>
          </p:nvPr>
        </p:nvGraphicFramePr>
        <p:xfrm>
          <a:off x="11587941" y="4879942"/>
          <a:ext cx="265728" cy="357901"/>
        </p:xfrm>
        <a:graphic>
          <a:graphicData uri="http://schemas.openxmlformats.org/presentationml/2006/ole">
            <mc:AlternateContent xmlns:mc="http://schemas.openxmlformats.org/markup-compatibility/2006">
              <mc:Choice xmlns:v="urn:schemas-microsoft-com:vml" Requires="v">
                <p:oleObj spid="_x0000_s189691" name="Equation" r:id="rId7" imgW="164880" imgH="190440" progId="Equation.DSMT4">
                  <p:embed/>
                </p:oleObj>
              </mc:Choice>
              <mc:Fallback>
                <p:oleObj name="Equation" r:id="rId7" imgW="164880" imgH="190440" progId="Equation.DSMT4">
                  <p:embed/>
                  <p:pic>
                    <p:nvPicPr>
                      <p:cNvPr id="32" name="Object 31"/>
                      <p:cNvPicPr/>
                      <p:nvPr/>
                    </p:nvPicPr>
                    <p:blipFill>
                      <a:blip r:embed="rId8"/>
                      <a:stretch>
                        <a:fillRect/>
                      </a:stretch>
                    </p:blipFill>
                    <p:spPr>
                      <a:xfrm>
                        <a:off x="11587941" y="4879942"/>
                        <a:ext cx="265728" cy="357901"/>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57944831"/>
              </p:ext>
            </p:extLst>
          </p:nvPr>
        </p:nvGraphicFramePr>
        <p:xfrm>
          <a:off x="8861493" y="1500428"/>
          <a:ext cx="264926" cy="334493"/>
        </p:xfrm>
        <a:graphic>
          <a:graphicData uri="http://schemas.openxmlformats.org/presentationml/2006/ole">
            <mc:AlternateContent xmlns:mc="http://schemas.openxmlformats.org/markup-compatibility/2006">
              <mc:Choice xmlns:v="urn:schemas-microsoft-com:vml" Requires="v">
                <p:oleObj spid="_x0000_s189692" name="Equation" r:id="rId9" imgW="164880" imgH="177480" progId="Equation.DSMT4">
                  <p:embed/>
                </p:oleObj>
              </mc:Choice>
              <mc:Fallback>
                <p:oleObj name="Equation" r:id="rId9" imgW="164880" imgH="177480" progId="Equation.DSMT4">
                  <p:embed/>
                  <p:pic>
                    <p:nvPicPr>
                      <p:cNvPr id="33" name="Object 32"/>
                      <p:cNvPicPr/>
                      <p:nvPr/>
                    </p:nvPicPr>
                    <p:blipFill>
                      <a:blip r:embed="rId10"/>
                      <a:stretch>
                        <a:fillRect/>
                      </a:stretch>
                    </p:blipFill>
                    <p:spPr>
                      <a:xfrm>
                        <a:off x="8861493" y="1500428"/>
                        <a:ext cx="264926" cy="334493"/>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628793170"/>
              </p:ext>
            </p:extLst>
          </p:nvPr>
        </p:nvGraphicFramePr>
        <p:xfrm>
          <a:off x="7807826" y="4724400"/>
          <a:ext cx="264926" cy="334493"/>
        </p:xfrm>
        <a:graphic>
          <a:graphicData uri="http://schemas.openxmlformats.org/presentationml/2006/ole">
            <mc:AlternateContent xmlns:mc="http://schemas.openxmlformats.org/markup-compatibility/2006">
              <mc:Choice xmlns:v="urn:schemas-microsoft-com:vml" Requires="v">
                <p:oleObj spid="_x0000_s189693" name="Equation" r:id="rId11" imgW="164880" imgH="177480" progId="Equation.DSMT4">
                  <p:embed/>
                </p:oleObj>
              </mc:Choice>
              <mc:Fallback>
                <p:oleObj name="Equation" r:id="rId11" imgW="164880" imgH="177480" progId="Equation.DSMT4">
                  <p:embed/>
                  <p:pic>
                    <p:nvPicPr>
                      <p:cNvPr id="34" name="Object 33"/>
                      <p:cNvPicPr/>
                      <p:nvPr/>
                    </p:nvPicPr>
                    <p:blipFill>
                      <a:blip r:embed="rId12"/>
                      <a:stretch>
                        <a:fillRect/>
                      </a:stretch>
                    </p:blipFill>
                    <p:spPr>
                      <a:xfrm>
                        <a:off x="7807826" y="4724400"/>
                        <a:ext cx="264926" cy="33449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7624282"/>
              </p:ext>
            </p:extLst>
          </p:nvPr>
        </p:nvGraphicFramePr>
        <p:xfrm>
          <a:off x="9023559" y="6273310"/>
          <a:ext cx="303213" cy="333375"/>
        </p:xfrm>
        <a:graphic>
          <a:graphicData uri="http://schemas.openxmlformats.org/presentationml/2006/ole">
            <mc:AlternateContent xmlns:mc="http://schemas.openxmlformats.org/markup-compatibility/2006">
              <mc:Choice xmlns:v="urn:schemas-microsoft-com:vml" Requires="v">
                <p:oleObj spid="_x0000_s189694" name="Equation" r:id="rId13" imgW="190440" imgH="177480" progId="Equation.DSMT4">
                  <p:embed/>
                </p:oleObj>
              </mc:Choice>
              <mc:Fallback>
                <p:oleObj name="Equation" r:id="rId13" imgW="190440" imgH="177480" progId="Equation.DSMT4">
                  <p:embed/>
                  <p:pic>
                    <p:nvPicPr>
                      <p:cNvPr id="39" name="Object 38"/>
                      <p:cNvPicPr/>
                      <p:nvPr/>
                    </p:nvPicPr>
                    <p:blipFill>
                      <a:blip r:embed="rId14"/>
                      <a:stretch>
                        <a:fillRect/>
                      </a:stretch>
                    </p:blipFill>
                    <p:spPr>
                      <a:xfrm>
                        <a:off x="9023559" y="6273310"/>
                        <a:ext cx="303213" cy="33337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60248933"/>
              </p:ext>
            </p:extLst>
          </p:nvPr>
        </p:nvGraphicFramePr>
        <p:xfrm>
          <a:off x="9904412" y="5237843"/>
          <a:ext cx="260350" cy="325438"/>
        </p:xfrm>
        <a:graphic>
          <a:graphicData uri="http://schemas.openxmlformats.org/presentationml/2006/ole">
            <mc:AlternateContent xmlns:mc="http://schemas.openxmlformats.org/markup-compatibility/2006">
              <mc:Choice xmlns:v="urn:schemas-microsoft-com:vml" Requires="v">
                <p:oleObj spid="_x0000_s189695" name="Equation" r:id="rId15" imgW="177480" imgH="190440" progId="Equation.DSMT4">
                  <p:embed/>
                </p:oleObj>
              </mc:Choice>
              <mc:Fallback>
                <p:oleObj name="Equation" r:id="rId15" imgW="177480" imgH="190440" progId="Equation.DSMT4">
                  <p:embed/>
                  <p:pic>
                    <p:nvPicPr>
                      <p:cNvPr id="43" name="Object 42"/>
                      <p:cNvPicPr/>
                      <p:nvPr/>
                    </p:nvPicPr>
                    <p:blipFill>
                      <a:blip r:embed="rId16"/>
                      <a:stretch>
                        <a:fillRect/>
                      </a:stretch>
                    </p:blipFill>
                    <p:spPr>
                      <a:xfrm>
                        <a:off x="9904412" y="5237843"/>
                        <a:ext cx="260350" cy="325438"/>
                      </a:xfrm>
                      <a:prstGeom prst="rect">
                        <a:avLst/>
                      </a:prstGeom>
                    </p:spPr>
                  </p:pic>
                </p:oleObj>
              </mc:Fallback>
            </mc:AlternateContent>
          </a:graphicData>
        </a:graphic>
      </p:graphicFrame>
      <p:grpSp>
        <p:nvGrpSpPr>
          <p:cNvPr id="24" name="Group 23"/>
          <p:cNvGrpSpPr/>
          <p:nvPr/>
        </p:nvGrpSpPr>
        <p:grpSpPr>
          <a:xfrm>
            <a:off x="739017" y="2048515"/>
            <a:ext cx="3208166" cy="469589"/>
            <a:chOff x="892347" y="2049463"/>
            <a:chExt cx="3208166" cy="469589"/>
          </a:xfrm>
        </p:grpSpPr>
        <p:graphicFrame>
          <p:nvGraphicFramePr>
            <p:cNvPr id="52" name="Object 51"/>
            <p:cNvGraphicFramePr>
              <a:graphicFrameLocks noChangeAspect="1"/>
            </p:cNvGraphicFramePr>
            <p:nvPr>
              <p:extLst>
                <p:ext uri="{D42A27DB-BD31-4B8C-83A1-F6EECF244321}">
                  <p14:modId xmlns:p14="http://schemas.microsoft.com/office/powerpoint/2010/main" val="2309302110"/>
                </p:ext>
              </p:extLst>
            </p:nvPr>
          </p:nvGraphicFramePr>
          <p:xfrm>
            <a:off x="1774825" y="2049463"/>
            <a:ext cx="2325688" cy="446087"/>
          </p:xfrm>
          <a:graphic>
            <a:graphicData uri="http://schemas.openxmlformats.org/presentationml/2006/ole">
              <mc:AlternateContent xmlns:mc="http://schemas.openxmlformats.org/markup-compatibility/2006">
                <mc:Choice xmlns:v="urn:schemas-microsoft-com:vml" Requires="v">
                  <p:oleObj spid="_x0000_s189696" name="Equation" r:id="rId17" imgW="1193760" imgH="228600" progId="Equation.DSMT4">
                    <p:embed/>
                  </p:oleObj>
                </mc:Choice>
                <mc:Fallback>
                  <p:oleObj name="Equation" r:id="rId17" imgW="1193760" imgH="228600" progId="Equation.DSMT4">
                    <p:embed/>
                    <p:pic>
                      <p:nvPicPr>
                        <p:cNvPr id="38" name="Object 37"/>
                        <p:cNvPicPr/>
                        <p:nvPr/>
                      </p:nvPicPr>
                      <p:blipFill>
                        <a:blip r:embed="rId18"/>
                        <a:stretch>
                          <a:fillRect/>
                        </a:stretch>
                      </p:blipFill>
                      <p:spPr>
                        <a:xfrm>
                          <a:off x="1774825" y="2049463"/>
                          <a:ext cx="2325688" cy="446087"/>
                        </a:xfrm>
                        <a:prstGeom prst="rect">
                          <a:avLst/>
                        </a:prstGeom>
                      </p:spPr>
                    </p:pic>
                  </p:oleObj>
                </mc:Fallback>
              </mc:AlternateContent>
            </a:graphicData>
          </a:graphic>
        </p:graphicFrame>
        <p:sp>
          <p:nvSpPr>
            <p:cNvPr id="18" name="Rectangle 17"/>
            <p:cNvSpPr/>
            <p:nvPr/>
          </p:nvSpPr>
          <p:spPr>
            <a:xfrm>
              <a:off x="892347" y="2057387"/>
              <a:ext cx="919995" cy="461665"/>
            </a:xfrm>
            <a:prstGeom prst="rect">
              <a:avLst/>
            </a:prstGeom>
          </p:spPr>
          <p:txBody>
            <a:bodyPr wrap="none">
              <a:spAutoFit/>
            </a:bodyPr>
            <a:lstStyle/>
            <a:p>
              <a:r>
                <a:rPr lang="en-US"/>
                <a:t>Ta có</a:t>
              </a:r>
            </a:p>
          </p:txBody>
        </p:sp>
      </p:grpSp>
      <p:graphicFrame>
        <p:nvGraphicFramePr>
          <p:cNvPr id="53" name="Object 52"/>
          <p:cNvGraphicFramePr>
            <a:graphicFrameLocks noChangeAspect="1"/>
          </p:cNvGraphicFramePr>
          <p:nvPr>
            <p:extLst>
              <p:ext uri="{D42A27DB-BD31-4B8C-83A1-F6EECF244321}">
                <p14:modId xmlns:p14="http://schemas.microsoft.com/office/powerpoint/2010/main" val="157149120"/>
              </p:ext>
            </p:extLst>
          </p:nvPr>
        </p:nvGraphicFramePr>
        <p:xfrm>
          <a:off x="932657" y="2651725"/>
          <a:ext cx="6335712" cy="446088"/>
        </p:xfrm>
        <a:graphic>
          <a:graphicData uri="http://schemas.openxmlformats.org/presentationml/2006/ole">
            <mc:AlternateContent xmlns:mc="http://schemas.openxmlformats.org/markup-compatibility/2006">
              <mc:Choice xmlns:v="urn:schemas-microsoft-com:vml" Requires="v">
                <p:oleObj spid="_x0000_s189697" name="Equation" r:id="rId19" imgW="3251160" imgH="228600" progId="Equation.DSMT4">
                  <p:embed/>
                </p:oleObj>
              </mc:Choice>
              <mc:Fallback>
                <p:oleObj name="Equation" r:id="rId19" imgW="3251160" imgH="228600" progId="Equation.DSMT4">
                  <p:embed/>
                  <p:pic>
                    <p:nvPicPr>
                      <p:cNvPr id="52" name="Object 51"/>
                      <p:cNvPicPr/>
                      <p:nvPr/>
                    </p:nvPicPr>
                    <p:blipFill>
                      <a:blip r:embed="rId20"/>
                      <a:stretch>
                        <a:fillRect/>
                      </a:stretch>
                    </p:blipFill>
                    <p:spPr>
                      <a:xfrm>
                        <a:off x="932657" y="2651725"/>
                        <a:ext cx="6335712" cy="446088"/>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3313694578"/>
              </p:ext>
            </p:extLst>
          </p:nvPr>
        </p:nvGraphicFramePr>
        <p:xfrm>
          <a:off x="1948233" y="3347558"/>
          <a:ext cx="5297487" cy="642937"/>
        </p:xfrm>
        <a:graphic>
          <a:graphicData uri="http://schemas.openxmlformats.org/presentationml/2006/ole">
            <mc:AlternateContent xmlns:mc="http://schemas.openxmlformats.org/markup-compatibility/2006">
              <mc:Choice xmlns:v="urn:schemas-microsoft-com:vml" Requires="v">
                <p:oleObj spid="_x0000_s189698" name="Equation" r:id="rId21" imgW="2717640" imgH="330120" progId="Equation.DSMT4">
                  <p:embed/>
                </p:oleObj>
              </mc:Choice>
              <mc:Fallback>
                <p:oleObj name="Equation" r:id="rId21" imgW="2717640" imgH="330120" progId="Equation.DSMT4">
                  <p:embed/>
                  <p:pic>
                    <p:nvPicPr>
                      <p:cNvPr id="53" name="Object 52"/>
                      <p:cNvPicPr/>
                      <p:nvPr/>
                    </p:nvPicPr>
                    <p:blipFill>
                      <a:blip r:embed="rId22"/>
                      <a:stretch>
                        <a:fillRect/>
                      </a:stretch>
                    </p:blipFill>
                    <p:spPr>
                      <a:xfrm>
                        <a:off x="1948233" y="3347558"/>
                        <a:ext cx="5297487" cy="642937"/>
                      </a:xfrm>
                      <a:prstGeom prst="rect">
                        <a:avLst/>
                      </a:prstGeom>
                    </p:spPr>
                  </p:pic>
                </p:oleObj>
              </mc:Fallback>
            </mc:AlternateContent>
          </a:graphicData>
        </a:graphic>
      </p:graphicFrame>
      <p:grpSp>
        <p:nvGrpSpPr>
          <p:cNvPr id="44" name="Group 43"/>
          <p:cNvGrpSpPr/>
          <p:nvPr/>
        </p:nvGrpSpPr>
        <p:grpSpPr>
          <a:xfrm>
            <a:off x="549774" y="4240240"/>
            <a:ext cx="6750918" cy="1637303"/>
            <a:chOff x="515142" y="3843481"/>
            <a:chExt cx="6750918" cy="1637303"/>
          </a:xfrm>
        </p:grpSpPr>
        <p:grpSp>
          <p:nvGrpSpPr>
            <p:cNvPr id="36" name="Group 35"/>
            <p:cNvGrpSpPr/>
            <p:nvPr/>
          </p:nvGrpSpPr>
          <p:grpSpPr>
            <a:xfrm>
              <a:off x="515142" y="3843481"/>
              <a:ext cx="6750918" cy="1637303"/>
              <a:chOff x="515142" y="3843481"/>
              <a:chExt cx="6750918" cy="1637303"/>
            </a:xfrm>
          </p:grpSpPr>
          <p:sp>
            <p:nvSpPr>
              <p:cNvPr id="12" name="Rectangle 11"/>
              <p:cNvSpPr/>
              <p:nvPr/>
            </p:nvSpPr>
            <p:spPr>
              <a:xfrm>
                <a:off x="734687" y="4031502"/>
                <a:ext cx="6531373" cy="830997"/>
              </a:xfrm>
              <a:prstGeom prst="rect">
                <a:avLst/>
              </a:prstGeom>
            </p:spPr>
            <p:txBody>
              <a:bodyPr wrap="square">
                <a:spAutoFit/>
              </a:bodyPr>
              <a:lstStyle/>
              <a:p>
                <a:r>
                  <a:rPr lang="vi-VN" b="1"/>
                  <a:t>Tương tự trong mặt phẳng, nếu </a:t>
                </a:r>
                <a:r>
                  <a:rPr lang="vi-VN" i="1">
                    <a:latin typeface="Times New Roman" panose="02020603050405020304" pitchFamily="18" charset="0"/>
                    <a:cs typeface="Times New Roman" panose="02020603050405020304" pitchFamily="18" charset="0"/>
                  </a:rPr>
                  <a:t>G</a:t>
                </a:r>
                <a:r>
                  <a:rPr lang="vi-VN"/>
                  <a:t> </a:t>
                </a:r>
                <a:r>
                  <a:rPr lang="vi-VN" b="1"/>
                  <a:t>là trọng tâm của tam giác</a:t>
                </a:r>
                <a:r>
                  <a:rPr lang="vi-VN"/>
                  <a:t> </a:t>
                </a:r>
                <a:r>
                  <a:rPr lang="vi-VN" i="1">
                    <a:latin typeface="Times New Roman" panose="02020603050405020304" pitchFamily="18" charset="0"/>
                    <a:cs typeface="Times New Roman" panose="02020603050405020304" pitchFamily="18" charset="0"/>
                  </a:rPr>
                  <a:t>ABC</a:t>
                </a:r>
                <a:r>
                  <a:rPr lang="vi-VN"/>
                  <a:t> </a:t>
                </a:r>
                <a:r>
                  <a:rPr lang="vi-VN" b="1"/>
                  <a:t>thì với điểm </a:t>
                </a:r>
                <a:r>
                  <a:rPr lang="vi-VN" i="1">
                    <a:latin typeface="Times New Roman" panose="02020603050405020304" pitchFamily="18" charset="0"/>
                    <a:cs typeface="Times New Roman" panose="02020603050405020304" pitchFamily="18" charset="0"/>
                  </a:rPr>
                  <a:t>O</a:t>
                </a:r>
                <a:r>
                  <a:rPr lang="vi-VN"/>
                  <a:t> </a:t>
                </a:r>
                <a:r>
                  <a:rPr lang="vi-VN" b="1"/>
                  <a:t>tuỳ ý, </a:t>
                </a:r>
                <a:endParaRPr lang="en-US" b="1"/>
              </a:p>
            </p:txBody>
          </p:sp>
          <p:graphicFrame>
            <p:nvGraphicFramePr>
              <p:cNvPr id="57" name="Object 56"/>
              <p:cNvGraphicFramePr>
                <a:graphicFrameLocks noChangeAspect="1"/>
              </p:cNvGraphicFramePr>
              <p:nvPr>
                <p:extLst>
                  <p:ext uri="{D42A27DB-BD31-4B8C-83A1-F6EECF244321}">
                    <p14:modId xmlns:p14="http://schemas.microsoft.com/office/powerpoint/2010/main" val="1887431059"/>
                  </p:ext>
                </p:extLst>
              </p:nvPr>
            </p:nvGraphicFramePr>
            <p:xfrm>
              <a:off x="2811462" y="4862513"/>
              <a:ext cx="2673350" cy="444500"/>
            </p:xfrm>
            <a:graphic>
              <a:graphicData uri="http://schemas.openxmlformats.org/presentationml/2006/ole">
                <mc:AlternateContent xmlns:mc="http://schemas.openxmlformats.org/markup-compatibility/2006">
                  <mc:Choice xmlns:v="urn:schemas-microsoft-com:vml" Requires="v">
                    <p:oleObj spid="_x0000_s189699" name="Equation" r:id="rId23" imgW="1371600" imgH="228600" progId="Equation.DSMT4">
                      <p:embed/>
                    </p:oleObj>
                  </mc:Choice>
                  <mc:Fallback>
                    <p:oleObj name="Equation" r:id="rId23" imgW="1371600" imgH="228600" progId="Equation.DSMT4">
                      <p:embed/>
                      <p:pic>
                        <p:nvPicPr>
                          <p:cNvPr id="55" name="Object 54"/>
                          <p:cNvPicPr/>
                          <p:nvPr/>
                        </p:nvPicPr>
                        <p:blipFill>
                          <a:blip r:embed="rId24"/>
                          <a:stretch>
                            <a:fillRect/>
                          </a:stretch>
                        </p:blipFill>
                        <p:spPr>
                          <a:xfrm>
                            <a:off x="2811462" y="4862513"/>
                            <a:ext cx="2673350" cy="444500"/>
                          </a:xfrm>
                          <a:prstGeom prst="rect">
                            <a:avLst/>
                          </a:prstGeom>
                        </p:spPr>
                      </p:pic>
                    </p:oleObj>
                  </mc:Fallback>
                </mc:AlternateContent>
              </a:graphicData>
            </a:graphic>
          </p:graphicFrame>
          <p:sp>
            <p:nvSpPr>
              <p:cNvPr id="58" name="Rounded Rectangle 57"/>
              <p:cNvSpPr/>
              <p:nvPr/>
            </p:nvSpPr>
            <p:spPr>
              <a:xfrm>
                <a:off x="515142" y="3843481"/>
                <a:ext cx="6750918" cy="1637303"/>
              </a:xfrm>
              <a:prstGeom prst="roundRect">
                <a:avLst>
                  <a:gd name="adj" fmla="val 11297"/>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815959" y="4883633"/>
              <a:ext cx="1049903" cy="461665"/>
            </a:xfrm>
            <a:prstGeom prst="rect">
              <a:avLst/>
            </a:prstGeom>
          </p:spPr>
          <p:txBody>
            <a:bodyPr wrap="none">
              <a:spAutoFit/>
            </a:bodyPr>
            <a:lstStyle/>
            <a:p>
              <a:r>
                <a:rPr lang="en-US" b="1"/>
                <a:t>T</a:t>
              </a:r>
              <a:r>
                <a:rPr lang="vi-VN" b="1"/>
                <a:t>a có </a:t>
              </a:r>
              <a:endParaRPr lang="en-US"/>
            </a:p>
          </p:txBody>
        </p:sp>
      </p:grpSp>
      <p:grpSp>
        <p:nvGrpSpPr>
          <p:cNvPr id="46" name="Group 45"/>
          <p:cNvGrpSpPr/>
          <p:nvPr/>
        </p:nvGrpSpPr>
        <p:grpSpPr>
          <a:xfrm>
            <a:off x="70107" y="105594"/>
            <a:ext cx="12037459" cy="1220754"/>
            <a:chOff x="70107" y="105594"/>
            <a:chExt cx="12037459" cy="1220754"/>
          </a:xfrm>
        </p:grpSpPr>
        <p:sp>
          <p:nvSpPr>
            <p:cNvPr id="28" name="Rounded Rectangle 27"/>
            <p:cNvSpPr/>
            <p:nvPr/>
          </p:nvSpPr>
          <p:spPr>
            <a:xfrm>
              <a:off x="684963" y="109326"/>
              <a:ext cx="11422603" cy="12170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70107" y="105594"/>
              <a:ext cx="1363030" cy="12207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174806" y="165259"/>
              <a:ext cx="1153632" cy="11014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a:off x="486434" y="280313"/>
              <a:ext cx="588624"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66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sp>
          <p:nvSpPr>
            <p:cNvPr id="3" name="Rectangle 2"/>
            <p:cNvSpPr/>
            <p:nvPr/>
          </p:nvSpPr>
          <p:spPr>
            <a:xfrm>
              <a:off x="2396837" y="118934"/>
              <a:ext cx="9191104" cy="461665"/>
            </a:xfrm>
            <a:prstGeom prst="rect">
              <a:avLst/>
            </a:prstGeom>
          </p:spPr>
          <p:txBody>
            <a:bodyPr wrap="square">
              <a:spAutoFit/>
            </a:bodyPr>
            <a:lstStyle/>
            <a:p>
              <a:pPr marL="342900" indent="-342900">
                <a:buFont typeface="Wingdings" panose="05000000000000000000" pitchFamily="2" charset="2"/>
                <a:buChar char="v"/>
              </a:pPr>
              <a:r>
                <a:rPr lang="en-US" b="1"/>
                <a:t>Cho tứ diện </a:t>
              </a:r>
              <a:r>
                <a:rPr lang="vi-VN" i="1">
                  <a:latin typeface="Times New Roman" panose="02020603050405020304" pitchFamily="18" charset="0"/>
                  <a:cs typeface="Times New Roman" panose="02020603050405020304" pitchFamily="18" charset="0"/>
                </a:rPr>
                <a:t>A</a:t>
              </a:r>
              <a:r>
                <a:rPr lang="en-US" i="1">
                  <a:latin typeface="Times New Roman" panose="02020603050405020304" pitchFamily="18" charset="0"/>
                  <a:cs typeface="Times New Roman" panose="02020603050405020304" pitchFamily="18" charset="0"/>
                </a:rPr>
                <a:t>BCD. </a:t>
              </a:r>
              <a:r>
                <a:rPr lang="en-US" b="1"/>
                <a:t>Gọi </a:t>
              </a:r>
              <a:r>
                <a:rPr lang="en-US" i="1">
                  <a:latin typeface="Times New Roman" panose="02020603050405020304" pitchFamily="18" charset="0"/>
                  <a:cs typeface="Times New Roman" panose="02020603050405020304" pitchFamily="18" charset="0"/>
                </a:rPr>
                <a:t>G</a:t>
              </a:r>
              <a:r>
                <a:rPr lang="en-US" b="1"/>
                <a:t> là trọng tâm tam giác </a:t>
              </a:r>
              <a:r>
                <a:rPr lang="en-US" i="1">
                  <a:latin typeface="Times New Roman" panose="02020603050405020304" pitchFamily="18" charset="0"/>
                  <a:cs typeface="Times New Roman" panose="02020603050405020304" pitchFamily="18" charset="0"/>
                </a:rPr>
                <a:t>BCD   </a:t>
              </a:r>
              <a:endParaRPr lang="en-US" b="1"/>
            </a:p>
          </p:txBody>
        </p:sp>
        <p:sp>
          <p:nvSpPr>
            <p:cNvPr id="8" name="Rectangle 7"/>
            <p:cNvSpPr/>
            <p:nvPr/>
          </p:nvSpPr>
          <p:spPr>
            <a:xfrm>
              <a:off x="3566318" y="558225"/>
              <a:ext cx="2763898" cy="461665"/>
            </a:xfrm>
            <a:prstGeom prst="rect">
              <a:avLst/>
            </a:prstGeom>
          </p:spPr>
          <p:txBody>
            <a:bodyPr wrap="none">
              <a:spAutoFit/>
            </a:bodyPr>
            <a:lstStyle/>
            <a:p>
              <a:r>
                <a:rPr lang="vi-VN" b="1"/>
                <a:t>Chứng minh rằng</a:t>
              </a:r>
              <a:endParaRPr lang="en-US" b="1"/>
            </a:p>
          </p:txBody>
        </p:sp>
        <p:pic>
          <p:nvPicPr>
            <p:cNvPr id="16" name="Picture 15"/>
            <p:cNvPicPr>
              <a:picLocks noChangeAspect="1"/>
            </p:cNvPicPr>
            <p:nvPr/>
          </p:nvPicPr>
          <p:blipFill>
            <a:blip r:embed="rId25"/>
            <a:stretch>
              <a:fillRect/>
            </a:stretch>
          </p:blipFill>
          <p:spPr>
            <a:xfrm>
              <a:off x="156971" y="266708"/>
              <a:ext cx="1160050" cy="262385"/>
            </a:xfrm>
            <a:prstGeom prst="rect">
              <a:avLst/>
            </a:prstGeom>
          </p:spPr>
        </p:pic>
        <p:graphicFrame>
          <p:nvGraphicFramePr>
            <p:cNvPr id="70" name="Object 69"/>
            <p:cNvGraphicFramePr>
              <a:graphicFrameLocks noChangeAspect="1"/>
            </p:cNvGraphicFramePr>
            <p:nvPr>
              <p:extLst>
                <p:ext uri="{D42A27DB-BD31-4B8C-83A1-F6EECF244321}">
                  <p14:modId xmlns:p14="http://schemas.microsoft.com/office/powerpoint/2010/main" val="2868155714"/>
                </p:ext>
              </p:extLst>
            </p:nvPr>
          </p:nvGraphicFramePr>
          <p:xfrm>
            <a:off x="6260328" y="537877"/>
            <a:ext cx="2698750" cy="446087"/>
          </p:xfrm>
          <a:graphic>
            <a:graphicData uri="http://schemas.openxmlformats.org/presentationml/2006/ole">
              <mc:AlternateContent xmlns:mc="http://schemas.openxmlformats.org/markup-compatibility/2006">
                <mc:Choice xmlns:v="urn:schemas-microsoft-com:vml" Requires="v">
                  <p:oleObj spid="_x0000_s189700" name="Equation" r:id="rId26" imgW="1384200" imgH="228600" progId="Equation.DSMT4">
                    <p:embed/>
                  </p:oleObj>
                </mc:Choice>
                <mc:Fallback>
                  <p:oleObj name="Equation" r:id="rId26" imgW="1384200" imgH="228600" progId="Equation.DSMT4">
                    <p:embed/>
                    <p:pic>
                      <p:nvPicPr>
                        <p:cNvPr id="53" name="Object 52"/>
                        <p:cNvPicPr/>
                        <p:nvPr/>
                      </p:nvPicPr>
                      <p:blipFill>
                        <a:blip r:embed="rId27"/>
                        <a:stretch>
                          <a:fillRect/>
                        </a:stretch>
                      </p:blipFill>
                      <p:spPr>
                        <a:xfrm>
                          <a:off x="6260328" y="537877"/>
                          <a:ext cx="2698750" cy="446087"/>
                        </a:xfrm>
                        <a:prstGeom prst="rect">
                          <a:avLst/>
                        </a:prstGeom>
                      </p:spPr>
                    </p:pic>
                  </p:oleObj>
                </mc:Fallback>
              </mc:AlternateContent>
            </a:graphicData>
          </a:graphic>
        </p:graphicFrame>
      </p:grpSp>
    </p:spTree>
    <p:extLst>
      <p:ext uri="{BB962C8B-B14F-4D97-AF65-F5344CB8AC3E}">
        <p14:creationId xmlns:p14="http://schemas.microsoft.com/office/powerpoint/2010/main" val="16372478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23"/>
          <p:cNvGrpSpPr/>
          <p:nvPr/>
        </p:nvGrpSpPr>
        <p:grpSpPr>
          <a:xfrm>
            <a:off x="150812" y="152400"/>
            <a:ext cx="11850708" cy="1741320"/>
            <a:chOff x="150812" y="152400"/>
            <a:chExt cx="11850708" cy="1741320"/>
          </a:xfrm>
        </p:grpSpPr>
        <p:grpSp>
          <p:nvGrpSpPr>
            <p:cNvPr id="25" name="Group 24"/>
            <p:cNvGrpSpPr/>
            <p:nvPr/>
          </p:nvGrpSpPr>
          <p:grpSpPr>
            <a:xfrm>
              <a:off x="150812" y="152400"/>
              <a:ext cx="11850708" cy="1741320"/>
              <a:chOff x="231654" y="143719"/>
              <a:chExt cx="9453242" cy="1368546"/>
            </a:xfrm>
          </p:grpSpPr>
          <p:sp>
            <p:nvSpPr>
              <p:cNvPr id="28" name="Rounded Rectangle 27"/>
              <p:cNvSpPr/>
              <p:nvPr/>
            </p:nvSpPr>
            <p:spPr>
              <a:xfrm>
                <a:off x="839497" y="196527"/>
                <a:ext cx="8845399"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Oval 29"/>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p:cNvSpPr/>
              <p:nvPr/>
            </p:nvSpPr>
            <p:spPr>
              <a:xfrm>
                <a:off x="684398" y="588656"/>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8</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26" name="Picture 25"/>
            <p:cNvPicPr>
              <a:picLocks noChangeAspect="1"/>
            </p:cNvPicPr>
            <p:nvPr/>
          </p:nvPicPr>
          <p:blipFill>
            <a:blip r:embed="rId4"/>
            <a:stretch>
              <a:fillRect/>
            </a:stretch>
          </p:blipFill>
          <p:spPr>
            <a:xfrm>
              <a:off x="382337" y="374550"/>
              <a:ext cx="1444877" cy="585267"/>
            </a:xfrm>
            <a:prstGeom prst="rect">
              <a:avLst/>
            </a:prstGeom>
          </p:spPr>
        </p:pic>
      </p:grpSp>
      <p:pic>
        <p:nvPicPr>
          <p:cNvPr id="37" name="Picture 36"/>
          <p:cNvPicPr>
            <a:picLocks noChangeAspect="1"/>
          </p:cNvPicPr>
          <p:nvPr/>
        </p:nvPicPr>
        <p:blipFill>
          <a:blip r:embed="rId5"/>
          <a:stretch>
            <a:fillRect/>
          </a:stretch>
        </p:blipFill>
        <p:spPr>
          <a:xfrm>
            <a:off x="3960812" y="2160668"/>
            <a:ext cx="1396105" cy="310923"/>
          </a:xfrm>
          <a:prstGeom prst="rect">
            <a:avLst/>
          </a:prstGeom>
        </p:spPr>
      </p:pic>
      <p:graphicFrame>
        <p:nvGraphicFramePr>
          <p:cNvPr id="57" name="Object 56"/>
          <p:cNvGraphicFramePr>
            <a:graphicFrameLocks noChangeAspect="1"/>
          </p:cNvGraphicFramePr>
          <p:nvPr>
            <p:extLst>
              <p:ext uri="{D42A27DB-BD31-4B8C-83A1-F6EECF244321}">
                <p14:modId xmlns:p14="http://schemas.microsoft.com/office/powerpoint/2010/main" val="2770144016"/>
              </p:ext>
            </p:extLst>
          </p:nvPr>
        </p:nvGraphicFramePr>
        <p:xfrm>
          <a:off x="10551492" y="397502"/>
          <a:ext cx="1304925" cy="488950"/>
        </p:xfrm>
        <a:graphic>
          <a:graphicData uri="http://schemas.openxmlformats.org/presentationml/2006/ole">
            <mc:AlternateContent xmlns:mc="http://schemas.openxmlformats.org/markup-compatibility/2006">
              <mc:Choice xmlns:v="urn:schemas-microsoft-com:vml" Requires="v">
                <p:oleObj spid="_x0000_s190699" name="Equation" r:id="rId6" imgW="609480" imgH="228600" progId="Equation.DSMT4">
                  <p:embed/>
                </p:oleObj>
              </mc:Choice>
              <mc:Fallback>
                <p:oleObj name="Equation" r:id="rId6" imgW="609480" imgH="228600" progId="Equation.DSMT4">
                  <p:embed/>
                  <p:pic>
                    <p:nvPicPr>
                      <p:cNvPr id="57" name="Object 56"/>
                      <p:cNvPicPr/>
                      <p:nvPr/>
                    </p:nvPicPr>
                    <p:blipFill>
                      <a:blip r:embed="rId7"/>
                      <a:stretch>
                        <a:fillRect/>
                      </a:stretch>
                    </p:blipFill>
                    <p:spPr>
                      <a:xfrm>
                        <a:off x="10551492" y="397502"/>
                        <a:ext cx="1304925" cy="488950"/>
                      </a:xfrm>
                      <a:prstGeom prst="rect">
                        <a:avLst/>
                      </a:prstGeom>
                    </p:spPr>
                  </p:pic>
                </p:oleObj>
              </mc:Fallback>
            </mc:AlternateContent>
          </a:graphicData>
        </a:graphic>
      </p:graphicFrame>
      <p:sp>
        <p:nvSpPr>
          <p:cNvPr id="2" name="Rectangle 1"/>
          <p:cNvSpPr/>
          <p:nvPr/>
        </p:nvSpPr>
        <p:spPr>
          <a:xfrm>
            <a:off x="2199096" y="466209"/>
            <a:ext cx="9419196" cy="461665"/>
          </a:xfrm>
          <a:prstGeom prst="rect">
            <a:avLst/>
          </a:prstGeom>
        </p:spPr>
        <p:txBody>
          <a:bodyPr wrap="square">
            <a:spAutoFit/>
          </a:bodyPr>
          <a:lstStyle/>
          <a:p>
            <a:r>
              <a:rPr lang="en-US" b="1"/>
              <a:t>Trong Ví dụ </a:t>
            </a:r>
            <a:r>
              <a:rPr lang="en-US"/>
              <a:t>8, </a:t>
            </a:r>
            <a:r>
              <a:rPr lang="en-US" b="1"/>
              <a:t>gọi</a:t>
            </a:r>
            <a:r>
              <a:rPr lang="en-US"/>
              <a:t> </a:t>
            </a:r>
            <a:r>
              <a:rPr lang="en-US" i="1">
                <a:latin typeface="Times New Roman" panose="02020603050405020304" pitchFamily="18" charset="0"/>
                <a:cs typeface="Times New Roman" panose="02020603050405020304" pitchFamily="18" charset="0"/>
              </a:rPr>
              <a:t>I</a:t>
            </a:r>
            <a:r>
              <a:rPr lang="en-US"/>
              <a:t> </a:t>
            </a:r>
            <a:r>
              <a:rPr lang="en-US" b="1"/>
              <a:t>là điểm thuộc đoạn thẳng </a:t>
            </a:r>
            <a:r>
              <a:rPr lang="en-US" i="1">
                <a:latin typeface="Times New Roman" panose="02020603050405020304" pitchFamily="18" charset="0"/>
                <a:cs typeface="Times New Roman" panose="02020603050405020304" pitchFamily="18" charset="0"/>
              </a:rPr>
              <a:t>AG</a:t>
            </a:r>
            <a:r>
              <a:rPr lang="en-US"/>
              <a:t> </a:t>
            </a:r>
            <a:r>
              <a:rPr lang="en-US" b="1"/>
              <a:t>sao cho </a:t>
            </a:r>
          </a:p>
        </p:txBody>
      </p:sp>
      <p:grpSp>
        <p:nvGrpSpPr>
          <p:cNvPr id="11" name="Group 10"/>
          <p:cNvGrpSpPr/>
          <p:nvPr/>
        </p:nvGrpSpPr>
        <p:grpSpPr>
          <a:xfrm>
            <a:off x="2199096" y="886829"/>
            <a:ext cx="6668484" cy="487970"/>
            <a:chOff x="1638563" y="5876615"/>
            <a:chExt cx="6391662" cy="487970"/>
          </a:xfrm>
        </p:grpSpPr>
        <p:graphicFrame>
          <p:nvGraphicFramePr>
            <p:cNvPr id="7" name="Object 6"/>
            <p:cNvGraphicFramePr>
              <a:graphicFrameLocks noChangeAspect="1"/>
            </p:cNvGraphicFramePr>
            <p:nvPr>
              <p:extLst>
                <p:ext uri="{D42A27DB-BD31-4B8C-83A1-F6EECF244321}">
                  <p14:modId xmlns:p14="http://schemas.microsoft.com/office/powerpoint/2010/main" val="2938763168"/>
                </p:ext>
              </p:extLst>
            </p:nvPr>
          </p:nvGraphicFramePr>
          <p:xfrm>
            <a:off x="5456359" y="5876615"/>
            <a:ext cx="2573866" cy="445477"/>
          </p:xfrm>
          <a:graphic>
            <a:graphicData uri="http://schemas.openxmlformats.org/presentationml/2006/ole">
              <mc:AlternateContent xmlns:mc="http://schemas.openxmlformats.org/markup-compatibility/2006">
                <mc:Choice xmlns:v="urn:schemas-microsoft-com:vml" Requires="v">
                  <p:oleObj spid="_x0000_s190700" name="Equation" r:id="rId8" imgW="1320480" imgH="228600" progId="Equation.DSMT4">
                    <p:embed/>
                  </p:oleObj>
                </mc:Choice>
                <mc:Fallback>
                  <p:oleObj name="Equation" r:id="rId8" imgW="1320480" imgH="228600" progId="Equation.DSMT4">
                    <p:embed/>
                    <p:pic>
                      <p:nvPicPr>
                        <p:cNvPr id="0" name=""/>
                        <p:cNvPicPr/>
                        <p:nvPr/>
                      </p:nvPicPr>
                      <p:blipFill>
                        <a:blip r:embed="rId9"/>
                        <a:stretch>
                          <a:fillRect/>
                        </a:stretch>
                      </p:blipFill>
                      <p:spPr>
                        <a:xfrm>
                          <a:off x="5456359" y="5876615"/>
                          <a:ext cx="2573866" cy="445477"/>
                        </a:xfrm>
                        <a:prstGeom prst="rect">
                          <a:avLst/>
                        </a:prstGeom>
                      </p:spPr>
                    </p:pic>
                  </p:oleObj>
                </mc:Fallback>
              </mc:AlternateContent>
            </a:graphicData>
          </a:graphic>
        </p:graphicFrame>
        <p:sp>
          <p:nvSpPr>
            <p:cNvPr id="10" name="Rectangle 9"/>
            <p:cNvSpPr/>
            <p:nvPr/>
          </p:nvSpPr>
          <p:spPr>
            <a:xfrm>
              <a:off x="1638563" y="5902920"/>
              <a:ext cx="3866764" cy="461665"/>
            </a:xfrm>
            <a:prstGeom prst="rect">
              <a:avLst/>
            </a:prstGeom>
          </p:spPr>
          <p:txBody>
            <a:bodyPr wrap="none">
              <a:spAutoFit/>
            </a:bodyPr>
            <a:lstStyle/>
            <a:p>
              <a:r>
                <a:rPr lang="en-US"/>
                <a:t>(H.2.19). </a:t>
              </a:r>
              <a:r>
                <a:rPr lang="en-US" b="1"/>
                <a:t>Chứng minh rằng</a:t>
              </a:r>
            </a:p>
          </p:txBody>
        </p:sp>
      </p:grpSp>
      <p:pic>
        <p:nvPicPr>
          <p:cNvPr id="42" name="Picture 41"/>
          <p:cNvPicPr>
            <a:picLocks noChangeAspect="1"/>
          </p:cNvPicPr>
          <p:nvPr/>
        </p:nvPicPr>
        <p:blipFill>
          <a:blip r:embed="rId10"/>
          <a:stretch>
            <a:fillRect/>
          </a:stretch>
        </p:blipFill>
        <p:spPr>
          <a:xfrm>
            <a:off x="7783652" y="1923348"/>
            <a:ext cx="4217867" cy="4858452"/>
          </a:xfrm>
          <a:prstGeom prst="rect">
            <a:avLst/>
          </a:prstGeom>
        </p:spPr>
      </p:pic>
      <p:pic>
        <p:nvPicPr>
          <p:cNvPr id="12" name="Picture 11"/>
          <p:cNvPicPr>
            <a:picLocks noChangeAspect="1"/>
          </p:cNvPicPr>
          <p:nvPr/>
        </p:nvPicPr>
        <p:blipFill>
          <a:blip r:embed="rId11"/>
          <a:stretch>
            <a:fillRect/>
          </a:stretch>
        </p:blipFill>
        <p:spPr>
          <a:xfrm>
            <a:off x="8089275" y="2089073"/>
            <a:ext cx="3606619" cy="4085881"/>
          </a:xfrm>
          <a:prstGeom prst="rect">
            <a:avLst/>
          </a:prstGeom>
        </p:spPr>
      </p:pic>
      <p:graphicFrame>
        <p:nvGraphicFramePr>
          <p:cNvPr id="41" name="Object 40"/>
          <p:cNvGraphicFramePr>
            <a:graphicFrameLocks noChangeAspect="1"/>
          </p:cNvGraphicFramePr>
          <p:nvPr>
            <p:extLst>
              <p:ext uri="{D42A27DB-BD31-4B8C-83A1-F6EECF244321}">
                <p14:modId xmlns:p14="http://schemas.microsoft.com/office/powerpoint/2010/main" val="1773027484"/>
              </p:ext>
            </p:extLst>
          </p:nvPr>
        </p:nvGraphicFramePr>
        <p:xfrm>
          <a:off x="11519291" y="4724052"/>
          <a:ext cx="219610" cy="295786"/>
        </p:xfrm>
        <a:graphic>
          <a:graphicData uri="http://schemas.openxmlformats.org/presentationml/2006/ole">
            <mc:AlternateContent xmlns:mc="http://schemas.openxmlformats.org/markup-compatibility/2006">
              <mc:Choice xmlns:v="urn:schemas-microsoft-com:vml" Requires="v">
                <p:oleObj spid="_x0000_s190701" name="Equation" r:id="rId12" imgW="164880" imgH="190440" progId="Equation.DSMT4">
                  <p:embed/>
                </p:oleObj>
              </mc:Choice>
              <mc:Fallback>
                <p:oleObj name="Equation" r:id="rId12" imgW="164880" imgH="190440" progId="Equation.DSMT4">
                  <p:embed/>
                  <p:pic>
                    <p:nvPicPr>
                      <p:cNvPr id="32" name="Object 31"/>
                      <p:cNvPicPr/>
                      <p:nvPr/>
                    </p:nvPicPr>
                    <p:blipFill>
                      <a:blip r:embed="rId13"/>
                      <a:stretch>
                        <a:fillRect/>
                      </a:stretch>
                    </p:blipFill>
                    <p:spPr>
                      <a:xfrm>
                        <a:off x="11519291" y="4724052"/>
                        <a:ext cx="219610" cy="295786"/>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878192577"/>
              </p:ext>
            </p:extLst>
          </p:nvPr>
        </p:nvGraphicFramePr>
        <p:xfrm>
          <a:off x="8963387" y="2058922"/>
          <a:ext cx="218947" cy="276441"/>
        </p:xfrm>
        <a:graphic>
          <a:graphicData uri="http://schemas.openxmlformats.org/presentationml/2006/ole">
            <mc:AlternateContent xmlns:mc="http://schemas.openxmlformats.org/markup-compatibility/2006">
              <mc:Choice xmlns:v="urn:schemas-microsoft-com:vml" Requires="v">
                <p:oleObj spid="_x0000_s190702" name="Equation" r:id="rId14" imgW="164880" imgH="177480" progId="Equation.DSMT4">
                  <p:embed/>
                </p:oleObj>
              </mc:Choice>
              <mc:Fallback>
                <p:oleObj name="Equation" r:id="rId14" imgW="164880" imgH="177480" progId="Equation.DSMT4">
                  <p:embed/>
                  <p:pic>
                    <p:nvPicPr>
                      <p:cNvPr id="33" name="Object 32"/>
                      <p:cNvPicPr/>
                      <p:nvPr/>
                    </p:nvPicPr>
                    <p:blipFill>
                      <a:blip r:embed="rId15"/>
                      <a:stretch>
                        <a:fillRect/>
                      </a:stretch>
                    </p:blipFill>
                    <p:spPr>
                      <a:xfrm>
                        <a:off x="8963387" y="2058922"/>
                        <a:ext cx="218947" cy="276441"/>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2989276341"/>
              </p:ext>
            </p:extLst>
          </p:nvPr>
        </p:nvGraphicFramePr>
        <p:xfrm>
          <a:off x="8109721" y="4789901"/>
          <a:ext cx="218947" cy="276441"/>
        </p:xfrm>
        <a:graphic>
          <a:graphicData uri="http://schemas.openxmlformats.org/presentationml/2006/ole">
            <mc:AlternateContent xmlns:mc="http://schemas.openxmlformats.org/markup-compatibility/2006">
              <mc:Choice xmlns:v="urn:schemas-microsoft-com:vml" Requires="v">
                <p:oleObj spid="_x0000_s190703" name="Equation" r:id="rId16" imgW="164880" imgH="177480" progId="Equation.DSMT4">
                  <p:embed/>
                </p:oleObj>
              </mc:Choice>
              <mc:Fallback>
                <p:oleObj name="Equation" r:id="rId16" imgW="164880" imgH="177480" progId="Equation.DSMT4">
                  <p:embed/>
                  <p:pic>
                    <p:nvPicPr>
                      <p:cNvPr id="34" name="Object 33"/>
                      <p:cNvPicPr/>
                      <p:nvPr/>
                    </p:nvPicPr>
                    <p:blipFill>
                      <a:blip r:embed="rId17"/>
                      <a:stretch>
                        <a:fillRect/>
                      </a:stretch>
                    </p:blipFill>
                    <p:spPr>
                      <a:xfrm>
                        <a:off x="8109721" y="4789901"/>
                        <a:ext cx="218947" cy="276441"/>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121236349"/>
              </p:ext>
            </p:extLst>
          </p:nvPr>
        </p:nvGraphicFramePr>
        <p:xfrm>
          <a:off x="9182334" y="6066823"/>
          <a:ext cx="250589" cy="275516"/>
        </p:xfrm>
        <a:graphic>
          <a:graphicData uri="http://schemas.openxmlformats.org/presentationml/2006/ole">
            <mc:AlternateContent xmlns:mc="http://schemas.openxmlformats.org/markup-compatibility/2006">
              <mc:Choice xmlns:v="urn:schemas-microsoft-com:vml" Requires="v">
                <p:oleObj spid="_x0000_s190704" name="Equation" r:id="rId18" imgW="190440" imgH="177480" progId="Equation.DSMT4">
                  <p:embed/>
                </p:oleObj>
              </mc:Choice>
              <mc:Fallback>
                <p:oleObj name="Equation" r:id="rId18" imgW="190440" imgH="177480" progId="Equation.DSMT4">
                  <p:embed/>
                  <p:pic>
                    <p:nvPicPr>
                      <p:cNvPr id="39" name="Object 38"/>
                      <p:cNvPicPr/>
                      <p:nvPr/>
                    </p:nvPicPr>
                    <p:blipFill>
                      <a:blip r:embed="rId19"/>
                      <a:stretch>
                        <a:fillRect/>
                      </a:stretch>
                    </p:blipFill>
                    <p:spPr>
                      <a:xfrm>
                        <a:off x="9182334" y="6066823"/>
                        <a:ext cx="250589" cy="275516"/>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989186003"/>
              </p:ext>
            </p:extLst>
          </p:nvPr>
        </p:nvGraphicFramePr>
        <p:xfrm>
          <a:off x="9927005" y="5266084"/>
          <a:ext cx="215165" cy="268957"/>
        </p:xfrm>
        <a:graphic>
          <a:graphicData uri="http://schemas.openxmlformats.org/presentationml/2006/ole">
            <mc:AlternateContent xmlns:mc="http://schemas.openxmlformats.org/markup-compatibility/2006">
              <mc:Choice xmlns:v="urn:schemas-microsoft-com:vml" Requires="v">
                <p:oleObj spid="_x0000_s190705" name="Equation" r:id="rId20" imgW="177480" imgH="190440" progId="Equation.DSMT4">
                  <p:embed/>
                </p:oleObj>
              </mc:Choice>
              <mc:Fallback>
                <p:oleObj name="Equation" r:id="rId20" imgW="177480" imgH="190440" progId="Equation.DSMT4">
                  <p:embed/>
                  <p:pic>
                    <p:nvPicPr>
                      <p:cNvPr id="43" name="Object 42"/>
                      <p:cNvPicPr/>
                      <p:nvPr/>
                    </p:nvPicPr>
                    <p:blipFill>
                      <a:blip r:embed="rId21"/>
                      <a:stretch>
                        <a:fillRect/>
                      </a:stretch>
                    </p:blipFill>
                    <p:spPr>
                      <a:xfrm>
                        <a:off x="9927005" y="5266084"/>
                        <a:ext cx="215165" cy="268957"/>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841399603"/>
              </p:ext>
            </p:extLst>
          </p:nvPr>
        </p:nvGraphicFramePr>
        <p:xfrm>
          <a:off x="9724650" y="4214816"/>
          <a:ext cx="167934" cy="275516"/>
        </p:xfrm>
        <a:graphic>
          <a:graphicData uri="http://schemas.openxmlformats.org/presentationml/2006/ole">
            <mc:AlternateContent xmlns:mc="http://schemas.openxmlformats.org/markup-compatibility/2006">
              <mc:Choice xmlns:v="urn:schemas-microsoft-com:vml" Requires="v">
                <p:oleObj spid="_x0000_s190706" name="Equation" r:id="rId22" imgW="126720" imgH="177480" progId="Equation.DSMT4">
                  <p:embed/>
                </p:oleObj>
              </mc:Choice>
              <mc:Fallback>
                <p:oleObj name="Equation" r:id="rId22" imgW="126720" imgH="177480" progId="Equation.DSMT4">
                  <p:embed/>
                  <p:pic>
                    <p:nvPicPr>
                      <p:cNvPr id="44" name="Object 43"/>
                      <p:cNvPicPr/>
                      <p:nvPr/>
                    </p:nvPicPr>
                    <p:blipFill>
                      <a:blip r:embed="rId23"/>
                      <a:stretch>
                        <a:fillRect/>
                      </a:stretch>
                    </p:blipFill>
                    <p:spPr>
                      <a:xfrm>
                        <a:off x="9724650" y="4214816"/>
                        <a:ext cx="167934" cy="275516"/>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09262919"/>
              </p:ext>
            </p:extLst>
          </p:nvPr>
        </p:nvGraphicFramePr>
        <p:xfrm>
          <a:off x="2894012" y="3665912"/>
          <a:ext cx="3786552" cy="420728"/>
        </p:xfrm>
        <a:graphic>
          <a:graphicData uri="http://schemas.openxmlformats.org/presentationml/2006/ole">
            <mc:AlternateContent xmlns:mc="http://schemas.openxmlformats.org/markup-compatibility/2006">
              <mc:Choice xmlns:v="urn:schemas-microsoft-com:vml" Requires="v">
                <p:oleObj spid="_x0000_s190707" name="Equation" r:id="rId24" imgW="1942920" imgH="215640" progId="Equation.DSMT4">
                  <p:embed/>
                </p:oleObj>
              </mc:Choice>
              <mc:Fallback>
                <p:oleObj name="Equation" r:id="rId24" imgW="1942920" imgH="215640" progId="Equation.DSMT4">
                  <p:embed/>
                  <p:pic>
                    <p:nvPicPr>
                      <p:cNvPr id="0" name=""/>
                      <p:cNvPicPr/>
                      <p:nvPr/>
                    </p:nvPicPr>
                    <p:blipFill>
                      <a:blip r:embed="rId25"/>
                      <a:stretch>
                        <a:fillRect/>
                      </a:stretch>
                    </p:blipFill>
                    <p:spPr>
                      <a:xfrm>
                        <a:off x="2894012" y="3665912"/>
                        <a:ext cx="3786552" cy="420728"/>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751858273"/>
              </p:ext>
            </p:extLst>
          </p:nvPr>
        </p:nvGraphicFramePr>
        <p:xfrm>
          <a:off x="5365136" y="4167071"/>
          <a:ext cx="1726223" cy="426916"/>
        </p:xfrm>
        <a:graphic>
          <a:graphicData uri="http://schemas.openxmlformats.org/presentationml/2006/ole">
            <mc:AlternateContent xmlns:mc="http://schemas.openxmlformats.org/markup-compatibility/2006">
              <mc:Choice xmlns:v="urn:schemas-microsoft-com:vml" Requires="v">
                <p:oleObj spid="_x0000_s190708" name="Equation" r:id="rId26" imgW="885133" imgH="219126" progId="Equation.DSMT4">
                  <p:embed/>
                </p:oleObj>
              </mc:Choice>
              <mc:Fallback>
                <p:oleObj name="Equation" r:id="rId26" imgW="885133" imgH="219126" progId="Equation.DSMT4">
                  <p:embed/>
                  <p:pic>
                    <p:nvPicPr>
                      <p:cNvPr id="0" name=""/>
                      <p:cNvPicPr/>
                      <p:nvPr/>
                    </p:nvPicPr>
                    <p:blipFill>
                      <a:blip r:embed="rId27"/>
                      <a:stretch>
                        <a:fillRect/>
                      </a:stretch>
                    </p:blipFill>
                    <p:spPr>
                      <a:xfrm>
                        <a:off x="5365136" y="4167071"/>
                        <a:ext cx="1726223" cy="426916"/>
                      </a:xfrm>
                      <a:prstGeom prst="rect">
                        <a:avLst/>
                      </a:prstGeom>
                    </p:spPr>
                  </p:pic>
                </p:oleObj>
              </mc:Fallback>
            </mc:AlternateContent>
          </a:graphicData>
        </a:graphic>
      </p:graphicFrame>
      <p:sp>
        <p:nvSpPr>
          <p:cNvPr id="16" name="Rectangle 15"/>
          <p:cNvSpPr/>
          <p:nvPr/>
        </p:nvSpPr>
        <p:spPr>
          <a:xfrm>
            <a:off x="2065188" y="2662868"/>
            <a:ext cx="4333879" cy="461665"/>
          </a:xfrm>
          <a:prstGeom prst="rect">
            <a:avLst/>
          </a:prstGeom>
        </p:spPr>
        <p:txBody>
          <a:bodyPr wrap="none">
            <a:spAutoFit/>
          </a:bodyPr>
          <a:lstStyle/>
          <a:p>
            <a:r>
              <a:rPr lang="en-US" b="1"/>
              <a:t>Trong hình chóp IBCD ta có:</a:t>
            </a:r>
          </a:p>
        </p:txBody>
      </p:sp>
      <p:graphicFrame>
        <p:nvGraphicFramePr>
          <p:cNvPr id="49" name="Object 48"/>
          <p:cNvGraphicFramePr>
            <a:graphicFrameLocks noChangeAspect="1"/>
          </p:cNvGraphicFramePr>
          <p:nvPr>
            <p:extLst>
              <p:ext uri="{D42A27DB-BD31-4B8C-83A1-F6EECF244321}">
                <p14:modId xmlns:p14="http://schemas.microsoft.com/office/powerpoint/2010/main" val="489850266"/>
              </p:ext>
            </p:extLst>
          </p:nvPr>
        </p:nvGraphicFramePr>
        <p:xfrm>
          <a:off x="3080716" y="3130647"/>
          <a:ext cx="2326379" cy="420728"/>
        </p:xfrm>
        <a:graphic>
          <a:graphicData uri="http://schemas.openxmlformats.org/presentationml/2006/ole">
            <mc:AlternateContent xmlns:mc="http://schemas.openxmlformats.org/markup-compatibility/2006">
              <mc:Choice xmlns:v="urn:schemas-microsoft-com:vml" Requires="v">
                <p:oleObj spid="_x0000_s190709" name="Equation" r:id="rId28" imgW="1193760" imgH="215640" progId="Equation.DSMT4">
                  <p:embed/>
                </p:oleObj>
              </mc:Choice>
              <mc:Fallback>
                <p:oleObj name="Equation" r:id="rId28" imgW="1193760" imgH="215640" progId="Equation.DSMT4">
                  <p:embed/>
                  <p:pic>
                    <p:nvPicPr>
                      <p:cNvPr id="14" name="Object 13"/>
                      <p:cNvPicPr/>
                      <p:nvPr/>
                    </p:nvPicPr>
                    <p:blipFill>
                      <a:blip r:embed="rId29"/>
                      <a:stretch>
                        <a:fillRect/>
                      </a:stretch>
                    </p:blipFill>
                    <p:spPr>
                      <a:xfrm>
                        <a:off x="3080716" y="3130647"/>
                        <a:ext cx="2326379" cy="420728"/>
                      </a:xfrm>
                      <a:prstGeom prst="rect">
                        <a:avLst/>
                      </a:prstGeom>
                    </p:spPr>
                  </p:pic>
                </p:oleObj>
              </mc:Fallback>
            </mc:AlternateContent>
          </a:graphicData>
        </a:graphic>
      </p:graphicFrame>
      <p:grpSp>
        <p:nvGrpSpPr>
          <p:cNvPr id="18" name="Group 17"/>
          <p:cNvGrpSpPr/>
          <p:nvPr/>
        </p:nvGrpSpPr>
        <p:grpSpPr>
          <a:xfrm>
            <a:off x="1514392" y="5132917"/>
            <a:ext cx="5803215" cy="1127779"/>
            <a:chOff x="1514392" y="5132917"/>
            <a:chExt cx="5803215" cy="1127779"/>
          </a:xfrm>
        </p:grpSpPr>
        <p:sp>
          <p:nvSpPr>
            <p:cNvPr id="50" name="Rounded Rectangle 49"/>
            <p:cNvSpPr/>
            <p:nvPr/>
          </p:nvSpPr>
          <p:spPr>
            <a:xfrm>
              <a:off x="1514392" y="5132917"/>
              <a:ext cx="5803215" cy="1127779"/>
            </a:xfrm>
            <a:prstGeom prst="roundRect">
              <a:avLst>
                <a:gd name="adj" fmla="val 11183"/>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677431" y="5332931"/>
              <a:ext cx="5406880" cy="830997"/>
            </a:xfrm>
            <a:prstGeom prst="rect">
              <a:avLst/>
            </a:prstGeom>
          </p:spPr>
          <p:txBody>
            <a:bodyPr wrap="square">
              <a:spAutoFit/>
            </a:bodyPr>
            <a:lstStyle/>
            <a:p>
              <a:pPr marL="342900" indent="-342900" algn="ctr">
                <a:buFont typeface="Wingdings" panose="05000000000000000000" pitchFamily="2" charset="2"/>
                <a:buChar char="v"/>
              </a:pPr>
              <a:r>
                <a:rPr lang="en-US" b="1"/>
                <a:t>Điểm</a:t>
              </a:r>
              <a:r>
                <a:rPr lang="en-US" i="1">
                  <a:latin typeface="Times New Roman" panose="02020603050405020304" pitchFamily="18" charset="0"/>
                  <a:cs typeface="Times New Roman" panose="02020603050405020304" pitchFamily="18" charset="0"/>
                </a:rPr>
                <a:t> I </a:t>
              </a:r>
              <a:r>
                <a:rPr lang="en-US" b="1"/>
                <a:t>nói trên được gọi là trọng tâm tứ diện </a:t>
              </a:r>
              <a:r>
                <a:rPr lang="en-US" i="1">
                  <a:latin typeface="Times New Roman" panose="02020603050405020304" pitchFamily="18" charset="0"/>
                  <a:cs typeface="Times New Roman" panose="02020603050405020304" pitchFamily="18" charset="0"/>
                </a:rPr>
                <a:t>ABCD</a:t>
              </a:r>
            </a:p>
          </p:txBody>
        </p:sp>
      </p:grpSp>
    </p:spTree>
    <p:extLst>
      <p:ext uri="{BB962C8B-B14F-4D97-AF65-F5344CB8AC3E}">
        <p14:creationId xmlns:p14="http://schemas.microsoft.com/office/powerpoint/2010/main" val="1982477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wipe(left)">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left)">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824" y="197488"/>
            <a:ext cx="12107917" cy="1683072"/>
            <a:chOff x="22545" y="4885895"/>
            <a:chExt cx="12107917" cy="1683072"/>
          </a:xfrm>
        </p:grpSpPr>
        <p:sp>
          <p:nvSpPr>
            <p:cNvPr id="7" name="Rounded Rectangle 6"/>
            <p:cNvSpPr/>
            <p:nvPr/>
          </p:nvSpPr>
          <p:spPr>
            <a:xfrm>
              <a:off x="880160" y="4885895"/>
              <a:ext cx="11250302" cy="1683072"/>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Oval 7"/>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80408" y="497976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318050" y="2318154"/>
            <a:ext cx="7015992" cy="1569660"/>
          </a:xfrm>
          <a:prstGeom prst="rect">
            <a:avLst/>
          </a:prstGeom>
        </p:spPr>
        <p:txBody>
          <a:bodyPr wrap="square">
            <a:spAutoFit/>
          </a:bodyPr>
          <a:lstStyle/>
          <a:p>
            <a:pPr marL="342900" indent="-342900" algn="just">
              <a:buFont typeface="Wingdings" panose="05000000000000000000" pitchFamily="2" charset="2"/>
              <a:buChar char="v"/>
            </a:pPr>
            <a:r>
              <a:rPr lang="vi-VN"/>
              <a:t>Lực cản của không khí ngược hướng với lực đẩy của động cơ và có độ lớn tỉ lệ thuận với bình phương vận tốc máy bay</a:t>
            </a:r>
            <a:r>
              <a:rPr lang="en-US"/>
              <a:t>. Khi tăng tốc, máy bay vẫn giữ nguyên hướng bay nên ta có:</a:t>
            </a:r>
            <a:endParaRPr lang="vi-VN"/>
          </a:p>
        </p:txBody>
      </p:sp>
      <p:pic>
        <p:nvPicPr>
          <p:cNvPr id="10" name="Picture 9"/>
          <p:cNvPicPr>
            <a:picLocks noChangeAspect="1"/>
          </p:cNvPicPr>
          <p:nvPr/>
        </p:nvPicPr>
        <p:blipFill>
          <a:blip r:embed="rId4"/>
          <a:stretch>
            <a:fillRect/>
          </a:stretch>
        </p:blipFill>
        <p:spPr>
          <a:xfrm>
            <a:off x="4018965" y="1987523"/>
            <a:ext cx="1399199" cy="306836"/>
          </a:xfrm>
          <a:prstGeom prst="rect">
            <a:avLst/>
          </a:prstGeom>
        </p:spPr>
      </p:pic>
      <p:pic>
        <p:nvPicPr>
          <p:cNvPr id="11" name="Picture 10"/>
          <p:cNvPicPr>
            <a:picLocks noChangeAspect="1"/>
          </p:cNvPicPr>
          <p:nvPr/>
        </p:nvPicPr>
        <p:blipFill>
          <a:blip r:embed="rId5"/>
          <a:stretch>
            <a:fillRect/>
          </a:stretch>
        </p:blipFill>
        <p:spPr>
          <a:xfrm rot="10573324">
            <a:off x="110912" y="337898"/>
            <a:ext cx="1349943" cy="779268"/>
          </a:xfrm>
          <a:prstGeom prst="rect">
            <a:avLst/>
          </a:prstGeom>
        </p:spPr>
      </p:pic>
      <p:pic>
        <p:nvPicPr>
          <p:cNvPr id="12" name="Picture 11"/>
          <p:cNvPicPr>
            <a:picLocks noChangeAspect="1"/>
          </p:cNvPicPr>
          <p:nvPr/>
        </p:nvPicPr>
        <p:blipFill>
          <a:blip r:embed="rId6"/>
          <a:stretch>
            <a:fillRect/>
          </a:stretch>
        </p:blipFill>
        <p:spPr>
          <a:xfrm>
            <a:off x="158687" y="742932"/>
            <a:ext cx="1437978" cy="592184"/>
          </a:xfrm>
          <a:prstGeom prst="rect">
            <a:avLst/>
          </a:prstGeom>
        </p:spPr>
      </p:pic>
      <p:pic>
        <p:nvPicPr>
          <p:cNvPr id="3" name="Picture 2"/>
          <p:cNvPicPr>
            <a:picLocks noChangeAspect="1"/>
          </p:cNvPicPr>
          <p:nvPr/>
        </p:nvPicPr>
        <p:blipFill>
          <a:blip r:embed="rId7"/>
          <a:stretch>
            <a:fillRect/>
          </a:stretch>
        </p:blipFill>
        <p:spPr>
          <a:xfrm>
            <a:off x="1668646" y="125587"/>
            <a:ext cx="10466858" cy="1778768"/>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2945956880"/>
              </p:ext>
            </p:extLst>
          </p:nvPr>
        </p:nvGraphicFramePr>
        <p:xfrm>
          <a:off x="619948" y="4257078"/>
          <a:ext cx="3106738" cy="1360487"/>
        </p:xfrm>
        <a:graphic>
          <a:graphicData uri="http://schemas.openxmlformats.org/presentationml/2006/ole">
            <mc:AlternateContent xmlns:mc="http://schemas.openxmlformats.org/markup-compatibility/2006">
              <mc:Choice xmlns:v="urn:schemas-microsoft-com:vml" Requires="v">
                <p:oleObj spid="_x0000_s168059" name="Equation" r:id="rId8" imgW="1447560" imgH="634680" progId="Equation.DSMT4">
                  <p:embed/>
                </p:oleObj>
              </mc:Choice>
              <mc:Fallback>
                <p:oleObj name="Equation" r:id="rId8" imgW="1447560" imgH="634680" progId="Equation.DSMT4">
                  <p:embed/>
                  <p:pic>
                    <p:nvPicPr>
                      <p:cNvPr id="0" name=""/>
                      <p:cNvPicPr/>
                      <p:nvPr/>
                    </p:nvPicPr>
                    <p:blipFill>
                      <a:blip r:embed="rId9"/>
                      <a:stretch>
                        <a:fillRect/>
                      </a:stretch>
                    </p:blipFill>
                    <p:spPr>
                      <a:xfrm>
                        <a:off x="619948" y="4257078"/>
                        <a:ext cx="3106738" cy="13604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67883996"/>
              </p:ext>
            </p:extLst>
          </p:nvPr>
        </p:nvGraphicFramePr>
        <p:xfrm>
          <a:off x="3564758" y="3930847"/>
          <a:ext cx="3706813" cy="2012950"/>
        </p:xfrm>
        <a:graphic>
          <a:graphicData uri="http://schemas.openxmlformats.org/presentationml/2006/ole">
            <mc:AlternateContent xmlns:mc="http://schemas.openxmlformats.org/markup-compatibility/2006">
              <mc:Choice xmlns:v="urn:schemas-microsoft-com:vml" Requires="v">
                <p:oleObj spid="_x0000_s168060" name="Equation" r:id="rId10" imgW="1726920" imgH="939600" progId="Equation.DSMT4">
                  <p:embed/>
                </p:oleObj>
              </mc:Choice>
              <mc:Fallback>
                <p:oleObj name="Equation" r:id="rId10" imgW="1726920" imgH="939600" progId="Equation.DSMT4">
                  <p:embed/>
                  <p:pic>
                    <p:nvPicPr>
                      <p:cNvPr id="14" name="Object 13"/>
                      <p:cNvPicPr/>
                      <p:nvPr/>
                    </p:nvPicPr>
                    <p:blipFill>
                      <a:blip r:embed="rId11"/>
                      <a:stretch>
                        <a:fillRect/>
                      </a:stretch>
                    </p:blipFill>
                    <p:spPr>
                      <a:xfrm>
                        <a:off x="3564758" y="3930847"/>
                        <a:ext cx="3706813" cy="2012950"/>
                      </a:xfrm>
                      <a:prstGeom prst="rect">
                        <a:avLst/>
                      </a:prstGeom>
                    </p:spPr>
                  </p:pic>
                </p:oleObj>
              </mc:Fallback>
            </mc:AlternateContent>
          </a:graphicData>
        </a:graphic>
      </p:graphicFrame>
      <p:pic>
        <p:nvPicPr>
          <p:cNvPr id="17" name="Picture 16"/>
          <p:cNvPicPr>
            <a:picLocks noChangeAspect="1"/>
          </p:cNvPicPr>
          <p:nvPr/>
        </p:nvPicPr>
        <p:blipFill>
          <a:blip r:embed="rId12"/>
          <a:stretch>
            <a:fillRect/>
          </a:stretch>
        </p:blipFill>
        <p:spPr>
          <a:xfrm>
            <a:off x="7484648" y="2018913"/>
            <a:ext cx="4624480" cy="3786227"/>
          </a:xfrm>
          <a:prstGeom prst="rect">
            <a:avLst/>
          </a:prstGeom>
        </p:spPr>
      </p:pic>
    </p:spTree>
    <p:extLst>
      <p:ext uri="{BB962C8B-B14F-4D97-AF65-F5344CB8AC3E}">
        <p14:creationId xmlns:p14="http://schemas.microsoft.com/office/powerpoint/2010/main" val="411322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ounded Rectangle 40"/>
          <p:cNvSpPr/>
          <p:nvPr/>
        </p:nvSpPr>
        <p:spPr>
          <a:xfrm>
            <a:off x="7085012" y="2559403"/>
            <a:ext cx="5013166" cy="4204048"/>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4"/>
          <a:stretch>
            <a:fillRect/>
          </a:stretch>
        </p:blipFill>
        <p:spPr>
          <a:xfrm>
            <a:off x="7313612" y="2867879"/>
            <a:ext cx="4362450" cy="3662914"/>
          </a:xfrm>
          <a:prstGeom prst="rect">
            <a:avLst/>
          </a:prstGeom>
        </p:spPr>
      </p:pic>
      <p:sp>
        <p:nvSpPr>
          <p:cNvPr id="27" name="AutoShape 4"/>
          <p:cNvSpPr>
            <a:spLocks noChangeArrowheads="1"/>
          </p:cNvSpPr>
          <p:nvPr/>
        </p:nvSpPr>
        <p:spPr bwMode="gray">
          <a:xfrm>
            <a:off x="203147" y="122770"/>
            <a:ext cx="8710666" cy="332416"/>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7" name="Group 6"/>
          <p:cNvGrpSpPr/>
          <p:nvPr/>
        </p:nvGrpSpPr>
        <p:grpSpPr>
          <a:xfrm>
            <a:off x="-40713" y="609600"/>
            <a:ext cx="12207752" cy="1905161"/>
            <a:chOff x="-18927" y="732622"/>
            <a:chExt cx="12207752" cy="1905161"/>
          </a:xfrm>
        </p:grpSpPr>
        <p:sp>
          <p:nvSpPr>
            <p:cNvPr id="29" name="Rounded Rectangle 28"/>
            <p:cNvSpPr/>
            <p:nvPr/>
          </p:nvSpPr>
          <p:spPr>
            <a:xfrm>
              <a:off x="1141411" y="762000"/>
              <a:ext cx="10978553" cy="1875783"/>
            </a:xfrm>
            <a:prstGeom prst="roundRect">
              <a:avLst>
                <a:gd name="adj" fmla="val 5291"/>
              </a:avLst>
            </a:prstGeom>
            <a:gradFill flip="none" rotWithShape="1">
              <a:gsLst>
                <a:gs pos="0">
                  <a:srgbClr val="CDE0C9">
                    <a:shade val="30000"/>
                    <a:satMod val="115000"/>
                  </a:srgbClr>
                </a:gs>
                <a:gs pos="15000">
                  <a:srgbClr val="CDE0C9">
                    <a:shade val="67500"/>
                    <a:satMod val="115000"/>
                  </a:srgbClr>
                </a:gs>
                <a:gs pos="73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mc:AlternateContent xmlns:mc="http://schemas.openxmlformats.org/markup-compatibility/2006" xmlns:a14="http://schemas.microsoft.com/office/drawing/2010/main">
          <mc:Choice Requires="a14">
            <p:sp>
              <p:nvSpPr>
                <p:cNvPr id="2" name="Rectangle 1"/>
                <p:cNvSpPr/>
                <p:nvPr/>
              </p:nvSpPr>
              <p:spPr>
                <a:xfrm>
                  <a:off x="1292225" y="732622"/>
                  <a:ext cx="10896600" cy="1815177"/>
                </a:xfrm>
                <a:prstGeom prst="rect">
                  <a:avLst/>
                </a:prstGeom>
              </p:spPr>
              <p:txBody>
                <a:bodyPr wrap="square">
                  <a:spAutoFit/>
                </a:bodyPr>
                <a:lstStyle/>
                <a:p>
                  <a:r>
                    <a:rPr lang="vi-VN"/>
                    <a:t>Trong không gian, cho vectơ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b="0" i="0" smtClean="0">
                          <a:latin typeface="Cambria Math" panose="02040503050406030204" pitchFamily="18" charset="0"/>
                        </a:rPr>
                        <m:t>,</m:t>
                      </m:r>
                    </m:oMath>
                  </a14:m>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en-US"/>
                    <a:t> </a:t>
                  </a:r>
                  <a:r>
                    <a:rPr lang="vi-VN"/>
                    <a:t>khác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0</m:t>
                          </m:r>
                        </m:e>
                      </m:acc>
                    </m:oMath>
                  </a14:m>
                  <a:r>
                    <a:rPr lang="vi-VN"/>
                    <a:t>. Lấy điểm O và vẽ các vectơ </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𝑂𝐴</m:t>
                          </m:r>
                        </m:e>
                      </m:acc>
                      <m:r>
                        <a:rPr lang="en-US" b="0" i="1" smtClean="0">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vi-VN"/>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𝑂</m:t>
                          </m:r>
                          <m:r>
                            <a:rPr lang="en-US" b="0" i="1" smtClean="0">
                              <a:latin typeface="Cambria Math" panose="02040503050406030204" pitchFamily="18" charset="0"/>
                            </a:rPr>
                            <m:t>𝐵</m:t>
                          </m:r>
                        </m:e>
                      </m:acc>
                      <m:r>
                        <a:rPr lang="en-US" i="1">
                          <a:latin typeface="Cambria Math" panose="02040503050406030204" pitchFamily="18" charset="0"/>
                        </a:rPr>
                        <m:t>=</m:t>
                      </m:r>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oMath>
                  </a14:m>
                  <a:r>
                    <a:rPr lang="vi-VN"/>
                    <a:t>. Lấy điểm O' khác O và vẽ các vect</a:t>
                  </a:r>
                  <a:r>
                    <a:rPr lang="en-US"/>
                    <a:t>ơ</a:t>
                  </a:r>
                  <a:r>
                    <a:rPr lang="vi-VN"/>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𝑂</m:t>
                          </m:r>
                          <m:r>
                            <a:rPr lang="en-US" b="0" i="1" smtClean="0">
                              <a:latin typeface="Cambria Math" panose="02040503050406030204" pitchFamily="18" charset="0"/>
                            </a:rPr>
                            <m:t>′</m:t>
                          </m:r>
                          <m:r>
                            <a:rPr lang="en-US" i="1">
                              <a:latin typeface="Cambria Math" panose="02040503050406030204" pitchFamily="18" charset="0"/>
                            </a:rPr>
                            <m:t>𝐴</m:t>
                          </m:r>
                          <m:r>
                            <a:rPr lang="en-US" b="0" i="1" smtClean="0">
                              <a:latin typeface="Cambria Math" panose="02040503050406030204" pitchFamily="18" charset="0"/>
                            </a:rPr>
                            <m:t>′</m:t>
                          </m:r>
                        </m:e>
                      </m:acc>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vi-VN"/>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𝑂</m:t>
                          </m:r>
                          <m:r>
                            <a:rPr lang="en-US" b="0" i="1" smtClean="0">
                              <a:latin typeface="Cambria Math" panose="02040503050406030204" pitchFamily="18" charset="0"/>
                            </a:rPr>
                            <m:t>′</m:t>
                          </m:r>
                          <m:r>
                            <a:rPr lang="en-US" i="1">
                              <a:latin typeface="Cambria Math" panose="02040503050406030204" pitchFamily="18" charset="0"/>
                            </a:rPr>
                            <m:t>𝐵</m:t>
                          </m:r>
                          <m:r>
                            <a:rPr lang="en-US" b="0" i="1" smtClean="0">
                              <a:latin typeface="Cambria Math" panose="02040503050406030204" pitchFamily="18" charset="0"/>
                            </a:rPr>
                            <m:t>′</m:t>
                          </m:r>
                        </m:e>
                      </m:acc>
                      <m:r>
                        <a:rPr lang="en-US" i="1">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𝑏</m:t>
                          </m:r>
                        </m:e>
                      </m:acc>
                    </m:oMath>
                  </a14:m>
                  <a:r>
                    <a:rPr lang="en-US"/>
                    <a:t> </a:t>
                  </a:r>
                  <a:r>
                    <a:rPr lang="vi-VN"/>
                    <a:t>(</a:t>
                  </a:r>
                  <a:r>
                    <a:rPr lang="vi-VN" sz="2000" b="1">
                      <a:solidFill>
                        <a:srgbClr val="FF0000"/>
                      </a:solidFill>
                    </a:rPr>
                    <a:t>H.2.21</a:t>
                  </a:r>
                  <a:r>
                    <a:rPr lang="vi-VN"/>
                    <a:t>).</a:t>
                  </a:r>
                </a:p>
                <a:p>
                  <a:r>
                    <a:rPr lang="vi-VN"/>
                    <a:t>a) Giải thích vì sao </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𝐴</m:t>
                          </m:r>
                          <m:r>
                            <a:rPr lang="en-US" i="1">
                              <a:latin typeface="Cambria Math" panose="02040503050406030204" pitchFamily="18" charset="0"/>
                            </a:rPr>
                            <m:t>𝐵</m:t>
                          </m:r>
                        </m:e>
                      </m:acc>
                      <m:r>
                        <a:rPr lang="en-US" i="1">
                          <a:latin typeface="Cambria Math" panose="02040503050406030204" pitchFamily="18" charset="0"/>
                        </a:rPr>
                        <m:t>=</m:t>
                      </m:r>
                      <m:acc>
                        <m:accPr>
                          <m:chr m:val="⃗"/>
                          <m:ctrlPr>
                            <a:rPr lang="vi-VN" i="1">
                              <a:latin typeface="Cambria Math" panose="02040503050406030204" pitchFamily="18" charset="0"/>
                            </a:rPr>
                          </m:ctrlPr>
                        </m:acc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e>
                      </m:acc>
                    </m:oMath>
                  </a14:m>
                  <a:endParaRPr lang="vi-VN"/>
                </a:p>
                <a:p>
                  <a:r>
                    <a:rPr lang="vi-VN"/>
                    <a:t>b) Áp dụng định lí côsin cho </a:t>
                  </a:r>
                  <a14:m>
                    <m:oMath xmlns:m="http://schemas.openxmlformats.org/officeDocument/2006/math">
                      <m:r>
                        <a:rPr lang="vi-VN" i="1" smtClean="0">
                          <a:latin typeface="Cambria Math" panose="02040503050406030204" pitchFamily="18" charset="0"/>
                          <a:ea typeface="Cambria Math" panose="02040503050406030204" pitchFamily="18" charset="0"/>
                        </a:rPr>
                        <m:t>∆</m:t>
                      </m:r>
                    </m:oMath>
                  </a14:m>
                  <a:r>
                    <a:rPr lang="vi-VN"/>
                    <a:t>OAB và </a:t>
                  </a:r>
                  <a14:m>
                    <m:oMath xmlns:m="http://schemas.openxmlformats.org/officeDocument/2006/math">
                      <m:r>
                        <a:rPr lang="vi-VN" i="1">
                          <a:latin typeface="Cambria Math" panose="02040503050406030204" pitchFamily="18" charset="0"/>
                          <a:ea typeface="Cambria Math" panose="02040503050406030204" pitchFamily="18" charset="0"/>
                        </a:rPr>
                        <m:t>∆</m:t>
                      </m:r>
                    </m:oMath>
                  </a14:m>
                  <a:r>
                    <a:rPr lang="vi-VN"/>
                    <a:t>O'A'B' để giải thích vì sao </a:t>
                  </a:r>
                  <a14:m>
                    <m:oMath xmlns:m="http://schemas.openxmlformats.org/officeDocument/2006/math">
                      <m:acc>
                        <m:accPr>
                          <m:chr m:val="̂"/>
                          <m:ctrlPr>
                            <a:rPr lang="vi-VN" i="1" smtClean="0">
                              <a:latin typeface="Cambria Math" panose="02040503050406030204" pitchFamily="18" charset="0"/>
                            </a:rPr>
                          </m:ctrlPr>
                        </m:accPr>
                        <m:e>
                          <m:r>
                            <a:rPr lang="vi-VN" i="1">
                              <a:latin typeface="Cambria Math" panose="02040503050406030204" pitchFamily="18" charset="0"/>
                            </a:rPr>
                            <m:t>𝐴𝑂𝐵</m:t>
                          </m:r>
                        </m:e>
                      </m:acc>
                    </m:oMath>
                  </a14:m>
                  <a:r>
                    <a:rPr lang="vi-VN"/>
                    <a:t> = </a:t>
                  </a:r>
                  <a14:m>
                    <m:oMath xmlns:m="http://schemas.openxmlformats.org/officeDocument/2006/math">
                      <m:acc>
                        <m:accPr>
                          <m:chr m:val="̂"/>
                          <m:ctrlPr>
                            <a:rPr lang="vi-VN" i="1">
                              <a:latin typeface="Cambria Math" panose="02040503050406030204" pitchFamily="18" charset="0"/>
                            </a:rPr>
                          </m:ctrlPr>
                        </m:accPr>
                        <m:e>
                          <m:r>
                            <a:rPr lang="vi-VN" i="1">
                              <a:latin typeface="Cambria Math" panose="02040503050406030204" pitchFamily="18" charset="0"/>
                            </a:rPr>
                            <m:t>𝐴</m:t>
                          </m:r>
                          <m:r>
                            <a:rPr lang="en-US" b="0" i="1" smtClean="0">
                              <a:latin typeface="Cambria Math" panose="02040503050406030204" pitchFamily="18" charset="0"/>
                            </a:rPr>
                            <m:t>′</m:t>
                          </m:r>
                          <m:r>
                            <a:rPr lang="vi-VN" i="1">
                              <a:latin typeface="Cambria Math" panose="02040503050406030204" pitchFamily="18" charset="0"/>
                            </a:rPr>
                            <m:t>𝑂</m:t>
                          </m:r>
                          <m:r>
                            <a:rPr lang="en-US" b="0" i="1" smtClean="0">
                              <a:latin typeface="Cambria Math" panose="02040503050406030204" pitchFamily="18" charset="0"/>
                            </a:rPr>
                            <m:t>′</m:t>
                          </m:r>
                          <m:r>
                            <a:rPr lang="vi-VN" i="1">
                              <a:latin typeface="Cambria Math" panose="02040503050406030204" pitchFamily="18" charset="0"/>
                            </a:rPr>
                            <m:t>𝐵</m:t>
                          </m:r>
                          <m:r>
                            <a:rPr lang="en-US" b="0" i="1" smtClean="0">
                              <a:latin typeface="Cambria Math" panose="02040503050406030204" pitchFamily="18" charset="0"/>
                            </a:rPr>
                            <m:t>′</m:t>
                          </m:r>
                        </m:e>
                      </m:acc>
                    </m:oMath>
                  </a14:m>
                  <a:r>
                    <a:rPr lang="vi-VN"/>
                    <a:t> </a:t>
                  </a:r>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1292225" y="732622"/>
                  <a:ext cx="10896600" cy="1815177"/>
                </a:xfrm>
                <a:prstGeom prst="rect">
                  <a:avLst/>
                </a:prstGeom>
                <a:blipFill>
                  <a:blip r:embed="rId5"/>
                  <a:stretch>
                    <a:fillRect l="-839" b="-7047"/>
                  </a:stretch>
                </a:blipFill>
              </p:spPr>
              <p:txBody>
                <a:bodyPr/>
                <a:lstStyle/>
                <a:p>
                  <a:r>
                    <a:rPr lang="en-US">
                      <a:noFill/>
                    </a:rPr>
                    <a:t> </a:t>
                  </a:r>
                </a:p>
              </p:txBody>
            </p:sp>
          </mc:Fallback>
        </mc:AlternateContent>
        <p:pic>
          <p:nvPicPr>
            <p:cNvPr id="3" name="Picture 2"/>
            <p:cNvPicPr>
              <a:picLocks noChangeAspect="1"/>
            </p:cNvPicPr>
            <p:nvPr/>
          </p:nvPicPr>
          <p:blipFill>
            <a:blip r:embed="rId6"/>
            <a:stretch>
              <a:fillRect/>
            </a:stretch>
          </p:blipFill>
          <p:spPr>
            <a:xfrm>
              <a:off x="-18927" y="1012304"/>
              <a:ext cx="1333186" cy="1277846"/>
            </a:xfrm>
            <a:prstGeom prst="rect">
              <a:avLst/>
            </a:prstGeom>
          </p:spPr>
        </p:pic>
      </p:grpSp>
      <p:graphicFrame>
        <p:nvGraphicFramePr>
          <p:cNvPr id="8" name="Object 7"/>
          <p:cNvGraphicFramePr>
            <a:graphicFrameLocks noChangeAspect="1"/>
          </p:cNvGraphicFramePr>
          <p:nvPr>
            <p:extLst>
              <p:ext uri="{D42A27DB-BD31-4B8C-83A1-F6EECF244321}">
                <p14:modId xmlns:p14="http://schemas.microsoft.com/office/powerpoint/2010/main" val="2511756487"/>
              </p:ext>
            </p:extLst>
          </p:nvPr>
        </p:nvGraphicFramePr>
        <p:xfrm>
          <a:off x="3350186" y="2842987"/>
          <a:ext cx="2957163" cy="469608"/>
        </p:xfrm>
        <a:graphic>
          <a:graphicData uri="http://schemas.openxmlformats.org/presentationml/2006/ole">
            <mc:AlternateContent xmlns:mc="http://schemas.openxmlformats.org/markup-compatibility/2006">
              <mc:Choice xmlns:v="urn:schemas-microsoft-com:vml" Requires="v">
                <p:oleObj spid="_x0000_s169452" name="Equation" r:id="rId7" imgW="1379671" imgH="219126" progId="Equation.DSMT4">
                  <p:embed/>
                </p:oleObj>
              </mc:Choice>
              <mc:Fallback>
                <p:oleObj name="Equation" r:id="rId7" imgW="1379671" imgH="219126" progId="Equation.DSMT4">
                  <p:embed/>
                  <p:pic>
                    <p:nvPicPr>
                      <p:cNvPr id="0" name=""/>
                      <p:cNvPicPr/>
                      <p:nvPr/>
                    </p:nvPicPr>
                    <p:blipFill>
                      <a:blip r:embed="rId8"/>
                      <a:stretch>
                        <a:fillRect/>
                      </a:stretch>
                    </p:blipFill>
                    <p:spPr>
                      <a:xfrm>
                        <a:off x="3350186" y="2842987"/>
                        <a:ext cx="2957163" cy="469608"/>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054779963"/>
              </p:ext>
            </p:extLst>
          </p:nvPr>
        </p:nvGraphicFramePr>
        <p:xfrm>
          <a:off x="8545186" y="3343802"/>
          <a:ext cx="247488" cy="337483"/>
        </p:xfrm>
        <a:graphic>
          <a:graphicData uri="http://schemas.openxmlformats.org/presentationml/2006/ole">
            <mc:AlternateContent xmlns:mc="http://schemas.openxmlformats.org/markup-compatibility/2006">
              <mc:Choice xmlns:v="urn:schemas-microsoft-com:vml" Requires="v">
                <p:oleObj spid="_x0000_s169453" name="Equation" r:id="rId9" imgW="139680" imgH="190440" progId="Equation.DSMT4">
                  <p:embed/>
                </p:oleObj>
              </mc:Choice>
              <mc:Fallback>
                <p:oleObj name="Equation" r:id="rId9" imgW="139680" imgH="190440" progId="Equation.DSMT4">
                  <p:embed/>
                  <p:pic>
                    <p:nvPicPr>
                      <p:cNvPr id="0" name=""/>
                      <p:cNvPicPr/>
                      <p:nvPr/>
                    </p:nvPicPr>
                    <p:blipFill>
                      <a:blip r:embed="rId10"/>
                      <a:stretch>
                        <a:fillRect/>
                      </a:stretch>
                    </p:blipFill>
                    <p:spPr>
                      <a:xfrm>
                        <a:off x="8545186" y="3343802"/>
                        <a:ext cx="247488" cy="337483"/>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629228233"/>
              </p:ext>
            </p:extLst>
          </p:nvPr>
        </p:nvGraphicFramePr>
        <p:xfrm>
          <a:off x="7860506" y="4593359"/>
          <a:ext cx="269875" cy="427182"/>
        </p:xfrm>
        <a:graphic>
          <a:graphicData uri="http://schemas.openxmlformats.org/presentationml/2006/ole">
            <mc:AlternateContent xmlns:mc="http://schemas.openxmlformats.org/markup-compatibility/2006">
              <mc:Choice xmlns:v="urn:schemas-microsoft-com:vml" Requires="v">
                <p:oleObj spid="_x0000_s169454" name="Equation" r:id="rId11" imgW="152280" imgH="241200" progId="Equation.DSMT4">
                  <p:embed/>
                </p:oleObj>
              </mc:Choice>
              <mc:Fallback>
                <p:oleObj name="Equation" r:id="rId11" imgW="152280" imgH="241200" progId="Equation.DSMT4">
                  <p:embed/>
                  <p:pic>
                    <p:nvPicPr>
                      <p:cNvPr id="32" name="Object 31"/>
                      <p:cNvPicPr/>
                      <p:nvPr/>
                    </p:nvPicPr>
                    <p:blipFill>
                      <a:blip r:embed="rId12"/>
                      <a:stretch>
                        <a:fillRect/>
                      </a:stretch>
                    </p:blipFill>
                    <p:spPr>
                      <a:xfrm>
                        <a:off x="7860506" y="4593359"/>
                        <a:ext cx="269875" cy="42718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874375323"/>
              </p:ext>
            </p:extLst>
          </p:nvPr>
        </p:nvGraphicFramePr>
        <p:xfrm>
          <a:off x="9769287" y="3629694"/>
          <a:ext cx="286349" cy="306803"/>
        </p:xfrm>
        <a:graphic>
          <a:graphicData uri="http://schemas.openxmlformats.org/presentationml/2006/ole">
            <mc:AlternateContent xmlns:mc="http://schemas.openxmlformats.org/markup-compatibility/2006">
              <mc:Choice xmlns:v="urn:schemas-microsoft-com:vml" Requires="v">
                <p:oleObj spid="_x0000_s169455" name="Equation" r:id="rId13" imgW="177480" imgH="190440" progId="Equation.DSMT4">
                  <p:embed/>
                </p:oleObj>
              </mc:Choice>
              <mc:Fallback>
                <p:oleObj name="Equation" r:id="rId13" imgW="177480" imgH="190440" progId="Equation.DSMT4">
                  <p:embed/>
                  <p:pic>
                    <p:nvPicPr>
                      <p:cNvPr id="0" name=""/>
                      <p:cNvPicPr/>
                      <p:nvPr/>
                    </p:nvPicPr>
                    <p:blipFill>
                      <a:blip r:embed="rId14"/>
                      <a:stretch>
                        <a:fillRect/>
                      </a:stretch>
                    </p:blipFill>
                    <p:spPr>
                      <a:xfrm>
                        <a:off x="9769287" y="3629694"/>
                        <a:ext cx="286349" cy="306803"/>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88548655"/>
              </p:ext>
            </p:extLst>
          </p:nvPr>
        </p:nvGraphicFramePr>
        <p:xfrm>
          <a:off x="9321800" y="5476875"/>
          <a:ext cx="347663" cy="327025"/>
        </p:xfrm>
        <a:graphic>
          <a:graphicData uri="http://schemas.openxmlformats.org/presentationml/2006/ole">
            <mc:AlternateContent xmlns:mc="http://schemas.openxmlformats.org/markup-compatibility/2006">
              <mc:Choice xmlns:v="urn:schemas-microsoft-com:vml" Requires="v">
                <p:oleObj spid="_x0000_s169456" name="Equation" r:id="rId15" imgW="215640" imgH="203040" progId="Equation.DSMT4">
                  <p:embed/>
                </p:oleObj>
              </mc:Choice>
              <mc:Fallback>
                <p:oleObj name="Equation" r:id="rId15" imgW="215640" imgH="203040" progId="Equation.DSMT4">
                  <p:embed/>
                  <p:pic>
                    <p:nvPicPr>
                      <p:cNvPr id="35" name="Object 34"/>
                      <p:cNvPicPr/>
                      <p:nvPr/>
                    </p:nvPicPr>
                    <p:blipFill>
                      <a:blip r:embed="rId16"/>
                      <a:stretch>
                        <a:fillRect/>
                      </a:stretch>
                    </p:blipFill>
                    <p:spPr>
                      <a:xfrm>
                        <a:off x="9321800" y="5476875"/>
                        <a:ext cx="347663" cy="327025"/>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1659432179"/>
              </p:ext>
            </p:extLst>
          </p:nvPr>
        </p:nvGraphicFramePr>
        <p:xfrm>
          <a:off x="10752138" y="2659063"/>
          <a:ext cx="265112" cy="285750"/>
        </p:xfrm>
        <a:graphic>
          <a:graphicData uri="http://schemas.openxmlformats.org/presentationml/2006/ole">
            <mc:AlternateContent xmlns:mc="http://schemas.openxmlformats.org/markup-compatibility/2006">
              <mc:Choice xmlns:v="urn:schemas-microsoft-com:vml" Requires="v">
                <p:oleObj spid="_x0000_s169457" name="Equation" r:id="rId17" imgW="164880" imgH="177480" progId="Equation.DSMT4">
                  <p:embed/>
                </p:oleObj>
              </mc:Choice>
              <mc:Fallback>
                <p:oleObj name="Equation" r:id="rId17" imgW="164880" imgH="177480" progId="Equation.DSMT4">
                  <p:embed/>
                  <p:pic>
                    <p:nvPicPr>
                      <p:cNvPr id="35" name="Object 34"/>
                      <p:cNvPicPr/>
                      <p:nvPr/>
                    </p:nvPicPr>
                    <p:blipFill>
                      <a:blip r:embed="rId18"/>
                      <a:stretch>
                        <a:fillRect/>
                      </a:stretch>
                    </p:blipFill>
                    <p:spPr>
                      <a:xfrm>
                        <a:off x="10752138" y="2659063"/>
                        <a:ext cx="265112" cy="2857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902690787"/>
              </p:ext>
            </p:extLst>
          </p:nvPr>
        </p:nvGraphicFramePr>
        <p:xfrm>
          <a:off x="10331450" y="4440238"/>
          <a:ext cx="327025" cy="306387"/>
        </p:xfrm>
        <a:graphic>
          <a:graphicData uri="http://schemas.openxmlformats.org/presentationml/2006/ole">
            <mc:AlternateContent xmlns:mc="http://schemas.openxmlformats.org/markup-compatibility/2006">
              <mc:Choice xmlns:v="urn:schemas-microsoft-com:vml" Requires="v">
                <p:oleObj spid="_x0000_s169458" name="Equation" r:id="rId19" imgW="203040" imgH="190440" progId="Equation.DSMT4">
                  <p:embed/>
                </p:oleObj>
              </mc:Choice>
              <mc:Fallback>
                <p:oleObj name="Equation" r:id="rId19" imgW="203040" imgH="190440" progId="Equation.DSMT4">
                  <p:embed/>
                  <p:pic>
                    <p:nvPicPr>
                      <p:cNvPr id="37" name="Object 36"/>
                      <p:cNvPicPr/>
                      <p:nvPr/>
                    </p:nvPicPr>
                    <p:blipFill>
                      <a:blip r:embed="rId20"/>
                      <a:stretch>
                        <a:fillRect/>
                      </a:stretch>
                    </p:blipFill>
                    <p:spPr>
                      <a:xfrm>
                        <a:off x="10331450" y="4440238"/>
                        <a:ext cx="327025" cy="306387"/>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870098174"/>
              </p:ext>
            </p:extLst>
          </p:nvPr>
        </p:nvGraphicFramePr>
        <p:xfrm>
          <a:off x="11440731" y="4603750"/>
          <a:ext cx="265112" cy="285750"/>
        </p:xfrm>
        <a:graphic>
          <a:graphicData uri="http://schemas.openxmlformats.org/presentationml/2006/ole">
            <mc:AlternateContent xmlns:mc="http://schemas.openxmlformats.org/markup-compatibility/2006">
              <mc:Choice xmlns:v="urn:schemas-microsoft-com:vml" Requires="v">
                <p:oleObj spid="_x0000_s169459" name="Equation" r:id="rId21" imgW="164880" imgH="177480" progId="Equation.DSMT4">
                  <p:embed/>
                </p:oleObj>
              </mc:Choice>
              <mc:Fallback>
                <p:oleObj name="Equation" r:id="rId21" imgW="164880" imgH="177480" progId="Equation.DSMT4">
                  <p:embed/>
                  <p:pic>
                    <p:nvPicPr>
                      <p:cNvPr id="37" name="Object 36"/>
                      <p:cNvPicPr/>
                      <p:nvPr/>
                    </p:nvPicPr>
                    <p:blipFill>
                      <a:blip r:embed="rId22"/>
                      <a:stretch>
                        <a:fillRect/>
                      </a:stretch>
                    </p:blipFill>
                    <p:spPr>
                      <a:xfrm>
                        <a:off x="11440731" y="4603750"/>
                        <a:ext cx="265112" cy="2857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67123928"/>
              </p:ext>
            </p:extLst>
          </p:nvPr>
        </p:nvGraphicFramePr>
        <p:xfrm>
          <a:off x="11115293" y="6378575"/>
          <a:ext cx="325438" cy="306388"/>
        </p:xfrm>
        <a:graphic>
          <a:graphicData uri="http://schemas.openxmlformats.org/presentationml/2006/ole">
            <mc:AlternateContent xmlns:mc="http://schemas.openxmlformats.org/markup-compatibility/2006">
              <mc:Choice xmlns:v="urn:schemas-microsoft-com:vml" Requires="v">
                <p:oleObj spid="_x0000_s169460" name="Equation" r:id="rId23" imgW="203040" imgH="190440" progId="Equation.DSMT4">
                  <p:embed/>
                </p:oleObj>
              </mc:Choice>
              <mc:Fallback>
                <p:oleObj name="Equation" r:id="rId23" imgW="203040" imgH="190440" progId="Equation.DSMT4">
                  <p:embed/>
                  <p:pic>
                    <p:nvPicPr>
                      <p:cNvPr id="39" name="Object 38"/>
                      <p:cNvPicPr/>
                      <p:nvPr/>
                    </p:nvPicPr>
                    <p:blipFill>
                      <a:blip r:embed="rId24"/>
                      <a:stretch>
                        <a:fillRect/>
                      </a:stretch>
                    </p:blipFill>
                    <p:spPr>
                      <a:xfrm>
                        <a:off x="11115293" y="6378575"/>
                        <a:ext cx="325438" cy="3063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122335895"/>
              </p:ext>
            </p:extLst>
          </p:nvPr>
        </p:nvGraphicFramePr>
        <p:xfrm>
          <a:off x="3338645" y="3416236"/>
          <a:ext cx="3096685" cy="426916"/>
        </p:xfrm>
        <a:graphic>
          <a:graphicData uri="http://schemas.openxmlformats.org/presentationml/2006/ole">
            <mc:AlternateContent xmlns:mc="http://schemas.openxmlformats.org/markup-compatibility/2006">
              <mc:Choice xmlns:v="urn:schemas-microsoft-com:vml" Requires="v">
                <p:oleObj spid="_x0000_s169461" name="Equation" r:id="rId25" imgW="1589355" imgH="219126" progId="Equation.DSMT4">
                  <p:embed/>
                </p:oleObj>
              </mc:Choice>
              <mc:Fallback>
                <p:oleObj name="Equation" r:id="rId25" imgW="1589355" imgH="219126" progId="Equation.DSMT4">
                  <p:embed/>
                  <p:pic>
                    <p:nvPicPr>
                      <p:cNvPr id="0" name=""/>
                      <p:cNvPicPr/>
                      <p:nvPr/>
                    </p:nvPicPr>
                    <p:blipFill>
                      <a:blip r:embed="rId26"/>
                      <a:stretch>
                        <a:fillRect/>
                      </a:stretch>
                    </p:blipFill>
                    <p:spPr>
                      <a:xfrm>
                        <a:off x="3338645" y="3416236"/>
                        <a:ext cx="3096685" cy="426916"/>
                      </a:xfrm>
                      <a:prstGeom prst="rect">
                        <a:avLst/>
                      </a:prstGeom>
                    </p:spPr>
                  </p:pic>
                </p:oleObj>
              </mc:Fallback>
            </mc:AlternateContent>
          </a:graphicData>
        </a:graphic>
      </p:graphicFrame>
      <p:grpSp>
        <p:nvGrpSpPr>
          <p:cNvPr id="45" name="Group 44"/>
          <p:cNvGrpSpPr/>
          <p:nvPr/>
        </p:nvGrpSpPr>
        <p:grpSpPr>
          <a:xfrm>
            <a:off x="1231820" y="2879353"/>
            <a:ext cx="2347992" cy="464449"/>
            <a:chOff x="1231820" y="2879353"/>
            <a:chExt cx="2347992" cy="464449"/>
          </a:xfrm>
        </p:grpSpPr>
        <p:sp>
          <p:nvSpPr>
            <p:cNvPr id="43" name="Rectangle 42"/>
            <p:cNvSpPr/>
            <p:nvPr/>
          </p:nvSpPr>
          <p:spPr>
            <a:xfrm>
              <a:off x="1231820" y="2882137"/>
              <a:ext cx="2347992" cy="461665"/>
            </a:xfrm>
            <a:prstGeom prst="rect">
              <a:avLst/>
            </a:prstGeom>
          </p:spPr>
          <p:txBody>
            <a:bodyPr wrap="square">
              <a:spAutoFit/>
            </a:bodyPr>
            <a:lstStyle/>
            <a:p>
              <a:r>
                <a:rPr lang="en-US"/>
                <a:t>a)                 vì                  </a:t>
              </a:r>
            </a:p>
          </p:txBody>
        </p:sp>
        <p:graphicFrame>
          <p:nvGraphicFramePr>
            <p:cNvPr id="44" name="Object 43"/>
            <p:cNvGraphicFramePr>
              <a:graphicFrameLocks noChangeAspect="1"/>
            </p:cNvGraphicFramePr>
            <p:nvPr>
              <p:extLst>
                <p:ext uri="{D42A27DB-BD31-4B8C-83A1-F6EECF244321}">
                  <p14:modId xmlns:p14="http://schemas.microsoft.com/office/powerpoint/2010/main" val="1753426337"/>
                </p:ext>
              </p:extLst>
            </p:nvPr>
          </p:nvGraphicFramePr>
          <p:xfrm>
            <a:off x="1651667" y="2879353"/>
            <a:ext cx="1309688" cy="396875"/>
          </p:xfrm>
          <a:graphic>
            <a:graphicData uri="http://schemas.openxmlformats.org/presentationml/2006/ole">
              <mc:AlternateContent xmlns:mc="http://schemas.openxmlformats.org/markup-compatibility/2006">
                <mc:Choice xmlns:v="urn:schemas-microsoft-com:vml" Requires="v">
                  <p:oleObj spid="_x0000_s169462" name="Equation" r:id="rId27" imgW="672840" imgH="203040" progId="Equation.DSMT4">
                    <p:embed/>
                  </p:oleObj>
                </mc:Choice>
                <mc:Fallback>
                  <p:oleObj name="Equation" r:id="rId27" imgW="672840" imgH="203040" progId="Equation.DSMT4">
                    <p:embed/>
                    <p:pic>
                      <p:nvPicPr>
                        <p:cNvPr id="0" name=""/>
                        <p:cNvPicPr/>
                        <p:nvPr/>
                      </p:nvPicPr>
                      <p:blipFill>
                        <a:blip r:embed="rId28"/>
                        <a:stretch>
                          <a:fillRect/>
                        </a:stretch>
                      </p:blipFill>
                      <p:spPr>
                        <a:xfrm>
                          <a:off x="1651667" y="2879353"/>
                          <a:ext cx="1309688" cy="396875"/>
                        </a:xfrm>
                        <a:prstGeom prst="rect">
                          <a:avLst/>
                        </a:prstGeom>
                      </p:spPr>
                    </p:pic>
                  </p:oleObj>
                </mc:Fallback>
              </mc:AlternateContent>
            </a:graphicData>
          </a:graphic>
        </p:graphicFrame>
      </p:grpSp>
      <p:grpSp>
        <p:nvGrpSpPr>
          <p:cNvPr id="54" name="Group 53"/>
          <p:cNvGrpSpPr/>
          <p:nvPr/>
        </p:nvGrpSpPr>
        <p:grpSpPr>
          <a:xfrm>
            <a:off x="1231820" y="3861753"/>
            <a:ext cx="4048939" cy="798148"/>
            <a:chOff x="1231820" y="3861753"/>
            <a:chExt cx="4048939" cy="798148"/>
          </a:xfrm>
        </p:grpSpPr>
        <p:graphicFrame>
          <p:nvGraphicFramePr>
            <p:cNvPr id="46" name="Object 45"/>
            <p:cNvGraphicFramePr>
              <a:graphicFrameLocks noChangeAspect="1"/>
            </p:cNvGraphicFramePr>
            <p:nvPr>
              <p:extLst>
                <p:ext uri="{D42A27DB-BD31-4B8C-83A1-F6EECF244321}">
                  <p14:modId xmlns:p14="http://schemas.microsoft.com/office/powerpoint/2010/main" val="440994038"/>
                </p:ext>
              </p:extLst>
            </p:nvPr>
          </p:nvGraphicFramePr>
          <p:xfrm>
            <a:off x="1720040" y="3861753"/>
            <a:ext cx="3560719" cy="798148"/>
          </p:xfrm>
          <a:graphic>
            <a:graphicData uri="http://schemas.openxmlformats.org/presentationml/2006/ole">
              <mc:AlternateContent xmlns:mc="http://schemas.openxmlformats.org/markup-compatibility/2006">
                <mc:Choice xmlns:v="urn:schemas-microsoft-com:vml" Requires="v">
                  <p:oleObj spid="_x0000_s169463" name="Equation" r:id="rId29" imgW="1827093" imgH="409467" progId="Equation.DSMT4">
                    <p:embed/>
                  </p:oleObj>
                </mc:Choice>
                <mc:Fallback>
                  <p:oleObj name="Equation" r:id="rId29" imgW="1827093" imgH="409467" progId="Equation.DSMT4">
                    <p:embed/>
                    <p:pic>
                      <p:nvPicPr>
                        <p:cNvPr id="0" name=""/>
                        <p:cNvPicPr/>
                        <p:nvPr/>
                      </p:nvPicPr>
                      <p:blipFill>
                        <a:blip r:embed="rId30"/>
                        <a:stretch>
                          <a:fillRect/>
                        </a:stretch>
                      </p:blipFill>
                      <p:spPr>
                        <a:xfrm>
                          <a:off x="1720040" y="3861753"/>
                          <a:ext cx="3560719" cy="798148"/>
                        </a:xfrm>
                        <a:prstGeom prst="rect">
                          <a:avLst/>
                        </a:prstGeom>
                      </p:spPr>
                    </p:pic>
                  </p:oleObj>
                </mc:Fallback>
              </mc:AlternateContent>
            </a:graphicData>
          </a:graphic>
        </p:graphicFrame>
        <p:sp>
          <p:nvSpPr>
            <p:cNvPr id="47" name="Rectangle 46"/>
            <p:cNvSpPr/>
            <p:nvPr/>
          </p:nvSpPr>
          <p:spPr>
            <a:xfrm>
              <a:off x="1231820" y="4014444"/>
              <a:ext cx="543739" cy="461665"/>
            </a:xfrm>
            <a:prstGeom prst="rect">
              <a:avLst/>
            </a:prstGeom>
          </p:spPr>
          <p:txBody>
            <a:bodyPr wrap="none">
              <a:spAutoFit/>
            </a:bodyPr>
            <a:lstStyle/>
            <a:p>
              <a:r>
                <a:rPr lang="en-US"/>
                <a:t>b) </a:t>
              </a:r>
            </a:p>
          </p:txBody>
        </p:sp>
      </p:grpSp>
      <p:graphicFrame>
        <p:nvGraphicFramePr>
          <p:cNvPr id="48" name="Object 47"/>
          <p:cNvGraphicFramePr>
            <a:graphicFrameLocks noChangeAspect="1"/>
          </p:cNvGraphicFramePr>
          <p:nvPr>
            <p:extLst>
              <p:ext uri="{D42A27DB-BD31-4B8C-83A1-F6EECF244321}">
                <p14:modId xmlns:p14="http://schemas.microsoft.com/office/powerpoint/2010/main" val="1318973652"/>
              </p:ext>
            </p:extLst>
          </p:nvPr>
        </p:nvGraphicFramePr>
        <p:xfrm>
          <a:off x="1704569" y="4675681"/>
          <a:ext cx="4210375" cy="798148"/>
        </p:xfrm>
        <a:graphic>
          <a:graphicData uri="http://schemas.openxmlformats.org/presentationml/2006/ole">
            <mc:AlternateContent xmlns:mc="http://schemas.openxmlformats.org/markup-compatibility/2006">
              <mc:Choice xmlns:v="urn:schemas-microsoft-com:vml" Requires="v">
                <p:oleObj spid="_x0000_s169464" name="Equation" r:id="rId31" imgW="2160142" imgH="409467" progId="Equation.DSMT4">
                  <p:embed/>
                </p:oleObj>
              </mc:Choice>
              <mc:Fallback>
                <p:oleObj name="Equation" r:id="rId31" imgW="2160142" imgH="409467" progId="Equation.DSMT4">
                  <p:embed/>
                  <p:pic>
                    <p:nvPicPr>
                      <p:cNvPr id="0" name=""/>
                      <p:cNvPicPr/>
                      <p:nvPr/>
                    </p:nvPicPr>
                    <p:blipFill>
                      <a:blip r:embed="rId32"/>
                      <a:stretch>
                        <a:fillRect/>
                      </a:stretch>
                    </p:blipFill>
                    <p:spPr>
                      <a:xfrm>
                        <a:off x="1704569" y="4675681"/>
                        <a:ext cx="4210375" cy="798148"/>
                      </a:xfrm>
                      <a:prstGeom prst="rect">
                        <a:avLst/>
                      </a:prstGeom>
                    </p:spPr>
                  </p:pic>
                </p:oleObj>
              </mc:Fallback>
            </mc:AlternateContent>
          </a:graphicData>
        </a:graphic>
      </p:graphicFrame>
      <p:grpSp>
        <p:nvGrpSpPr>
          <p:cNvPr id="52" name="Group 51"/>
          <p:cNvGrpSpPr/>
          <p:nvPr/>
        </p:nvGrpSpPr>
        <p:grpSpPr>
          <a:xfrm>
            <a:off x="1545574" y="5640101"/>
            <a:ext cx="5698227" cy="461665"/>
            <a:chOff x="1545574" y="5640101"/>
            <a:chExt cx="5698227" cy="461665"/>
          </a:xfrm>
        </p:grpSpPr>
        <p:sp>
          <p:nvSpPr>
            <p:cNvPr id="49" name="Rectangle 48"/>
            <p:cNvSpPr/>
            <p:nvPr/>
          </p:nvSpPr>
          <p:spPr>
            <a:xfrm>
              <a:off x="1545574" y="5640101"/>
              <a:ext cx="5698227" cy="461665"/>
            </a:xfrm>
            <a:prstGeom prst="rect">
              <a:avLst/>
            </a:prstGeom>
          </p:spPr>
          <p:txBody>
            <a:bodyPr wrap="none">
              <a:spAutoFit/>
            </a:bodyPr>
            <a:lstStyle/>
            <a:p>
              <a:r>
                <a:rPr lang="pt-BR"/>
                <a:t>Vì </a:t>
              </a:r>
              <a:r>
                <a:rPr lang="pt-BR" i="1">
                  <a:latin typeface="Times New Roman" panose="02020603050405020304" pitchFamily="18" charset="0"/>
                  <a:cs typeface="Times New Roman" panose="02020603050405020304" pitchFamily="18" charset="0"/>
                </a:rPr>
                <a:t>OA = OB, O'A' = O'B' </a:t>
              </a:r>
              <a:r>
                <a:rPr lang="pt-BR"/>
                <a:t>và                nên </a:t>
              </a:r>
              <a:endParaRPr lang="en-US"/>
            </a:p>
          </p:txBody>
        </p:sp>
        <p:graphicFrame>
          <p:nvGraphicFramePr>
            <p:cNvPr id="50" name="Object 49"/>
            <p:cNvGraphicFramePr>
              <a:graphicFrameLocks noChangeAspect="1"/>
            </p:cNvGraphicFramePr>
            <p:nvPr>
              <p:extLst>
                <p:ext uri="{D42A27DB-BD31-4B8C-83A1-F6EECF244321}">
                  <p14:modId xmlns:p14="http://schemas.microsoft.com/office/powerpoint/2010/main" val="851201262"/>
                </p:ext>
              </p:extLst>
            </p:nvPr>
          </p:nvGraphicFramePr>
          <p:xfrm>
            <a:off x="5225554" y="5701758"/>
            <a:ext cx="1243623" cy="352670"/>
          </p:xfrm>
          <a:graphic>
            <a:graphicData uri="http://schemas.openxmlformats.org/presentationml/2006/ole">
              <mc:AlternateContent xmlns:mc="http://schemas.openxmlformats.org/markup-compatibility/2006">
                <mc:Choice xmlns:v="urn:schemas-microsoft-com:vml" Requires="v">
                  <p:oleObj spid="_x0000_s169465" name="Equation" r:id="rId33" imgW="637684" imgH="180986" progId="Equation.DSMT4">
                    <p:embed/>
                  </p:oleObj>
                </mc:Choice>
                <mc:Fallback>
                  <p:oleObj name="Equation" r:id="rId33" imgW="637684" imgH="180986" progId="Equation.DSMT4">
                    <p:embed/>
                    <p:pic>
                      <p:nvPicPr>
                        <p:cNvPr id="0" name=""/>
                        <p:cNvPicPr/>
                        <p:nvPr/>
                      </p:nvPicPr>
                      <p:blipFill>
                        <a:blip r:embed="rId34"/>
                        <a:stretch>
                          <a:fillRect/>
                        </a:stretch>
                      </p:blipFill>
                      <p:spPr>
                        <a:xfrm>
                          <a:off x="5225554" y="5701758"/>
                          <a:ext cx="1243623" cy="352670"/>
                        </a:xfrm>
                        <a:prstGeom prst="rect">
                          <a:avLst/>
                        </a:prstGeom>
                      </p:spPr>
                    </p:pic>
                  </p:oleObj>
                </mc:Fallback>
              </mc:AlternateContent>
            </a:graphicData>
          </a:graphic>
        </p:graphicFrame>
      </p:grpSp>
      <p:graphicFrame>
        <p:nvGraphicFramePr>
          <p:cNvPr id="51" name="Object 50"/>
          <p:cNvGraphicFramePr>
            <a:graphicFrameLocks noChangeAspect="1"/>
          </p:cNvGraphicFramePr>
          <p:nvPr>
            <p:extLst>
              <p:ext uri="{D42A27DB-BD31-4B8C-83A1-F6EECF244321}">
                <p14:modId xmlns:p14="http://schemas.microsoft.com/office/powerpoint/2010/main" val="1643486551"/>
              </p:ext>
            </p:extLst>
          </p:nvPr>
        </p:nvGraphicFramePr>
        <p:xfrm>
          <a:off x="1581362" y="6214891"/>
          <a:ext cx="4725987" cy="446088"/>
        </p:xfrm>
        <a:graphic>
          <a:graphicData uri="http://schemas.openxmlformats.org/presentationml/2006/ole">
            <mc:AlternateContent xmlns:mc="http://schemas.openxmlformats.org/markup-compatibility/2006">
              <mc:Choice xmlns:v="urn:schemas-microsoft-com:vml" Requires="v">
                <p:oleObj spid="_x0000_s169466" name="Equation" r:id="rId35" imgW="2425680" imgH="228600" progId="Equation.DSMT4">
                  <p:embed/>
                </p:oleObj>
              </mc:Choice>
              <mc:Fallback>
                <p:oleObj name="Equation" r:id="rId35" imgW="2425680" imgH="228600" progId="Equation.DSMT4">
                  <p:embed/>
                  <p:pic>
                    <p:nvPicPr>
                      <p:cNvPr id="0" name=""/>
                      <p:cNvPicPr/>
                      <p:nvPr/>
                    </p:nvPicPr>
                    <p:blipFill>
                      <a:blip r:embed="rId36"/>
                      <a:stretch>
                        <a:fillRect/>
                      </a:stretch>
                    </p:blipFill>
                    <p:spPr>
                      <a:xfrm>
                        <a:off x="1581362" y="6214891"/>
                        <a:ext cx="4725987" cy="446088"/>
                      </a:xfrm>
                      <a:prstGeom prst="rect">
                        <a:avLst/>
                      </a:prstGeom>
                    </p:spPr>
                  </p:pic>
                </p:oleObj>
              </mc:Fallback>
            </mc:AlternateContent>
          </a:graphicData>
        </a:graphic>
      </p:graphicFrame>
      <p:pic>
        <p:nvPicPr>
          <p:cNvPr id="53" name="Picture 52"/>
          <p:cNvPicPr>
            <a:picLocks noChangeAspect="1"/>
          </p:cNvPicPr>
          <p:nvPr/>
        </p:nvPicPr>
        <p:blipFill>
          <a:blip r:embed="rId37"/>
          <a:stretch>
            <a:fillRect/>
          </a:stretch>
        </p:blipFill>
        <p:spPr>
          <a:xfrm>
            <a:off x="3944355" y="2516451"/>
            <a:ext cx="1281199" cy="278521"/>
          </a:xfrm>
          <a:prstGeom prst="rect">
            <a:avLst/>
          </a:prstGeom>
        </p:spPr>
      </p:pic>
    </p:spTree>
    <p:extLst>
      <p:ext uri="{BB962C8B-B14F-4D97-AF65-F5344CB8AC3E}">
        <p14:creationId xmlns:p14="http://schemas.microsoft.com/office/powerpoint/2010/main" val="30626862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121016" y="600706"/>
            <a:ext cx="11976746" cy="1580409"/>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197216" y="631520"/>
                <a:ext cx="11824346" cy="1393651"/>
              </a:xfrm>
              <a:prstGeom prst="rect">
                <a:avLst/>
              </a:prstGeom>
            </p:spPr>
            <p:txBody>
              <a:bodyPr wrap="square">
                <a:spAutoFit/>
              </a:bodyPr>
              <a:lstStyle/>
              <a:p>
                <a:pPr marL="342900" indent="-342900">
                  <a:buFont typeface="Wingdings" panose="05000000000000000000" pitchFamily="2" charset="2"/>
                  <a:buChar char="v"/>
                </a:pPr>
                <a:r>
                  <a:rPr lang="vi-VN" b="1"/>
                  <a:t>Trong không gian, cho hai vectơ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𝑎</m:t>
                        </m:r>
                      </m:e>
                    </m:acc>
                  </m:oMath>
                </a14:m>
                <a:r>
                  <a:rPr lang="en-US"/>
                  <a:t> </a:t>
                </a:r>
                <a:r>
                  <a:rPr lang="vi-VN" b="1"/>
                  <a:t>và</a:t>
                </a:r>
                <a:r>
                  <a:rPr lang="en-US"/>
                  <a:t> </a:t>
                </a:r>
                <a14:m>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𝑏</m:t>
                        </m:r>
                      </m:e>
                    </m:acc>
                  </m:oMath>
                </a14:m>
                <a:r>
                  <a:rPr lang="en-US"/>
                  <a:t> </a:t>
                </a:r>
                <a:r>
                  <a:rPr lang="en-US" b="1"/>
                  <a:t>khác </a:t>
                </a:r>
                <a:r>
                  <a:rPr lang="vi-VN" b="1"/>
                  <a:t>vectơ </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0</m:t>
                        </m:r>
                      </m:e>
                    </m:acc>
                  </m:oMath>
                </a14:m>
                <a:r>
                  <a:rPr lang="vi-VN"/>
                  <a:t>. </a:t>
                </a:r>
                <a:r>
                  <a:rPr lang="vi-VN" b="1"/>
                  <a:t>Lấy một điểm</a:t>
                </a:r>
                <a:r>
                  <a:rPr lang="vi-VN" b="1"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M</a:t>
                </a:r>
                <a:r>
                  <a:rPr lang="vi-VN" i="1">
                    <a:latin typeface="Times New Roman" panose="02020603050405020304" pitchFamily="18" charset="0"/>
                    <a:cs typeface="Times New Roman" panose="02020603050405020304" pitchFamily="18" charset="0"/>
                  </a:rPr>
                  <a:t> </a:t>
                </a:r>
                <a:r>
                  <a:rPr lang="vi-VN" b="1"/>
                  <a:t>bất kì và các điểm </a:t>
                </a:r>
                <a:r>
                  <a:rPr lang="en-US" i="1">
                    <a:latin typeface="Times New Roman" panose="02020603050405020304" pitchFamily="18" charset="0"/>
                    <a:cs typeface="Times New Roman" panose="02020603050405020304" pitchFamily="18" charset="0"/>
                  </a:rPr>
                  <a:t>A</a:t>
                </a:r>
                <a:r>
                  <a:rPr lang="vi-VN"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B</a:t>
                </a:r>
                <a:r>
                  <a:rPr lang="vi-VN" i="1">
                    <a:latin typeface="Times New Roman" panose="02020603050405020304" pitchFamily="18" charset="0"/>
                    <a:cs typeface="Times New Roman" panose="02020603050405020304" pitchFamily="18" charset="0"/>
                  </a:rPr>
                  <a:t> </a:t>
                </a:r>
                <a:r>
                  <a:rPr lang="vi-VN" b="1"/>
                  <a:t>sao cho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𝑀𝐴</m:t>
                        </m:r>
                      </m:e>
                    </m:acc>
                    <m:r>
                      <a:rPr lang="en-US" b="0" i="0" smtClean="0">
                        <a:latin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vi-VN"/>
                  <a:t>,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𝑀𝐵</m:t>
                        </m:r>
                      </m:e>
                    </m:acc>
                    <m:r>
                      <a:rPr lang="en-US">
                        <a:latin typeface="Cambria Math" panose="02040503050406030204" pitchFamily="18" charset="0"/>
                      </a:rPr>
                      <m:t>=</m:t>
                    </m:r>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oMath>
                </a14:m>
                <a:r>
                  <a:rPr lang="vi-VN"/>
                  <a:t>. </a:t>
                </a:r>
                <a:r>
                  <a:rPr lang="vi-VN" b="1"/>
                  <a:t>Khi đó, </a:t>
                </a:r>
                <a:r>
                  <a:rPr lang="en-US" b="1"/>
                  <a:t>góc</a:t>
                </a:r>
                <a:r>
                  <a:rPr lang="vi-VN" b="1"/>
                  <a:t>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𝐴𝑀𝐵</m:t>
                        </m:r>
                        <m:r>
                          <a:rPr lang="en-US" b="0" i="1" smtClean="0">
                            <a:latin typeface="Cambria Math" panose="02040503050406030204" pitchFamily="18" charset="0"/>
                          </a:rPr>
                          <m:t> </m:t>
                        </m:r>
                      </m:e>
                    </m:acc>
                    <m:r>
                      <a:rPr lang="en-US" i="1">
                        <a:latin typeface="Cambria Math" panose="02040503050406030204" pitchFamily="18" charset="0"/>
                      </a:rPr>
                      <m:t>(</m:t>
                    </m:r>
                    <m:sSup>
                      <m:sSupPr>
                        <m:ctrlPr>
                          <a:rPr lang="en-US" i="1" smtClean="0">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𝑜</m:t>
                        </m:r>
                      </m:sup>
                    </m:sSup>
                    <m:r>
                      <a:rPr lang="en-US" i="1">
                        <a:latin typeface="Cambria Math" panose="02040503050406030204" pitchFamily="18" charset="0"/>
                        <a:ea typeface="Cambria Math" panose="02040503050406030204" pitchFamily="18" charset="0"/>
                      </a:rPr>
                      <m:t>≤</m:t>
                    </m:r>
                    <m:acc>
                      <m:accPr>
                        <m:chr m:val="̂"/>
                        <m:ctrlPr>
                          <a:rPr lang="vi-VN" i="1">
                            <a:latin typeface="Cambria Math" panose="02040503050406030204" pitchFamily="18" charset="0"/>
                          </a:rPr>
                        </m:ctrlPr>
                      </m:accPr>
                      <m:e>
                        <m:r>
                          <a:rPr lang="en-US" b="0" i="1" smtClean="0">
                            <a:latin typeface="Cambria Math" panose="02040503050406030204" pitchFamily="18" charset="0"/>
                          </a:rPr>
                          <m:t>𝐴𝑀</m:t>
                        </m:r>
                        <m:r>
                          <a:rPr lang="en-US" i="1">
                            <a:latin typeface="Cambria Math" panose="02040503050406030204" pitchFamily="18" charset="0"/>
                          </a:rPr>
                          <m:t>𝐵</m:t>
                        </m:r>
                      </m:e>
                    </m:acc>
                    <m:r>
                      <a:rPr lang="en-US" i="1">
                        <a:latin typeface="Cambria Math" panose="02040503050406030204" pitchFamily="18" charset="0"/>
                        <a:ea typeface="Cambria Math" panose="02040503050406030204" pitchFamily="18" charset="0"/>
                      </a:rPr>
                      <m:t>≤18</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𝑜</m:t>
                        </m:r>
                      </m:sup>
                    </m:sSup>
                    <m:r>
                      <a:rPr lang="en-US" b="0" i="1" smtClean="0">
                        <a:latin typeface="Cambria Math" panose="02040503050406030204" pitchFamily="18" charset="0"/>
                      </a:rPr>
                      <m:t>)</m:t>
                    </m:r>
                  </m:oMath>
                </a14:m>
                <a:r>
                  <a:rPr lang="en-US"/>
                  <a:t> </a:t>
                </a:r>
                <a:r>
                  <a:rPr lang="vi-VN" b="1"/>
                  <a:t>được gọi là </a:t>
                </a:r>
                <a:r>
                  <a:rPr lang="en-US" b="1">
                    <a:solidFill>
                      <a:srgbClr val="C00000"/>
                    </a:solidFill>
                  </a:rPr>
                  <a:t>góc giữa </a:t>
                </a:r>
                <a:r>
                  <a:rPr lang="vi-VN" b="1">
                    <a:solidFill>
                      <a:srgbClr val="C00000"/>
                    </a:solidFill>
                  </a:rPr>
                  <a:t>hai vectơ</a:t>
                </a:r>
                <a:r>
                  <a:rPr lang="vi-VN" b="1"/>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a:t>
                </a:r>
                <a:r>
                  <a:rPr lang="vi-VN" b="1"/>
                  <a:t>và</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vi-VN"/>
                  <a:t>, </a:t>
                </a:r>
                <a:r>
                  <a:rPr lang="vi-VN" b="1"/>
                  <a:t>k</a:t>
                </a:r>
                <a:r>
                  <a:rPr lang="en-US" b="1"/>
                  <a:t>í</a:t>
                </a:r>
                <a:r>
                  <a:rPr lang="vi-VN" b="1"/>
                  <a:t> hiệu là</a:t>
                </a:r>
                <a:r>
                  <a:rPr lang="vi-VN"/>
                  <a:t> </a:t>
                </a:r>
                <a14:m>
                  <m:oMath xmlns:m="http://schemas.openxmlformats.org/officeDocument/2006/math">
                    <m:d>
                      <m:dPr>
                        <m:ctrlPr>
                          <a:rPr lang="vi-VN" i="1" smtClean="0">
                            <a:latin typeface="Cambria Math" panose="02040503050406030204" pitchFamily="18" charset="0"/>
                          </a:rPr>
                        </m:ctrlPr>
                      </m:dPr>
                      <m:e>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𝑏</m:t>
                            </m:r>
                          </m:e>
                        </m:acc>
                      </m:e>
                    </m:d>
                  </m:oMath>
                </a14:m>
                <a:r>
                  <a:rPr lang="en-US"/>
                  <a:t>. (</a:t>
                </a:r>
                <a:r>
                  <a:rPr lang="en-US" b="1"/>
                  <a:t>H.2.22</a:t>
                </a:r>
                <a:r>
                  <a:rPr lang="en-US"/>
                  <a:t>)</a:t>
                </a:r>
              </a:p>
            </p:txBody>
          </p:sp>
        </mc:Choice>
        <mc:Fallback xmlns="">
          <p:sp>
            <p:nvSpPr>
              <p:cNvPr id="6" name="Rectangle 5"/>
              <p:cNvSpPr>
                <a:spLocks noRot="1" noChangeAspect="1" noMove="1" noResize="1" noEditPoints="1" noAdjustHandles="1" noChangeArrowheads="1" noChangeShapeType="1" noTextEdit="1"/>
              </p:cNvSpPr>
              <p:nvPr/>
            </p:nvSpPr>
            <p:spPr>
              <a:xfrm>
                <a:off x="197216" y="631520"/>
                <a:ext cx="11824346" cy="1393651"/>
              </a:xfrm>
              <a:prstGeom prst="rect">
                <a:avLst/>
              </a:prstGeom>
              <a:blipFill>
                <a:blip r:embed="rId5"/>
                <a:stretch>
                  <a:fillRect l="-670" b="-7456"/>
                </a:stretch>
              </a:blipFill>
            </p:spPr>
            <p:txBody>
              <a:bodyPr/>
              <a:lstStyle/>
              <a:p>
                <a:r>
                  <a:rPr lang="en-US">
                    <a:noFill/>
                  </a:rPr>
                  <a:t> </a:t>
                </a:r>
              </a:p>
            </p:txBody>
          </p:sp>
        </mc:Fallback>
      </mc:AlternateContent>
      <p:sp>
        <p:nvSpPr>
          <p:cNvPr id="33" name="TextBox 32"/>
          <p:cNvSpPr txBox="1"/>
          <p:nvPr/>
        </p:nvSpPr>
        <p:spPr>
          <a:xfrm>
            <a:off x="365653" y="60238"/>
            <a:ext cx="5920210" cy="461665"/>
          </a:xfrm>
          <a:prstGeom prst="rect">
            <a:avLst/>
          </a:prstGeom>
          <a:noFill/>
        </p:spPr>
        <p:txBody>
          <a:bodyPr wrap="none" rtlCol="0">
            <a:spAutoFit/>
          </a:bodyPr>
          <a:lstStyle/>
          <a:p>
            <a:r>
              <a:rPr lang="en-US" b="1">
                <a:solidFill>
                  <a:srgbClr val="C00000"/>
                </a:solidFill>
              </a:rPr>
              <a:t>a. Góc giữa hai vectơ trong không gian</a:t>
            </a:r>
          </a:p>
        </p:txBody>
      </p:sp>
      <p:grpSp>
        <p:nvGrpSpPr>
          <p:cNvPr id="39" name="Group 38"/>
          <p:cNvGrpSpPr/>
          <p:nvPr/>
        </p:nvGrpSpPr>
        <p:grpSpPr>
          <a:xfrm>
            <a:off x="6713888" y="2259918"/>
            <a:ext cx="5345563" cy="3213792"/>
            <a:chOff x="5713412" y="2652440"/>
            <a:chExt cx="6346259" cy="3976960"/>
          </a:xfrm>
        </p:grpSpPr>
        <p:grpSp>
          <p:nvGrpSpPr>
            <p:cNvPr id="38" name="Group 37"/>
            <p:cNvGrpSpPr/>
            <p:nvPr/>
          </p:nvGrpSpPr>
          <p:grpSpPr>
            <a:xfrm>
              <a:off x="5713412" y="2652440"/>
              <a:ext cx="6346259" cy="3976960"/>
              <a:chOff x="5713412" y="2652440"/>
              <a:chExt cx="6346259" cy="3976960"/>
            </a:xfrm>
          </p:grpSpPr>
          <p:sp>
            <p:nvSpPr>
              <p:cNvPr id="36" name="Rounded Rectangle 35"/>
              <p:cNvSpPr/>
              <p:nvPr/>
            </p:nvSpPr>
            <p:spPr>
              <a:xfrm>
                <a:off x="5713412" y="2652440"/>
                <a:ext cx="6346259" cy="3976960"/>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5789612" y="2737756"/>
                <a:ext cx="6175202" cy="3429000"/>
                <a:chOff x="5561012" y="2667000"/>
                <a:chExt cx="6175202" cy="3429000"/>
              </a:xfrm>
            </p:grpSpPr>
            <p:grpSp>
              <p:nvGrpSpPr>
                <p:cNvPr id="7" name="Group 6"/>
                <p:cNvGrpSpPr/>
                <p:nvPr/>
              </p:nvGrpSpPr>
              <p:grpSpPr>
                <a:xfrm>
                  <a:off x="5561012" y="2667000"/>
                  <a:ext cx="6175202" cy="3429000"/>
                  <a:chOff x="711101" y="2660339"/>
                  <a:chExt cx="8631188" cy="4533416"/>
                </a:xfrm>
              </p:grpSpPr>
              <p:pic>
                <p:nvPicPr>
                  <p:cNvPr id="2" name="Picture 1"/>
                  <p:cNvPicPr>
                    <a:picLocks noChangeAspect="1"/>
                  </p:cNvPicPr>
                  <p:nvPr/>
                </p:nvPicPr>
                <p:blipFill>
                  <a:blip r:embed="rId6"/>
                  <a:stretch>
                    <a:fillRect/>
                  </a:stretch>
                </p:blipFill>
                <p:spPr>
                  <a:xfrm>
                    <a:off x="711101" y="2660339"/>
                    <a:ext cx="8631188" cy="4533416"/>
                  </a:xfrm>
                  <a:prstGeom prst="rect">
                    <a:avLst/>
                  </a:prstGeom>
                </p:spPr>
              </p:pic>
              <p:sp>
                <p:nvSpPr>
                  <p:cNvPr id="3" name="Rectangle 2"/>
                  <p:cNvSpPr/>
                  <p:nvPr/>
                </p:nvSpPr>
                <p:spPr>
                  <a:xfrm>
                    <a:off x="894169" y="3996443"/>
                    <a:ext cx="8306716" cy="285336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3283026"/>
                      <a:gd name="connsiteY0" fmla="*/ 385590 h 914400"/>
                      <a:gd name="connsiteX1" fmla="*/ 3283026 w 3283026"/>
                      <a:gd name="connsiteY1" fmla="*/ 0 h 914400"/>
                      <a:gd name="connsiteX2" fmla="*/ 3283026 w 3283026"/>
                      <a:gd name="connsiteY2" fmla="*/ 914400 h 914400"/>
                      <a:gd name="connsiteX3" fmla="*/ 2368626 w 3283026"/>
                      <a:gd name="connsiteY3" fmla="*/ 914400 h 914400"/>
                      <a:gd name="connsiteX4" fmla="*/ 0 w 3283026"/>
                      <a:gd name="connsiteY4" fmla="*/ 385590 h 914400"/>
                      <a:gd name="connsiteX0" fmla="*/ 0 w 4737252"/>
                      <a:gd name="connsiteY0" fmla="*/ 1509311 h 2038121"/>
                      <a:gd name="connsiteX1" fmla="*/ 4737252 w 4737252"/>
                      <a:gd name="connsiteY1" fmla="*/ 0 h 2038121"/>
                      <a:gd name="connsiteX2" fmla="*/ 3283026 w 4737252"/>
                      <a:gd name="connsiteY2" fmla="*/ 2038121 h 2038121"/>
                      <a:gd name="connsiteX3" fmla="*/ 2368626 w 4737252"/>
                      <a:gd name="connsiteY3" fmla="*/ 2038121 h 2038121"/>
                      <a:gd name="connsiteX4" fmla="*/ 0 w 4737252"/>
                      <a:gd name="connsiteY4" fmla="*/ 1509311 h 2038121"/>
                      <a:gd name="connsiteX0" fmla="*/ 0 w 8306717"/>
                      <a:gd name="connsiteY0" fmla="*/ 1509311 h 2038121"/>
                      <a:gd name="connsiteX1" fmla="*/ 4737252 w 8306717"/>
                      <a:gd name="connsiteY1" fmla="*/ 0 h 2038121"/>
                      <a:gd name="connsiteX2" fmla="*/ 8306717 w 8306717"/>
                      <a:gd name="connsiteY2" fmla="*/ 1277957 h 2038121"/>
                      <a:gd name="connsiteX3" fmla="*/ 2368626 w 8306717"/>
                      <a:gd name="connsiteY3" fmla="*/ 2038121 h 2038121"/>
                      <a:gd name="connsiteX4" fmla="*/ 0 w 8306717"/>
                      <a:gd name="connsiteY4" fmla="*/ 1509311 h 2038121"/>
                      <a:gd name="connsiteX0" fmla="*/ 0 w 8306717"/>
                      <a:gd name="connsiteY0" fmla="*/ 1509311 h 2853369"/>
                      <a:gd name="connsiteX1" fmla="*/ 4737252 w 8306717"/>
                      <a:gd name="connsiteY1" fmla="*/ 0 h 2853369"/>
                      <a:gd name="connsiteX2" fmla="*/ 8306717 w 8306717"/>
                      <a:gd name="connsiteY2" fmla="*/ 1277957 h 2853369"/>
                      <a:gd name="connsiteX3" fmla="*/ 3646582 w 8306717"/>
                      <a:gd name="connsiteY3" fmla="*/ 2853369 h 2853369"/>
                      <a:gd name="connsiteX4" fmla="*/ 0 w 8306717"/>
                      <a:gd name="connsiteY4" fmla="*/ 1509311 h 2853369"/>
                      <a:gd name="connsiteX0" fmla="*/ 0 w 8306717"/>
                      <a:gd name="connsiteY0" fmla="*/ 1509311 h 2853369"/>
                      <a:gd name="connsiteX1" fmla="*/ 4737252 w 8306717"/>
                      <a:gd name="connsiteY1" fmla="*/ 0 h 2853369"/>
                      <a:gd name="connsiteX2" fmla="*/ 8306717 w 8306717"/>
                      <a:gd name="connsiteY2" fmla="*/ 1277957 h 2853369"/>
                      <a:gd name="connsiteX3" fmla="*/ 3646582 w 8306717"/>
                      <a:gd name="connsiteY3" fmla="*/ 2853369 h 2853369"/>
                      <a:gd name="connsiteX4" fmla="*/ 0 w 8306717"/>
                      <a:gd name="connsiteY4" fmla="*/ 1509311 h 2853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06717" h="2853369">
                        <a:moveTo>
                          <a:pt x="0" y="1509311"/>
                        </a:moveTo>
                        <a:lnTo>
                          <a:pt x="4737252" y="0"/>
                        </a:lnTo>
                        <a:lnTo>
                          <a:pt x="8306717" y="1277957"/>
                        </a:lnTo>
                        <a:lnTo>
                          <a:pt x="3646582" y="2853369"/>
                        </a:lnTo>
                        <a:lnTo>
                          <a:pt x="0" y="1509311"/>
                        </a:lnTo>
                        <a:close/>
                      </a:path>
                    </a:pathLst>
                  </a:custGeom>
                  <a:solidFill>
                    <a:schemeClr val="accent3">
                      <a:lumMod val="20000"/>
                      <a:lumOff val="80000"/>
                      <a:alpha val="1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Object 7"/>
                <p:cNvGraphicFramePr>
                  <a:graphicFrameLocks noChangeAspect="1"/>
                </p:cNvGraphicFramePr>
                <p:nvPr>
                  <p:extLst>
                    <p:ext uri="{D42A27DB-BD31-4B8C-83A1-F6EECF244321}">
                      <p14:modId xmlns:p14="http://schemas.microsoft.com/office/powerpoint/2010/main" val="4090371671"/>
                    </p:ext>
                  </p:extLst>
                </p:nvPr>
              </p:nvGraphicFramePr>
              <p:xfrm>
                <a:off x="10056812" y="2968957"/>
                <a:ext cx="247488" cy="337483"/>
              </p:xfrm>
              <a:graphic>
                <a:graphicData uri="http://schemas.openxmlformats.org/presentationml/2006/ole">
                  <mc:AlternateContent xmlns:mc="http://schemas.openxmlformats.org/markup-compatibility/2006">
                    <mc:Choice xmlns:v="urn:schemas-microsoft-com:vml" Requires="v">
                      <p:oleObj spid="_x0000_s192626" name="Equation" r:id="rId7" imgW="139680" imgH="190440" progId="Equation.DSMT4">
                        <p:embed/>
                      </p:oleObj>
                    </mc:Choice>
                    <mc:Fallback>
                      <p:oleObj name="Equation" r:id="rId7" imgW="139680" imgH="190440" progId="Equation.DSMT4">
                        <p:embed/>
                        <p:pic>
                          <p:nvPicPr>
                            <p:cNvPr id="0" name=""/>
                            <p:cNvPicPr/>
                            <p:nvPr/>
                          </p:nvPicPr>
                          <p:blipFill>
                            <a:blip r:embed="rId8"/>
                            <a:stretch>
                              <a:fillRect/>
                            </a:stretch>
                          </p:blipFill>
                          <p:spPr>
                            <a:xfrm>
                              <a:off x="10056812" y="2968957"/>
                              <a:ext cx="247488" cy="337483"/>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264017700"/>
                    </p:ext>
                  </p:extLst>
                </p:nvPr>
              </p:nvGraphicFramePr>
              <p:xfrm>
                <a:off x="7008812" y="3059017"/>
                <a:ext cx="269985" cy="427478"/>
              </p:xfrm>
              <a:graphic>
                <a:graphicData uri="http://schemas.openxmlformats.org/presentationml/2006/ole">
                  <mc:AlternateContent xmlns:mc="http://schemas.openxmlformats.org/markup-compatibility/2006">
                    <mc:Choice xmlns:v="urn:schemas-microsoft-com:vml" Requires="v">
                      <p:oleObj spid="_x0000_s192627" name="Equation" r:id="rId9" imgW="152280" imgH="241200" progId="Equation.DSMT4">
                        <p:embed/>
                      </p:oleObj>
                    </mc:Choice>
                    <mc:Fallback>
                      <p:oleObj name="Equation" r:id="rId9" imgW="152280" imgH="241200" progId="Equation.DSMT4">
                        <p:embed/>
                        <p:pic>
                          <p:nvPicPr>
                            <p:cNvPr id="0" name=""/>
                            <p:cNvPicPr/>
                            <p:nvPr/>
                          </p:nvPicPr>
                          <p:blipFill>
                            <a:blip r:embed="rId10"/>
                            <a:stretch>
                              <a:fillRect/>
                            </a:stretch>
                          </p:blipFill>
                          <p:spPr>
                            <a:xfrm>
                              <a:off x="7008812" y="3059017"/>
                              <a:ext cx="269985" cy="42747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1211915664"/>
                    </p:ext>
                  </p:extLst>
                </p:nvPr>
              </p:nvGraphicFramePr>
              <p:xfrm>
                <a:off x="9087327" y="3940366"/>
                <a:ext cx="368163" cy="286349"/>
              </p:xfrm>
              <a:graphic>
                <a:graphicData uri="http://schemas.openxmlformats.org/presentationml/2006/ole">
                  <mc:AlternateContent xmlns:mc="http://schemas.openxmlformats.org/markup-compatibility/2006">
                    <mc:Choice xmlns:v="urn:schemas-microsoft-com:vml" Requires="v">
                      <p:oleObj spid="_x0000_s192628" name="Equation" r:id="rId11" imgW="228600" imgH="177480" progId="Equation.DSMT4">
                        <p:embed/>
                      </p:oleObj>
                    </mc:Choice>
                    <mc:Fallback>
                      <p:oleObj name="Equation" r:id="rId11" imgW="228600" imgH="177480" progId="Equation.DSMT4">
                        <p:embed/>
                        <p:pic>
                          <p:nvPicPr>
                            <p:cNvPr id="0" name=""/>
                            <p:cNvPicPr/>
                            <p:nvPr/>
                          </p:nvPicPr>
                          <p:blipFill>
                            <a:blip r:embed="rId12"/>
                            <a:stretch>
                              <a:fillRect/>
                            </a:stretch>
                          </p:blipFill>
                          <p:spPr>
                            <a:xfrm>
                              <a:off x="9087327" y="3940366"/>
                              <a:ext cx="368163" cy="286349"/>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706856517"/>
                    </p:ext>
                  </p:extLst>
                </p:nvPr>
              </p:nvGraphicFramePr>
              <p:xfrm>
                <a:off x="9455490" y="4951572"/>
                <a:ext cx="266700" cy="285750"/>
              </p:xfrm>
              <a:graphic>
                <a:graphicData uri="http://schemas.openxmlformats.org/presentationml/2006/ole">
                  <mc:AlternateContent xmlns:mc="http://schemas.openxmlformats.org/markup-compatibility/2006">
                    <mc:Choice xmlns:v="urn:schemas-microsoft-com:vml" Requires="v">
                      <p:oleObj spid="_x0000_s192629" name="Equation" r:id="rId13" imgW="164880" imgH="177480" progId="Equation.DSMT4">
                        <p:embed/>
                      </p:oleObj>
                    </mc:Choice>
                    <mc:Fallback>
                      <p:oleObj name="Equation" r:id="rId13" imgW="164880" imgH="177480" progId="Equation.DSMT4">
                        <p:embed/>
                        <p:pic>
                          <p:nvPicPr>
                            <p:cNvPr id="30" name="Object 29"/>
                            <p:cNvPicPr/>
                            <p:nvPr/>
                          </p:nvPicPr>
                          <p:blipFill>
                            <a:blip r:embed="rId14"/>
                            <a:stretch>
                              <a:fillRect/>
                            </a:stretch>
                          </p:blipFill>
                          <p:spPr>
                            <a:xfrm>
                              <a:off x="9455490" y="4951572"/>
                              <a:ext cx="266700" cy="28575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1238000852"/>
                    </p:ext>
                  </p:extLst>
                </p:nvPr>
              </p:nvGraphicFramePr>
              <p:xfrm>
                <a:off x="6742112" y="4855831"/>
                <a:ext cx="266700" cy="287338"/>
              </p:xfrm>
              <a:graphic>
                <a:graphicData uri="http://schemas.openxmlformats.org/presentationml/2006/ole">
                  <mc:AlternateContent xmlns:mc="http://schemas.openxmlformats.org/markup-compatibility/2006">
                    <mc:Choice xmlns:v="urn:schemas-microsoft-com:vml" Requires="v">
                      <p:oleObj spid="_x0000_s192630" name="Equation" r:id="rId15" imgW="164880" imgH="177480" progId="Equation.DSMT4">
                        <p:embed/>
                      </p:oleObj>
                    </mc:Choice>
                    <mc:Fallback>
                      <p:oleObj name="Equation" r:id="rId15" imgW="164880" imgH="177480" progId="Equation.DSMT4">
                        <p:embed/>
                        <p:pic>
                          <p:nvPicPr>
                            <p:cNvPr id="31" name="Object 30"/>
                            <p:cNvPicPr/>
                            <p:nvPr/>
                          </p:nvPicPr>
                          <p:blipFill>
                            <a:blip r:embed="rId16"/>
                            <a:stretch>
                              <a:fillRect/>
                            </a:stretch>
                          </p:blipFill>
                          <p:spPr>
                            <a:xfrm>
                              <a:off x="6742112" y="4855831"/>
                              <a:ext cx="266700" cy="287338"/>
                            </a:xfrm>
                            <a:prstGeom prst="rect">
                              <a:avLst/>
                            </a:prstGeom>
                          </p:spPr>
                        </p:pic>
                      </p:oleObj>
                    </mc:Fallback>
                  </mc:AlternateContent>
                </a:graphicData>
              </a:graphic>
            </p:graphicFrame>
          </p:grpSp>
        </p:grpSp>
        <p:sp>
          <p:nvSpPr>
            <p:cNvPr id="35" name="Rectangle 34"/>
            <p:cNvSpPr/>
            <p:nvPr/>
          </p:nvSpPr>
          <p:spPr>
            <a:xfrm>
              <a:off x="8228012" y="6077716"/>
              <a:ext cx="939681" cy="400110"/>
            </a:xfrm>
            <a:prstGeom prst="rect">
              <a:avLst/>
            </a:prstGeom>
          </p:spPr>
          <p:txBody>
            <a:bodyPr wrap="none">
              <a:spAutoFit/>
            </a:bodyPr>
            <a:lstStyle/>
            <a:p>
              <a:r>
                <a:rPr lang="en-US" sz="2000" b="1">
                  <a:solidFill>
                    <a:srgbClr val="C00000"/>
                  </a:solidFill>
                </a:rPr>
                <a:t>H.2.22</a:t>
              </a:r>
            </a:p>
          </p:txBody>
        </p:sp>
      </p:grpSp>
      <mc:AlternateContent xmlns:mc="http://schemas.openxmlformats.org/markup-compatibility/2006" xmlns:a14="http://schemas.microsoft.com/office/drawing/2010/main">
        <mc:Choice Requires="a14">
          <p:sp>
            <p:nvSpPr>
              <p:cNvPr id="37" name="Rectangle 36"/>
              <p:cNvSpPr/>
              <p:nvPr/>
            </p:nvSpPr>
            <p:spPr>
              <a:xfrm>
                <a:off x="200727" y="2630697"/>
                <a:ext cx="6355003" cy="940129"/>
              </a:xfrm>
              <a:prstGeom prst="rect">
                <a:avLst/>
              </a:prstGeom>
            </p:spPr>
            <p:txBody>
              <a:bodyPr wrap="square">
                <a:spAutoFit/>
              </a:bodyPr>
              <a:lstStyle/>
              <a:p>
                <a:pPr marL="342900" indent="-342900">
                  <a:buFont typeface="Wingdings" panose="05000000000000000000" pitchFamily="2" charset="2"/>
                  <a:buChar char="v"/>
                </a:pPr>
                <a:r>
                  <a:rPr lang="en-US" b="1"/>
                  <a:t>Nếu góc giữa </a:t>
                </a:r>
                <a:r>
                  <a:rPr lang="vi-VN" b="1"/>
                  <a:t>hai vectơ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a:t>
                </a:r>
                <a:r>
                  <a:rPr lang="vi-VN" b="1"/>
                  <a:t>và</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en-US"/>
                  <a:t> </a:t>
                </a:r>
                <a:r>
                  <a:rPr lang="en-US" b="1"/>
                  <a:t>là </a:t>
                </a:r>
                <a:r>
                  <a:rPr lang="en-US">
                    <a:latin typeface="Times New Roman" panose="02020603050405020304" pitchFamily="18" charset="0"/>
                    <a:cs typeface="Times New Roman" panose="02020603050405020304" pitchFamily="18" charset="0"/>
                  </a:rPr>
                  <a:t>90</a:t>
                </a:r>
                <a:r>
                  <a:rPr lang="en-US" baseline="30000">
                    <a:latin typeface="Times New Roman" panose="02020603050405020304" pitchFamily="18" charset="0"/>
                    <a:cs typeface="Times New Roman" panose="02020603050405020304" pitchFamily="18" charset="0"/>
                  </a:rPr>
                  <a:t>0</a:t>
                </a:r>
                <a:r>
                  <a:rPr lang="en-US">
                    <a:latin typeface="Times New Roman" panose="02020603050405020304" pitchFamily="18" charset="0"/>
                    <a:cs typeface="Times New Roman" panose="02020603050405020304" pitchFamily="18" charset="0"/>
                  </a:rPr>
                  <a:t> </a:t>
                </a:r>
                <a:r>
                  <a:rPr lang="en-US" b="1"/>
                  <a:t>thì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oMath>
                </a14:m>
                <a:r>
                  <a:rPr lang="en-US"/>
                  <a:t> </a:t>
                </a:r>
                <a:r>
                  <a:rPr lang="vi-VN" b="1"/>
                  <a:t>và</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en-US"/>
                  <a:t> </a:t>
                </a:r>
                <a:r>
                  <a:rPr lang="en-US" b="1"/>
                  <a:t>vuông góc với nhau, kí hiệu </a:t>
                </a:r>
                <a14:m>
                  <m:oMath xmlns:m="http://schemas.openxmlformats.org/officeDocument/2006/math">
                    <m:acc>
                      <m:accPr>
                        <m:chr m:val="⃗"/>
                        <m:ctrlPr>
                          <a:rPr lang="vi-VN"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𝑎</m:t>
                        </m:r>
                      </m:e>
                    </m:acc>
                    <m:r>
                      <a:rPr lang="en-US">
                        <a:solidFill>
                          <a:srgbClr val="C00000"/>
                        </a:solidFill>
                        <a:latin typeface="Cambria Math" panose="02040503050406030204" pitchFamily="18" charset="0"/>
                        <a:ea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𝑏</m:t>
                        </m:r>
                      </m:e>
                    </m:acc>
                  </m:oMath>
                </a14:m>
                <a:endParaRPr lang="en-US"/>
              </a:p>
            </p:txBody>
          </p:sp>
        </mc:Choice>
        <mc:Fallback xmlns="">
          <p:sp>
            <p:nvSpPr>
              <p:cNvPr id="37" name="Rectangle 36"/>
              <p:cNvSpPr>
                <a:spLocks noRot="1" noChangeAspect="1" noMove="1" noResize="1" noEditPoints="1" noAdjustHandles="1" noChangeArrowheads="1" noChangeShapeType="1" noTextEdit="1"/>
              </p:cNvSpPr>
              <p:nvPr/>
            </p:nvSpPr>
            <p:spPr>
              <a:xfrm>
                <a:off x="200727" y="2630697"/>
                <a:ext cx="6355003" cy="940129"/>
              </a:xfrm>
              <a:prstGeom prst="rect">
                <a:avLst/>
              </a:prstGeom>
              <a:blipFill>
                <a:blip r:embed="rId17"/>
                <a:stretch>
                  <a:fillRect l="-1344" b="-14286"/>
                </a:stretch>
              </a:blipFill>
            </p:spPr>
            <p:txBody>
              <a:bodyPr/>
              <a:lstStyle/>
              <a:p>
                <a:r>
                  <a:rPr lang="en-US">
                    <a:noFill/>
                  </a:rPr>
                  <a:t> </a:t>
                </a:r>
              </a:p>
            </p:txBody>
          </p:sp>
        </mc:Fallback>
      </mc:AlternateContent>
      <p:grpSp>
        <p:nvGrpSpPr>
          <p:cNvPr id="42" name="Group 41"/>
          <p:cNvGrpSpPr/>
          <p:nvPr/>
        </p:nvGrpSpPr>
        <p:grpSpPr>
          <a:xfrm>
            <a:off x="7332" y="3740764"/>
            <a:ext cx="6770741" cy="945993"/>
            <a:chOff x="142866" y="3927952"/>
            <a:chExt cx="6770741" cy="945993"/>
          </a:xfrm>
        </p:grpSpPr>
        <mc:AlternateContent xmlns:mc="http://schemas.openxmlformats.org/markup-compatibility/2006" xmlns:a14="http://schemas.microsoft.com/office/drawing/2010/main">
          <mc:Choice Requires="a14">
            <p:sp>
              <p:nvSpPr>
                <p:cNvPr id="40" name="Rectangle 39"/>
                <p:cNvSpPr/>
                <p:nvPr/>
              </p:nvSpPr>
              <p:spPr>
                <a:xfrm>
                  <a:off x="615932" y="3995756"/>
                  <a:ext cx="6297675" cy="878189"/>
                </a:xfrm>
                <a:prstGeom prst="rect">
                  <a:avLst/>
                </a:prstGeom>
              </p:spPr>
              <p:txBody>
                <a:bodyPr wrap="square">
                  <a:spAutoFit/>
                </a:bodyPr>
                <a:lstStyle/>
                <a:p>
                  <a:r>
                    <a:rPr lang="vi-VN" b="1"/>
                    <a:t>Xác định góc giữa hai vectơ cùng hướng </a:t>
                  </a:r>
                  <a:r>
                    <a:rPr lang="vi-VN"/>
                    <a:t>(khác </a:t>
                  </a:r>
                  <a14:m>
                    <m:oMath xmlns:m="http://schemas.openxmlformats.org/officeDocument/2006/math">
                      <m:acc>
                        <m:accPr>
                          <m:chr m:val="⃗"/>
                          <m:ctrlPr>
                            <a:rPr lang="vi-VN" i="1">
                              <a:latin typeface="Cambria Math" panose="02040503050406030204" pitchFamily="18" charset="0"/>
                            </a:rPr>
                          </m:ctrlPr>
                        </m:accPr>
                        <m:e>
                          <m:r>
                            <a:rPr lang="en-US" i="1" smtClean="0">
                              <a:latin typeface="Cambria Math" panose="02040503050406030204" pitchFamily="18" charset="0"/>
                            </a:rPr>
                            <m:t>0</m:t>
                          </m:r>
                        </m:e>
                      </m:acc>
                    </m:oMath>
                  </a14:m>
                  <a:r>
                    <a:rPr lang="vi-VN"/>
                    <a:t>), </a:t>
                  </a:r>
                  <a:r>
                    <a:rPr lang="vi-VN" b="1"/>
                    <a:t>ngược hướng trong không gian</a:t>
                  </a:r>
                  <a:r>
                    <a:rPr lang="vi-VN"/>
                    <a:t>.</a:t>
                  </a:r>
                  <a:endParaRPr lang="en-US"/>
                </a:p>
              </p:txBody>
            </p:sp>
          </mc:Choice>
          <mc:Fallback xmlns="">
            <p:sp>
              <p:nvSpPr>
                <p:cNvPr id="40" name="Rectangle 39"/>
                <p:cNvSpPr>
                  <a:spLocks noRot="1" noChangeAspect="1" noMove="1" noResize="1" noEditPoints="1" noAdjustHandles="1" noChangeArrowheads="1" noChangeShapeType="1" noTextEdit="1"/>
                </p:cNvSpPr>
                <p:nvPr/>
              </p:nvSpPr>
              <p:spPr>
                <a:xfrm>
                  <a:off x="615932" y="3995756"/>
                  <a:ext cx="6297675" cy="878189"/>
                </a:xfrm>
                <a:prstGeom prst="rect">
                  <a:avLst/>
                </a:prstGeom>
                <a:blipFill>
                  <a:blip r:embed="rId18"/>
                  <a:stretch>
                    <a:fillRect l="-1549" t="-4861" r="-387" b="-15278"/>
                  </a:stretch>
                </a:blipFill>
              </p:spPr>
              <p:txBody>
                <a:bodyPr/>
                <a:lstStyle/>
                <a:p>
                  <a:r>
                    <a:rPr lang="en-US">
                      <a:noFill/>
                    </a:rPr>
                    <a:t> </a:t>
                  </a:r>
                </a:p>
              </p:txBody>
            </p:sp>
          </mc:Fallback>
        </mc:AlternateContent>
        <p:pic>
          <p:nvPicPr>
            <p:cNvPr id="41" name="Picture 40"/>
            <p:cNvPicPr>
              <a:picLocks noChangeAspect="1"/>
            </p:cNvPicPr>
            <p:nvPr/>
          </p:nvPicPr>
          <p:blipFill rotWithShape="1">
            <a:blip r:embed="rId19"/>
            <a:srcRect l="15415" t="10298" r="12084" b="5630"/>
            <a:stretch/>
          </p:blipFill>
          <p:spPr>
            <a:xfrm>
              <a:off x="142866" y="3927952"/>
              <a:ext cx="497007" cy="517716"/>
            </a:xfrm>
            <a:prstGeom prst="rect">
              <a:avLst/>
            </a:prstGeom>
          </p:spPr>
        </p:pic>
      </p:grpSp>
      <mc:AlternateContent xmlns:mc="http://schemas.openxmlformats.org/markup-compatibility/2006" xmlns:a14="http://schemas.microsoft.com/office/drawing/2010/main">
        <mc:Choice Requires="a14">
          <p:sp>
            <p:nvSpPr>
              <p:cNvPr id="43" name="Rectangle 42"/>
              <p:cNvSpPr/>
              <p:nvPr/>
            </p:nvSpPr>
            <p:spPr>
              <a:xfrm>
                <a:off x="121016" y="5044323"/>
                <a:ext cx="6092825" cy="878189"/>
              </a:xfrm>
              <a:prstGeom prst="rect">
                <a:avLst/>
              </a:prstGeom>
            </p:spPr>
            <p:txBody>
              <a:bodyPr>
                <a:spAutoFit/>
              </a:bodyPr>
              <a:lstStyle/>
              <a:p>
                <a:pPr marL="342900" indent="-342900">
                  <a:buFont typeface="Wingdings" panose="05000000000000000000" pitchFamily="2" charset="2"/>
                  <a:buChar char="v"/>
                </a:pPr>
                <a:r>
                  <a:rPr lang="vi-VN" b="1"/>
                  <a:t>Góc giữa hai vectơ cùng hướng </a:t>
                </a:r>
                <a:r>
                  <a:rPr lang="vi-VN"/>
                  <a:t>(khác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0</m:t>
                        </m:r>
                      </m:e>
                    </m:acc>
                  </m:oMath>
                </a14:m>
                <a:r>
                  <a:rPr lang="vi-VN"/>
                  <a:t>) </a:t>
                </a:r>
                <a:r>
                  <a:rPr lang="vi-VN" b="1"/>
                  <a:t>là</a:t>
                </a:r>
                <a:r>
                  <a:rPr lang="vi-VN"/>
                  <a:t> 0</a:t>
                </a:r>
                <a:r>
                  <a:rPr lang="vi-VN" baseline="30000"/>
                  <a:t>o</a:t>
                </a:r>
                <a:r>
                  <a:rPr lang="vi-VN"/>
                  <a:t>, </a:t>
                </a:r>
                <a:r>
                  <a:rPr lang="vi-VN" b="1"/>
                  <a:t>ngược hướng là </a:t>
                </a:r>
                <a:r>
                  <a:rPr lang="vi-VN"/>
                  <a:t>180</a:t>
                </a:r>
                <a:r>
                  <a:rPr lang="vi-VN" baseline="30000"/>
                  <a:t>o</a:t>
                </a:r>
                <a:r>
                  <a:rPr lang="vi-VN"/>
                  <a:t>.</a:t>
                </a:r>
                <a:endParaRPr lang="en-US"/>
              </a:p>
            </p:txBody>
          </p:sp>
        </mc:Choice>
        <mc:Fallback xmlns="">
          <p:sp>
            <p:nvSpPr>
              <p:cNvPr id="43" name="Rectangle 42"/>
              <p:cNvSpPr>
                <a:spLocks noRot="1" noChangeAspect="1" noMove="1" noResize="1" noEditPoints="1" noAdjustHandles="1" noChangeArrowheads="1" noChangeShapeType="1" noTextEdit="1"/>
              </p:cNvSpPr>
              <p:nvPr/>
            </p:nvSpPr>
            <p:spPr>
              <a:xfrm>
                <a:off x="121016" y="5044323"/>
                <a:ext cx="6092825" cy="878189"/>
              </a:xfrm>
              <a:prstGeom prst="rect">
                <a:avLst/>
              </a:prstGeom>
              <a:blipFill>
                <a:blip r:embed="rId20"/>
                <a:stretch>
                  <a:fillRect l="-1401" t="-4828" r="-1702" b="-14483"/>
                </a:stretch>
              </a:blipFill>
            </p:spPr>
            <p:txBody>
              <a:bodyPr/>
              <a:lstStyle/>
              <a:p>
                <a:r>
                  <a:rPr lang="en-US">
                    <a:noFill/>
                  </a:rPr>
                  <a:t> </a:t>
                </a:r>
              </a:p>
            </p:txBody>
          </p:sp>
        </mc:Fallback>
      </mc:AlternateContent>
    </p:spTree>
    <p:extLst>
      <p:ext uri="{BB962C8B-B14F-4D97-AF65-F5344CB8AC3E}">
        <p14:creationId xmlns:p14="http://schemas.microsoft.com/office/powerpoint/2010/main" val="8747215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left)">
                                      <p:cBhvr>
                                        <p:cTn id="25" dur="500"/>
                                        <p:tgtEl>
                                          <p:spTgt spid="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3" grpId="0"/>
      <p:bldP spid="37"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203146" y="122769"/>
            <a:ext cx="9625065" cy="42622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6" name="Group 25"/>
          <p:cNvGrpSpPr/>
          <p:nvPr/>
        </p:nvGrpSpPr>
        <p:grpSpPr>
          <a:xfrm>
            <a:off x="203146" y="650213"/>
            <a:ext cx="11834865" cy="1741320"/>
            <a:chOff x="69919" y="2451269"/>
            <a:chExt cx="11834865" cy="1741320"/>
          </a:xfrm>
        </p:grpSpPr>
        <p:grpSp>
          <p:nvGrpSpPr>
            <p:cNvPr id="11" name="Group 10"/>
            <p:cNvGrpSpPr/>
            <p:nvPr/>
          </p:nvGrpSpPr>
          <p:grpSpPr>
            <a:xfrm>
              <a:off x="69919" y="2451269"/>
              <a:ext cx="11834865" cy="1741320"/>
              <a:chOff x="231654" y="143719"/>
              <a:chExt cx="9440605" cy="1368546"/>
            </a:xfrm>
          </p:grpSpPr>
          <p:sp>
            <p:nvSpPr>
              <p:cNvPr id="13" name="Rounded Rectangle 12"/>
              <p:cNvSpPr/>
              <p:nvPr/>
            </p:nvSpPr>
            <p:spPr>
              <a:xfrm>
                <a:off x="839497" y="196527"/>
                <a:ext cx="8832762"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618131" y="414091"/>
                <a:ext cx="622986" cy="10401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0" b="1" spc="50">
                    <a:ln w="11430"/>
                    <a:solidFill>
                      <a:srgbClr val="C00000"/>
                    </a:solidFill>
                    <a:effectLst>
                      <a:outerShdw blurRad="76200" dist="50800" dir="5400000" algn="tl" rotWithShape="0">
                        <a:srgbClr val="000000">
                          <a:alpha val="65000"/>
                        </a:srgbClr>
                      </a:outerShdw>
                    </a:effectLst>
                    <a:latin typeface=".VnCentury SchoolbookH" pitchFamily="34" charset="0"/>
                  </a:rPr>
                  <a:t>9</a:t>
                </a:r>
                <a:endParaRPr lang="en-US" sz="96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17" name="Rectangle 16"/>
            <p:cNvSpPr/>
            <p:nvPr/>
          </p:nvSpPr>
          <p:spPr>
            <a:xfrm>
              <a:off x="1928240" y="2673307"/>
              <a:ext cx="9443145" cy="461665"/>
            </a:xfrm>
            <a:prstGeom prst="rect">
              <a:avLst/>
            </a:prstGeom>
          </p:spPr>
          <p:txBody>
            <a:bodyPr wrap="square">
              <a:spAutoFit/>
            </a:bodyPr>
            <a:lstStyle/>
            <a:p>
              <a:pPr marL="342900" indent="-342900">
                <a:buFont typeface="Wingdings" panose="05000000000000000000" pitchFamily="2" charset="2"/>
                <a:buChar char="v"/>
              </a:pPr>
              <a:r>
                <a:rPr lang="en-US" b="1">
                  <a:cs typeface="Times New Roman" panose="02020603050405020304" pitchFamily="18" charset="0"/>
                </a:rPr>
                <a:t>Cho hình lập phương </a:t>
              </a:r>
              <a:r>
                <a:rPr lang="en-US" i="1">
                  <a:latin typeface="Times New Roman" panose="02020603050405020304" pitchFamily="18" charset="0"/>
                  <a:cs typeface="Times New Roman" panose="02020603050405020304" pitchFamily="18" charset="0"/>
                </a:rPr>
                <a:t>ABCD.A’B’C’</a:t>
              </a:r>
              <a:r>
                <a:rPr lang="vi-VN"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D’. </a:t>
              </a:r>
              <a:r>
                <a:rPr lang="en-US" b="1"/>
                <a:t>Tính các góc:</a:t>
              </a:r>
              <a:endParaRPr lang="vi-VN" b="1"/>
            </a:p>
          </p:txBody>
        </p:sp>
        <p:graphicFrame>
          <p:nvGraphicFramePr>
            <p:cNvPr id="9" name="Object 8"/>
            <p:cNvGraphicFramePr>
              <a:graphicFrameLocks noChangeAspect="1"/>
            </p:cNvGraphicFramePr>
            <p:nvPr>
              <p:extLst>
                <p:ext uri="{D42A27DB-BD31-4B8C-83A1-F6EECF244321}">
                  <p14:modId xmlns:p14="http://schemas.microsoft.com/office/powerpoint/2010/main" val="2797026708"/>
                </p:ext>
              </p:extLst>
            </p:nvPr>
          </p:nvGraphicFramePr>
          <p:xfrm>
            <a:off x="4281611" y="3129794"/>
            <a:ext cx="1522412" cy="706437"/>
          </p:xfrm>
          <a:graphic>
            <a:graphicData uri="http://schemas.openxmlformats.org/presentationml/2006/ole">
              <mc:AlternateContent xmlns:mc="http://schemas.openxmlformats.org/markup-compatibility/2006">
                <mc:Choice xmlns:v="urn:schemas-microsoft-com:vml" Requires="v">
                  <p:oleObj spid="_x0000_s191813" name="Equation" r:id="rId4" imgW="711000" imgH="330120" progId="Equation.DSMT4">
                    <p:embed/>
                  </p:oleObj>
                </mc:Choice>
                <mc:Fallback>
                  <p:oleObj name="Equation" r:id="rId4" imgW="711000" imgH="330120" progId="Equation.DSMT4">
                    <p:embed/>
                    <p:pic>
                      <p:nvPicPr>
                        <p:cNvPr id="9" name="Object 8"/>
                        <p:cNvPicPr/>
                        <p:nvPr/>
                      </p:nvPicPr>
                      <p:blipFill>
                        <a:blip r:embed="rId5"/>
                        <a:stretch>
                          <a:fillRect/>
                        </a:stretch>
                      </p:blipFill>
                      <p:spPr>
                        <a:xfrm>
                          <a:off x="4281611" y="3129794"/>
                          <a:ext cx="1522412" cy="706437"/>
                        </a:xfrm>
                        <a:prstGeom prst="rect">
                          <a:avLst/>
                        </a:prstGeom>
                      </p:spPr>
                    </p:pic>
                  </p:oleObj>
                </mc:Fallback>
              </mc:AlternateContent>
            </a:graphicData>
          </a:graphic>
        </p:graphicFrame>
        <p:sp>
          <p:nvSpPr>
            <p:cNvPr id="18" name="Rectangle 17"/>
            <p:cNvSpPr/>
            <p:nvPr/>
          </p:nvSpPr>
          <p:spPr>
            <a:xfrm>
              <a:off x="5770197" y="3217628"/>
              <a:ext cx="510076" cy="461665"/>
            </a:xfrm>
            <a:prstGeom prst="rect">
              <a:avLst/>
            </a:prstGeom>
          </p:spPr>
          <p:txBody>
            <a:bodyPr wrap="none">
              <a:spAutoFit/>
            </a:bodyPr>
            <a:lstStyle/>
            <a:p>
              <a:r>
                <a:rPr lang="en-US"/>
                <a:t>và</a:t>
              </a:r>
            </a:p>
          </p:txBody>
        </p:sp>
        <p:graphicFrame>
          <p:nvGraphicFramePr>
            <p:cNvPr id="28" name="Object 27"/>
            <p:cNvGraphicFramePr>
              <a:graphicFrameLocks noChangeAspect="1"/>
            </p:cNvGraphicFramePr>
            <p:nvPr>
              <p:extLst>
                <p:ext uri="{D42A27DB-BD31-4B8C-83A1-F6EECF244321}">
                  <p14:modId xmlns:p14="http://schemas.microsoft.com/office/powerpoint/2010/main" val="3808764968"/>
                </p:ext>
              </p:extLst>
            </p:nvPr>
          </p:nvGraphicFramePr>
          <p:xfrm>
            <a:off x="6278686" y="3109156"/>
            <a:ext cx="1525587" cy="708025"/>
          </p:xfrm>
          <a:graphic>
            <a:graphicData uri="http://schemas.openxmlformats.org/presentationml/2006/ole">
              <mc:AlternateContent xmlns:mc="http://schemas.openxmlformats.org/markup-compatibility/2006">
                <mc:Choice xmlns:v="urn:schemas-microsoft-com:vml" Requires="v">
                  <p:oleObj spid="_x0000_s191814" name="Equation" r:id="rId6" imgW="711000" imgH="330120" progId="Equation.DSMT4">
                    <p:embed/>
                  </p:oleObj>
                </mc:Choice>
                <mc:Fallback>
                  <p:oleObj name="Equation" r:id="rId6" imgW="711000" imgH="330120" progId="Equation.DSMT4">
                    <p:embed/>
                    <p:pic>
                      <p:nvPicPr>
                        <p:cNvPr id="28" name="Object 27"/>
                        <p:cNvPicPr/>
                        <p:nvPr/>
                      </p:nvPicPr>
                      <p:blipFill>
                        <a:blip r:embed="rId7"/>
                        <a:stretch>
                          <a:fillRect/>
                        </a:stretch>
                      </p:blipFill>
                      <p:spPr>
                        <a:xfrm>
                          <a:off x="6278686" y="3109156"/>
                          <a:ext cx="1525587" cy="708025"/>
                        </a:xfrm>
                        <a:prstGeom prst="rect">
                          <a:avLst/>
                        </a:prstGeom>
                      </p:spPr>
                    </p:pic>
                  </p:oleObj>
                </mc:Fallback>
              </mc:AlternateContent>
            </a:graphicData>
          </a:graphic>
        </p:graphicFrame>
      </p:grpSp>
      <p:pic>
        <p:nvPicPr>
          <p:cNvPr id="2" name="Picture 1"/>
          <p:cNvPicPr>
            <a:picLocks noChangeAspect="1"/>
          </p:cNvPicPr>
          <p:nvPr/>
        </p:nvPicPr>
        <p:blipFill>
          <a:blip r:embed="rId8"/>
          <a:stretch>
            <a:fillRect/>
          </a:stretch>
        </p:blipFill>
        <p:spPr>
          <a:xfrm>
            <a:off x="279436" y="928621"/>
            <a:ext cx="1541750" cy="348923"/>
          </a:xfrm>
          <a:prstGeom prst="rect">
            <a:avLst/>
          </a:prstGeom>
        </p:spPr>
      </p:pic>
      <p:grpSp>
        <p:nvGrpSpPr>
          <p:cNvPr id="37" name="Group 36"/>
          <p:cNvGrpSpPr/>
          <p:nvPr/>
        </p:nvGrpSpPr>
        <p:grpSpPr>
          <a:xfrm>
            <a:off x="7847011" y="2522303"/>
            <a:ext cx="4193083" cy="4096867"/>
            <a:chOff x="7847011" y="2522303"/>
            <a:chExt cx="4193083" cy="4096867"/>
          </a:xfrm>
        </p:grpSpPr>
        <p:pic>
          <p:nvPicPr>
            <p:cNvPr id="7" name="Picture 6"/>
            <p:cNvPicPr>
              <a:picLocks noChangeAspect="1"/>
            </p:cNvPicPr>
            <p:nvPr/>
          </p:nvPicPr>
          <p:blipFill>
            <a:blip r:embed="rId9"/>
            <a:stretch>
              <a:fillRect/>
            </a:stretch>
          </p:blipFill>
          <p:spPr>
            <a:xfrm>
              <a:off x="7847011" y="2522303"/>
              <a:ext cx="4193083" cy="4096867"/>
            </a:xfrm>
            <a:prstGeom prst="rect">
              <a:avLst/>
            </a:prstGeom>
          </p:spPr>
        </p:pic>
        <p:pic>
          <p:nvPicPr>
            <p:cNvPr id="3" name="Picture 2"/>
            <p:cNvPicPr>
              <a:picLocks noChangeAspect="1"/>
            </p:cNvPicPr>
            <p:nvPr/>
          </p:nvPicPr>
          <p:blipFill>
            <a:blip r:embed="rId10"/>
            <a:stretch>
              <a:fillRect/>
            </a:stretch>
          </p:blipFill>
          <p:spPr>
            <a:xfrm>
              <a:off x="8295727" y="2895600"/>
              <a:ext cx="3295650" cy="2971800"/>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314727222"/>
                </p:ext>
              </p:extLst>
            </p:nvPr>
          </p:nvGraphicFramePr>
          <p:xfrm>
            <a:off x="8156385" y="3565180"/>
            <a:ext cx="241723" cy="260317"/>
          </p:xfrm>
          <a:graphic>
            <a:graphicData uri="http://schemas.openxmlformats.org/presentationml/2006/ole">
              <mc:AlternateContent xmlns:mc="http://schemas.openxmlformats.org/markup-compatibility/2006">
                <mc:Choice xmlns:v="urn:schemas-microsoft-com:vml" Requires="v">
                  <p:oleObj spid="_x0000_s191815" name="Equation" r:id="rId11" imgW="164880" imgH="177480" progId="Equation.DSMT4">
                    <p:embed/>
                  </p:oleObj>
                </mc:Choice>
                <mc:Fallback>
                  <p:oleObj name="Equation" r:id="rId11" imgW="164880" imgH="177480" progId="Equation.DSMT4">
                    <p:embed/>
                    <p:pic>
                      <p:nvPicPr>
                        <p:cNvPr id="35" name="Object 34"/>
                        <p:cNvPicPr/>
                        <p:nvPr/>
                      </p:nvPicPr>
                      <p:blipFill>
                        <a:blip r:embed="rId12"/>
                        <a:stretch>
                          <a:fillRect/>
                        </a:stretch>
                      </p:blipFill>
                      <p:spPr>
                        <a:xfrm>
                          <a:off x="8156385" y="3565180"/>
                          <a:ext cx="241723" cy="260317"/>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3485441846"/>
                </p:ext>
              </p:extLst>
            </p:nvPr>
          </p:nvGraphicFramePr>
          <p:xfrm>
            <a:off x="9234000" y="2764830"/>
            <a:ext cx="241723" cy="260317"/>
          </p:xfrm>
          <a:graphic>
            <a:graphicData uri="http://schemas.openxmlformats.org/presentationml/2006/ole">
              <mc:AlternateContent xmlns:mc="http://schemas.openxmlformats.org/markup-compatibility/2006">
                <mc:Choice xmlns:v="urn:schemas-microsoft-com:vml" Requires="v">
                  <p:oleObj spid="_x0000_s191816" name="Equation" r:id="rId13" imgW="164880" imgH="177480" progId="Equation.DSMT4">
                    <p:embed/>
                  </p:oleObj>
                </mc:Choice>
                <mc:Fallback>
                  <p:oleObj name="Equation" r:id="rId13" imgW="164880" imgH="177480" progId="Equation.DSMT4">
                    <p:embed/>
                    <p:pic>
                      <p:nvPicPr>
                        <p:cNvPr id="36" name="Object 35"/>
                        <p:cNvPicPr/>
                        <p:nvPr/>
                      </p:nvPicPr>
                      <p:blipFill>
                        <a:blip r:embed="rId14"/>
                        <a:stretch>
                          <a:fillRect/>
                        </a:stretch>
                      </p:blipFill>
                      <p:spPr>
                        <a:xfrm>
                          <a:off x="9234000" y="2764830"/>
                          <a:ext cx="241723" cy="260317"/>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62918958"/>
                </p:ext>
              </p:extLst>
            </p:nvPr>
          </p:nvGraphicFramePr>
          <p:xfrm>
            <a:off x="11411847" y="2781271"/>
            <a:ext cx="241405" cy="278141"/>
          </p:xfrm>
          <a:graphic>
            <a:graphicData uri="http://schemas.openxmlformats.org/presentationml/2006/ole">
              <mc:AlternateContent xmlns:mc="http://schemas.openxmlformats.org/markup-compatibility/2006">
                <mc:Choice xmlns:v="urn:schemas-microsoft-com:vml" Requires="v">
                  <p:oleObj spid="_x0000_s191817" name="Equation" r:id="rId15" imgW="164880" imgH="190440" progId="Equation.DSMT4">
                    <p:embed/>
                  </p:oleObj>
                </mc:Choice>
                <mc:Fallback>
                  <p:oleObj name="Equation" r:id="rId15" imgW="164880" imgH="190440" progId="Equation.DSMT4">
                    <p:embed/>
                    <p:pic>
                      <p:nvPicPr>
                        <p:cNvPr id="37" name="Object 36"/>
                        <p:cNvPicPr/>
                        <p:nvPr/>
                      </p:nvPicPr>
                      <p:blipFill>
                        <a:blip r:embed="rId16"/>
                        <a:stretch>
                          <a:fillRect/>
                        </a:stretch>
                      </p:blipFill>
                      <p:spPr>
                        <a:xfrm>
                          <a:off x="11411847" y="2781271"/>
                          <a:ext cx="241405" cy="278141"/>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76372460"/>
                </p:ext>
              </p:extLst>
            </p:nvPr>
          </p:nvGraphicFramePr>
          <p:xfrm>
            <a:off x="10498858" y="3655958"/>
            <a:ext cx="280765" cy="259773"/>
          </p:xfrm>
          <a:graphic>
            <a:graphicData uri="http://schemas.openxmlformats.org/presentationml/2006/ole">
              <mc:AlternateContent xmlns:mc="http://schemas.openxmlformats.org/markup-compatibility/2006">
                <mc:Choice xmlns:v="urn:schemas-microsoft-com:vml" Requires="v">
                  <p:oleObj spid="_x0000_s191818" name="Equation" r:id="rId17" imgW="190440" imgH="177480" progId="Equation.DSMT4">
                    <p:embed/>
                  </p:oleObj>
                </mc:Choice>
                <mc:Fallback>
                  <p:oleObj name="Equation" r:id="rId17" imgW="190440" imgH="177480" progId="Equation.DSMT4">
                    <p:embed/>
                    <p:pic>
                      <p:nvPicPr>
                        <p:cNvPr id="38" name="Object 37"/>
                        <p:cNvPicPr/>
                        <p:nvPr/>
                      </p:nvPicPr>
                      <p:blipFill>
                        <a:blip r:embed="rId18"/>
                        <a:stretch>
                          <a:fillRect/>
                        </a:stretch>
                      </p:blipFill>
                      <p:spPr>
                        <a:xfrm>
                          <a:off x="10498858" y="3655958"/>
                          <a:ext cx="280765" cy="259773"/>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801446456"/>
                </p:ext>
              </p:extLst>
            </p:nvPr>
          </p:nvGraphicFramePr>
          <p:xfrm>
            <a:off x="8156385" y="5644242"/>
            <a:ext cx="297821" cy="279452"/>
          </p:xfrm>
          <a:graphic>
            <a:graphicData uri="http://schemas.openxmlformats.org/presentationml/2006/ole">
              <mc:AlternateContent xmlns:mc="http://schemas.openxmlformats.org/markup-compatibility/2006">
                <mc:Choice xmlns:v="urn:schemas-microsoft-com:vml" Requires="v">
                  <p:oleObj spid="_x0000_s191819" name="Equation" r:id="rId19" imgW="203040" imgH="190440" progId="Equation.DSMT4">
                    <p:embed/>
                  </p:oleObj>
                </mc:Choice>
                <mc:Fallback>
                  <p:oleObj name="Equation" r:id="rId19" imgW="203040" imgH="190440" progId="Equation.DSMT4">
                    <p:embed/>
                    <p:pic>
                      <p:nvPicPr>
                        <p:cNvPr id="39" name="Object 38"/>
                        <p:cNvPicPr/>
                        <p:nvPr/>
                      </p:nvPicPr>
                      <p:blipFill>
                        <a:blip r:embed="rId20"/>
                        <a:stretch>
                          <a:fillRect/>
                        </a:stretch>
                      </p:blipFill>
                      <p:spPr>
                        <a:xfrm>
                          <a:off x="8156385" y="5644242"/>
                          <a:ext cx="297821" cy="279452"/>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324887269"/>
                </p:ext>
              </p:extLst>
            </p:nvPr>
          </p:nvGraphicFramePr>
          <p:xfrm>
            <a:off x="9125671" y="4798850"/>
            <a:ext cx="296508" cy="279452"/>
          </p:xfrm>
          <a:graphic>
            <a:graphicData uri="http://schemas.openxmlformats.org/presentationml/2006/ole">
              <mc:AlternateContent xmlns:mc="http://schemas.openxmlformats.org/markup-compatibility/2006">
                <mc:Choice xmlns:v="urn:schemas-microsoft-com:vml" Requires="v">
                  <p:oleObj spid="_x0000_s191820" name="Equation" r:id="rId21" imgW="203040" imgH="190440" progId="Equation.DSMT4">
                    <p:embed/>
                  </p:oleObj>
                </mc:Choice>
                <mc:Fallback>
                  <p:oleObj name="Equation" r:id="rId21" imgW="203040" imgH="190440" progId="Equation.DSMT4">
                    <p:embed/>
                    <p:pic>
                      <p:nvPicPr>
                        <p:cNvPr id="40" name="Object 39"/>
                        <p:cNvPicPr/>
                        <p:nvPr/>
                      </p:nvPicPr>
                      <p:blipFill>
                        <a:blip r:embed="rId22"/>
                        <a:stretch>
                          <a:fillRect/>
                        </a:stretch>
                      </p:blipFill>
                      <p:spPr>
                        <a:xfrm>
                          <a:off x="9125671" y="4798850"/>
                          <a:ext cx="296508" cy="27945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979888818"/>
                </p:ext>
              </p:extLst>
            </p:nvPr>
          </p:nvGraphicFramePr>
          <p:xfrm>
            <a:off x="10473197" y="5701846"/>
            <a:ext cx="318812" cy="278141"/>
          </p:xfrm>
          <a:graphic>
            <a:graphicData uri="http://schemas.openxmlformats.org/presentationml/2006/ole">
              <mc:AlternateContent xmlns:mc="http://schemas.openxmlformats.org/markup-compatibility/2006">
                <mc:Choice xmlns:v="urn:schemas-microsoft-com:vml" Requires="v">
                  <p:oleObj spid="_x0000_s191821" name="Equation" r:id="rId23" imgW="215640" imgH="190440" progId="Equation.DSMT4">
                    <p:embed/>
                  </p:oleObj>
                </mc:Choice>
                <mc:Fallback>
                  <p:oleObj name="Equation" r:id="rId23" imgW="215640" imgH="190440" progId="Equation.DSMT4">
                    <p:embed/>
                    <p:pic>
                      <p:nvPicPr>
                        <p:cNvPr id="41" name="Object 40"/>
                        <p:cNvPicPr/>
                        <p:nvPr/>
                      </p:nvPicPr>
                      <p:blipFill>
                        <a:blip r:embed="rId24"/>
                        <a:stretch>
                          <a:fillRect/>
                        </a:stretch>
                      </p:blipFill>
                      <p:spPr>
                        <a:xfrm>
                          <a:off x="10473197" y="5701846"/>
                          <a:ext cx="318812" cy="278141"/>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394231781"/>
                </p:ext>
              </p:extLst>
            </p:nvPr>
          </p:nvGraphicFramePr>
          <p:xfrm>
            <a:off x="11474061" y="4953000"/>
            <a:ext cx="296508" cy="296508"/>
          </p:xfrm>
          <a:graphic>
            <a:graphicData uri="http://schemas.openxmlformats.org/presentationml/2006/ole">
              <mc:AlternateContent xmlns:mc="http://schemas.openxmlformats.org/markup-compatibility/2006">
                <mc:Choice xmlns:v="urn:schemas-microsoft-com:vml" Requires="v">
                  <p:oleObj spid="_x0000_s191822" name="Equation" r:id="rId25" imgW="203040" imgH="203040" progId="Equation.DSMT4">
                    <p:embed/>
                  </p:oleObj>
                </mc:Choice>
                <mc:Fallback>
                  <p:oleObj name="Equation" r:id="rId25" imgW="203040" imgH="203040" progId="Equation.DSMT4">
                    <p:embed/>
                    <p:pic>
                      <p:nvPicPr>
                        <p:cNvPr id="43" name="Object 42"/>
                        <p:cNvPicPr/>
                        <p:nvPr/>
                      </p:nvPicPr>
                      <p:blipFill>
                        <a:blip r:embed="rId26"/>
                        <a:stretch>
                          <a:fillRect/>
                        </a:stretch>
                      </p:blipFill>
                      <p:spPr>
                        <a:xfrm>
                          <a:off x="11474061" y="4953000"/>
                          <a:ext cx="296508" cy="296508"/>
                        </a:xfrm>
                        <a:prstGeom prst="rect">
                          <a:avLst/>
                        </a:prstGeom>
                      </p:spPr>
                    </p:pic>
                  </p:oleObj>
                </mc:Fallback>
              </mc:AlternateContent>
            </a:graphicData>
          </a:graphic>
        </p:graphicFrame>
        <p:sp>
          <p:nvSpPr>
            <p:cNvPr id="8" name="TextBox 7"/>
            <p:cNvSpPr txBox="1"/>
            <p:nvPr/>
          </p:nvSpPr>
          <p:spPr>
            <a:xfrm>
              <a:off x="9495251" y="6075299"/>
              <a:ext cx="939681" cy="400110"/>
            </a:xfrm>
            <a:prstGeom prst="rect">
              <a:avLst/>
            </a:prstGeom>
            <a:noFill/>
          </p:spPr>
          <p:txBody>
            <a:bodyPr wrap="none" rtlCol="0">
              <a:spAutoFit/>
            </a:bodyPr>
            <a:lstStyle/>
            <a:p>
              <a:r>
                <a:rPr lang="en-US" sz="2000" b="1">
                  <a:solidFill>
                    <a:srgbClr val="C00000"/>
                  </a:solidFill>
                </a:rPr>
                <a:t>H.2.24</a:t>
              </a:r>
            </a:p>
          </p:txBody>
        </p:sp>
      </p:grpSp>
      <p:grpSp>
        <p:nvGrpSpPr>
          <p:cNvPr id="39" name="Group 38"/>
          <p:cNvGrpSpPr/>
          <p:nvPr/>
        </p:nvGrpSpPr>
        <p:grpSpPr>
          <a:xfrm>
            <a:off x="749969" y="3065047"/>
            <a:ext cx="6495383" cy="708025"/>
            <a:chOff x="564307" y="4295353"/>
            <a:chExt cx="6495383" cy="708025"/>
          </a:xfrm>
        </p:grpSpPr>
        <p:graphicFrame>
          <p:nvGraphicFramePr>
            <p:cNvPr id="40" name="Object 39"/>
            <p:cNvGraphicFramePr>
              <a:graphicFrameLocks noChangeAspect="1"/>
            </p:cNvGraphicFramePr>
            <p:nvPr>
              <p:extLst>
                <p:ext uri="{D42A27DB-BD31-4B8C-83A1-F6EECF244321}">
                  <p14:modId xmlns:p14="http://schemas.microsoft.com/office/powerpoint/2010/main" val="2049647573"/>
                </p:ext>
              </p:extLst>
            </p:nvPr>
          </p:nvGraphicFramePr>
          <p:xfrm>
            <a:off x="4935615" y="4295353"/>
            <a:ext cx="2124075" cy="708025"/>
          </p:xfrm>
          <a:graphic>
            <a:graphicData uri="http://schemas.openxmlformats.org/presentationml/2006/ole">
              <mc:AlternateContent xmlns:mc="http://schemas.openxmlformats.org/markup-compatibility/2006">
                <mc:Choice xmlns:v="urn:schemas-microsoft-com:vml" Requires="v">
                  <p:oleObj spid="_x0000_s191823" name="Equation" r:id="rId27" imgW="990360" imgH="330120" progId="Equation.DSMT4">
                    <p:embed/>
                  </p:oleObj>
                </mc:Choice>
                <mc:Fallback>
                  <p:oleObj name="Equation" r:id="rId27" imgW="990360" imgH="330120" progId="Equation.DSMT4">
                    <p:embed/>
                    <p:pic>
                      <p:nvPicPr>
                        <p:cNvPr id="21" name="Object 20"/>
                        <p:cNvPicPr/>
                        <p:nvPr/>
                      </p:nvPicPr>
                      <p:blipFill>
                        <a:blip r:embed="rId28"/>
                        <a:stretch>
                          <a:fillRect/>
                        </a:stretch>
                      </p:blipFill>
                      <p:spPr>
                        <a:xfrm>
                          <a:off x="4935615" y="4295353"/>
                          <a:ext cx="2124075" cy="708025"/>
                        </a:xfrm>
                        <a:prstGeom prst="rect">
                          <a:avLst/>
                        </a:prstGeom>
                      </p:spPr>
                    </p:pic>
                  </p:oleObj>
                </mc:Fallback>
              </mc:AlternateContent>
            </a:graphicData>
          </a:graphic>
        </p:graphicFrame>
        <p:sp>
          <p:nvSpPr>
            <p:cNvPr id="41" name="Rectangle 40"/>
            <p:cNvSpPr/>
            <p:nvPr/>
          </p:nvSpPr>
          <p:spPr>
            <a:xfrm>
              <a:off x="564307" y="4375951"/>
              <a:ext cx="5987956" cy="461665"/>
            </a:xfrm>
            <a:prstGeom prst="rect">
              <a:avLst/>
            </a:prstGeom>
          </p:spPr>
          <p:txBody>
            <a:bodyPr wrap="square">
              <a:spAutoFit/>
            </a:bodyPr>
            <a:lstStyle/>
            <a:p>
              <a:r>
                <a:rPr lang="en-US">
                  <a:latin typeface="Times New Roman" panose="02020603050405020304" pitchFamily="18" charset="0"/>
                  <a:cs typeface="Times New Roman" panose="02020603050405020304" pitchFamily="18" charset="0"/>
                </a:rPr>
                <a:t>   </a:t>
              </a:r>
              <a:r>
                <a:rPr lang="en-US">
                  <a:cs typeface="Times New Roman" panose="02020603050405020304" pitchFamily="18" charset="0"/>
                </a:rPr>
                <a:t>        và         cùng hướng nên</a:t>
              </a:r>
              <a:endParaRPr lang="vi-VN"/>
            </a:p>
          </p:txBody>
        </p:sp>
        <p:graphicFrame>
          <p:nvGraphicFramePr>
            <p:cNvPr id="45" name="Object 44"/>
            <p:cNvGraphicFramePr>
              <a:graphicFrameLocks noChangeAspect="1"/>
            </p:cNvGraphicFramePr>
            <p:nvPr>
              <p:extLst>
                <p:ext uri="{D42A27DB-BD31-4B8C-83A1-F6EECF244321}">
                  <p14:modId xmlns:p14="http://schemas.microsoft.com/office/powerpoint/2010/main" val="3422032099"/>
                </p:ext>
              </p:extLst>
            </p:nvPr>
          </p:nvGraphicFramePr>
          <p:xfrm>
            <a:off x="974691" y="4314353"/>
            <a:ext cx="1689100" cy="544512"/>
          </p:xfrm>
          <a:graphic>
            <a:graphicData uri="http://schemas.openxmlformats.org/presentationml/2006/ole">
              <mc:AlternateContent xmlns:mc="http://schemas.openxmlformats.org/markup-compatibility/2006">
                <mc:Choice xmlns:v="urn:schemas-microsoft-com:vml" Requires="v">
                  <p:oleObj spid="_x0000_s191824" name="Equation" r:id="rId29" imgW="787320" imgH="253800" progId="Equation.DSMT4">
                    <p:embed/>
                  </p:oleObj>
                </mc:Choice>
                <mc:Fallback>
                  <p:oleObj name="Equation" r:id="rId29" imgW="787320" imgH="253800" progId="Equation.DSMT4">
                    <p:embed/>
                    <p:pic>
                      <p:nvPicPr>
                        <p:cNvPr id="40" name="Object 39"/>
                        <p:cNvPicPr/>
                        <p:nvPr/>
                      </p:nvPicPr>
                      <p:blipFill>
                        <a:blip r:embed="rId30"/>
                        <a:stretch>
                          <a:fillRect/>
                        </a:stretch>
                      </p:blipFill>
                      <p:spPr>
                        <a:xfrm>
                          <a:off x="974691" y="4314353"/>
                          <a:ext cx="1689100" cy="544512"/>
                        </a:xfrm>
                        <a:prstGeom prst="rect">
                          <a:avLst/>
                        </a:prstGeom>
                      </p:spPr>
                    </p:pic>
                  </p:oleObj>
                </mc:Fallback>
              </mc:AlternateContent>
            </a:graphicData>
          </a:graphic>
        </p:graphicFrame>
      </p:grpSp>
      <p:grpSp>
        <p:nvGrpSpPr>
          <p:cNvPr id="42" name="Group 41"/>
          <p:cNvGrpSpPr/>
          <p:nvPr/>
        </p:nvGrpSpPr>
        <p:grpSpPr>
          <a:xfrm>
            <a:off x="1095253" y="3753486"/>
            <a:ext cx="5659730" cy="526884"/>
            <a:chOff x="382414" y="5075180"/>
            <a:chExt cx="5659730" cy="526884"/>
          </a:xfrm>
        </p:grpSpPr>
        <p:graphicFrame>
          <p:nvGraphicFramePr>
            <p:cNvPr id="43" name="Object 42"/>
            <p:cNvGraphicFramePr>
              <a:graphicFrameLocks noChangeAspect="1"/>
            </p:cNvGraphicFramePr>
            <p:nvPr>
              <p:extLst>
                <p:ext uri="{D42A27DB-BD31-4B8C-83A1-F6EECF244321}">
                  <p14:modId xmlns:p14="http://schemas.microsoft.com/office/powerpoint/2010/main" val="2931020906"/>
                </p:ext>
              </p:extLst>
            </p:nvPr>
          </p:nvGraphicFramePr>
          <p:xfrm>
            <a:off x="4570531" y="5075180"/>
            <a:ext cx="1471613" cy="461962"/>
          </p:xfrm>
          <a:graphic>
            <a:graphicData uri="http://schemas.openxmlformats.org/presentationml/2006/ole">
              <mc:AlternateContent xmlns:mc="http://schemas.openxmlformats.org/markup-compatibility/2006">
                <mc:Choice xmlns:v="urn:schemas-microsoft-com:vml" Requires="v">
                  <p:oleObj spid="_x0000_s191825" name="Equation" r:id="rId31" imgW="685800" imgH="215640" progId="Equation.DSMT4">
                    <p:embed/>
                  </p:oleObj>
                </mc:Choice>
                <mc:Fallback>
                  <p:oleObj name="Equation" r:id="rId31" imgW="685800" imgH="215640" progId="Equation.DSMT4">
                    <p:embed/>
                    <p:pic>
                      <p:nvPicPr>
                        <p:cNvPr id="20" name="Object 19"/>
                        <p:cNvPicPr/>
                        <p:nvPr/>
                      </p:nvPicPr>
                      <p:blipFill>
                        <a:blip r:embed="rId32"/>
                        <a:stretch>
                          <a:fillRect/>
                        </a:stretch>
                      </p:blipFill>
                      <p:spPr>
                        <a:xfrm>
                          <a:off x="4570531" y="5075180"/>
                          <a:ext cx="1471613" cy="461962"/>
                        </a:xfrm>
                        <a:prstGeom prst="rect">
                          <a:avLst/>
                        </a:prstGeom>
                      </p:spPr>
                    </p:pic>
                  </p:oleObj>
                </mc:Fallback>
              </mc:AlternateContent>
            </a:graphicData>
          </a:graphic>
        </p:graphicFrame>
        <p:sp>
          <p:nvSpPr>
            <p:cNvPr id="44" name="Rectangle 43"/>
            <p:cNvSpPr/>
            <p:nvPr/>
          </p:nvSpPr>
          <p:spPr>
            <a:xfrm>
              <a:off x="382414" y="5140399"/>
              <a:ext cx="4221990" cy="461665"/>
            </a:xfrm>
            <a:prstGeom prst="rect">
              <a:avLst/>
            </a:prstGeom>
          </p:spPr>
          <p:txBody>
            <a:bodyPr wrap="none">
              <a:spAutoFit/>
            </a:bodyPr>
            <a:lstStyle/>
            <a:p>
              <a:r>
                <a:rPr lang="en-US" i="1">
                  <a:latin typeface="Times New Roman" panose="02020603050405020304" pitchFamily="18" charset="0"/>
                  <a:cs typeface="Times New Roman" panose="02020603050405020304" pitchFamily="18" charset="0"/>
                </a:rPr>
                <a:t>ADA’D’</a:t>
              </a:r>
              <a:r>
                <a:rPr lang="vi-VN" i="1">
                  <a:latin typeface="Times New Roman" panose="02020603050405020304" pitchFamily="18" charset="0"/>
                  <a:cs typeface="Times New Roman" panose="02020603050405020304" pitchFamily="18" charset="0"/>
                </a:rPr>
                <a:t> </a:t>
              </a:r>
              <a:r>
                <a:rPr lang="en-US"/>
                <a:t>là hình bình hành nên</a:t>
              </a:r>
            </a:p>
          </p:txBody>
        </p:sp>
      </p:grpSp>
      <p:graphicFrame>
        <p:nvGraphicFramePr>
          <p:cNvPr id="46" name="Object 45"/>
          <p:cNvGraphicFramePr>
            <a:graphicFrameLocks noChangeAspect="1"/>
          </p:cNvGraphicFramePr>
          <p:nvPr>
            <p:extLst>
              <p:ext uri="{D42A27DB-BD31-4B8C-83A1-F6EECF244321}">
                <p14:modId xmlns:p14="http://schemas.microsoft.com/office/powerpoint/2010/main" val="858547715"/>
              </p:ext>
            </p:extLst>
          </p:nvPr>
        </p:nvGraphicFramePr>
        <p:xfrm>
          <a:off x="1209845" y="4345589"/>
          <a:ext cx="5545138" cy="668338"/>
        </p:xfrm>
        <a:graphic>
          <a:graphicData uri="http://schemas.openxmlformats.org/presentationml/2006/ole">
            <mc:AlternateContent xmlns:mc="http://schemas.openxmlformats.org/markup-compatibility/2006">
              <mc:Choice xmlns:v="urn:schemas-microsoft-com:vml" Requires="v">
                <p:oleObj spid="_x0000_s191826" name="Equation" r:id="rId33" imgW="2844720" imgH="342720" progId="Equation.DSMT4">
                  <p:embed/>
                </p:oleObj>
              </mc:Choice>
              <mc:Fallback>
                <p:oleObj name="Equation" r:id="rId33" imgW="2844720" imgH="342720" progId="Equation.DSMT4">
                  <p:embed/>
                  <p:pic>
                    <p:nvPicPr>
                      <p:cNvPr id="0" name=""/>
                      <p:cNvPicPr/>
                      <p:nvPr/>
                    </p:nvPicPr>
                    <p:blipFill>
                      <a:blip r:embed="rId34"/>
                      <a:stretch>
                        <a:fillRect/>
                      </a:stretch>
                    </p:blipFill>
                    <p:spPr>
                      <a:xfrm>
                        <a:off x="1209845" y="4345589"/>
                        <a:ext cx="5545138" cy="668338"/>
                      </a:xfrm>
                      <a:prstGeom prst="rect">
                        <a:avLst/>
                      </a:prstGeom>
                    </p:spPr>
                  </p:pic>
                </p:oleObj>
              </mc:Fallback>
            </mc:AlternateContent>
          </a:graphicData>
        </a:graphic>
      </p:graphicFrame>
      <p:pic>
        <p:nvPicPr>
          <p:cNvPr id="47" name="Picture 46"/>
          <p:cNvPicPr>
            <a:picLocks noChangeAspect="1"/>
          </p:cNvPicPr>
          <p:nvPr/>
        </p:nvPicPr>
        <p:blipFill>
          <a:blip r:embed="rId35"/>
          <a:stretch>
            <a:fillRect/>
          </a:stretch>
        </p:blipFill>
        <p:spPr>
          <a:xfrm>
            <a:off x="4036972" y="2540619"/>
            <a:ext cx="1280271" cy="274344"/>
          </a:xfrm>
          <a:prstGeom prst="rect">
            <a:avLst/>
          </a:prstGeom>
        </p:spPr>
      </p:pic>
      <p:pic>
        <p:nvPicPr>
          <p:cNvPr id="4" name="Picture 3">
            <a:extLst>
              <a:ext uri="{FF2B5EF4-FFF2-40B4-BE49-F238E27FC236}">
                <a16:creationId xmlns:a16="http://schemas.microsoft.com/office/drawing/2014/main" id="{51465142-2ED1-4B38-A9C0-2177C438C4F5}"/>
              </a:ext>
            </a:extLst>
          </p:cNvPr>
          <p:cNvPicPr>
            <a:picLocks noChangeAspect="1"/>
          </p:cNvPicPr>
          <p:nvPr/>
        </p:nvPicPr>
        <p:blipFill>
          <a:blip r:embed="rId36"/>
          <a:stretch>
            <a:fillRect/>
          </a:stretch>
        </p:blipFill>
        <p:spPr>
          <a:xfrm>
            <a:off x="897846" y="5170465"/>
            <a:ext cx="6809822" cy="1005927"/>
          </a:xfrm>
          <a:prstGeom prst="rect">
            <a:avLst/>
          </a:prstGeom>
        </p:spPr>
      </p:pic>
    </p:spTree>
    <p:extLst>
      <p:ext uri="{BB962C8B-B14F-4D97-AF65-F5344CB8AC3E}">
        <p14:creationId xmlns:p14="http://schemas.microsoft.com/office/powerpoint/2010/main" val="31516013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wipe(left)">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left)">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203146" y="122769"/>
            <a:ext cx="9625065" cy="426225"/>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24" name="Group 23"/>
          <p:cNvGrpSpPr/>
          <p:nvPr/>
        </p:nvGrpSpPr>
        <p:grpSpPr>
          <a:xfrm>
            <a:off x="1922557" y="2720493"/>
            <a:ext cx="5987956" cy="1235141"/>
            <a:chOff x="421435" y="4379376"/>
            <a:chExt cx="5987956" cy="1235141"/>
          </a:xfrm>
        </p:grpSpPr>
        <p:graphicFrame>
          <p:nvGraphicFramePr>
            <p:cNvPr id="21" name="Object 20"/>
            <p:cNvGraphicFramePr>
              <a:graphicFrameLocks noChangeAspect="1"/>
            </p:cNvGraphicFramePr>
            <p:nvPr>
              <p:extLst>
                <p:ext uri="{D42A27DB-BD31-4B8C-83A1-F6EECF244321}">
                  <p14:modId xmlns:p14="http://schemas.microsoft.com/office/powerpoint/2010/main" val="1663852507"/>
                </p:ext>
              </p:extLst>
            </p:nvPr>
          </p:nvGraphicFramePr>
          <p:xfrm>
            <a:off x="1195355" y="4906492"/>
            <a:ext cx="3975100" cy="708025"/>
          </p:xfrm>
          <a:graphic>
            <a:graphicData uri="http://schemas.openxmlformats.org/presentationml/2006/ole">
              <mc:AlternateContent xmlns:mc="http://schemas.openxmlformats.org/markup-compatibility/2006">
                <mc:Choice xmlns:v="urn:schemas-microsoft-com:vml" Requires="v">
                  <p:oleObj spid="_x0000_s193740" name="Equation" r:id="rId4" imgW="1854000" imgH="330120" progId="Equation.DSMT4">
                    <p:embed/>
                  </p:oleObj>
                </mc:Choice>
                <mc:Fallback>
                  <p:oleObj name="Equation" r:id="rId4" imgW="1854000" imgH="330120" progId="Equation.DSMT4">
                    <p:embed/>
                    <p:pic>
                      <p:nvPicPr>
                        <p:cNvPr id="21" name="Object 20"/>
                        <p:cNvPicPr/>
                        <p:nvPr/>
                      </p:nvPicPr>
                      <p:blipFill>
                        <a:blip r:embed="rId5"/>
                        <a:stretch>
                          <a:fillRect/>
                        </a:stretch>
                      </p:blipFill>
                      <p:spPr>
                        <a:xfrm>
                          <a:off x="1195355" y="4906492"/>
                          <a:ext cx="3975100" cy="708025"/>
                        </a:xfrm>
                        <a:prstGeom prst="rect">
                          <a:avLst/>
                        </a:prstGeom>
                      </p:spPr>
                    </p:pic>
                  </p:oleObj>
                </mc:Fallback>
              </mc:AlternateContent>
            </a:graphicData>
          </a:graphic>
        </p:graphicFrame>
        <p:sp>
          <p:nvSpPr>
            <p:cNvPr id="22" name="Rectangle 21"/>
            <p:cNvSpPr/>
            <p:nvPr/>
          </p:nvSpPr>
          <p:spPr>
            <a:xfrm>
              <a:off x="421435" y="4379376"/>
              <a:ext cx="5987956" cy="461665"/>
            </a:xfrm>
            <a:prstGeom prst="rect">
              <a:avLst/>
            </a:prstGeom>
          </p:spPr>
          <p:txBody>
            <a:bodyPr wrap="square">
              <a:spAutoFit/>
            </a:bodyPr>
            <a:lstStyle/>
            <a:p>
              <a:r>
                <a:rPr lang="en-US" i="1">
                  <a:latin typeface="Times New Roman" panose="02020603050405020304" pitchFamily="18" charset="0"/>
                  <a:cs typeface="Times New Roman" panose="02020603050405020304" pitchFamily="18" charset="0"/>
                </a:rPr>
                <a:t>BCC’B’</a:t>
              </a:r>
              <a:r>
                <a:rPr lang="vi-VN" i="1">
                  <a:latin typeface="Times New Roman" panose="02020603050405020304" pitchFamily="18" charset="0"/>
                  <a:cs typeface="Times New Roman" panose="02020603050405020304" pitchFamily="18" charset="0"/>
                </a:rPr>
                <a:t> </a:t>
              </a:r>
              <a:r>
                <a:rPr lang="en-US">
                  <a:cs typeface="Times New Roman" panose="02020603050405020304" pitchFamily="18" charset="0"/>
                </a:rPr>
                <a:t>là hình chữ nhật nên</a:t>
              </a:r>
              <a:endParaRPr lang="vi-VN"/>
            </a:p>
          </p:txBody>
        </p:sp>
      </p:grpSp>
      <p:grpSp>
        <p:nvGrpSpPr>
          <p:cNvPr id="25" name="Group 24"/>
          <p:cNvGrpSpPr/>
          <p:nvPr/>
        </p:nvGrpSpPr>
        <p:grpSpPr>
          <a:xfrm>
            <a:off x="1879547" y="4107241"/>
            <a:ext cx="5006301" cy="1251001"/>
            <a:chOff x="382414" y="5140399"/>
            <a:chExt cx="5006301" cy="1251001"/>
          </a:xfrm>
        </p:grpSpPr>
        <p:graphicFrame>
          <p:nvGraphicFramePr>
            <p:cNvPr id="20" name="Object 19"/>
            <p:cNvGraphicFramePr>
              <a:graphicFrameLocks noChangeAspect="1"/>
            </p:cNvGraphicFramePr>
            <p:nvPr>
              <p:extLst>
                <p:ext uri="{D42A27DB-BD31-4B8C-83A1-F6EECF244321}">
                  <p14:modId xmlns:p14="http://schemas.microsoft.com/office/powerpoint/2010/main" val="3975263197"/>
                </p:ext>
              </p:extLst>
            </p:nvPr>
          </p:nvGraphicFramePr>
          <p:xfrm>
            <a:off x="1085002" y="5683375"/>
            <a:ext cx="4303713" cy="708025"/>
          </p:xfrm>
          <a:graphic>
            <a:graphicData uri="http://schemas.openxmlformats.org/presentationml/2006/ole">
              <mc:AlternateContent xmlns:mc="http://schemas.openxmlformats.org/markup-compatibility/2006">
                <mc:Choice xmlns:v="urn:schemas-microsoft-com:vml" Requires="v">
                  <p:oleObj spid="_x0000_s193741" name="Equation" r:id="rId6" imgW="2006280" imgH="330120" progId="Equation.DSMT4">
                    <p:embed/>
                  </p:oleObj>
                </mc:Choice>
                <mc:Fallback>
                  <p:oleObj name="Equation" r:id="rId6" imgW="2006280" imgH="330120" progId="Equation.DSMT4">
                    <p:embed/>
                    <p:pic>
                      <p:nvPicPr>
                        <p:cNvPr id="20" name="Object 19"/>
                        <p:cNvPicPr/>
                        <p:nvPr/>
                      </p:nvPicPr>
                      <p:blipFill>
                        <a:blip r:embed="rId7"/>
                        <a:stretch>
                          <a:fillRect/>
                        </a:stretch>
                      </p:blipFill>
                      <p:spPr>
                        <a:xfrm>
                          <a:off x="1085002" y="5683375"/>
                          <a:ext cx="4303713" cy="708025"/>
                        </a:xfrm>
                        <a:prstGeom prst="rect">
                          <a:avLst/>
                        </a:prstGeom>
                      </p:spPr>
                    </p:pic>
                  </p:oleObj>
                </mc:Fallback>
              </mc:AlternateContent>
            </a:graphicData>
          </a:graphic>
        </p:graphicFrame>
        <p:sp>
          <p:nvSpPr>
            <p:cNvPr id="23" name="Rectangle 22"/>
            <p:cNvSpPr/>
            <p:nvPr/>
          </p:nvSpPr>
          <p:spPr>
            <a:xfrm>
              <a:off x="382414" y="5140399"/>
              <a:ext cx="3792385" cy="461665"/>
            </a:xfrm>
            <a:prstGeom prst="rect">
              <a:avLst/>
            </a:prstGeom>
          </p:spPr>
          <p:txBody>
            <a:bodyPr wrap="none">
              <a:spAutoFit/>
            </a:bodyPr>
            <a:lstStyle/>
            <a:p>
              <a:r>
                <a:rPr lang="en-US" i="1">
                  <a:latin typeface="Times New Roman" panose="02020603050405020304" pitchFamily="18" charset="0"/>
                  <a:cs typeface="Times New Roman" panose="02020603050405020304" pitchFamily="18" charset="0"/>
                </a:rPr>
                <a:t>A’C’B’</a:t>
              </a:r>
              <a:r>
                <a:rPr lang="vi-VN" i="1">
                  <a:latin typeface="Times New Roman" panose="02020603050405020304" pitchFamily="18" charset="0"/>
                  <a:cs typeface="Times New Roman" panose="02020603050405020304" pitchFamily="18" charset="0"/>
                </a:rPr>
                <a:t> </a:t>
              </a:r>
              <a:r>
                <a:rPr lang="en-US"/>
                <a:t>là tam giác đều nên</a:t>
              </a:r>
            </a:p>
          </p:txBody>
        </p:sp>
      </p:grpSp>
      <p:grpSp>
        <p:nvGrpSpPr>
          <p:cNvPr id="26" name="Group 25"/>
          <p:cNvGrpSpPr/>
          <p:nvPr/>
        </p:nvGrpSpPr>
        <p:grpSpPr>
          <a:xfrm>
            <a:off x="203146" y="650213"/>
            <a:ext cx="11834865" cy="1741320"/>
            <a:chOff x="69919" y="2451269"/>
            <a:chExt cx="11834865" cy="1741320"/>
          </a:xfrm>
        </p:grpSpPr>
        <p:grpSp>
          <p:nvGrpSpPr>
            <p:cNvPr id="10" name="Group 9"/>
            <p:cNvGrpSpPr/>
            <p:nvPr/>
          </p:nvGrpSpPr>
          <p:grpSpPr>
            <a:xfrm>
              <a:off x="69919" y="2451269"/>
              <a:ext cx="11834865" cy="1741320"/>
              <a:chOff x="150812" y="152400"/>
              <a:chExt cx="11834865" cy="1741320"/>
            </a:xfrm>
          </p:grpSpPr>
          <p:grpSp>
            <p:nvGrpSpPr>
              <p:cNvPr id="11" name="Group 10"/>
              <p:cNvGrpSpPr/>
              <p:nvPr/>
            </p:nvGrpSpPr>
            <p:grpSpPr>
              <a:xfrm>
                <a:off x="150812" y="152400"/>
                <a:ext cx="11834865" cy="1741320"/>
                <a:chOff x="231654" y="143719"/>
                <a:chExt cx="9440605" cy="1368546"/>
              </a:xfrm>
            </p:grpSpPr>
            <p:sp>
              <p:nvSpPr>
                <p:cNvPr id="13" name="Rounded Rectangle 12"/>
                <p:cNvSpPr/>
                <p:nvPr/>
              </p:nvSpPr>
              <p:spPr>
                <a:xfrm>
                  <a:off x="839497" y="196527"/>
                  <a:ext cx="8832762" cy="1315738"/>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Oval 13"/>
                <p:cNvSpPr/>
                <p:nvPr/>
              </p:nvSpPr>
              <p:spPr>
                <a:xfrm>
                  <a:off x="231654" y="143719"/>
                  <a:ext cx="1445358" cy="13685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Oval 14"/>
                <p:cNvSpPr/>
                <p:nvPr/>
              </p:nvSpPr>
              <p:spPr>
                <a:xfrm>
                  <a:off x="231654" y="143719"/>
                  <a:ext cx="1337256" cy="131049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p:cNvSpPr/>
                <p:nvPr/>
              </p:nvSpPr>
              <p:spPr>
                <a:xfrm>
                  <a:off x="684398" y="588656"/>
                  <a:ext cx="539870" cy="87080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spc="50">
                      <a:ln w="11430"/>
                      <a:solidFill>
                        <a:srgbClr val="C00000"/>
                      </a:solidFill>
                      <a:effectLst>
                        <a:outerShdw blurRad="76200" dist="50800" dir="5400000" algn="tl" rotWithShape="0">
                          <a:srgbClr val="000000">
                            <a:alpha val="65000"/>
                          </a:srgbClr>
                        </a:outerShdw>
                      </a:effectLst>
                      <a:latin typeface=".VnCentury SchoolbookH" pitchFamily="34" charset="0"/>
                    </a:rPr>
                    <a:t>9</a:t>
                  </a:r>
                  <a:endParaRPr lang="en-US" sz="8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2" name="Picture 11"/>
              <p:cNvPicPr>
                <a:picLocks noChangeAspect="1"/>
              </p:cNvPicPr>
              <p:nvPr/>
            </p:nvPicPr>
            <p:blipFill>
              <a:blip r:embed="rId8"/>
              <a:stretch>
                <a:fillRect/>
              </a:stretch>
            </p:blipFill>
            <p:spPr>
              <a:xfrm>
                <a:off x="373896" y="427321"/>
                <a:ext cx="1444877" cy="585267"/>
              </a:xfrm>
              <a:prstGeom prst="rect">
                <a:avLst/>
              </a:prstGeom>
            </p:spPr>
          </p:pic>
        </p:grpSp>
        <p:sp>
          <p:nvSpPr>
            <p:cNvPr id="17" name="Rectangle 16"/>
            <p:cNvSpPr/>
            <p:nvPr/>
          </p:nvSpPr>
          <p:spPr>
            <a:xfrm>
              <a:off x="1928240" y="2673307"/>
              <a:ext cx="9443145" cy="461665"/>
            </a:xfrm>
            <a:prstGeom prst="rect">
              <a:avLst/>
            </a:prstGeom>
          </p:spPr>
          <p:txBody>
            <a:bodyPr wrap="square">
              <a:spAutoFit/>
            </a:bodyPr>
            <a:lstStyle/>
            <a:p>
              <a:pPr marL="342900" indent="-342900">
                <a:buFont typeface="Wingdings" panose="05000000000000000000" pitchFamily="2" charset="2"/>
                <a:buChar char="v"/>
              </a:pPr>
              <a:r>
                <a:rPr lang="en-US" b="1">
                  <a:cs typeface="Times New Roman" panose="02020603050405020304" pitchFamily="18" charset="0"/>
                </a:rPr>
                <a:t>Cho hình lăng trụ tam giác đều</a:t>
              </a:r>
              <a:r>
                <a:rPr lang="en-US" b="1"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ABC.A’B’C’</a:t>
              </a:r>
              <a:r>
                <a:rPr lang="vi-VN" i="1">
                  <a:latin typeface="Times New Roman" panose="02020603050405020304" pitchFamily="18" charset="0"/>
                  <a:cs typeface="Times New Roman" panose="02020603050405020304" pitchFamily="18" charset="0"/>
                </a:rPr>
                <a:t> </a:t>
              </a:r>
              <a:r>
                <a:rPr lang="en-US" i="1">
                  <a:latin typeface="Times New Roman" panose="02020603050405020304" pitchFamily="18" charset="0"/>
                  <a:cs typeface="Times New Roman" panose="02020603050405020304" pitchFamily="18" charset="0"/>
                </a:rPr>
                <a:t>. </a:t>
              </a:r>
              <a:r>
                <a:rPr lang="en-US" b="1"/>
                <a:t>Tính các góc:</a:t>
              </a:r>
              <a:endParaRPr lang="vi-VN" b="1"/>
            </a:p>
          </p:txBody>
        </p:sp>
        <p:graphicFrame>
          <p:nvGraphicFramePr>
            <p:cNvPr id="9" name="Object 8"/>
            <p:cNvGraphicFramePr>
              <a:graphicFrameLocks noChangeAspect="1"/>
            </p:cNvGraphicFramePr>
            <p:nvPr>
              <p:extLst>
                <p:ext uri="{D42A27DB-BD31-4B8C-83A1-F6EECF244321}">
                  <p14:modId xmlns:p14="http://schemas.microsoft.com/office/powerpoint/2010/main" val="2852086350"/>
                </p:ext>
              </p:extLst>
            </p:nvPr>
          </p:nvGraphicFramePr>
          <p:xfrm>
            <a:off x="4348286" y="3129794"/>
            <a:ext cx="1387475" cy="706437"/>
          </p:xfrm>
          <a:graphic>
            <a:graphicData uri="http://schemas.openxmlformats.org/presentationml/2006/ole">
              <mc:AlternateContent xmlns:mc="http://schemas.openxmlformats.org/markup-compatibility/2006">
                <mc:Choice xmlns:v="urn:schemas-microsoft-com:vml" Requires="v">
                  <p:oleObj spid="_x0000_s193742" name="Equation" r:id="rId9" imgW="647640" imgH="330120" progId="Equation.DSMT4">
                    <p:embed/>
                  </p:oleObj>
                </mc:Choice>
                <mc:Fallback>
                  <p:oleObj name="Equation" r:id="rId9" imgW="647640" imgH="330120" progId="Equation.DSMT4">
                    <p:embed/>
                    <p:pic>
                      <p:nvPicPr>
                        <p:cNvPr id="9" name="Object 8"/>
                        <p:cNvPicPr/>
                        <p:nvPr/>
                      </p:nvPicPr>
                      <p:blipFill>
                        <a:blip r:embed="rId10"/>
                        <a:stretch>
                          <a:fillRect/>
                        </a:stretch>
                      </p:blipFill>
                      <p:spPr>
                        <a:xfrm>
                          <a:off x="4348286" y="3129794"/>
                          <a:ext cx="1387475" cy="706437"/>
                        </a:xfrm>
                        <a:prstGeom prst="rect">
                          <a:avLst/>
                        </a:prstGeom>
                      </p:spPr>
                    </p:pic>
                  </p:oleObj>
                </mc:Fallback>
              </mc:AlternateContent>
            </a:graphicData>
          </a:graphic>
        </p:graphicFrame>
        <p:sp>
          <p:nvSpPr>
            <p:cNvPr id="18" name="Rectangle 17"/>
            <p:cNvSpPr/>
            <p:nvPr/>
          </p:nvSpPr>
          <p:spPr>
            <a:xfrm>
              <a:off x="5770197" y="3217628"/>
              <a:ext cx="510076" cy="461665"/>
            </a:xfrm>
            <a:prstGeom prst="rect">
              <a:avLst/>
            </a:prstGeom>
          </p:spPr>
          <p:txBody>
            <a:bodyPr wrap="none">
              <a:spAutoFit/>
            </a:bodyPr>
            <a:lstStyle/>
            <a:p>
              <a:r>
                <a:rPr lang="en-US"/>
                <a:t>và</a:t>
              </a:r>
            </a:p>
          </p:txBody>
        </p:sp>
        <p:graphicFrame>
          <p:nvGraphicFramePr>
            <p:cNvPr id="28" name="Object 27"/>
            <p:cNvGraphicFramePr>
              <a:graphicFrameLocks noChangeAspect="1"/>
            </p:cNvGraphicFramePr>
            <p:nvPr>
              <p:extLst>
                <p:ext uri="{D42A27DB-BD31-4B8C-83A1-F6EECF244321}">
                  <p14:modId xmlns:p14="http://schemas.microsoft.com/office/powerpoint/2010/main" val="34657744"/>
                </p:ext>
              </p:extLst>
            </p:nvPr>
          </p:nvGraphicFramePr>
          <p:xfrm>
            <a:off x="6307261" y="3109156"/>
            <a:ext cx="1470025" cy="708025"/>
          </p:xfrm>
          <a:graphic>
            <a:graphicData uri="http://schemas.openxmlformats.org/presentationml/2006/ole">
              <mc:AlternateContent xmlns:mc="http://schemas.openxmlformats.org/markup-compatibility/2006">
                <mc:Choice xmlns:v="urn:schemas-microsoft-com:vml" Requires="v">
                  <p:oleObj spid="_x0000_s193743" name="Equation" r:id="rId11" imgW="685800" imgH="330120" progId="Equation.DSMT4">
                    <p:embed/>
                  </p:oleObj>
                </mc:Choice>
                <mc:Fallback>
                  <p:oleObj name="Equation" r:id="rId11" imgW="685800" imgH="330120" progId="Equation.DSMT4">
                    <p:embed/>
                    <p:pic>
                      <p:nvPicPr>
                        <p:cNvPr id="28" name="Object 27"/>
                        <p:cNvPicPr/>
                        <p:nvPr/>
                      </p:nvPicPr>
                      <p:blipFill>
                        <a:blip r:embed="rId12"/>
                        <a:stretch>
                          <a:fillRect/>
                        </a:stretch>
                      </p:blipFill>
                      <p:spPr>
                        <a:xfrm>
                          <a:off x="6307261" y="3109156"/>
                          <a:ext cx="1470025" cy="708025"/>
                        </a:xfrm>
                        <a:prstGeom prst="rect">
                          <a:avLst/>
                        </a:prstGeom>
                      </p:spPr>
                    </p:pic>
                  </p:oleObj>
                </mc:Fallback>
              </mc:AlternateContent>
            </a:graphicData>
          </a:graphic>
        </p:graphicFrame>
      </p:grpSp>
      <p:grpSp>
        <p:nvGrpSpPr>
          <p:cNvPr id="3" name="Group 2"/>
          <p:cNvGrpSpPr/>
          <p:nvPr/>
        </p:nvGrpSpPr>
        <p:grpSpPr>
          <a:xfrm>
            <a:off x="8020527" y="2458724"/>
            <a:ext cx="3962399" cy="4261489"/>
            <a:chOff x="8075612" y="2458724"/>
            <a:chExt cx="3962399" cy="4261489"/>
          </a:xfrm>
        </p:grpSpPr>
        <p:sp>
          <p:nvSpPr>
            <p:cNvPr id="38" name="Rounded Rectangle 37"/>
            <p:cNvSpPr/>
            <p:nvPr/>
          </p:nvSpPr>
          <p:spPr>
            <a:xfrm>
              <a:off x="8075612" y="2458724"/>
              <a:ext cx="3962399" cy="4251827"/>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3"/>
            <a:stretch>
              <a:fillRect/>
            </a:stretch>
          </p:blipFill>
          <p:spPr>
            <a:xfrm>
              <a:off x="8707338" y="2642818"/>
              <a:ext cx="2797273" cy="3272845"/>
            </a:xfrm>
            <a:prstGeom prst="rect">
              <a:avLst/>
            </a:prstGeom>
          </p:spPr>
        </p:pic>
        <p:sp>
          <p:nvSpPr>
            <p:cNvPr id="29" name="Rectangle 28"/>
            <p:cNvSpPr/>
            <p:nvPr/>
          </p:nvSpPr>
          <p:spPr>
            <a:xfrm>
              <a:off x="9876346" y="6320103"/>
              <a:ext cx="1101696" cy="400110"/>
            </a:xfrm>
            <a:prstGeom prst="rect">
              <a:avLst/>
            </a:prstGeom>
          </p:spPr>
          <p:txBody>
            <a:bodyPr wrap="square">
              <a:spAutoFit/>
            </a:bodyPr>
            <a:lstStyle/>
            <a:p>
              <a:r>
                <a:rPr lang="en-US" sz="2000" b="1">
                  <a:solidFill>
                    <a:srgbClr val="FF0000"/>
                  </a:solidFill>
                </a:rPr>
                <a:t>H. 2.25</a:t>
              </a:r>
            </a:p>
          </p:txBody>
        </p:sp>
        <p:graphicFrame>
          <p:nvGraphicFramePr>
            <p:cNvPr id="30" name="Object 29"/>
            <p:cNvGraphicFramePr>
              <a:graphicFrameLocks noChangeAspect="1"/>
            </p:cNvGraphicFramePr>
            <p:nvPr>
              <p:extLst>
                <p:ext uri="{D42A27DB-BD31-4B8C-83A1-F6EECF244321}">
                  <p14:modId xmlns:p14="http://schemas.microsoft.com/office/powerpoint/2010/main" val="343864559"/>
                </p:ext>
              </p:extLst>
            </p:nvPr>
          </p:nvGraphicFramePr>
          <p:xfrm>
            <a:off x="11383538" y="2496286"/>
            <a:ext cx="291929" cy="291036"/>
          </p:xfrm>
          <a:graphic>
            <a:graphicData uri="http://schemas.openxmlformats.org/presentationml/2006/ole">
              <mc:AlternateContent xmlns:mc="http://schemas.openxmlformats.org/markup-compatibility/2006">
                <mc:Choice xmlns:v="urn:schemas-microsoft-com:vml" Requires="v">
                  <p:oleObj spid="_x0000_s193744" name="Equation" r:id="rId14" imgW="164880" imgH="190440" progId="Equation.DSMT4">
                    <p:embed/>
                  </p:oleObj>
                </mc:Choice>
                <mc:Fallback>
                  <p:oleObj name="Equation" r:id="rId14" imgW="164880" imgH="190440" progId="Equation.DSMT4">
                    <p:embed/>
                    <p:pic>
                      <p:nvPicPr>
                        <p:cNvPr id="13" name="Object 12"/>
                        <p:cNvPicPr/>
                        <p:nvPr/>
                      </p:nvPicPr>
                      <p:blipFill>
                        <a:blip r:embed="rId15"/>
                        <a:stretch>
                          <a:fillRect/>
                        </a:stretch>
                      </p:blipFill>
                      <p:spPr>
                        <a:xfrm>
                          <a:off x="11383538" y="2496286"/>
                          <a:ext cx="291929" cy="291036"/>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2868235938"/>
                </p:ext>
              </p:extLst>
            </p:nvPr>
          </p:nvGraphicFramePr>
          <p:xfrm>
            <a:off x="8522041" y="3046157"/>
            <a:ext cx="291047" cy="272001"/>
          </p:xfrm>
          <a:graphic>
            <a:graphicData uri="http://schemas.openxmlformats.org/presentationml/2006/ole">
              <mc:AlternateContent xmlns:mc="http://schemas.openxmlformats.org/markup-compatibility/2006">
                <mc:Choice xmlns:v="urn:schemas-microsoft-com:vml" Requires="v">
                  <p:oleObj spid="_x0000_s193745" name="Equation" r:id="rId16" imgW="164880" imgH="177480" progId="Equation.DSMT4">
                    <p:embed/>
                  </p:oleObj>
                </mc:Choice>
                <mc:Fallback>
                  <p:oleObj name="Equation" r:id="rId16" imgW="164880" imgH="177480" progId="Equation.DSMT4">
                    <p:embed/>
                    <p:pic>
                      <p:nvPicPr>
                        <p:cNvPr id="26" name="Object 25"/>
                        <p:cNvPicPr/>
                        <p:nvPr/>
                      </p:nvPicPr>
                      <p:blipFill>
                        <a:blip r:embed="rId17"/>
                        <a:stretch>
                          <a:fillRect/>
                        </a:stretch>
                      </p:blipFill>
                      <p:spPr>
                        <a:xfrm>
                          <a:off x="8522041" y="3046157"/>
                          <a:ext cx="291047" cy="272001"/>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40129504"/>
                </p:ext>
              </p:extLst>
            </p:nvPr>
          </p:nvGraphicFramePr>
          <p:xfrm>
            <a:off x="10281671" y="3819633"/>
            <a:ext cx="291047" cy="272001"/>
          </p:xfrm>
          <a:graphic>
            <a:graphicData uri="http://schemas.openxmlformats.org/presentationml/2006/ole">
              <mc:AlternateContent xmlns:mc="http://schemas.openxmlformats.org/markup-compatibility/2006">
                <mc:Choice xmlns:v="urn:schemas-microsoft-com:vml" Requires="v">
                  <p:oleObj spid="_x0000_s193746" name="Equation" r:id="rId18" imgW="164880" imgH="177480" progId="Equation.DSMT4">
                    <p:embed/>
                  </p:oleObj>
                </mc:Choice>
                <mc:Fallback>
                  <p:oleObj name="Equation" r:id="rId18" imgW="164880" imgH="177480" progId="Equation.DSMT4">
                    <p:embed/>
                    <p:pic>
                      <p:nvPicPr>
                        <p:cNvPr id="28" name="Object 27"/>
                        <p:cNvPicPr/>
                        <p:nvPr/>
                      </p:nvPicPr>
                      <p:blipFill>
                        <a:blip r:embed="rId19"/>
                        <a:stretch>
                          <a:fillRect/>
                        </a:stretch>
                      </p:blipFill>
                      <p:spPr>
                        <a:xfrm>
                          <a:off x="10281671" y="3819633"/>
                          <a:ext cx="291047" cy="272001"/>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498038652"/>
                </p:ext>
              </p:extLst>
            </p:nvPr>
          </p:nvGraphicFramePr>
          <p:xfrm>
            <a:off x="8561607" y="5410796"/>
            <a:ext cx="356221" cy="291035"/>
          </p:xfrm>
          <a:graphic>
            <a:graphicData uri="http://schemas.openxmlformats.org/presentationml/2006/ole">
              <mc:AlternateContent xmlns:mc="http://schemas.openxmlformats.org/markup-compatibility/2006">
                <mc:Choice xmlns:v="urn:schemas-microsoft-com:vml" Requires="v">
                  <p:oleObj spid="_x0000_s193747" name="Equation" r:id="rId20" imgW="203040" imgH="190440" progId="Equation.DSMT4">
                    <p:embed/>
                  </p:oleObj>
                </mc:Choice>
                <mc:Fallback>
                  <p:oleObj name="Equation" r:id="rId20" imgW="203040" imgH="190440" progId="Equation.DSMT4">
                    <p:embed/>
                    <p:pic>
                      <p:nvPicPr>
                        <p:cNvPr id="29" name="Object 28"/>
                        <p:cNvPicPr/>
                        <p:nvPr/>
                      </p:nvPicPr>
                      <p:blipFill>
                        <a:blip r:embed="rId21"/>
                        <a:stretch>
                          <a:fillRect/>
                        </a:stretch>
                      </p:blipFill>
                      <p:spPr>
                        <a:xfrm>
                          <a:off x="8561607" y="5410796"/>
                          <a:ext cx="356221" cy="29103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953718239"/>
                </p:ext>
              </p:extLst>
            </p:nvPr>
          </p:nvGraphicFramePr>
          <p:xfrm>
            <a:off x="10249083" y="5893160"/>
            <a:ext cx="356222" cy="291035"/>
          </p:xfrm>
          <a:graphic>
            <a:graphicData uri="http://schemas.openxmlformats.org/presentationml/2006/ole">
              <mc:AlternateContent xmlns:mc="http://schemas.openxmlformats.org/markup-compatibility/2006">
                <mc:Choice xmlns:v="urn:schemas-microsoft-com:vml" Requires="v">
                  <p:oleObj spid="_x0000_s193748" name="Equation" r:id="rId22" imgW="203040" imgH="190440" progId="Equation.DSMT4">
                    <p:embed/>
                  </p:oleObj>
                </mc:Choice>
                <mc:Fallback>
                  <p:oleObj name="Equation" r:id="rId22" imgW="203040" imgH="190440" progId="Equation.DSMT4">
                    <p:embed/>
                    <p:pic>
                      <p:nvPicPr>
                        <p:cNvPr id="31" name="Object 30"/>
                        <p:cNvPicPr/>
                        <p:nvPr/>
                      </p:nvPicPr>
                      <p:blipFill>
                        <a:blip r:embed="rId23"/>
                        <a:stretch>
                          <a:fillRect/>
                        </a:stretch>
                      </p:blipFill>
                      <p:spPr>
                        <a:xfrm>
                          <a:off x="10249083" y="5893160"/>
                          <a:ext cx="356222" cy="291035"/>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151417396"/>
                </p:ext>
              </p:extLst>
            </p:nvPr>
          </p:nvGraphicFramePr>
          <p:xfrm>
            <a:off x="11372798" y="4829060"/>
            <a:ext cx="359697" cy="310639"/>
          </p:xfrm>
          <a:graphic>
            <a:graphicData uri="http://schemas.openxmlformats.org/presentationml/2006/ole">
              <mc:AlternateContent xmlns:mc="http://schemas.openxmlformats.org/markup-compatibility/2006">
                <mc:Choice xmlns:v="urn:schemas-microsoft-com:vml" Requires="v">
                  <p:oleObj spid="_x0000_s193749" name="Equation" r:id="rId24" imgW="203040" imgH="203040" progId="Equation.DSMT4">
                    <p:embed/>
                  </p:oleObj>
                </mc:Choice>
                <mc:Fallback>
                  <p:oleObj name="Equation" r:id="rId24" imgW="203040" imgH="203040" progId="Equation.DSMT4">
                    <p:embed/>
                    <p:pic>
                      <p:nvPicPr>
                        <p:cNvPr id="32" name="Object 31"/>
                        <p:cNvPicPr/>
                        <p:nvPr/>
                      </p:nvPicPr>
                      <p:blipFill>
                        <a:blip r:embed="rId25"/>
                        <a:stretch>
                          <a:fillRect/>
                        </a:stretch>
                      </p:blipFill>
                      <p:spPr>
                        <a:xfrm>
                          <a:off x="11372798" y="4829060"/>
                          <a:ext cx="359697" cy="310639"/>
                        </a:xfrm>
                        <a:prstGeom prst="rect">
                          <a:avLst/>
                        </a:prstGeom>
                      </p:spPr>
                    </p:pic>
                  </p:oleObj>
                </mc:Fallback>
              </mc:AlternateContent>
            </a:graphicData>
          </a:graphic>
        </p:graphicFrame>
      </p:grpSp>
      <p:pic>
        <p:nvPicPr>
          <p:cNvPr id="4" name="Picture 3">
            <a:extLst>
              <a:ext uri="{FF2B5EF4-FFF2-40B4-BE49-F238E27FC236}">
                <a16:creationId xmlns:a16="http://schemas.microsoft.com/office/drawing/2014/main" id="{79CFA4FB-8D69-40DE-BFC9-A8FF47560B5A}"/>
              </a:ext>
            </a:extLst>
          </p:cNvPr>
          <p:cNvPicPr>
            <a:picLocks noChangeAspect="1"/>
          </p:cNvPicPr>
          <p:nvPr/>
        </p:nvPicPr>
        <p:blipFill>
          <a:blip r:embed="rId26"/>
          <a:stretch>
            <a:fillRect/>
          </a:stretch>
        </p:blipFill>
        <p:spPr>
          <a:xfrm>
            <a:off x="929400" y="5682386"/>
            <a:ext cx="6806249" cy="1003617"/>
          </a:xfrm>
          <a:prstGeom prst="rect">
            <a:avLst/>
          </a:prstGeom>
        </p:spPr>
      </p:pic>
    </p:spTree>
    <p:extLst>
      <p:ext uri="{BB962C8B-B14F-4D97-AF65-F5344CB8AC3E}">
        <p14:creationId xmlns:p14="http://schemas.microsoft.com/office/powerpoint/2010/main" val="27343832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ounded Rectangle 17"/>
          <p:cNvSpPr/>
          <p:nvPr/>
        </p:nvSpPr>
        <p:spPr>
          <a:xfrm>
            <a:off x="311768" y="670530"/>
            <a:ext cx="8349821" cy="1752600"/>
          </a:xfrm>
          <a:prstGeom prst="roundRect">
            <a:avLst>
              <a:gd name="adj" fmla="val 0"/>
            </a:avLst>
          </a:prstGeom>
          <a:gradFill flip="none" rotWithShape="1">
            <a:gsLst>
              <a:gs pos="0">
                <a:srgbClr val="94B0B7"/>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AutoShape 4"/>
          <p:cNvSpPr>
            <a:spLocks noChangeArrowheads="1"/>
          </p:cNvSpPr>
          <p:nvPr/>
        </p:nvSpPr>
        <p:spPr bwMode="gray">
          <a:xfrm>
            <a:off x="203147" y="122769"/>
            <a:ext cx="5891265" cy="41063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I . V</a:t>
            </a:r>
            <a:r>
              <a:rPr lang="vi-VN" sz="2100" b="1">
                <a:solidFill>
                  <a:srgbClr val="FFFFFF"/>
                </a:solidFill>
                <a:effectLst>
                  <a:outerShdw blurRad="38100" dist="38100" dir="2700000" algn="tl">
                    <a:srgbClr val="000000"/>
                  </a:outerShdw>
                </a:effectLst>
                <a:latin typeface="Arial" pitchFamily="34" charset="0"/>
                <a:cs typeface="Arial" pitchFamily="34" charset="0"/>
              </a:rPr>
              <a:t>ECTƠ</a:t>
            </a:r>
            <a:r>
              <a:rPr lang="en-US" sz="2100" b="1">
                <a:solidFill>
                  <a:srgbClr val="FFFFFF"/>
                </a:solidFill>
                <a:effectLst>
                  <a:outerShdw blurRad="38100" dist="38100" dir="2700000" algn="tl">
                    <a:srgbClr val="000000"/>
                  </a:outerShdw>
                </a:effectLst>
                <a:latin typeface="Arial" pitchFamily="34" charset="0"/>
                <a:cs typeface="Arial" pitchFamily="34" charset="0"/>
              </a:rPr>
              <a:t> TRONG KHÔNG GIAN </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sp>
        <p:nvSpPr>
          <p:cNvPr id="5" name="Rectangle 4"/>
          <p:cNvSpPr/>
          <p:nvPr/>
        </p:nvSpPr>
        <p:spPr>
          <a:xfrm>
            <a:off x="335390" y="762000"/>
            <a:ext cx="8273622" cy="1569660"/>
          </a:xfrm>
          <a:prstGeom prst="rect">
            <a:avLst/>
          </a:prstGeom>
        </p:spPr>
        <p:txBody>
          <a:bodyPr wrap="square">
            <a:spAutoFit/>
          </a:bodyPr>
          <a:lstStyle/>
          <a:p>
            <a:r>
              <a:rPr lang="en-US" b="1"/>
              <a:t>                   </a:t>
            </a:r>
            <a:r>
              <a:rPr lang="vi-VN" b="1"/>
              <a:t>Trong </a:t>
            </a:r>
            <a:r>
              <a:rPr lang="vi-VN" b="1">
                <a:solidFill>
                  <a:srgbClr val="C00000"/>
                </a:solidFill>
              </a:rPr>
              <a:t>Hình 2.2</a:t>
            </a:r>
            <a:r>
              <a:rPr lang="vi-VN" b="1"/>
              <a:t>, lực căng dây được thể hiện bởi các đoạn thẳng có mũi tên màu đỏ.</a:t>
            </a:r>
            <a:r>
              <a:rPr lang="en-US" b="1"/>
              <a:t> </a:t>
            </a:r>
            <a:r>
              <a:rPr lang="vi-VN" b="1"/>
              <a:t>Các đoạn thẳng này cho biết gì về hướng và độ lớn của các lực căng dây?</a:t>
            </a:r>
            <a:r>
              <a:rPr lang="en-US" b="1">
                <a:latin typeface="Arial" panose="020B0604020202020204" pitchFamily="34" charset="0"/>
                <a:cs typeface="Arial" panose="020B0604020202020204" pitchFamily="34" charset="0"/>
              </a:rPr>
              <a:t> Chúng</a:t>
            </a:r>
            <a:r>
              <a:rPr lang="vi-VN" b="1">
                <a:latin typeface="Arial" panose="020B0604020202020204" pitchFamily="34" charset="0"/>
                <a:cs typeface="Arial" panose="020B0604020202020204" pitchFamily="34" charset="0"/>
              </a:rPr>
              <a:t> </a:t>
            </a:r>
            <a:r>
              <a:rPr lang="vi-VN" b="1"/>
              <a:t>có cùng nằm trong một mặt phẳng không?</a:t>
            </a:r>
            <a:endParaRPr lang="en-US" b="1"/>
          </a:p>
        </p:txBody>
      </p:sp>
      <p:grpSp>
        <p:nvGrpSpPr>
          <p:cNvPr id="7" name="Group 6">
            <a:extLst>
              <a:ext uri="{FF2B5EF4-FFF2-40B4-BE49-F238E27FC236}">
                <a16:creationId xmlns:a16="http://schemas.microsoft.com/office/drawing/2014/main" id="{3177F55E-BAC6-41A5-A38B-F2A6D6779CC9}"/>
              </a:ext>
            </a:extLst>
          </p:cNvPr>
          <p:cNvGrpSpPr/>
          <p:nvPr/>
        </p:nvGrpSpPr>
        <p:grpSpPr>
          <a:xfrm>
            <a:off x="8761412" y="533401"/>
            <a:ext cx="3276600" cy="4447864"/>
            <a:chOff x="8761412" y="533401"/>
            <a:chExt cx="3276600" cy="4447864"/>
          </a:xfrm>
        </p:grpSpPr>
        <p:pic>
          <p:nvPicPr>
            <p:cNvPr id="3" name="Picture 2"/>
            <p:cNvPicPr>
              <a:picLocks noChangeAspect="1"/>
            </p:cNvPicPr>
            <p:nvPr/>
          </p:nvPicPr>
          <p:blipFill>
            <a:blip r:embed="rId3"/>
            <a:stretch>
              <a:fillRect/>
            </a:stretch>
          </p:blipFill>
          <p:spPr>
            <a:xfrm>
              <a:off x="8761412" y="533401"/>
              <a:ext cx="3276600" cy="4150360"/>
            </a:xfrm>
            <a:prstGeom prst="rect">
              <a:avLst/>
            </a:prstGeom>
          </p:spPr>
        </p:pic>
        <p:sp>
          <p:nvSpPr>
            <p:cNvPr id="6" name="Rectangle 5"/>
            <p:cNvSpPr/>
            <p:nvPr/>
          </p:nvSpPr>
          <p:spPr>
            <a:xfrm>
              <a:off x="9980612" y="4611933"/>
              <a:ext cx="1082348" cy="369332"/>
            </a:xfrm>
            <a:prstGeom prst="rect">
              <a:avLst/>
            </a:prstGeom>
          </p:spPr>
          <p:txBody>
            <a:bodyPr wrap="none">
              <a:spAutoFit/>
            </a:bodyPr>
            <a:lstStyle/>
            <a:p>
              <a:r>
                <a:rPr lang="en-US" sz="1800" b="1">
                  <a:solidFill>
                    <a:srgbClr val="C00000"/>
                  </a:solidFill>
                </a:rPr>
                <a:t>Hình 2.2</a:t>
              </a:r>
            </a:p>
          </p:txBody>
        </p:sp>
      </p:grpSp>
      <p:sp>
        <p:nvSpPr>
          <p:cNvPr id="17" name="TextBox 16"/>
          <p:cNvSpPr txBox="1"/>
          <p:nvPr/>
        </p:nvSpPr>
        <p:spPr>
          <a:xfrm>
            <a:off x="332587" y="652749"/>
            <a:ext cx="1714105" cy="646331"/>
          </a:xfrm>
          <a:prstGeom prst="rect">
            <a:avLst/>
          </a:prstGeom>
          <a:noFill/>
        </p:spPr>
        <p:txBody>
          <a:bodyPr wrap="square" rtlCol="0">
            <a:spAutoFit/>
          </a:bodyPr>
          <a:lstStyle/>
          <a:p>
            <a:r>
              <a:rPr lang="en-US" sz="3600" b="1" i="1">
                <a:solidFill>
                  <a:schemeClr val="accent3">
                    <a:lumMod val="50000"/>
                  </a:schemeClr>
                </a:solidFill>
                <a:latin typeface="Alfa Slab One" panose="00000500000000000000" pitchFamily="2" charset="0"/>
              </a:rPr>
              <a:t>HĐ 1.</a:t>
            </a:r>
          </a:p>
        </p:txBody>
      </p:sp>
      <p:sp>
        <p:nvSpPr>
          <p:cNvPr id="9" name="Rectangle 8"/>
          <p:cNvSpPr/>
          <p:nvPr/>
        </p:nvSpPr>
        <p:spPr>
          <a:xfrm>
            <a:off x="203147" y="2771753"/>
            <a:ext cx="8482064" cy="1200329"/>
          </a:xfrm>
          <a:prstGeom prst="rect">
            <a:avLst/>
          </a:prstGeom>
        </p:spPr>
        <p:txBody>
          <a:bodyPr wrap="square">
            <a:spAutoFit/>
          </a:bodyPr>
          <a:lstStyle/>
          <a:p>
            <a:pPr marL="342900" indent="-342900">
              <a:buFont typeface="Wingdings" panose="05000000000000000000" pitchFamily="2" charset="2"/>
              <a:buChar char="v"/>
            </a:pPr>
            <a:r>
              <a:rPr lang="vi-VN"/>
              <a:t>Các đoạn thẳng có mũi tên màu đỏ thể hiện rằng </a:t>
            </a:r>
            <a:r>
              <a:rPr lang="vi-VN">
                <a:solidFill>
                  <a:srgbClr val="C00000"/>
                </a:solidFill>
              </a:rPr>
              <a:t>lực căng dây nằm dọc theo dây treo và hướng về phía móc treo của cần cẩu</a:t>
            </a:r>
            <a:r>
              <a:rPr lang="vi-VN"/>
              <a:t>. Độ lớn của các lực căn</a:t>
            </a:r>
            <a:r>
              <a:rPr lang="en-US"/>
              <a:t>g</a:t>
            </a:r>
            <a:r>
              <a:rPr lang="vi-VN"/>
              <a:t> dây xấp xỉ bằng nhau.</a:t>
            </a:r>
            <a:endParaRPr lang="en-US"/>
          </a:p>
        </p:txBody>
      </p:sp>
      <p:pic>
        <p:nvPicPr>
          <p:cNvPr id="10" name="Picture 9"/>
          <p:cNvPicPr>
            <a:picLocks noChangeAspect="1"/>
          </p:cNvPicPr>
          <p:nvPr/>
        </p:nvPicPr>
        <p:blipFill>
          <a:blip r:embed="rId4"/>
          <a:stretch>
            <a:fillRect/>
          </a:stretch>
        </p:blipFill>
        <p:spPr>
          <a:xfrm>
            <a:off x="3579812" y="2466927"/>
            <a:ext cx="1280271" cy="304826"/>
          </a:xfrm>
          <a:prstGeom prst="rect">
            <a:avLst/>
          </a:prstGeom>
        </p:spPr>
      </p:pic>
      <p:sp>
        <p:nvSpPr>
          <p:cNvPr id="22" name="Rectangle 21"/>
          <p:cNvSpPr/>
          <p:nvPr/>
        </p:nvSpPr>
        <p:spPr>
          <a:xfrm>
            <a:off x="179525" y="3972082"/>
            <a:ext cx="8482064" cy="830997"/>
          </a:xfrm>
          <a:prstGeom prst="rect">
            <a:avLst/>
          </a:prstGeom>
        </p:spPr>
        <p:txBody>
          <a:bodyPr wrap="square">
            <a:spAutoFit/>
          </a:bodyPr>
          <a:lstStyle/>
          <a:p>
            <a:pPr marL="342900" indent="-342900">
              <a:buFont typeface="Wingdings" panose="05000000000000000000" pitchFamily="2" charset="2"/>
              <a:buChar char="v"/>
            </a:pPr>
            <a:r>
              <a:rPr lang="vi-VN"/>
              <a:t>Các đoạn thẳng có mũi tên màu </a:t>
            </a:r>
            <a:r>
              <a:rPr lang="vi-VN">
                <a:latin typeface="Arial" panose="020B0604020202020204" pitchFamily="34" charset="0"/>
                <a:cs typeface="Arial" panose="020B0604020202020204" pitchFamily="34" charset="0"/>
              </a:rPr>
              <a:t>đỏ </a:t>
            </a:r>
            <a:r>
              <a:rPr lang="en-US">
                <a:latin typeface="Arial" panose="020B0604020202020204" pitchFamily="34" charset="0"/>
                <a:cs typeface="Arial" panose="020B0604020202020204" pitchFamily="34" charset="0"/>
              </a:rPr>
              <a:t>không cùng nằm trong một mặt phẳng</a:t>
            </a:r>
            <a:r>
              <a:rPr lang="vi-VN">
                <a:latin typeface="Arial" panose="020B0604020202020204" pitchFamily="34" charset="0"/>
                <a:cs typeface="Arial" panose="020B0604020202020204" pitchFamily="34" charset="0"/>
              </a:rPr>
              <a:t>.</a:t>
            </a:r>
            <a:endParaRPr lang="en-US">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AD2E946-58D0-4E44-9D39-87050D45F2D0}"/>
              </a:ext>
            </a:extLst>
          </p:cNvPr>
          <p:cNvGrpSpPr/>
          <p:nvPr/>
        </p:nvGrpSpPr>
        <p:grpSpPr>
          <a:xfrm>
            <a:off x="332587" y="5154050"/>
            <a:ext cx="11705425" cy="1658256"/>
            <a:chOff x="332587" y="5154050"/>
            <a:chExt cx="11705425" cy="1658256"/>
          </a:xfrm>
        </p:grpSpPr>
        <p:pic>
          <p:nvPicPr>
            <p:cNvPr id="12" name="Picture 11"/>
            <p:cNvPicPr>
              <a:picLocks noChangeAspect="1"/>
            </p:cNvPicPr>
            <p:nvPr/>
          </p:nvPicPr>
          <p:blipFill>
            <a:blip r:embed="rId5"/>
            <a:stretch>
              <a:fillRect/>
            </a:stretch>
          </p:blipFill>
          <p:spPr>
            <a:xfrm>
              <a:off x="332587" y="5154050"/>
              <a:ext cx="11705425" cy="1658256"/>
            </a:xfrm>
            <a:prstGeom prst="rect">
              <a:avLst/>
            </a:prstGeom>
          </p:spPr>
        </p:pic>
        <p:sp>
          <p:nvSpPr>
            <p:cNvPr id="2" name="Rectangle 1"/>
            <p:cNvSpPr/>
            <p:nvPr/>
          </p:nvSpPr>
          <p:spPr>
            <a:xfrm>
              <a:off x="509192" y="5319891"/>
              <a:ext cx="11352213" cy="1200329"/>
            </a:xfrm>
            <a:prstGeom prst="rect">
              <a:avLst/>
            </a:prstGeom>
          </p:spPr>
          <p:txBody>
            <a:bodyPr wrap="square">
              <a:spAutoFit/>
            </a:bodyPr>
            <a:lstStyle/>
            <a:p>
              <a:pPr marL="342900" indent="-342900">
                <a:buFont typeface="Wingdings" panose="05000000000000000000" pitchFamily="2" charset="2"/>
                <a:buChar char="v"/>
              </a:pPr>
              <a:r>
                <a:rPr lang="vi-VN" b="1">
                  <a:solidFill>
                    <a:srgbClr val="C00000"/>
                  </a:solidFill>
                </a:rPr>
                <a:t>Vectơ trong không gian </a:t>
              </a:r>
              <a:r>
                <a:rPr lang="vi-VN" b="1"/>
                <a:t>là một đoạn thẳng có hướng.</a:t>
              </a:r>
            </a:p>
            <a:p>
              <a:pPr marL="342900" indent="-342900">
                <a:buFont typeface="Wingdings" panose="05000000000000000000" pitchFamily="2" charset="2"/>
                <a:buChar char="v"/>
              </a:pPr>
              <a:r>
                <a:rPr lang="vi-VN" b="1"/>
                <a:t>Độ dài của vectơ trong không gian là khoảng cách giữa điểm đầu và điểm cuối của vect</a:t>
              </a:r>
              <a:r>
                <a:rPr lang="en-US" b="1"/>
                <a:t>ơ</a:t>
              </a:r>
              <a:r>
                <a:rPr lang="vi-VN" b="1"/>
                <a:t> đó.</a:t>
              </a:r>
              <a:endParaRPr lang="en-US" b="1"/>
            </a:p>
          </p:txBody>
        </p:sp>
      </p:grpSp>
    </p:spTree>
    <p:extLst>
      <p:ext uri="{BB962C8B-B14F-4D97-AF65-F5344CB8AC3E}">
        <p14:creationId xmlns:p14="http://schemas.microsoft.com/office/powerpoint/2010/main" val="22286403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9"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44035" y="-52249"/>
            <a:ext cx="9074577" cy="357049"/>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pSp>
        <p:nvGrpSpPr>
          <p:cNvPr id="3" name="Group 2"/>
          <p:cNvGrpSpPr/>
          <p:nvPr/>
        </p:nvGrpSpPr>
        <p:grpSpPr>
          <a:xfrm>
            <a:off x="303212" y="2737340"/>
            <a:ext cx="11835536" cy="1580409"/>
            <a:chOff x="382414" y="733336"/>
            <a:chExt cx="11731406" cy="1580409"/>
          </a:xfrm>
        </p:grpSpPr>
        <p:pic>
          <p:nvPicPr>
            <p:cNvPr id="5" name="Picture 4"/>
            <p:cNvPicPr>
              <a:picLocks noChangeAspect="1"/>
            </p:cNvPicPr>
            <p:nvPr/>
          </p:nvPicPr>
          <p:blipFill>
            <a:blip r:embed="rId4"/>
            <a:stretch>
              <a:fillRect/>
            </a:stretch>
          </p:blipFill>
          <p:spPr>
            <a:xfrm>
              <a:off x="382414" y="733336"/>
              <a:ext cx="11731406" cy="1580409"/>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608012" y="762714"/>
                  <a:ext cx="11128202" cy="1394421"/>
                </a:xfrm>
                <a:prstGeom prst="rect">
                  <a:avLst/>
                </a:prstGeom>
              </p:spPr>
              <p:txBody>
                <a:bodyPr wrap="square">
                  <a:spAutoFit/>
                </a:bodyPr>
                <a:lstStyle/>
                <a:p>
                  <a:pPr marL="342900" indent="-342900">
                    <a:buFont typeface="Wingdings" panose="05000000000000000000" pitchFamily="2" charset="2"/>
                    <a:buChar char="v"/>
                  </a:pPr>
                  <a:r>
                    <a:rPr lang="vi-VN" b="1"/>
                    <a:t>Trong không gian, cho hai vectơ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𝒂</m:t>
                          </m:r>
                        </m:e>
                      </m:acc>
                    </m:oMath>
                  </a14:m>
                  <a:r>
                    <a:rPr lang="en-US" b="1"/>
                    <a:t> </a:t>
                  </a:r>
                  <a:r>
                    <a:rPr lang="vi-VN" b="1"/>
                    <a:t>và</a:t>
                  </a:r>
                  <a:r>
                    <a:rPr lang="en-US" b="1"/>
                    <a:t> </a:t>
                  </a:r>
                  <a14:m>
                    <m:oMath xmlns:m="http://schemas.openxmlformats.org/officeDocument/2006/math">
                      <m:acc>
                        <m:accPr>
                          <m:chr m:val="⃗"/>
                          <m:ctrlPr>
                            <a:rPr lang="en-US" b="1" i="1">
                              <a:latin typeface="Cambria Math" panose="02040503050406030204" pitchFamily="18" charset="0"/>
                            </a:rPr>
                          </m:ctrlPr>
                        </m:accPr>
                        <m:e>
                          <m:r>
                            <a:rPr lang="en-US" b="1" i="1">
                              <a:latin typeface="Cambria Math" panose="02040503050406030204" pitchFamily="18" charset="0"/>
                            </a:rPr>
                            <m:t>𝒃</m:t>
                          </m:r>
                        </m:e>
                      </m:acc>
                    </m:oMath>
                  </a14:m>
                  <a:r>
                    <a:rPr lang="en-US" b="1"/>
                    <a:t> khác </a:t>
                  </a:r>
                  <a:r>
                    <a:rPr lang="vi-VN" b="1"/>
                    <a:t>vectơ </a:t>
                  </a:r>
                  <a14:m>
                    <m:oMath xmlns:m="http://schemas.openxmlformats.org/officeDocument/2006/math">
                      <m:acc>
                        <m:accPr>
                          <m:chr m:val="⃗"/>
                          <m:ctrlPr>
                            <a:rPr lang="vi-VN" b="1" i="1">
                              <a:latin typeface="Cambria Math" panose="02040503050406030204" pitchFamily="18" charset="0"/>
                            </a:rPr>
                          </m:ctrlPr>
                        </m:accPr>
                        <m:e>
                          <m:r>
                            <a:rPr lang="en-US" b="0" i="1">
                              <a:latin typeface="Cambria Math" panose="02040503050406030204" pitchFamily="18" charset="0"/>
                            </a:rPr>
                            <m:t>0</m:t>
                          </m:r>
                        </m:e>
                      </m:acc>
                    </m:oMath>
                  </a14:m>
                  <a:r>
                    <a:rPr lang="vi-VN" b="1"/>
                    <a:t>. Tích vô hướng của hai vectơ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oMath>
                  </a14:m>
                  <a:r>
                    <a:rPr lang="en-US" b="1"/>
                    <a:t> </a:t>
                  </a:r>
                  <a:r>
                    <a:rPr lang="vi-VN" b="1"/>
                    <a:t>và</a:t>
                  </a:r>
                  <a:r>
                    <a:rPr lang="en-US" b="1"/>
                    <a:t> </a:t>
                  </a:r>
                  <a14:m>
                    <m:oMath xmlns:m="http://schemas.openxmlformats.org/officeDocument/2006/math">
                      <m:acc>
                        <m:accPr>
                          <m:chr m:val="⃗"/>
                          <m:ctrlPr>
                            <a:rPr lang="en-US" b="1" i="1">
                              <a:latin typeface="Cambria Math" panose="02040503050406030204" pitchFamily="18" charset="0"/>
                            </a:rPr>
                          </m:ctrlPr>
                        </m:accPr>
                        <m:e>
                          <m:r>
                            <a:rPr lang="en-US" b="0" i="1">
                              <a:latin typeface="Cambria Math" panose="02040503050406030204" pitchFamily="18" charset="0"/>
                            </a:rPr>
                            <m:t>𝑏</m:t>
                          </m:r>
                        </m:e>
                      </m:acc>
                    </m:oMath>
                  </a14:m>
                  <a:r>
                    <a:rPr lang="en-US" b="1"/>
                    <a:t> </a:t>
                  </a:r>
                  <a:r>
                    <a:rPr lang="vi-VN" b="1"/>
                    <a:t>là một số, kí hiệu là </a:t>
                  </a:r>
                  <a14:m>
                    <m:oMath xmlns:m="http://schemas.openxmlformats.org/officeDocument/2006/math">
                      <m:acc>
                        <m:accPr>
                          <m:chr m:val="⃗"/>
                          <m:ctrlPr>
                            <a:rPr lang="vi-VN" i="1">
                              <a:latin typeface="Cambria Math" panose="02040503050406030204" pitchFamily="18" charset="0"/>
                            </a:rPr>
                          </m:ctrlPr>
                        </m:accPr>
                        <m:e>
                          <m:r>
                            <a:rPr lang="en-US" b="0" i="1">
                              <a:latin typeface="Cambria Math" panose="02040503050406030204" pitchFamily="18" charset="0"/>
                            </a:rPr>
                            <m:t>𝑎</m:t>
                          </m:r>
                        </m:e>
                      </m:acc>
                      <m:r>
                        <a:rPr lang="en-US" b="0" i="0" smtClean="0">
                          <a:latin typeface="Cambria Math" panose="02040503050406030204" pitchFamily="18" charset="0"/>
                        </a:rPr>
                        <m:t>.</m:t>
                      </m:r>
                      <m:acc>
                        <m:accPr>
                          <m:chr m:val="⃗"/>
                          <m:ctrlPr>
                            <a:rPr lang="en-US" i="1">
                              <a:latin typeface="Cambria Math" panose="02040503050406030204" pitchFamily="18" charset="0"/>
                            </a:rPr>
                          </m:ctrlPr>
                        </m:accPr>
                        <m:e>
                          <m:r>
                            <a:rPr lang="en-US" b="0" i="1">
                              <a:latin typeface="Cambria Math" panose="02040503050406030204" pitchFamily="18" charset="0"/>
                            </a:rPr>
                            <m:t>𝑏</m:t>
                          </m:r>
                        </m:e>
                      </m:acc>
                    </m:oMath>
                  </a14:m>
                  <a:r>
                    <a:rPr lang="vi-VN" b="1"/>
                    <a:t>, được xác định bởi công thức:</a:t>
                  </a:r>
                  <a:r>
                    <a:rPr lang="en-US" b="1"/>
                    <a:t> </a:t>
                  </a:r>
                </a:p>
                <a:p>
                  <a:r>
                    <a:rPr lang="en-US" b="1"/>
                    <a:t>                                                   </a:t>
                  </a:r>
                  <a14:m>
                    <m:oMath xmlns:m="http://schemas.openxmlformats.org/officeDocument/2006/math">
                      <m:acc>
                        <m:accPr>
                          <m:chr m:val="⃗"/>
                          <m:ctrlPr>
                            <a:rPr lang="vi-VN" i="1" smtClean="0">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𝑎</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𝑏</m:t>
                          </m:r>
                        </m:e>
                      </m:acc>
                      <m:r>
                        <a:rPr lang="en-US" b="0" i="1" smtClean="0">
                          <a:solidFill>
                            <a:srgbClr val="FF0000"/>
                          </a:solidFill>
                          <a:latin typeface="Cambria Math" panose="02040503050406030204" pitchFamily="18" charset="0"/>
                        </a:rPr>
                        <m:t>=</m:t>
                      </m:r>
                      <m:d>
                        <m:dPr>
                          <m:begChr m:val="|"/>
                          <m:endChr m:val="|"/>
                          <m:ctrlPr>
                            <a:rPr lang="en-US" i="1" smtClean="0">
                              <a:solidFill>
                                <a:srgbClr val="FF0000"/>
                              </a:solidFill>
                              <a:latin typeface="Cambria Math" panose="02040503050406030204" pitchFamily="18" charset="0"/>
                            </a:rPr>
                          </m:ctrlPr>
                        </m:dPr>
                        <m:e>
                          <m:acc>
                            <m:accPr>
                              <m:chr m:val="⃗"/>
                              <m:ctrlPr>
                                <a:rPr lang="en-US"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𝑎</m:t>
                              </m:r>
                            </m:e>
                          </m:acc>
                        </m:e>
                      </m:d>
                      <m:r>
                        <a:rPr lang="en-US" b="0" i="1" smtClean="0">
                          <a:solidFill>
                            <a:srgbClr val="FF0000"/>
                          </a:solidFill>
                          <a:latin typeface="Cambria Math" panose="02040503050406030204" pitchFamily="18" charset="0"/>
                        </a:rPr>
                        <m:t>.</m:t>
                      </m:r>
                    </m:oMath>
                  </a14:m>
                  <a:r>
                    <a:rPr lang="en-US">
                      <a:solidFill>
                        <a:srgbClr val="FF0000"/>
                      </a:solidFill>
                    </a:rPr>
                    <a:t> </a:t>
                  </a:r>
                  <a14:m>
                    <m:oMath xmlns:m="http://schemas.openxmlformats.org/officeDocument/2006/math">
                      <m:d>
                        <m:dPr>
                          <m:begChr m:val="|"/>
                          <m:endChr m:val="|"/>
                          <m:ctrlPr>
                            <a:rPr lang="en-US" i="1">
                              <a:solidFill>
                                <a:srgbClr val="FF0000"/>
                              </a:solidFill>
                              <a:latin typeface="Cambria Math" panose="02040503050406030204" pitchFamily="18" charset="0"/>
                            </a:rPr>
                          </m:ctrlPr>
                        </m:dPr>
                        <m:e>
                          <m:acc>
                            <m:accPr>
                              <m:chr m:val="⃗"/>
                              <m:ctrlPr>
                                <a:rPr lang="en-US" i="1">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𝑏</m:t>
                              </m:r>
                            </m:e>
                          </m:acc>
                        </m:e>
                      </m:d>
                      <m:r>
                        <m:rPr>
                          <m:sty m:val="p"/>
                        </m:rPr>
                        <a:rPr lang="en-US" b="0" i="0" smtClean="0">
                          <a:solidFill>
                            <a:srgbClr val="FF0000"/>
                          </a:solidFill>
                          <a:latin typeface="Cambria Math" panose="02040503050406030204" pitchFamily="18" charset="0"/>
                        </a:rPr>
                        <m:t>cos</m:t>
                      </m:r>
                      <m:r>
                        <a:rPr lang="en-US" b="0" i="1" smtClean="0">
                          <a:solidFill>
                            <a:srgbClr val="FF0000"/>
                          </a:solidFill>
                          <a:latin typeface="Cambria Math" panose="02040503050406030204" pitchFamily="18" charset="0"/>
                        </a:rPr>
                        <m:t>⁡(</m:t>
                      </m:r>
                      <m:acc>
                        <m:accPr>
                          <m:chr m:val="⃗"/>
                          <m:ctrlPr>
                            <a:rPr lang="vi-VN"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𝑎</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𝑏</m:t>
                          </m:r>
                        </m:e>
                      </m:acc>
                      <m:r>
                        <a:rPr lang="en-US" b="0" i="1" smtClean="0">
                          <a:solidFill>
                            <a:srgbClr val="FF0000"/>
                          </a:solidFill>
                          <a:latin typeface="Cambria Math" panose="02040503050406030204" pitchFamily="18" charset="0"/>
                        </a:rPr>
                        <m:t>)</m:t>
                      </m:r>
                    </m:oMath>
                  </a14:m>
                  <a:endParaRPr lang="vi-VN">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608012" y="762714"/>
                  <a:ext cx="11128202" cy="1394421"/>
                </a:xfrm>
                <a:prstGeom prst="rect">
                  <a:avLst/>
                </a:prstGeom>
                <a:blipFill>
                  <a:blip r:embed="rId5"/>
                  <a:stretch>
                    <a:fillRect l="-706" r="-54"/>
                  </a:stretch>
                </a:blipFill>
              </p:spPr>
              <p:txBody>
                <a:bodyPr/>
                <a:lstStyle/>
                <a:p>
                  <a:r>
                    <a:rPr lang="en-US">
                      <a:noFill/>
                    </a:rPr>
                    <a:t> </a:t>
                  </a:r>
                </a:p>
              </p:txBody>
            </p:sp>
          </mc:Fallback>
        </mc:AlternateContent>
      </p:grpSp>
      <p:grpSp>
        <p:nvGrpSpPr>
          <p:cNvPr id="50" name="Group 49"/>
          <p:cNvGrpSpPr/>
          <p:nvPr/>
        </p:nvGrpSpPr>
        <p:grpSpPr>
          <a:xfrm>
            <a:off x="182017" y="390971"/>
            <a:ext cx="11956731" cy="1102050"/>
            <a:chOff x="182017" y="390971"/>
            <a:chExt cx="11956731" cy="1102050"/>
          </a:xfrm>
        </p:grpSpPr>
        <p:sp>
          <p:nvSpPr>
            <p:cNvPr id="32" name="Rounded Rectangle 31"/>
            <p:cNvSpPr/>
            <p:nvPr/>
          </p:nvSpPr>
          <p:spPr>
            <a:xfrm>
              <a:off x="831196" y="432736"/>
              <a:ext cx="11307552" cy="1018521"/>
            </a:xfrm>
            <a:prstGeom prst="roundRect">
              <a:avLst>
                <a:gd name="adj" fmla="val 5291"/>
              </a:avLst>
            </a:prstGeom>
            <a:gradFill flip="none" rotWithShape="1">
              <a:gsLst>
                <a:gs pos="0">
                  <a:srgbClr val="CDE0C9">
                    <a:shade val="30000"/>
                    <a:satMod val="115000"/>
                  </a:srgbClr>
                </a:gs>
                <a:gs pos="15000">
                  <a:srgbClr val="CDE0C9">
                    <a:shade val="67500"/>
                    <a:satMod val="115000"/>
                  </a:srgbClr>
                </a:gs>
                <a:gs pos="73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4" name="Picture 3"/>
            <p:cNvPicPr>
              <a:picLocks noChangeAspect="1"/>
            </p:cNvPicPr>
            <p:nvPr/>
          </p:nvPicPr>
          <p:blipFill>
            <a:blip r:embed="rId6"/>
            <a:stretch>
              <a:fillRect/>
            </a:stretch>
          </p:blipFill>
          <p:spPr>
            <a:xfrm>
              <a:off x="182017" y="390971"/>
              <a:ext cx="1149777" cy="1102050"/>
            </a:xfrm>
            <a:prstGeom prst="rect">
              <a:avLst/>
            </a:prstGeom>
          </p:spPr>
        </p:pic>
        <p:pic>
          <p:nvPicPr>
            <p:cNvPr id="7" name="Picture 6"/>
            <p:cNvPicPr>
              <a:picLocks noChangeAspect="1"/>
            </p:cNvPicPr>
            <p:nvPr/>
          </p:nvPicPr>
          <p:blipFill>
            <a:blip r:embed="rId7"/>
            <a:stretch>
              <a:fillRect/>
            </a:stretch>
          </p:blipFill>
          <p:spPr>
            <a:xfrm>
              <a:off x="1217612" y="595397"/>
              <a:ext cx="10921136" cy="646232"/>
            </a:xfrm>
            <a:prstGeom prst="rect">
              <a:avLst/>
            </a:prstGeom>
          </p:spPr>
        </p:pic>
      </p:grpSp>
      <mc:AlternateContent xmlns:mc="http://schemas.openxmlformats.org/markup-compatibility/2006" xmlns:a14="http://schemas.microsoft.com/office/drawing/2010/main">
        <mc:Choice Requires="a14">
          <p:sp>
            <p:nvSpPr>
              <p:cNvPr id="9" name="Rectangle 8"/>
              <p:cNvSpPr/>
              <p:nvPr/>
            </p:nvSpPr>
            <p:spPr>
              <a:xfrm>
                <a:off x="1168262" y="1418849"/>
                <a:ext cx="9950737" cy="461665"/>
              </a:xfrm>
              <a:prstGeom prst="rect">
                <a:avLst/>
              </a:prstGeom>
            </p:spPr>
            <p:txBody>
              <a:bodyPr wrap="square">
                <a:spAutoFit/>
              </a:bodyPr>
              <a:lstStyle/>
              <a:p>
                <a:pPr marL="342900" indent="-342900">
                  <a:buFont typeface="Wingdings" panose="05000000000000000000" pitchFamily="2" charset="2"/>
                  <a:buChar char="v"/>
                </a:pPr>
                <a:r>
                  <a:rPr lang="vi-VN" b="1">
                    <a:solidFill>
                      <a:srgbClr val="FF0000"/>
                    </a:solidFill>
                  </a:rPr>
                  <a:t>Tích vô hướng</a:t>
                </a:r>
                <a:r>
                  <a:rPr lang="vi-VN" b="1"/>
                  <a:t> của hai vectơ</a:t>
                </a:r>
                <a:r>
                  <a:rPr lang="en-US" b="1"/>
                  <a:t> khác vectơ không</a:t>
                </a:r>
                <a:r>
                  <a:rPr lang="vi-VN" b="1"/>
                  <a:t> </a:t>
                </a:r>
                <a14:m>
                  <m:oMath xmlns:m="http://schemas.openxmlformats.org/officeDocument/2006/math">
                    <m:acc>
                      <m:accPr>
                        <m:chr m:val="⃗"/>
                        <m:ctrlPr>
                          <a:rPr lang="vi-VN" b="1" i="1">
                            <a:latin typeface="Cambria Math" panose="02040503050406030204" pitchFamily="18" charset="0"/>
                          </a:rPr>
                        </m:ctrlPr>
                      </m:accPr>
                      <m:e>
                        <m:r>
                          <a:rPr lang="en-US" b="1" i="1" smtClean="0">
                            <a:latin typeface="Cambria Math" panose="02040503050406030204" pitchFamily="18" charset="0"/>
                          </a:rPr>
                          <m:t>𝒖</m:t>
                        </m:r>
                      </m:e>
                    </m:acc>
                  </m:oMath>
                </a14:m>
                <a:r>
                  <a:rPr lang="en-US" b="1"/>
                  <a:t> </a:t>
                </a:r>
                <a:r>
                  <a:rPr lang="vi-VN" b="1"/>
                  <a:t>và</a:t>
                </a:r>
                <a:r>
                  <a:rPr lang="en-US" b="1"/>
                  <a:t> </a:t>
                </a:r>
                <a14:m>
                  <m:oMath xmlns:m="http://schemas.openxmlformats.org/officeDocument/2006/math">
                    <m:acc>
                      <m:accPr>
                        <m:chr m:val="⃗"/>
                        <m:ctrlPr>
                          <a:rPr lang="en-US" b="1" i="1">
                            <a:latin typeface="Cambria Math" panose="02040503050406030204" pitchFamily="18" charset="0"/>
                          </a:rPr>
                        </m:ctrlPr>
                      </m:accPr>
                      <m:e>
                        <m:r>
                          <a:rPr lang="en-US" b="1" i="1" smtClean="0">
                            <a:latin typeface="Cambria Math" panose="02040503050406030204" pitchFamily="18" charset="0"/>
                          </a:rPr>
                          <m:t>𝒗</m:t>
                        </m:r>
                      </m:e>
                    </m:acc>
                  </m:oMath>
                </a14:m>
                <a:r>
                  <a:rPr lang="en-US" b="1"/>
                  <a:t> </a:t>
                </a:r>
                <a:r>
                  <a:rPr lang="vi-VN" b="1"/>
                  <a:t>là một số, </a:t>
                </a:r>
                <a:endParaRPr lang="en-US" b="1"/>
              </a:p>
            </p:txBody>
          </p:sp>
        </mc:Choice>
        <mc:Fallback xmlns="">
          <p:sp>
            <p:nvSpPr>
              <p:cNvPr id="9" name="Rectangle 8"/>
              <p:cNvSpPr>
                <a:spLocks noRot="1" noChangeAspect="1" noMove="1" noResize="1" noEditPoints="1" noAdjustHandles="1" noChangeArrowheads="1" noChangeShapeType="1" noTextEdit="1"/>
              </p:cNvSpPr>
              <p:nvPr/>
            </p:nvSpPr>
            <p:spPr>
              <a:xfrm>
                <a:off x="1168262" y="1418849"/>
                <a:ext cx="9950737" cy="461665"/>
              </a:xfrm>
              <a:prstGeom prst="rect">
                <a:avLst/>
              </a:prstGeom>
              <a:blipFill>
                <a:blip r:embed="rId8"/>
                <a:stretch>
                  <a:fillRect l="-858" t="-9333" r="-1042"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1562603" y="1820736"/>
                <a:ext cx="6934200" cy="461665"/>
              </a:xfrm>
              <a:prstGeom prst="rect">
                <a:avLst/>
              </a:prstGeom>
            </p:spPr>
            <p:txBody>
              <a:bodyPr wrap="square">
                <a:spAutoFit/>
              </a:bodyPr>
              <a:lstStyle/>
              <a:p>
                <a:r>
                  <a:rPr lang="vi-VN" b="1"/>
                  <a:t>kí hiệu là </a:t>
                </a:r>
                <a14:m>
                  <m:oMath xmlns:m="http://schemas.openxmlformats.org/officeDocument/2006/math">
                    <m:acc>
                      <m:accPr>
                        <m:chr m:val="⃗"/>
                        <m:ctrlPr>
                          <a:rPr lang="vi-VN" b="1" i="1">
                            <a:latin typeface="Cambria Math" panose="02040503050406030204" pitchFamily="18" charset="0"/>
                          </a:rPr>
                        </m:ctrlPr>
                      </m:accPr>
                      <m:e>
                        <m:r>
                          <a:rPr lang="en-US" b="1" i="1">
                            <a:latin typeface="Cambria Math" panose="02040503050406030204" pitchFamily="18" charset="0"/>
                          </a:rPr>
                          <m:t>𝒖</m:t>
                        </m:r>
                      </m:e>
                    </m:acc>
                    <m:r>
                      <a:rPr lang="en-US" b="1">
                        <a:latin typeface="Cambria Math" panose="02040503050406030204" pitchFamily="18" charset="0"/>
                      </a:rPr>
                      <m:t>.</m:t>
                    </m:r>
                    <m:acc>
                      <m:accPr>
                        <m:chr m:val="⃗"/>
                        <m:ctrlPr>
                          <a:rPr lang="en-US" b="1" i="1">
                            <a:latin typeface="Cambria Math" panose="02040503050406030204" pitchFamily="18" charset="0"/>
                          </a:rPr>
                        </m:ctrlPr>
                      </m:accPr>
                      <m:e>
                        <m:r>
                          <a:rPr lang="en-US" b="1" i="1">
                            <a:latin typeface="Cambria Math" panose="02040503050406030204" pitchFamily="18" charset="0"/>
                          </a:rPr>
                          <m:t>𝒗</m:t>
                        </m:r>
                      </m:e>
                    </m:acc>
                  </m:oMath>
                </a14:m>
                <a:r>
                  <a:rPr lang="vi-VN" b="1"/>
                  <a:t>, được xác định bởi công thức:</a:t>
                </a:r>
                <a:r>
                  <a:rPr lang="en-US" b="1"/>
                  <a:t> </a:t>
                </a:r>
                <a:endParaRPr lang="vi-VN" b="1">
                  <a:solidFill>
                    <a:srgbClr val="FF0000"/>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1562603" y="1820736"/>
                <a:ext cx="6934200" cy="461665"/>
              </a:xfrm>
              <a:prstGeom prst="rect">
                <a:avLst/>
              </a:prstGeom>
              <a:blipFill>
                <a:blip r:embed="rId9"/>
                <a:stretch>
                  <a:fillRect l="-1318" t="-9333" b="-32000"/>
                </a:stretch>
              </a:blipFill>
            </p:spPr>
            <p:txBody>
              <a:bodyPr/>
              <a:lstStyle/>
              <a:p>
                <a:r>
                  <a:rPr lang="en-US">
                    <a:noFill/>
                  </a:rPr>
                  <a:t> </a:t>
                </a:r>
              </a:p>
            </p:txBody>
          </p:sp>
        </mc:Fallback>
      </mc:AlternateContent>
      <p:grpSp>
        <p:nvGrpSpPr>
          <p:cNvPr id="23" name="Group 22"/>
          <p:cNvGrpSpPr/>
          <p:nvPr/>
        </p:nvGrpSpPr>
        <p:grpSpPr>
          <a:xfrm>
            <a:off x="8183910" y="1812297"/>
            <a:ext cx="3329430" cy="538321"/>
            <a:chOff x="4623241" y="2706518"/>
            <a:chExt cx="3329430" cy="538321"/>
          </a:xfrm>
        </p:grpSpPr>
        <p:pic>
          <p:nvPicPr>
            <p:cNvPr id="14" name="Picture 13"/>
            <p:cNvPicPr>
              <a:picLocks noChangeAspect="1"/>
            </p:cNvPicPr>
            <p:nvPr/>
          </p:nvPicPr>
          <p:blipFill>
            <a:blip r:embed="rId10"/>
            <a:stretch>
              <a:fillRect/>
            </a:stretch>
          </p:blipFill>
          <p:spPr>
            <a:xfrm>
              <a:off x="4623241" y="2748460"/>
              <a:ext cx="3329430" cy="496379"/>
            </a:xfrm>
            <a:prstGeom prst="rect">
              <a:avLst/>
            </a:prstGeom>
          </p:spPr>
        </p:pic>
        <mc:AlternateContent xmlns:mc="http://schemas.openxmlformats.org/markup-compatibility/2006" xmlns:a14="http://schemas.microsoft.com/office/drawing/2010/main">
          <mc:Choice Requires="a14">
            <p:sp>
              <p:nvSpPr>
                <p:cNvPr id="13" name="Rectangle 12"/>
                <p:cNvSpPr/>
                <p:nvPr/>
              </p:nvSpPr>
              <p:spPr>
                <a:xfrm>
                  <a:off x="4722812" y="2706518"/>
                  <a:ext cx="3229859" cy="461665"/>
                </a:xfrm>
                <a:prstGeom prst="rect">
                  <a:avLst/>
                </a:prstGeom>
              </p:spPr>
              <p:txBody>
                <a:bodyPr wrap="none">
                  <a:spAutoFit/>
                </a:bodyPr>
                <a:lstStyle/>
                <a:p>
                  <a14:m>
                    <m:oMath xmlns:m="http://schemas.openxmlformats.org/officeDocument/2006/math">
                      <m:acc>
                        <m:accPr>
                          <m:chr m:val="⃗"/>
                          <m:ctrlPr>
                            <a:rPr lang="vi-VN"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𝑢</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𝑣</m:t>
                          </m:r>
                        </m:e>
                      </m:acc>
                      <m:r>
                        <a:rPr lang="en-US" b="0" i="1">
                          <a:solidFill>
                            <a:srgbClr val="FF0000"/>
                          </a:solidFill>
                          <a:latin typeface="Cambria Math" panose="02040503050406030204" pitchFamily="18" charset="0"/>
                        </a:rPr>
                        <m:t>=</m:t>
                      </m:r>
                      <m:d>
                        <m:dPr>
                          <m:begChr m:val="|"/>
                          <m:endChr m:val="|"/>
                          <m:ctrlPr>
                            <a:rPr lang="en-US" i="1">
                              <a:solidFill>
                                <a:srgbClr val="FF0000"/>
                              </a:solidFill>
                              <a:latin typeface="Cambria Math" panose="02040503050406030204" pitchFamily="18" charset="0"/>
                            </a:rPr>
                          </m:ctrlPr>
                        </m:dPr>
                        <m:e>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𝑢</m:t>
                              </m:r>
                            </m:e>
                          </m:acc>
                        </m:e>
                      </m:d>
                      <m:r>
                        <a:rPr lang="en-US" b="0" i="1">
                          <a:solidFill>
                            <a:srgbClr val="FF0000"/>
                          </a:solidFill>
                          <a:latin typeface="Cambria Math" panose="02040503050406030204" pitchFamily="18" charset="0"/>
                        </a:rPr>
                        <m:t>.</m:t>
                      </m:r>
                    </m:oMath>
                  </a14:m>
                  <a:r>
                    <a:rPr lang="en-US">
                      <a:solidFill>
                        <a:srgbClr val="FF0000"/>
                      </a:solidFill>
                    </a:rPr>
                    <a:t> </a:t>
                  </a:r>
                  <a14:m>
                    <m:oMath xmlns:m="http://schemas.openxmlformats.org/officeDocument/2006/math">
                      <m:d>
                        <m:dPr>
                          <m:begChr m:val="|"/>
                          <m:endChr m:val="|"/>
                          <m:ctrlPr>
                            <a:rPr lang="en-US" i="1">
                              <a:solidFill>
                                <a:srgbClr val="FF0000"/>
                              </a:solidFill>
                              <a:latin typeface="Cambria Math" panose="02040503050406030204" pitchFamily="18" charset="0"/>
                            </a:rPr>
                          </m:ctrlPr>
                        </m:dPr>
                        <m:e>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𝑣</m:t>
                              </m:r>
                            </m:e>
                          </m:acc>
                        </m:e>
                      </m:d>
                      <m:r>
                        <m:rPr>
                          <m:sty m:val="p"/>
                        </m:rPr>
                        <a:rPr lang="en-US" b="0" i="1">
                          <a:solidFill>
                            <a:srgbClr val="FF0000"/>
                          </a:solidFill>
                          <a:latin typeface="Cambria Math" panose="02040503050406030204" pitchFamily="18" charset="0"/>
                        </a:rPr>
                        <m:t>cos</m:t>
                      </m:r>
                      <m:r>
                        <a:rPr lang="en-US" b="0" i="1">
                          <a:solidFill>
                            <a:srgbClr val="FF0000"/>
                          </a:solidFill>
                          <a:latin typeface="Cambria Math" panose="02040503050406030204" pitchFamily="18" charset="0"/>
                        </a:rPr>
                        <m:t>⁡(</m:t>
                      </m:r>
                      <m:acc>
                        <m:accPr>
                          <m:chr m:val="⃗"/>
                          <m:ctrlPr>
                            <a:rPr lang="vi-VN"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𝑢</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𝑣</m:t>
                          </m:r>
                        </m:e>
                      </m:acc>
                      <m:r>
                        <a:rPr lang="en-US" b="0" i="1">
                          <a:solidFill>
                            <a:srgbClr val="FF0000"/>
                          </a:solidFill>
                          <a:latin typeface="Cambria Math" panose="02040503050406030204" pitchFamily="18" charset="0"/>
                        </a:rPr>
                        <m:t>)</m:t>
                      </m:r>
                    </m:oMath>
                  </a14:m>
                  <a:endParaRPr lang="vi-VN">
                    <a:solidFill>
                      <a:srgbClr val="FF0000"/>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4722812" y="2706518"/>
                  <a:ext cx="3229859" cy="461665"/>
                </a:xfrm>
                <a:prstGeom prst="rect">
                  <a:avLst/>
                </a:prstGeom>
                <a:blipFill>
                  <a:blip r:embed="rId11"/>
                  <a:stretch>
                    <a:fillRect t="-17105" r="-4151" b="-19737"/>
                  </a:stretch>
                </a:blipFill>
              </p:spPr>
              <p:txBody>
                <a:bodyPr/>
                <a:lstStyle/>
                <a:p>
                  <a:r>
                    <a:rPr lang="en-US">
                      <a:noFill/>
                    </a:rPr>
                    <a:t> </a:t>
                  </a:r>
                </a:p>
              </p:txBody>
            </p:sp>
          </mc:Fallback>
        </mc:AlternateContent>
      </p:grpSp>
      <p:pic>
        <p:nvPicPr>
          <p:cNvPr id="34" name="Picture 33"/>
          <p:cNvPicPr>
            <a:picLocks noChangeAspect="1"/>
          </p:cNvPicPr>
          <p:nvPr/>
        </p:nvPicPr>
        <p:blipFill>
          <a:blip r:embed="rId12"/>
          <a:stretch>
            <a:fillRect/>
          </a:stretch>
        </p:blipFill>
        <p:spPr>
          <a:xfrm>
            <a:off x="333757" y="4495800"/>
            <a:ext cx="2139881" cy="688908"/>
          </a:xfrm>
          <a:prstGeom prst="rect">
            <a:avLst/>
          </a:prstGeom>
        </p:spPr>
      </p:pic>
      <mc:AlternateContent xmlns:mc="http://schemas.openxmlformats.org/markup-compatibility/2006" xmlns:a14="http://schemas.microsoft.com/office/drawing/2010/main">
        <mc:Choice Requires="a14">
          <p:sp>
            <p:nvSpPr>
              <p:cNvPr id="41" name="Rectangle 40"/>
              <p:cNvSpPr/>
              <p:nvPr/>
            </p:nvSpPr>
            <p:spPr>
              <a:xfrm>
                <a:off x="2698300" y="4624818"/>
                <a:ext cx="4593159" cy="516232"/>
              </a:xfrm>
              <a:prstGeom prst="rect">
                <a:avLst/>
              </a:prstGeom>
            </p:spPr>
            <p:txBody>
              <a:bodyPr wrap="square">
                <a:spAutoFit/>
              </a:bodyPr>
              <a:lstStyle/>
              <a:p>
                <a:r>
                  <a:rPr lang="en-US"/>
                  <a:t>1. </a:t>
                </a:r>
                <a14:m>
                  <m:oMath xmlns:m="http://schemas.openxmlformats.org/officeDocument/2006/math">
                    <m:acc>
                      <m:accPr>
                        <m:chr m:val="⃗"/>
                        <m:ctrlPr>
                          <a:rPr lang="vi-VN" i="1" smtClean="0">
                            <a:latin typeface="Cambria Math" panose="02040503050406030204" pitchFamily="18" charset="0"/>
                          </a:rPr>
                        </m:ctrlPr>
                      </m:accPr>
                      <m:e>
                        <m:r>
                          <a:rPr lang="en-US" b="0" i="1">
                            <a:latin typeface="Cambria Math" panose="02040503050406030204" pitchFamily="18" charset="0"/>
                          </a:rPr>
                          <m:t>𝑎</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b="0" i="1" smtClean="0">
                            <a:latin typeface="Cambria Math" panose="02040503050406030204" pitchFamily="18" charset="0"/>
                          </a:rPr>
                          <m:t>0</m:t>
                        </m:r>
                      </m:e>
                    </m:acc>
                  </m:oMath>
                </a14:m>
                <a:r>
                  <a:rPr lang="en-US" b="1"/>
                  <a:t> hoặc </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0</m:t>
                        </m:r>
                      </m:e>
                    </m:acc>
                  </m:oMath>
                </a14:m>
                <a:r>
                  <a:rPr lang="en-US" b="1"/>
                  <a:t> thì </a:t>
                </a:r>
                <a14:m>
                  <m:oMath xmlns:m="http://schemas.openxmlformats.org/officeDocument/2006/math">
                    <m:acc>
                      <m:accPr>
                        <m:chr m:val="⃗"/>
                        <m:ctrlPr>
                          <a:rPr lang="vi-VN" i="1" smtClean="0">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𝑎</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𝑏</m:t>
                        </m:r>
                      </m:e>
                    </m:acc>
                    <m:r>
                      <a:rPr lang="en-US" b="0" i="1">
                        <a:solidFill>
                          <a:srgbClr val="FF0000"/>
                        </a:solidFill>
                        <a:latin typeface="Cambria Math" panose="02040503050406030204" pitchFamily="18" charset="0"/>
                      </a:rPr>
                      <m:t>=</m:t>
                    </m:r>
                    <m:acc>
                      <m:accPr>
                        <m:chr m:val="⃗"/>
                        <m:ctrlPr>
                          <a:rPr lang="vi-VN" i="1">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0</m:t>
                        </m:r>
                      </m:e>
                    </m:acc>
                    <m:r>
                      <a:rPr lang="en-US" b="0" i="0" smtClean="0">
                        <a:solidFill>
                          <a:srgbClr val="FF0000"/>
                        </a:solidFill>
                        <a:latin typeface="Cambria Math" panose="02040503050406030204" pitchFamily="18" charset="0"/>
                      </a:rPr>
                      <m:t>.</m:t>
                    </m:r>
                  </m:oMath>
                </a14:m>
                <a:r>
                  <a:rPr lang="en-US"/>
                  <a:t>    </a:t>
                </a:r>
              </a:p>
            </p:txBody>
          </p:sp>
        </mc:Choice>
        <mc:Fallback xmlns="">
          <p:sp>
            <p:nvSpPr>
              <p:cNvPr id="41" name="Rectangle 40"/>
              <p:cNvSpPr>
                <a:spLocks noRot="1" noChangeAspect="1" noMove="1" noResize="1" noEditPoints="1" noAdjustHandles="1" noChangeArrowheads="1" noChangeShapeType="1" noTextEdit="1"/>
              </p:cNvSpPr>
              <p:nvPr/>
            </p:nvSpPr>
            <p:spPr>
              <a:xfrm>
                <a:off x="2698300" y="4624818"/>
                <a:ext cx="4593159" cy="516232"/>
              </a:xfrm>
              <a:prstGeom prst="rect">
                <a:avLst/>
              </a:prstGeom>
              <a:blipFill>
                <a:blip r:embed="rId13"/>
                <a:stretch>
                  <a:fillRect l="-2125"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p:cNvSpPr/>
              <p:nvPr/>
            </p:nvSpPr>
            <p:spPr>
              <a:xfrm>
                <a:off x="2708781" y="5270068"/>
                <a:ext cx="2841932" cy="516232"/>
              </a:xfrm>
              <a:prstGeom prst="rect">
                <a:avLst/>
              </a:prstGeom>
            </p:spPr>
            <p:txBody>
              <a:bodyPr wrap="none">
                <a:spAutoFit/>
              </a:bodyPr>
              <a:lstStyle/>
              <a:p>
                <a:r>
                  <a:rPr lang="en-US"/>
                  <a:t>2.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i="1">
                        <a:latin typeface="Cambria Math" panose="02040503050406030204" pitchFamily="18" charset="0"/>
                        <a:ea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𝑏</m:t>
                        </m:r>
                      </m:e>
                    </m:acc>
                    <m:r>
                      <a:rPr lang="en-US" i="1">
                        <a:latin typeface="Cambria Math" panose="02040503050406030204" pitchFamily="18" charset="0"/>
                        <a:ea typeface="Cambria Math" panose="02040503050406030204" pitchFamily="18" charset="0"/>
                      </a:rPr>
                      <m:t>⇔</m:t>
                    </m:r>
                    <m:acc>
                      <m:accPr>
                        <m:chr m:val="⃗"/>
                        <m:ctrlPr>
                          <a:rPr lang="vi-VN"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𝑎</m:t>
                        </m:r>
                      </m:e>
                    </m:acc>
                    <m:r>
                      <a:rPr lang="en-US">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𝑏</m:t>
                        </m:r>
                      </m:e>
                    </m:acc>
                    <m:r>
                      <a:rPr lang="en-US" i="1">
                        <a:solidFill>
                          <a:srgbClr val="FF0000"/>
                        </a:solidFill>
                        <a:latin typeface="Cambria Math" panose="02040503050406030204" pitchFamily="18" charset="0"/>
                      </a:rPr>
                      <m:t>=</m:t>
                    </m:r>
                    <m:acc>
                      <m:accPr>
                        <m:chr m:val="⃗"/>
                        <m:ctrlPr>
                          <a:rPr lang="vi-VN"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0</m:t>
                        </m:r>
                        <m:r>
                          <a:rPr lang="en-US" b="0" i="1" smtClean="0">
                            <a:solidFill>
                              <a:srgbClr val="FF0000"/>
                            </a:solidFill>
                            <a:latin typeface="Cambria Math" panose="02040503050406030204" pitchFamily="18" charset="0"/>
                          </a:rPr>
                          <m:t>.</m:t>
                        </m:r>
                      </m:e>
                    </m:acc>
                  </m:oMath>
                </a14:m>
                <a:endParaRPr lang="en-US"/>
              </a:p>
            </p:txBody>
          </p:sp>
        </mc:Choice>
        <mc:Fallback xmlns="">
          <p:sp>
            <p:nvSpPr>
              <p:cNvPr id="44" name="Rectangle 43"/>
              <p:cNvSpPr>
                <a:spLocks noRot="1" noChangeAspect="1" noMove="1" noResize="1" noEditPoints="1" noAdjustHandles="1" noChangeArrowheads="1" noChangeShapeType="1" noTextEdit="1"/>
              </p:cNvSpPr>
              <p:nvPr/>
            </p:nvSpPr>
            <p:spPr>
              <a:xfrm>
                <a:off x="2708781" y="5270068"/>
                <a:ext cx="2841932" cy="516232"/>
              </a:xfrm>
              <a:prstGeom prst="rect">
                <a:avLst/>
              </a:prstGeom>
              <a:blipFill>
                <a:blip r:embed="rId14"/>
                <a:stretch>
                  <a:fillRect l="-3212"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Rectangle 44"/>
              <p:cNvSpPr/>
              <p:nvPr/>
            </p:nvSpPr>
            <p:spPr>
              <a:xfrm>
                <a:off x="7461850" y="4621743"/>
                <a:ext cx="2317942" cy="461665"/>
              </a:xfrm>
              <a:prstGeom prst="rect">
                <a:avLst/>
              </a:prstGeom>
            </p:spPr>
            <p:txBody>
              <a:bodyPr wrap="none">
                <a:spAutoFit/>
              </a:bodyPr>
              <a:lstStyle/>
              <a:p>
                <a:r>
                  <a:rPr lang="en-US"/>
                  <a:t>3.</a:t>
                </a:r>
                <a:r>
                  <a:rPr lang="vi-VN">
                    <a:ea typeface="Cambria Math" panose="02040503050406030204" pitchFamily="18" charset="0"/>
                  </a:rPr>
                  <a:t> </a:t>
                </a:r>
                <a14:m>
                  <m:oMath xmlns:m="http://schemas.openxmlformats.org/officeDocument/2006/math">
                    <m:r>
                      <a:rPr lang="vi-VN" i="1">
                        <a:latin typeface="Cambria Math" panose="02040503050406030204" pitchFamily="18" charset="0"/>
                        <a:ea typeface="Cambria Math" panose="02040503050406030204" pitchFamily="18" charset="0"/>
                      </a:rPr>
                      <m:t>∀</m:t>
                    </m:r>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b="0" i="1" smtClean="0">
                        <a:latin typeface="Cambria Math" panose="02040503050406030204" pitchFamily="18" charset="0"/>
                      </a:rPr>
                      <m:t>,</m:t>
                    </m:r>
                    <m:r>
                      <a:rPr lang="vi-VN" i="1" smtClean="0">
                        <a:solidFill>
                          <a:srgbClr val="FF0000"/>
                        </a:solidFill>
                        <a:latin typeface="Cambria Math" panose="02040503050406030204" pitchFamily="18" charset="0"/>
                      </a:rPr>
                      <m:t> </m:t>
                    </m:r>
                    <m:sSup>
                      <m:sSupPr>
                        <m:ctrlPr>
                          <a:rPr lang="en-US"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 </m:t>
                        </m:r>
                        <m:acc>
                          <m:accPr>
                            <m:chr m:val="⃗"/>
                            <m:ctrlPr>
                              <a:rPr lang="en-US" i="1" smtClean="0">
                                <a:solidFill>
                                  <a:srgbClr val="FF0000"/>
                                </a:solidFill>
                                <a:latin typeface="Cambria Math" panose="02040503050406030204" pitchFamily="18" charset="0"/>
                                <a:ea typeface="Cambria Math" panose="02040503050406030204" pitchFamily="18" charset="0"/>
                              </a:rPr>
                            </m:ctrlPr>
                          </m:accPr>
                          <m:e>
                            <m:r>
                              <a:rPr lang="en-US" i="1">
                                <a:solidFill>
                                  <a:srgbClr val="FF0000"/>
                                </a:solidFill>
                                <a:latin typeface="Cambria Math" panose="02040503050406030204" pitchFamily="18" charset="0"/>
                              </a:rPr>
                              <m:t>𝑎</m:t>
                            </m:r>
                          </m:e>
                        </m:acc>
                      </m:e>
                      <m:sup>
                        <m:r>
                          <a:rPr lang="en-US" b="0" i="1" smtClean="0">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m:t>
                    </m:r>
                    <m:sSup>
                      <m:sSupPr>
                        <m:ctrlPr>
                          <a:rPr lang="en-US" i="1" smtClean="0">
                            <a:solidFill>
                              <a:srgbClr val="FF0000"/>
                            </a:solidFill>
                            <a:latin typeface="Cambria Math" panose="02040503050406030204" pitchFamily="18" charset="0"/>
                          </a:rPr>
                        </m:ctrlPr>
                      </m:sSupPr>
                      <m:e>
                        <m:d>
                          <m:dPr>
                            <m:begChr m:val="|"/>
                            <m:endChr m:val="|"/>
                            <m:ctrlPr>
                              <a:rPr lang="en-US" i="1">
                                <a:solidFill>
                                  <a:srgbClr val="FF0000"/>
                                </a:solidFill>
                                <a:latin typeface="Cambria Math" panose="02040503050406030204" pitchFamily="18" charset="0"/>
                              </a:rPr>
                            </m:ctrlPr>
                          </m:dPr>
                          <m:e>
                            <m:acc>
                              <m:accPr>
                                <m:chr m:val="⃗"/>
                                <m:ctrlPr>
                                  <a:rPr lang="en-US" i="1">
                                    <a:solidFill>
                                      <a:srgbClr val="FF0000"/>
                                    </a:solidFill>
                                    <a:latin typeface="Cambria Math" panose="02040503050406030204" pitchFamily="18" charset="0"/>
                                    <a:ea typeface="Cambria Math" panose="02040503050406030204" pitchFamily="18" charset="0"/>
                                  </a:rPr>
                                </m:ctrlPr>
                              </m:accPr>
                              <m:e>
                                <m:r>
                                  <a:rPr lang="en-US" i="1">
                                    <a:solidFill>
                                      <a:srgbClr val="FF0000"/>
                                    </a:solidFill>
                                    <a:latin typeface="Cambria Math" panose="02040503050406030204" pitchFamily="18" charset="0"/>
                                  </a:rPr>
                                  <m:t>𝑎</m:t>
                                </m:r>
                              </m:e>
                            </m:acc>
                          </m:e>
                        </m:d>
                      </m:e>
                      <m:sup>
                        <m:r>
                          <a:rPr lang="en-US" b="0" i="1" smtClean="0">
                            <a:solidFill>
                              <a:srgbClr val="FF0000"/>
                            </a:solidFill>
                            <a:latin typeface="Cambria Math" panose="02040503050406030204" pitchFamily="18" charset="0"/>
                          </a:rPr>
                          <m:t>2</m:t>
                        </m:r>
                      </m:sup>
                    </m:sSup>
                  </m:oMath>
                </a14:m>
                <a:r>
                  <a:rPr lang="en-US"/>
                  <a:t>.</a:t>
                </a:r>
              </a:p>
            </p:txBody>
          </p:sp>
        </mc:Choice>
        <mc:Fallback xmlns="">
          <p:sp>
            <p:nvSpPr>
              <p:cNvPr id="45" name="Rectangle 44"/>
              <p:cNvSpPr>
                <a:spLocks noRot="1" noChangeAspect="1" noMove="1" noResize="1" noEditPoints="1" noAdjustHandles="1" noChangeArrowheads="1" noChangeShapeType="1" noTextEdit="1"/>
              </p:cNvSpPr>
              <p:nvPr/>
            </p:nvSpPr>
            <p:spPr>
              <a:xfrm>
                <a:off x="7461850" y="4621743"/>
                <a:ext cx="2317942" cy="461665"/>
              </a:xfrm>
              <a:prstGeom prst="rect">
                <a:avLst/>
              </a:prstGeom>
              <a:blipFill>
                <a:blip r:embed="rId15"/>
                <a:stretch>
                  <a:fillRect l="-3947" t="-17105" r="-3158" b="-30263"/>
                </a:stretch>
              </a:blipFill>
            </p:spPr>
            <p:txBody>
              <a:bodyPr/>
              <a:lstStyle/>
              <a:p>
                <a:r>
                  <a:rPr lang="en-US">
                    <a:noFill/>
                  </a:rPr>
                  <a:t> </a:t>
                </a:r>
              </a:p>
            </p:txBody>
          </p:sp>
        </mc:Fallback>
      </mc:AlternateContent>
      <p:grpSp>
        <p:nvGrpSpPr>
          <p:cNvPr id="48" name="Group 47"/>
          <p:cNvGrpSpPr/>
          <p:nvPr/>
        </p:nvGrpSpPr>
        <p:grpSpPr>
          <a:xfrm>
            <a:off x="7461850" y="5047965"/>
            <a:ext cx="4091496" cy="960438"/>
            <a:chOff x="7085012" y="5866570"/>
            <a:chExt cx="4091496" cy="960438"/>
          </a:xfrm>
        </p:grpSpPr>
        <mc:AlternateContent xmlns:mc="http://schemas.openxmlformats.org/markup-compatibility/2006" xmlns:a14="http://schemas.microsoft.com/office/drawing/2010/main">
          <mc:Choice Requires="a14">
            <p:sp>
              <p:nvSpPr>
                <p:cNvPr id="46" name="Rectangle 45"/>
                <p:cNvSpPr/>
                <p:nvPr/>
              </p:nvSpPr>
              <p:spPr>
                <a:xfrm>
                  <a:off x="7085012" y="6022908"/>
                  <a:ext cx="3886200" cy="545855"/>
                </a:xfrm>
                <a:prstGeom prst="rect">
                  <a:avLst/>
                </a:prstGeom>
              </p:spPr>
              <p:txBody>
                <a:bodyPr wrap="square">
                  <a:spAutoFit/>
                </a:bodyPr>
                <a:lstStyle/>
                <a:p>
                  <a:r>
                    <a:rPr lang="en-US"/>
                    <a:t>4.</a:t>
                  </a:r>
                  <a:r>
                    <a:rPr lang="vi-VN">
                      <a:ea typeface="Cambria Math" panose="02040503050406030204" pitchFamily="18" charset="0"/>
                    </a:rPr>
                    <a:t> </a:t>
                  </a:r>
                  <a14:m>
                    <m:oMath xmlns:m="http://schemas.openxmlformats.org/officeDocument/2006/math">
                      <m:acc>
                        <m:accPr>
                          <m:chr m:val="⃗"/>
                          <m:ctrlPr>
                            <a:rPr lang="vi-VN" i="1">
                              <a:latin typeface="Cambria Math" panose="02040503050406030204" pitchFamily="18" charset="0"/>
                            </a:rPr>
                          </m:ctrlPr>
                        </m:accPr>
                        <m:e>
                          <m:r>
                            <a:rPr lang="en-US" i="1">
                              <a:latin typeface="Cambria Math" panose="02040503050406030204" pitchFamily="18" charset="0"/>
                            </a:rPr>
                            <m:t>𝑎</m:t>
                          </m:r>
                        </m:e>
                      </m:acc>
                      <m:r>
                        <a:rPr lang="en-US" b="0" i="1" smtClean="0">
                          <a:solidFill>
                            <a:schemeClr val="tx1"/>
                          </a:solidFill>
                          <a:latin typeface="Cambria Math" panose="02040503050406030204" pitchFamily="18" charset="0"/>
                        </a:rPr>
                        <m:t>,</m:t>
                      </m:r>
                      <m:r>
                        <a:rPr lang="vi-VN" i="1" smtClean="0">
                          <a:solidFill>
                            <a:schemeClr val="tx1"/>
                          </a:solidFill>
                          <a:latin typeface="Cambria Math" panose="02040503050406030204" pitchFamily="18" charset="0"/>
                        </a:rPr>
                        <m:t> </m:t>
                      </m:r>
                      <m:acc>
                        <m:accPr>
                          <m:chr m:val="⃗"/>
                          <m:ctrlPr>
                            <a:rPr lang="vi-VN" i="1" smtClean="0">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𝑏</m:t>
                          </m:r>
                        </m:e>
                      </m:acc>
                      <m:r>
                        <a:rPr lang="vi-VN" i="1" smtClean="0">
                          <a:solidFill>
                            <a:schemeClr val="tx1"/>
                          </a:solidFill>
                          <a:latin typeface="Cambria Math" panose="02040503050406030204" pitchFamily="18" charset="0"/>
                          <a:ea typeface="Cambria Math" panose="02040503050406030204" pitchFamily="18" charset="0"/>
                        </a:rPr>
                        <m:t>≠</m:t>
                      </m:r>
                      <m:acc>
                        <m:accPr>
                          <m:chr m:val="⃗"/>
                          <m:ctrlPr>
                            <a:rPr lang="vi-VN" i="1">
                              <a:solidFill>
                                <a:schemeClr val="tx1"/>
                              </a:solidFill>
                              <a:latin typeface="Cambria Math" panose="02040503050406030204" pitchFamily="18" charset="0"/>
                            </a:rPr>
                          </m:ctrlPr>
                        </m:accPr>
                        <m:e>
                          <m:r>
                            <a:rPr lang="en-US" i="1">
                              <a:solidFill>
                                <a:schemeClr val="tx1"/>
                              </a:solidFill>
                              <a:latin typeface="Cambria Math" panose="02040503050406030204" pitchFamily="18" charset="0"/>
                            </a:rPr>
                            <m:t>0</m:t>
                          </m:r>
                        </m:e>
                      </m:acc>
                      <m:r>
                        <a:rPr lang="en-US" i="1" smtClean="0">
                          <a:solidFill>
                            <a:schemeClr val="tx1"/>
                          </a:solidFill>
                          <a:latin typeface="Cambria Math" panose="02040503050406030204" pitchFamily="18" charset="0"/>
                          <a:ea typeface="Cambria Math" panose="02040503050406030204" pitchFamily="18" charset="0"/>
                        </a:rPr>
                        <m:t>⇒</m:t>
                      </m:r>
                      <m:func>
                        <m:funcPr>
                          <m:ctrlPr>
                            <a:rPr lang="en-US" b="0" i="1">
                              <a:solidFill>
                                <a:srgbClr val="FF0000"/>
                              </a:solidFill>
                              <a:latin typeface="Cambria Math" panose="02040503050406030204" pitchFamily="18" charset="0"/>
                            </a:rPr>
                          </m:ctrlPr>
                        </m:funcPr>
                        <m:fName>
                          <m:r>
                            <m:rPr>
                              <m:sty m:val="p"/>
                            </m:rPr>
                            <a:rPr lang="en-US" b="0" i="0">
                              <a:solidFill>
                                <a:srgbClr val="FF0000"/>
                              </a:solidFill>
                              <a:latin typeface="Cambria Math" panose="02040503050406030204" pitchFamily="18" charset="0"/>
                            </a:rPr>
                            <m:t>cos</m:t>
                          </m:r>
                        </m:fName>
                        <m:e>
                          <m:d>
                            <m:dPr>
                              <m:ctrlPr>
                                <a:rPr lang="en-US" b="0" i="1">
                                  <a:solidFill>
                                    <a:srgbClr val="FF0000"/>
                                  </a:solidFill>
                                  <a:latin typeface="Cambria Math" panose="02040503050406030204" pitchFamily="18" charset="0"/>
                                </a:rPr>
                              </m:ctrlPr>
                            </m:dPr>
                            <m:e>
                              <m:acc>
                                <m:accPr>
                                  <m:chr m:val="⃗"/>
                                  <m:ctrlPr>
                                    <a:rPr lang="vi-VN"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𝑎</m:t>
                                  </m:r>
                                </m:e>
                              </m:acc>
                              <m:r>
                                <a:rPr lang="en-US" b="0">
                                  <a:solidFill>
                                    <a:srgbClr val="FF0000"/>
                                  </a:solidFill>
                                  <a:latin typeface="Cambria Math" panose="02040503050406030204" pitchFamily="18" charset="0"/>
                                </a:rPr>
                                <m:t>.</m:t>
                              </m:r>
                              <m:acc>
                                <m:accPr>
                                  <m:chr m:val="⃗"/>
                                  <m:ctrlPr>
                                    <a:rPr lang="en-US" i="1">
                                      <a:solidFill>
                                        <a:srgbClr val="FF0000"/>
                                      </a:solidFill>
                                      <a:latin typeface="Cambria Math" panose="02040503050406030204" pitchFamily="18" charset="0"/>
                                    </a:rPr>
                                  </m:ctrlPr>
                                </m:accPr>
                                <m:e>
                                  <m:r>
                                    <a:rPr lang="en-US" b="0" i="1">
                                      <a:solidFill>
                                        <a:srgbClr val="FF0000"/>
                                      </a:solidFill>
                                      <a:latin typeface="Cambria Math" panose="02040503050406030204" pitchFamily="18" charset="0"/>
                                    </a:rPr>
                                    <m:t>𝑏</m:t>
                                  </m:r>
                                </m:e>
                              </m:acc>
                            </m:e>
                          </m:d>
                        </m:e>
                      </m:func>
                      <m:r>
                        <a:rPr lang="en-US" b="0" i="1" smtClean="0">
                          <a:solidFill>
                            <a:srgbClr val="FF0000"/>
                          </a:solidFill>
                          <a:latin typeface="Cambria Math" panose="02040503050406030204" pitchFamily="18" charset="0"/>
                        </a:rPr>
                        <m:t>=</m:t>
                      </m:r>
                    </m:oMath>
                  </a14:m>
                  <a:endParaRPr lang="en-US"/>
                </a:p>
              </p:txBody>
            </p:sp>
          </mc:Choice>
          <mc:Fallback xmlns="">
            <p:sp>
              <p:nvSpPr>
                <p:cNvPr id="46" name="Rectangle 45"/>
                <p:cNvSpPr>
                  <a:spLocks noRot="1" noChangeAspect="1" noMove="1" noResize="1" noEditPoints="1" noAdjustHandles="1" noChangeArrowheads="1" noChangeShapeType="1" noTextEdit="1"/>
                </p:cNvSpPr>
                <p:nvPr/>
              </p:nvSpPr>
              <p:spPr>
                <a:xfrm>
                  <a:off x="7085012" y="6022908"/>
                  <a:ext cx="3886200" cy="545855"/>
                </a:xfrm>
                <a:prstGeom prst="rect">
                  <a:avLst/>
                </a:prstGeom>
                <a:blipFill>
                  <a:blip r:embed="rId16"/>
                  <a:stretch>
                    <a:fillRect l="-2351" b="-21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7" name="Object 46"/>
                <p:cNvGraphicFramePr>
                  <a:graphicFrameLocks noChangeAspect="1"/>
                </p:cNvGraphicFramePr>
                <p:nvPr>
                  <p:extLst>
                    <p:ext uri="{D42A27DB-BD31-4B8C-83A1-F6EECF244321}">
                      <p14:modId xmlns:p14="http://schemas.microsoft.com/office/powerpoint/2010/main" val="2296556277"/>
                    </p:ext>
                  </p:extLst>
                </p:nvPr>
              </p:nvGraphicFramePr>
              <p:xfrm>
                <a:off x="10462133" y="5866570"/>
                <a:ext cx="714375" cy="960438"/>
              </p:xfrm>
              <a:graphic>
                <a:graphicData uri="http://schemas.openxmlformats.org/presentationml/2006/ole">
                  <mc:AlternateContent>
                    <mc:Choice xmlns:v="urn:schemas-microsoft-com:vml" Requires="v">
                      <p:oleObj spid="_x0000_s170238" name="Equation" r:id="rId17" imgW="444240" imgH="596880" progId="Equation.DSMT4">
                        <p:embed/>
                      </p:oleObj>
                    </mc:Choice>
                    <mc:Fallback>
                      <p:oleObj name="Equation" r:id="rId17" imgW="444240" imgH="596880" progId="Equation.DSMT4">
                        <p:embed/>
                        <p:pic>
                          <p:nvPicPr>
                            <p:cNvPr id="0" name=""/>
                            <p:cNvPicPr/>
                            <p:nvPr/>
                          </p:nvPicPr>
                          <p:blipFill>
                            <a:blip r:embed="rId18"/>
                            <a:stretch>
                              <a:fillRect/>
                            </a:stretch>
                          </p:blipFill>
                          <p:spPr>
                            <a:xfrm>
                              <a:off x="10462133" y="5866570"/>
                              <a:ext cx="714375" cy="960438"/>
                            </a:xfrm>
                            <a:prstGeom prst="rect">
                              <a:avLst/>
                            </a:prstGeom>
                          </p:spPr>
                        </p:pic>
                      </p:oleObj>
                    </mc:Fallback>
                  </mc:AlternateContent>
                </a:graphicData>
              </a:graphic>
            </p:graphicFrame>
          </mc:Choice>
          <mc:Fallback xmlns="">
            <p:graphicFrame>
              <p:nvGraphicFramePr>
                <p:cNvPr id="47" name="Object 46"/>
                <p:cNvGraphicFramePr>
                  <a:graphicFrameLocks noChangeAspect="1"/>
                </p:cNvGraphicFramePr>
                <p:nvPr>
                  <p:extLst>
                    <p:ext uri="{D42A27DB-BD31-4B8C-83A1-F6EECF244321}">
                      <p14:modId xmlns:p14="http://schemas.microsoft.com/office/powerpoint/2010/main" val="2296556277"/>
                    </p:ext>
                  </p:extLst>
                </p:nvPr>
              </p:nvGraphicFramePr>
              <p:xfrm>
                <a:off x="10462133" y="5866570"/>
                <a:ext cx="714375" cy="960438"/>
              </p:xfrm>
              <a:graphic>
                <a:graphicData uri="http://schemas.openxmlformats.org/presentationml/2006/ole">
                  <mc:AlternateContent>
                    <mc:Choice xmlns:v="urn:schemas-microsoft-com:vml" Requires="v">
                      <p:oleObj spid="_x0000_s170224" name="Equation" r:id="rId19" imgW="444240" imgH="596880" progId="Equation.DSMT4">
                        <p:embed/>
                      </p:oleObj>
                    </mc:Choice>
                    <mc:Fallback>
                      <p:oleObj name="Equation" r:id="rId19" imgW="444240" imgH="596880" progId="Equation.DSMT4">
                        <p:embed/>
                        <p:pic>
                          <p:nvPicPr>
                            <p:cNvPr id="0" name=""/>
                            <p:cNvPicPr/>
                            <p:nvPr/>
                          </p:nvPicPr>
                          <p:blipFill>
                            <a:blip r:embed="rId20"/>
                            <a:stretch>
                              <a:fillRect/>
                            </a:stretch>
                          </p:blipFill>
                          <p:spPr>
                            <a:xfrm>
                              <a:off x="10462133" y="5866570"/>
                              <a:ext cx="714375" cy="960438"/>
                            </a:xfrm>
                            <a:prstGeom prst="rect">
                              <a:avLst/>
                            </a:prstGeom>
                          </p:spPr>
                        </p:pic>
                      </p:oleObj>
                    </mc:Fallback>
                  </mc:AlternateContent>
                </a:graphicData>
              </a:graphic>
            </p:graphicFrame>
          </mc:Fallback>
        </mc:AlternateContent>
      </p:grpSp>
      <p:sp>
        <p:nvSpPr>
          <p:cNvPr id="49" name="Rounded Rectangle 48"/>
          <p:cNvSpPr/>
          <p:nvPr/>
        </p:nvSpPr>
        <p:spPr>
          <a:xfrm>
            <a:off x="2594645" y="4495800"/>
            <a:ext cx="9448800" cy="1596467"/>
          </a:xfrm>
          <a:prstGeom prst="roundRect">
            <a:avLst>
              <a:gd name="adj" fmla="val 4861"/>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1580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lef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wipe(left)">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1" grpId="0"/>
      <p:bldP spid="44" grpId="0"/>
      <p:bldP spid="45" grpId="0"/>
      <p:bldP spid="4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44035" y="-52249"/>
            <a:ext cx="9625065" cy="48683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1776243209"/>
              </p:ext>
            </p:extLst>
          </p:nvPr>
        </p:nvGraphicFramePr>
        <p:xfrm>
          <a:off x="1507482" y="2168112"/>
          <a:ext cx="3143250" cy="895350"/>
        </p:xfrm>
        <a:graphic>
          <a:graphicData uri="http://schemas.openxmlformats.org/presentationml/2006/ole">
            <mc:AlternateContent xmlns:mc="http://schemas.openxmlformats.org/markup-compatibility/2006">
              <mc:Choice xmlns:v="urn:schemas-microsoft-com:vml" Requires="v">
                <p:oleObj spid="_x0000_s194734" name="Equation" r:id="rId4" imgW="1498320" imgH="419040" progId="Equation.DSMT4">
                  <p:embed/>
                </p:oleObj>
              </mc:Choice>
              <mc:Fallback>
                <p:oleObj name="Equation" r:id="rId4" imgW="1498320" imgH="419040" progId="Equation.DSMT4">
                  <p:embed/>
                  <p:pic>
                    <p:nvPicPr>
                      <p:cNvPr id="35" name="Object 34"/>
                      <p:cNvPicPr/>
                      <p:nvPr/>
                    </p:nvPicPr>
                    <p:blipFill>
                      <a:blip r:embed="rId5"/>
                      <a:stretch>
                        <a:fillRect/>
                      </a:stretch>
                    </p:blipFill>
                    <p:spPr>
                      <a:xfrm>
                        <a:off x="1507482" y="2168112"/>
                        <a:ext cx="3143250" cy="8953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090556190"/>
              </p:ext>
            </p:extLst>
          </p:nvPr>
        </p:nvGraphicFramePr>
        <p:xfrm>
          <a:off x="1504491" y="2952750"/>
          <a:ext cx="6153150" cy="952500"/>
        </p:xfrm>
        <a:graphic>
          <a:graphicData uri="http://schemas.openxmlformats.org/presentationml/2006/ole">
            <mc:AlternateContent xmlns:mc="http://schemas.openxmlformats.org/markup-compatibility/2006">
              <mc:Choice xmlns:v="urn:schemas-microsoft-com:vml" Requires="v">
                <p:oleObj spid="_x0000_s194735" name="Equation" r:id="rId6" imgW="2933640" imgH="444240" progId="Equation.DSMT4">
                  <p:embed/>
                </p:oleObj>
              </mc:Choice>
              <mc:Fallback>
                <p:oleObj name="Equation" r:id="rId6" imgW="2933640" imgH="444240" progId="Equation.DSMT4">
                  <p:embed/>
                  <p:pic>
                    <p:nvPicPr>
                      <p:cNvPr id="38" name="Object 37"/>
                      <p:cNvPicPr/>
                      <p:nvPr/>
                    </p:nvPicPr>
                    <p:blipFill>
                      <a:blip r:embed="rId7"/>
                      <a:stretch>
                        <a:fillRect/>
                      </a:stretch>
                    </p:blipFill>
                    <p:spPr>
                      <a:xfrm>
                        <a:off x="1504491" y="2952750"/>
                        <a:ext cx="6153150" cy="952500"/>
                      </a:xfrm>
                      <a:prstGeom prst="rect">
                        <a:avLst/>
                      </a:prstGeom>
                    </p:spPr>
                  </p:pic>
                </p:oleObj>
              </mc:Fallback>
            </mc:AlternateContent>
          </a:graphicData>
        </a:graphic>
      </p:graphicFrame>
      <p:grpSp>
        <p:nvGrpSpPr>
          <p:cNvPr id="3" name="Group 2"/>
          <p:cNvGrpSpPr/>
          <p:nvPr/>
        </p:nvGrpSpPr>
        <p:grpSpPr>
          <a:xfrm>
            <a:off x="7694612" y="1835124"/>
            <a:ext cx="4399396" cy="4870476"/>
            <a:chOff x="7694612" y="1835124"/>
            <a:chExt cx="4399396" cy="4870476"/>
          </a:xfrm>
        </p:grpSpPr>
        <p:sp>
          <p:nvSpPr>
            <p:cNvPr id="33" name="Rounded Rectangle 32"/>
            <p:cNvSpPr/>
            <p:nvPr/>
          </p:nvSpPr>
          <p:spPr>
            <a:xfrm>
              <a:off x="7694612" y="1835124"/>
              <a:ext cx="4399396" cy="4870476"/>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stretch>
              <a:fillRect/>
            </a:stretch>
          </p:blipFill>
          <p:spPr>
            <a:xfrm>
              <a:off x="8134021" y="2231240"/>
              <a:ext cx="3399048" cy="3965556"/>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1164627610"/>
                </p:ext>
              </p:extLst>
            </p:nvPr>
          </p:nvGraphicFramePr>
          <p:xfrm>
            <a:off x="9491749" y="2168112"/>
            <a:ext cx="245441" cy="306803"/>
          </p:xfrm>
          <a:graphic>
            <a:graphicData uri="http://schemas.openxmlformats.org/presentationml/2006/ole">
              <mc:AlternateContent xmlns:mc="http://schemas.openxmlformats.org/markup-compatibility/2006">
                <mc:Choice xmlns:v="urn:schemas-microsoft-com:vml" Requires="v">
                  <p:oleObj spid="_x0000_s194736" name="Equation" r:id="rId9" imgW="152280" imgH="190440" progId="Equation.DSMT4">
                    <p:embed/>
                  </p:oleObj>
                </mc:Choice>
                <mc:Fallback>
                  <p:oleObj name="Equation" r:id="rId9" imgW="152280" imgH="190440" progId="Equation.DSMT4">
                    <p:embed/>
                    <p:pic>
                      <p:nvPicPr>
                        <p:cNvPr id="18" name="Object 17"/>
                        <p:cNvPicPr/>
                        <p:nvPr/>
                      </p:nvPicPr>
                      <p:blipFill>
                        <a:blip r:embed="rId10"/>
                        <a:stretch>
                          <a:fillRect/>
                        </a:stretch>
                      </p:blipFill>
                      <p:spPr>
                        <a:xfrm>
                          <a:off x="9491749" y="2168112"/>
                          <a:ext cx="245441" cy="306803"/>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020708060"/>
                </p:ext>
              </p:extLst>
            </p:nvPr>
          </p:nvGraphicFramePr>
          <p:xfrm>
            <a:off x="9196897" y="4360629"/>
            <a:ext cx="265113" cy="287338"/>
          </p:xfrm>
          <a:graphic>
            <a:graphicData uri="http://schemas.openxmlformats.org/presentationml/2006/ole">
              <mc:AlternateContent xmlns:mc="http://schemas.openxmlformats.org/markup-compatibility/2006">
                <mc:Choice xmlns:v="urn:schemas-microsoft-com:vml" Requires="v">
                  <p:oleObj spid="_x0000_s194737" name="Equation" r:id="rId11" imgW="164880" imgH="177480" progId="Equation.DSMT4">
                    <p:embed/>
                  </p:oleObj>
                </mc:Choice>
                <mc:Fallback>
                  <p:oleObj name="Equation" r:id="rId11" imgW="164880" imgH="177480" progId="Equation.DSMT4">
                    <p:embed/>
                    <p:pic>
                      <p:nvPicPr>
                        <p:cNvPr id="31" name="Object 30"/>
                        <p:cNvPicPr/>
                        <p:nvPr/>
                      </p:nvPicPr>
                      <p:blipFill>
                        <a:blip r:embed="rId12"/>
                        <a:stretch>
                          <a:fillRect/>
                        </a:stretch>
                      </p:blipFill>
                      <p:spPr>
                        <a:xfrm>
                          <a:off x="9196897" y="4360629"/>
                          <a:ext cx="265113" cy="2873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04009265"/>
                </p:ext>
              </p:extLst>
            </p:nvPr>
          </p:nvGraphicFramePr>
          <p:xfrm>
            <a:off x="11303340" y="4657383"/>
            <a:ext cx="266700" cy="285750"/>
          </p:xfrm>
          <a:graphic>
            <a:graphicData uri="http://schemas.openxmlformats.org/presentationml/2006/ole">
              <mc:AlternateContent xmlns:mc="http://schemas.openxmlformats.org/markup-compatibility/2006">
                <mc:Choice xmlns:v="urn:schemas-microsoft-com:vml" Requires="v">
                  <p:oleObj spid="_x0000_s194738" name="Equation" r:id="rId13" imgW="164880" imgH="177480" progId="Equation.DSMT4">
                    <p:embed/>
                  </p:oleObj>
                </mc:Choice>
                <mc:Fallback>
                  <p:oleObj name="Equation" r:id="rId13" imgW="164880" imgH="177480" progId="Equation.DSMT4">
                    <p:embed/>
                    <p:pic>
                      <p:nvPicPr>
                        <p:cNvPr id="32" name="Object 31"/>
                        <p:cNvPicPr/>
                        <p:nvPr/>
                      </p:nvPicPr>
                      <p:blipFill>
                        <a:blip r:embed="rId14"/>
                        <a:stretch>
                          <a:fillRect/>
                        </a:stretch>
                      </p:blipFill>
                      <p:spPr>
                        <a:xfrm>
                          <a:off x="11303340" y="4657383"/>
                          <a:ext cx="266700" cy="2857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315513137"/>
                </p:ext>
              </p:extLst>
            </p:nvPr>
          </p:nvGraphicFramePr>
          <p:xfrm>
            <a:off x="10475596" y="5962243"/>
            <a:ext cx="266700" cy="306388"/>
          </p:xfrm>
          <a:graphic>
            <a:graphicData uri="http://schemas.openxmlformats.org/presentationml/2006/ole">
              <mc:AlternateContent xmlns:mc="http://schemas.openxmlformats.org/markup-compatibility/2006">
                <mc:Choice xmlns:v="urn:schemas-microsoft-com:vml" Requires="v">
                  <p:oleObj spid="_x0000_s194739" name="Equation" r:id="rId15" imgW="164880" imgH="190440" progId="Equation.DSMT4">
                    <p:embed/>
                  </p:oleObj>
                </mc:Choice>
                <mc:Fallback>
                  <p:oleObj name="Equation" r:id="rId15" imgW="164880" imgH="190440" progId="Equation.DSMT4">
                    <p:embed/>
                    <p:pic>
                      <p:nvPicPr>
                        <p:cNvPr id="34" name="Object 33"/>
                        <p:cNvPicPr/>
                        <p:nvPr/>
                      </p:nvPicPr>
                      <p:blipFill>
                        <a:blip r:embed="rId16"/>
                        <a:stretch>
                          <a:fillRect/>
                        </a:stretch>
                      </p:blipFill>
                      <p:spPr>
                        <a:xfrm>
                          <a:off x="10475596" y="5962243"/>
                          <a:ext cx="266700" cy="3063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214013044"/>
                </p:ext>
              </p:extLst>
            </p:nvPr>
          </p:nvGraphicFramePr>
          <p:xfrm>
            <a:off x="8134021" y="6053127"/>
            <a:ext cx="307975" cy="287338"/>
          </p:xfrm>
          <a:graphic>
            <a:graphicData uri="http://schemas.openxmlformats.org/presentationml/2006/ole">
              <mc:AlternateContent xmlns:mc="http://schemas.openxmlformats.org/markup-compatibility/2006">
                <mc:Choice xmlns:v="urn:schemas-microsoft-com:vml" Requires="v">
                  <p:oleObj spid="_x0000_s194740" name="Equation" r:id="rId17" imgW="190440" imgH="177480" progId="Equation.DSMT4">
                    <p:embed/>
                  </p:oleObj>
                </mc:Choice>
                <mc:Fallback>
                  <p:oleObj name="Equation" r:id="rId17" imgW="190440" imgH="177480" progId="Equation.DSMT4">
                    <p:embed/>
                    <p:pic>
                      <p:nvPicPr>
                        <p:cNvPr id="36" name="Object 35"/>
                        <p:cNvPicPr/>
                        <p:nvPr/>
                      </p:nvPicPr>
                      <p:blipFill>
                        <a:blip r:embed="rId18"/>
                        <a:stretch>
                          <a:fillRect/>
                        </a:stretch>
                      </p:blipFill>
                      <p:spPr>
                        <a:xfrm>
                          <a:off x="8134021" y="6053127"/>
                          <a:ext cx="307975" cy="28733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700295235"/>
                </p:ext>
              </p:extLst>
            </p:nvPr>
          </p:nvGraphicFramePr>
          <p:xfrm>
            <a:off x="9625431" y="5374082"/>
            <a:ext cx="287337" cy="307975"/>
          </p:xfrm>
          <a:graphic>
            <a:graphicData uri="http://schemas.openxmlformats.org/presentationml/2006/ole">
              <mc:AlternateContent xmlns:mc="http://schemas.openxmlformats.org/markup-compatibility/2006">
                <mc:Choice xmlns:v="urn:schemas-microsoft-com:vml" Requires="v">
                  <p:oleObj spid="_x0000_s194741" name="Equation" r:id="rId19" imgW="177480" imgH="190440" progId="Equation.DSMT4">
                    <p:embed/>
                  </p:oleObj>
                </mc:Choice>
                <mc:Fallback>
                  <p:oleObj name="Equation" r:id="rId19" imgW="177480" imgH="190440" progId="Equation.DSMT4">
                    <p:embed/>
                    <p:pic>
                      <p:nvPicPr>
                        <p:cNvPr id="42" name="Object 41"/>
                        <p:cNvPicPr/>
                        <p:nvPr/>
                      </p:nvPicPr>
                      <p:blipFill>
                        <a:blip r:embed="rId20"/>
                        <a:stretch>
                          <a:fillRect/>
                        </a:stretch>
                      </p:blipFill>
                      <p:spPr>
                        <a:xfrm>
                          <a:off x="9625431" y="5374082"/>
                          <a:ext cx="287337" cy="3079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174164330"/>
                </p:ext>
              </p:extLst>
            </p:nvPr>
          </p:nvGraphicFramePr>
          <p:xfrm>
            <a:off x="10056812" y="3964782"/>
            <a:ext cx="266700" cy="287337"/>
          </p:xfrm>
          <a:graphic>
            <a:graphicData uri="http://schemas.openxmlformats.org/presentationml/2006/ole">
              <mc:AlternateContent xmlns:mc="http://schemas.openxmlformats.org/markup-compatibility/2006">
                <mc:Choice xmlns:v="urn:schemas-microsoft-com:vml" Requires="v">
                  <p:oleObj spid="_x0000_s194742" name="Equation" r:id="rId21" imgW="164880" imgH="177480" progId="Equation.DSMT4">
                    <p:embed/>
                  </p:oleObj>
                </mc:Choice>
                <mc:Fallback>
                  <p:oleObj name="Equation" r:id="rId21" imgW="164880" imgH="177480" progId="Equation.DSMT4">
                    <p:embed/>
                    <p:pic>
                      <p:nvPicPr>
                        <p:cNvPr id="30" name="Object 29"/>
                        <p:cNvPicPr/>
                        <p:nvPr/>
                      </p:nvPicPr>
                      <p:blipFill>
                        <a:blip r:embed="rId22"/>
                        <a:stretch>
                          <a:fillRect/>
                        </a:stretch>
                      </p:blipFill>
                      <p:spPr>
                        <a:xfrm>
                          <a:off x="10056812" y="3964782"/>
                          <a:ext cx="266700" cy="287337"/>
                        </a:xfrm>
                        <a:prstGeom prst="rect">
                          <a:avLst/>
                        </a:prstGeom>
                      </p:spPr>
                    </p:pic>
                  </p:oleObj>
                </mc:Fallback>
              </mc:AlternateContent>
            </a:graphicData>
          </a:graphic>
        </p:graphicFrame>
      </p:grpSp>
      <p:grpSp>
        <p:nvGrpSpPr>
          <p:cNvPr id="9" name="Group 8"/>
          <p:cNvGrpSpPr/>
          <p:nvPr/>
        </p:nvGrpSpPr>
        <p:grpSpPr>
          <a:xfrm>
            <a:off x="36660" y="603789"/>
            <a:ext cx="12078712" cy="1115298"/>
            <a:chOff x="36660" y="603789"/>
            <a:chExt cx="12078712" cy="1115298"/>
          </a:xfrm>
        </p:grpSpPr>
        <p:grpSp>
          <p:nvGrpSpPr>
            <p:cNvPr id="7" name="Group 6"/>
            <p:cNvGrpSpPr/>
            <p:nvPr/>
          </p:nvGrpSpPr>
          <p:grpSpPr>
            <a:xfrm>
              <a:off x="115293" y="603789"/>
              <a:ext cx="12000079" cy="1115298"/>
              <a:chOff x="167926" y="691468"/>
              <a:chExt cx="12000079" cy="1115298"/>
            </a:xfrm>
          </p:grpSpPr>
          <p:grpSp>
            <p:nvGrpSpPr>
              <p:cNvPr id="4" name="Group 3"/>
              <p:cNvGrpSpPr/>
              <p:nvPr/>
            </p:nvGrpSpPr>
            <p:grpSpPr>
              <a:xfrm>
                <a:off x="167926" y="691468"/>
                <a:ext cx="12000079" cy="1115298"/>
                <a:chOff x="167926" y="691468"/>
                <a:chExt cx="12000079" cy="1115298"/>
              </a:xfrm>
            </p:grpSpPr>
            <p:grpSp>
              <p:nvGrpSpPr>
                <p:cNvPr id="15" name="Group 14"/>
                <p:cNvGrpSpPr/>
                <p:nvPr/>
              </p:nvGrpSpPr>
              <p:grpSpPr>
                <a:xfrm>
                  <a:off x="167926" y="691468"/>
                  <a:ext cx="12000079" cy="1115298"/>
                  <a:chOff x="216701" y="138486"/>
                  <a:chExt cx="9572395" cy="876540"/>
                </a:xfrm>
              </p:grpSpPr>
              <p:sp>
                <p:nvSpPr>
                  <p:cNvPr id="17" name="Rounded Rectangle 16"/>
                  <p:cNvSpPr/>
                  <p:nvPr/>
                </p:nvSpPr>
                <p:spPr>
                  <a:xfrm>
                    <a:off x="628539" y="167504"/>
                    <a:ext cx="9160557" cy="8475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a:off x="216701" y="138486"/>
                    <a:ext cx="856387" cy="87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
                  <p:cNvSpPr/>
                  <p:nvPr/>
                </p:nvSpPr>
                <p:spPr>
                  <a:xfrm>
                    <a:off x="221021" y="172491"/>
                    <a:ext cx="784353" cy="789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297225" y="314354"/>
                    <a:ext cx="662626" cy="60472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C00000"/>
                        </a:solidFill>
                        <a:effectLst>
                          <a:outerShdw blurRad="76200" dist="50800" dir="5400000" algn="tl" rotWithShape="0">
                            <a:srgbClr val="000000">
                              <a:alpha val="65000"/>
                            </a:srgbClr>
                          </a:outerShdw>
                        </a:effectLst>
                        <a:latin typeface=".VnCentury SchoolbookH" pitchFamily="34" charset="0"/>
                      </a:rPr>
                      <a:t>10</a:t>
                    </a:r>
                    <a:endParaRPr lang="en-US" sz="54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sp>
              <p:nvSpPr>
                <p:cNvPr id="8" name="Rectangle 7"/>
                <p:cNvSpPr/>
                <p:nvPr/>
              </p:nvSpPr>
              <p:spPr>
                <a:xfrm>
                  <a:off x="1364352" y="734736"/>
                  <a:ext cx="10680805" cy="461665"/>
                </a:xfrm>
                <a:prstGeom prst="rect">
                  <a:avLst/>
                </a:prstGeom>
              </p:spPr>
              <p:txBody>
                <a:bodyPr wrap="square">
                  <a:spAutoFit/>
                </a:bodyPr>
                <a:lstStyle/>
                <a:p>
                  <a:r>
                    <a:rPr lang="vi-VN" b="1"/>
                    <a:t>Cho hình chóp tứ giác đều </a:t>
                  </a:r>
                  <a:r>
                    <a:rPr lang="vi-VN" i="1">
                      <a:latin typeface="Times New Roman" panose="02020603050405020304" pitchFamily="18" charset="0"/>
                      <a:cs typeface="Times New Roman" panose="02020603050405020304" pitchFamily="18" charset="0"/>
                    </a:rPr>
                    <a:t>S.ABCD</a:t>
                  </a:r>
                  <a:r>
                    <a:rPr lang="vi-VN"/>
                    <a:t> </a:t>
                  </a:r>
                  <a:r>
                    <a:rPr lang="vi-VN" b="1"/>
                    <a:t>có độ dài tất cả các cạnh bằng </a:t>
                  </a:r>
                  <a:r>
                    <a:rPr lang="vi-VN" i="1">
                      <a:latin typeface="Times New Roman" panose="02020603050405020304" pitchFamily="18" charset="0"/>
                      <a:cs typeface="Times New Roman" panose="02020603050405020304" pitchFamily="18" charset="0"/>
                    </a:rPr>
                    <a:t>a</a:t>
                  </a:r>
                  <a:r>
                    <a:rPr lang="vi-VN"/>
                    <a:t>. </a:t>
                  </a:r>
                </a:p>
              </p:txBody>
            </p:sp>
            <p:graphicFrame>
              <p:nvGraphicFramePr>
                <p:cNvPr id="22" name="Object 21"/>
                <p:cNvGraphicFramePr>
                  <a:graphicFrameLocks noChangeAspect="1"/>
                </p:cNvGraphicFramePr>
                <p:nvPr>
                  <p:extLst>
                    <p:ext uri="{D42A27DB-BD31-4B8C-83A1-F6EECF244321}">
                      <p14:modId xmlns:p14="http://schemas.microsoft.com/office/powerpoint/2010/main" val="2149339279"/>
                    </p:ext>
                  </p:extLst>
                </p:nvPr>
              </p:nvGraphicFramePr>
              <p:xfrm>
                <a:off x="7148063" y="1110076"/>
                <a:ext cx="985958" cy="488950"/>
              </p:xfrm>
              <a:graphic>
                <a:graphicData uri="http://schemas.openxmlformats.org/presentationml/2006/ole">
                  <mc:AlternateContent xmlns:mc="http://schemas.openxmlformats.org/markup-compatibility/2006">
                    <mc:Choice xmlns:v="urn:schemas-microsoft-com:vml" Requires="v">
                      <p:oleObj spid="_x0000_s194743" name="Equation" r:id="rId23" imgW="469800" imgH="228600" progId="Equation.DSMT4">
                        <p:embed/>
                      </p:oleObj>
                    </mc:Choice>
                    <mc:Fallback>
                      <p:oleObj name="Equation" r:id="rId23" imgW="469800" imgH="228600" progId="Equation.DSMT4">
                        <p:embed/>
                        <p:pic>
                          <p:nvPicPr>
                            <p:cNvPr id="22" name="Object 21"/>
                            <p:cNvPicPr/>
                            <p:nvPr/>
                          </p:nvPicPr>
                          <p:blipFill>
                            <a:blip r:embed="rId24"/>
                            <a:stretch>
                              <a:fillRect/>
                            </a:stretch>
                          </p:blipFill>
                          <p:spPr>
                            <a:xfrm>
                              <a:off x="7148063" y="1110076"/>
                              <a:ext cx="985958" cy="488950"/>
                            </a:xfrm>
                            <a:prstGeom prst="rect">
                              <a:avLst/>
                            </a:prstGeom>
                          </p:spPr>
                        </p:pic>
                      </p:oleObj>
                    </mc:Fallback>
                  </mc:AlternateContent>
                </a:graphicData>
              </a:graphic>
            </p:graphicFrame>
            <p:sp>
              <p:nvSpPr>
                <p:cNvPr id="21" name="Rectangle 20"/>
                <p:cNvSpPr/>
                <p:nvPr/>
              </p:nvSpPr>
              <p:spPr>
                <a:xfrm>
                  <a:off x="6651565" y="1186918"/>
                  <a:ext cx="610060" cy="461665"/>
                </a:xfrm>
                <a:prstGeom prst="rect">
                  <a:avLst/>
                </a:prstGeom>
              </p:spPr>
              <p:txBody>
                <a:bodyPr wrap="square">
                  <a:spAutoFit/>
                </a:bodyPr>
                <a:lstStyle/>
                <a:p>
                  <a:r>
                    <a:rPr lang="en-US"/>
                    <a:t>và</a:t>
                  </a:r>
                </a:p>
              </p:txBody>
            </p:sp>
            <p:graphicFrame>
              <p:nvGraphicFramePr>
                <p:cNvPr id="24" name="Object 23"/>
                <p:cNvGraphicFramePr>
                  <a:graphicFrameLocks noChangeAspect="1"/>
                </p:cNvGraphicFramePr>
                <p:nvPr>
                  <p:extLst>
                    <p:ext uri="{D42A27DB-BD31-4B8C-83A1-F6EECF244321}">
                      <p14:modId xmlns:p14="http://schemas.microsoft.com/office/powerpoint/2010/main" val="3326725701"/>
                    </p:ext>
                  </p:extLst>
                </p:nvPr>
              </p:nvGraphicFramePr>
              <p:xfrm>
                <a:off x="5713194" y="1130755"/>
                <a:ext cx="985958" cy="488950"/>
              </p:xfrm>
              <a:graphic>
                <a:graphicData uri="http://schemas.openxmlformats.org/presentationml/2006/ole">
                  <mc:AlternateContent xmlns:mc="http://schemas.openxmlformats.org/markup-compatibility/2006">
                    <mc:Choice xmlns:v="urn:schemas-microsoft-com:vml" Requires="v">
                      <p:oleObj spid="_x0000_s194744" name="Equation" r:id="rId25" imgW="469800" imgH="228600" progId="Equation.DSMT4">
                        <p:embed/>
                      </p:oleObj>
                    </mc:Choice>
                    <mc:Fallback>
                      <p:oleObj name="Equation" r:id="rId25" imgW="469800" imgH="228600" progId="Equation.DSMT4">
                        <p:embed/>
                        <p:pic>
                          <p:nvPicPr>
                            <p:cNvPr id="24" name="Object 23"/>
                            <p:cNvPicPr/>
                            <p:nvPr/>
                          </p:nvPicPr>
                          <p:blipFill>
                            <a:blip r:embed="rId26"/>
                            <a:stretch>
                              <a:fillRect/>
                            </a:stretch>
                          </p:blipFill>
                          <p:spPr>
                            <a:xfrm>
                              <a:off x="5713194" y="1130755"/>
                              <a:ext cx="985958" cy="488950"/>
                            </a:xfrm>
                            <a:prstGeom prst="rect">
                              <a:avLst/>
                            </a:prstGeom>
                          </p:spPr>
                        </p:pic>
                      </p:oleObj>
                    </mc:Fallback>
                  </mc:AlternateContent>
                </a:graphicData>
              </a:graphic>
            </p:graphicFrame>
          </p:grpSp>
          <p:sp>
            <p:nvSpPr>
              <p:cNvPr id="6" name="Rectangle 5"/>
              <p:cNvSpPr/>
              <p:nvPr/>
            </p:nvSpPr>
            <p:spPr>
              <a:xfrm>
                <a:off x="1560115" y="1194172"/>
                <a:ext cx="4297971" cy="461665"/>
              </a:xfrm>
              <a:prstGeom prst="rect">
                <a:avLst/>
              </a:prstGeom>
            </p:spPr>
            <p:txBody>
              <a:bodyPr wrap="none">
                <a:spAutoFit/>
              </a:bodyPr>
              <a:lstStyle/>
              <a:p>
                <a:r>
                  <a:rPr lang="vi-VN" b="1"/>
                  <a:t>Tính các tích vô hướng sau</a:t>
                </a:r>
                <a:r>
                  <a:rPr lang="vi-VN"/>
                  <a:t>:</a:t>
                </a:r>
                <a:endParaRPr lang="en-US"/>
              </a:p>
            </p:txBody>
          </p:sp>
        </p:grpSp>
        <p:pic>
          <p:nvPicPr>
            <p:cNvPr id="5" name="Picture 4"/>
            <p:cNvPicPr>
              <a:picLocks noChangeAspect="1"/>
            </p:cNvPicPr>
            <p:nvPr/>
          </p:nvPicPr>
          <p:blipFill>
            <a:blip r:embed="rId27"/>
            <a:stretch>
              <a:fillRect/>
            </a:stretch>
          </p:blipFill>
          <p:spPr>
            <a:xfrm>
              <a:off x="36660" y="745817"/>
              <a:ext cx="1152211" cy="264143"/>
            </a:xfrm>
            <a:prstGeom prst="rect">
              <a:avLst/>
            </a:prstGeom>
          </p:spPr>
        </p:pic>
      </p:grpSp>
      <p:pic>
        <p:nvPicPr>
          <p:cNvPr id="2" name="Picture 1">
            <a:extLst>
              <a:ext uri="{FF2B5EF4-FFF2-40B4-BE49-F238E27FC236}">
                <a16:creationId xmlns:a16="http://schemas.microsoft.com/office/drawing/2014/main" id="{8DB2BAF7-1590-4C18-B59F-E879BBEEBFDF}"/>
              </a:ext>
            </a:extLst>
          </p:cNvPr>
          <p:cNvPicPr>
            <a:picLocks noChangeAspect="1"/>
          </p:cNvPicPr>
          <p:nvPr/>
        </p:nvPicPr>
        <p:blipFill>
          <a:blip r:embed="rId28"/>
          <a:stretch>
            <a:fillRect/>
          </a:stretch>
        </p:blipFill>
        <p:spPr>
          <a:xfrm>
            <a:off x="3758197" y="1782504"/>
            <a:ext cx="1280271" cy="274344"/>
          </a:xfrm>
          <a:prstGeom prst="rect">
            <a:avLst/>
          </a:prstGeom>
        </p:spPr>
      </p:pic>
      <p:pic>
        <p:nvPicPr>
          <p:cNvPr id="10" name="Picture 9">
            <a:extLst>
              <a:ext uri="{FF2B5EF4-FFF2-40B4-BE49-F238E27FC236}">
                <a16:creationId xmlns:a16="http://schemas.microsoft.com/office/drawing/2014/main" id="{FBB5A8AD-648D-4C0A-8A20-1DD40B024D9C}"/>
              </a:ext>
            </a:extLst>
          </p:cNvPr>
          <p:cNvPicPr>
            <a:picLocks noChangeAspect="1"/>
          </p:cNvPicPr>
          <p:nvPr/>
        </p:nvPicPr>
        <p:blipFill>
          <a:blip r:embed="rId29"/>
          <a:stretch>
            <a:fillRect/>
          </a:stretch>
        </p:blipFill>
        <p:spPr>
          <a:xfrm>
            <a:off x="1707686" y="3971325"/>
            <a:ext cx="7905750" cy="829827"/>
          </a:xfrm>
          <a:prstGeom prst="rect">
            <a:avLst/>
          </a:prstGeom>
        </p:spPr>
      </p:pic>
    </p:spTree>
    <p:extLst>
      <p:ext uri="{BB962C8B-B14F-4D97-AF65-F5344CB8AC3E}">
        <p14:creationId xmlns:p14="http://schemas.microsoft.com/office/powerpoint/2010/main" val="40055670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left)">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AutoShape 4"/>
          <p:cNvSpPr>
            <a:spLocks noChangeArrowheads="1"/>
          </p:cNvSpPr>
          <p:nvPr/>
        </p:nvSpPr>
        <p:spPr bwMode="gray">
          <a:xfrm>
            <a:off x="144035" y="-52249"/>
            <a:ext cx="9625065" cy="486832"/>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defRPr/>
            </a:pPr>
            <a:r>
              <a:rPr lang="en-US" sz="2100" b="1">
                <a:solidFill>
                  <a:srgbClr val="FFFFFF"/>
                </a:solidFill>
                <a:effectLst>
                  <a:outerShdw blurRad="38100" dist="38100" dir="2700000" algn="tl">
                    <a:srgbClr val="000000"/>
                  </a:outerShdw>
                </a:effectLst>
                <a:latin typeface="Arial" pitchFamily="34" charset="0"/>
                <a:cs typeface="Arial" pitchFamily="34" charset="0"/>
              </a:rPr>
              <a:t>V . TÍCH VÔ HƯỚNG CỦA HAI VECTƠ TRONG KHÔNG GIAN</a:t>
            </a:r>
            <a:endParaRPr lang="vi-VN" sz="2100" b="1">
              <a:solidFill>
                <a:srgbClr val="FFFFFF"/>
              </a:solidFill>
              <a:effectLst>
                <a:outerShdw blurRad="38100" dist="38100" dir="2700000" algn="tl">
                  <a:srgbClr val="000000"/>
                </a:outerShdw>
              </a:effectLst>
              <a:latin typeface="Arial" pitchFamily="34" charset="0"/>
              <a:cs typeface="Arial" pitchFamily="34" charset="0"/>
            </a:endParaRPr>
          </a:p>
        </p:txBody>
      </p:sp>
      <p:graphicFrame>
        <p:nvGraphicFramePr>
          <p:cNvPr id="28" name="Object 27"/>
          <p:cNvGraphicFramePr>
            <a:graphicFrameLocks noChangeAspect="1"/>
          </p:cNvGraphicFramePr>
          <p:nvPr>
            <p:extLst>
              <p:ext uri="{D42A27DB-BD31-4B8C-83A1-F6EECF244321}">
                <p14:modId xmlns:p14="http://schemas.microsoft.com/office/powerpoint/2010/main" val="2574491270"/>
              </p:ext>
            </p:extLst>
          </p:nvPr>
        </p:nvGraphicFramePr>
        <p:xfrm>
          <a:off x="1550608" y="2833272"/>
          <a:ext cx="3149464" cy="950912"/>
        </p:xfrm>
        <a:graphic>
          <a:graphicData uri="http://schemas.openxmlformats.org/presentationml/2006/ole">
            <mc:AlternateContent xmlns:mc="http://schemas.openxmlformats.org/markup-compatibility/2006">
              <mc:Choice xmlns:v="urn:schemas-microsoft-com:vml" Requires="v">
                <p:oleObj spid="_x0000_s195768" name="Equation" r:id="rId4" imgW="1600200" imgH="444240" progId="Equation.DSMT4">
                  <p:embed/>
                </p:oleObj>
              </mc:Choice>
              <mc:Fallback>
                <p:oleObj name="Equation" r:id="rId4" imgW="1600200" imgH="444240" progId="Equation.DSMT4">
                  <p:embed/>
                  <p:pic>
                    <p:nvPicPr>
                      <p:cNvPr id="28" name="Object 27"/>
                      <p:cNvPicPr/>
                      <p:nvPr/>
                    </p:nvPicPr>
                    <p:blipFill>
                      <a:blip r:embed="rId5"/>
                      <a:stretch>
                        <a:fillRect/>
                      </a:stretch>
                    </p:blipFill>
                    <p:spPr>
                      <a:xfrm>
                        <a:off x="1550608" y="2833272"/>
                        <a:ext cx="3149464" cy="95091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496583021"/>
              </p:ext>
            </p:extLst>
          </p:nvPr>
        </p:nvGraphicFramePr>
        <p:xfrm>
          <a:off x="1431689" y="4401078"/>
          <a:ext cx="5329238" cy="706438"/>
        </p:xfrm>
        <a:graphic>
          <a:graphicData uri="http://schemas.openxmlformats.org/presentationml/2006/ole">
            <mc:AlternateContent xmlns:mc="http://schemas.openxmlformats.org/markup-compatibility/2006">
              <mc:Choice xmlns:v="urn:schemas-microsoft-com:vml" Requires="v">
                <p:oleObj spid="_x0000_s195769" name="Equation" r:id="rId6" imgW="2539800" imgH="330120" progId="Equation.DSMT4">
                  <p:embed/>
                </p:oleObj>
              </mc:Choice>
              <mc:Fallback>
                <p:oleObj name="Equation" r:id="rId6" imgW="2539800" imgH="330120" progId="Equation.DSMT4">
                  <p:embed/>
                  <p:pic>
                    <p:nvPicPr>
                      <p:cNvPr id="35" name="Object 34"/>
                      <p:cNvPicPr/>
                      <p:nvPr/>
                    </p:nvPicPr>
                    <p:blipFill>
                      <a:blip r:embed="rId7"/>
                      <a:stretch>
                        <a:fillRect/>
                      </a:stretch>
                    </p:blipFill>
                    <p:spPr>
                      <a:xfrm>
                        <a:off x="1431689" y="4401078"/>
                        <a:ext cx="5329238" cy="706438"/>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593442339"/>
              </p:ext>
            </p:extLst>
          </p:nvPr>
        </p:nvGraphicFramePr>
        <p:xfrm>
          <a:off x="4701595" y="2823691"/>
          <a:ext cx="1356205" cy="950912"/>
        </p:xfrm>
        <a:graphic>
          <a:graphicData uri="http://schemas.openxmlformats.org/presentationml/2006/ole">
            <mc:AlternateContent xmlns:mc="http://schemas.openxmlformats.org/markup-compatibility/2006">
              <mc:Choice xmlns:v="urn:schemas-microsoft-com:vml" Requires="v">
                <p:oleObj spid="_x0000_s195770" name="Equation" r:id="rId8" imgW="736560" imgH="444240" progId="Equation.DSMT4">
                  <p:embed/>
                </p:oleObj>
              </mc:Choice>
              <mc:Fallback>
                <p:oleObj name="Equation" r:id="rId8" imgW="736560" imgH="444240" progId="Equation.DSMT4">
                  <p:embed/>
                  <p:pic>
                    <p:nvPicPr>
                      <p:cNvPr id="36" name="Object 35"/>
                      <p:cNvPicPr/>
                      <p:nvPr/>
                    </p:nvPicPr>
                    <p:blipFill>
                      <a:blip r:embed="rId9"/>
                      <a:stretch>
                        <a:fillRect/>
                      </a:stretch>
                    </p:blipFill>
                    <p:spPr>
                      <a:xfrm>
                        <a:off x="4701595" y="2823691"/>
                        <a:ext cx="1356205" cy="950912"/>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927135115"/>
              </p:ext>
            </p:extLst>
          </p:nvPr>
        </p:nvGraphicFramePr>
        <p:xfrm>
          <a:off x="1604329" y="3784184"/>
          <a:ext cx="3774615" cy="488950"/>
        </p:xfrm>
        <a:graphic>
          <a:graphicData uri="http://schemas.openxmlformats.org/presentationml/2006/ole">
            <mc:AlternateContent xmlns:mc="http://schemas.openxmlformats.org/markup-compatibility/2006">
              <mc:Choice xmlns:v="urn:schemas-microsoft-com:vml" Requires="v">
                <p:oleObj spid="_x0000_s195771" name="Equation" r:id="rId10" imgW="1917360" imgH="228600" progId="Equation.DSMT4">
                  <p:embed/>
                </p:oleObj>
              </mc:Choice>
              <mc:Fallback>
                <p:oleObj name="Equation" r:id="rId10" imgW="1917360" imgH="228600" progId="Equation.DSMT4">
                  <p:embed/>
                  <p:pic>
                    <p:nvPicPr>
                      <p:cNvPr id="37" name="Object 36"/>
                      <p:cNvPicPr/>
                      <p:nvPr/>
                    </p:nvPicPr>
                    <p:blipFill>
                      <a:blip r:embed="rId11"/>
                      <a:stretch>
                        <a:fillRect/>
                      </a:stretch>
                    </p:blipFill>
                    <p:spPr>
                      <a:xfrm>
                        <a:off x="1604329" y="3784184"/>
                        <a:ext cx="3774615" cy="488950"/>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46105205"/>
              </p:ext>
            </p:extLst>
          </p:nvPr>
        </p:nvGraphicFramePr>
        <p:xfrm>
          <a:off x="1477022" y="5230537"/>
          <a:ext cx="4529138" cy="1468437"/>
        </p:xfrm>
        <a:graphic>
          <a:graphicData uri="http://schemas.openxmlformats.org/presentationml/2006/ole">
            <mc:AlternateContent xmlns:mc="http://schemas.openxmlformats.org/markup-compatibility/2006">
              <mc:Choice xmlns:v="urn:schemas-microsoft-com:vml" Requires="v">
                <p:oleObj spid="_x0000_s195772" name="Equation" r:id="rId12" imgW="2158920" imgH="685800" progId="Equation.DSMT4">
                  <p:embed/>
                </p:oleObj>
              </mc:Choice>
              <mc:Fallback>
                <p:oleObj name="Equation" r:id="rId12" imgW="2158920" imgH="685800" progId="Equation.DSMT4">
                  <p:embed/>
                  <p:pic>
                    <p:nvPicPr>
                      <p:cNvPr id="38" name="Object 37"/>
                      <p:cNvPicPr/>
                      <p:nvPr/>
                    </p:nvPicPr>
                    <p:blipFill>
                      <a:blip r:embed="rId13"/>
                      <a:stretch>
                        <a:fillRect/>
                      </a:stretch>
                    </p:blipFill>
                    <p:spPr>
                      <a:xfrm>
                        <a:off x="1477022" y="5230537"/>
                        <a:ext cx="4529138" cy="1468437"/>
                      </a:xfrm>
                      <a:prstGeom prst="rect">
                        <a:avLst/>
                      </a:prstGeom>
                    </p:spPr>
                  </p:pic>
                </p:oleObj>
              </mc:Fallback>
            </mc:AlternateContent>
          </a:graphicData>
        </a:graphic>
      </p:graphicFrame>
      <p:grpSp>
        <p:nvGrpSpPr>
          <p:cNvPr id="7" name="Group 6"/>
          <p:cNvGrpSpPr/>
          <p:nvPr/>
        </p:nvGrpSpPr>
        <p:grpSpPr>
          <a:xfrm>
            <a:off x="6032" y="603789"/>
            <a:ext cx="12109340" cy="1115299"/>
            <a:chOff x="58665" y="691468"/>
            <a:chExt cx="12109340" cy="1115299"/>
          </a:xfrm>
        </p:grpSpPr>
        <p:grpSp>
          <p:nvGrpSpPr>
            <p:cNvPr id="4" name="Group 3"/>
            <p:cNvGrpSpPr/>
            <p:nvPr/>
          </p:nvGrpSpPr>
          <p:grpSpPr>
            <a:xfrm>
              <a:off x="58665" y="691468"/>
              <a:ext cx="12109340" cy="1115299"/>
              <a:chOff x="58665" y="691468"/>
              <a:chExt cx="12109340" cy="1115299"/>
            </a:xfrm>
          </p:grpSpPr>
          <p:grpSp>
            <p:nvGrpSpPr>
              <p:cNvPr id="10" name="Group 9"/>
              <p:cNvGrpSpPr/>
              <p:nvPr/>
            </p:nvGrpSpPr>
            <p:grpSpPr>
              <a:xfrm>
                <a:off x="58665" y="691468"/>
                <a:ext cx="12109340" cy="1115299"/>
                <a:chOff x="22806" y="145741"/>
                <a:chExt cx="12109340" cy="1115299"/>
              </a:xfrm>
            </p:grpSpPr>
            <p:grpSp>
              <p:nvGrpSpPr>
                <p:cNvPr id="15" name="Group 14"/>
                <p:cNvGrpSpPr/>
                <p:nvPr/>
              </p:nvGrpSpPr>
              <p:grpSpPr>
                <a:xfrm>
                  <a:off x="132067" y="145741"/>
                  <a:ext cx="12000079" cy="1115299"/>
                  <a:chOff x="216701" y="138486"/>
                  <a:chExt cx="9572395" cy="876540"/>
                </a:xfrm>
              </p:grpSpPr>
              <p:sp>
                <p:nvSpPr>
                  <p:cNvPr id="17" name="Rounded Rectangle 16"/>
                  <p:cNvSpPr/>
                  <p:nvPr/>
                </p:nvSpPr>
                <p:spPr>
                  <a:xfrm>
                    <a:off x="628539" y="167504"/>
                    <a:ext cx="9160557" cy="847522"/>
                  </a:xfrm>
                  <a:prstGeom prst="roundRect">
                    <a:avLst>
                      <a:gd name="adj" fmla="val 9218"/>
                    </a:avLst>
                  </a:prstGeom>
                  <a:gradFill flip="none" rotWithShape="1">
                    <a:gsLst>
                      <a:gs pos="0">
                        <a:srgbClr val="FFE5D8">
                          <a:shade val="30000"/>
                          <a:satMod val="115000"/>
                        </a:srgbClr>
                      </a:gs>
                      <a:gs pos="31000">
                        <a:srgbClr val="FFE5D8">
                          <a:shade val="67500"/>
                          <a:satMod val="115000"/>
                        </a:srgbClr>
                      </a:gs>
                      <a:gs pos="100000">
                        <a:schemeClr val="bg1"/>
                      </a:gs>
                    </a:gsLst>
                    <a:lin ang="18900000" scaled="1"/>
                    <a:tileRect/>
                  </a:gradFill>
                  <a:ln w="3175">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Oval 17"/>
                  <p:cNvSpPr/>
                  <p:nvPr/>
                </p:nvSpPr>
                <p:spPr>
                  <a:xfrm>
                    <a:off x="216701" y="138486"/>
                    <a:ext cx="856387" cy="8763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Oval 18"/>
                  <p:cNvSpPr/>
                  <p:nvPr/>
                </p:nvSpPr>
                <p:spPr>
                  <a:xfrm>
                    <a:off x="221021" y="172491"/>
                    <a:ext cx="784353" cy="789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Rectangle 19"/>
                  <p:cNvSpPr/>
                  <p:nvPr/>
                </p:nvSpPr>
                <p:spPr>
                  <a:xfrm>
                    <a:off x="292842" y="336308"/>
                    <a:ext cx="662626" cy="60472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b="1" spc="50">
                        <a:ln w="11430"/>
                        <a:solidFill>
                          <a:srgbClr val="C00000"/>
                        </a:solidFill>
                        <a:effectLst>
                          <a:outerShdw blurRad="76200" dist="50800" dir="5400000" algn="tl" rotWithShape="0">
                            <a:srgbClr val="000000">
                              <a:alpha val="65000"/>
                            </a:srgbClr>
                          </a:outerShdw>
                        </a:effectLst>
                        <a:latin typeface=".VnCentury SchoolbookH" pitchFamily="34" charset="0"/>
                      </a:rPr>
                      <a:t>10</a:t>
                    </a:r>
                    <a:endParaRPr lang="en-US" sz="54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grpSp>
            <p:pic>
              <p:nvPicPr>
                <p:cNvPr id="16" name="Picture 15"/>
                <p:cNvPicPr>
                  <a:picLocks noChangeAspect="1"/>
                </p:cNvPicPr>
                <p:nvPr/>
              </p:nvPicPr>
              <p:blipFill>
                <a:blip r:embed="rId14"/>
                <a:stretch>
                  <a:fillRect/>
                </a:stretch>
              </p:blipFill>
              <p:spPr>
                <a:xfrm>
                  <a:off x="22806" y="161037"/>
                  <a:ext cx="1203287" cy="487408"/>
                </a:xfrm>
                <a:prstGeom prst="rect">
                  <a:avLst/>
                </a:prstGeom>
              </p:spPr>
            </p:pic>
          </p:grpSp>
          <p:sp>
            <p:nvSpPr>
              <p:cNvPr id="8" name="Rectangle 7"/>
              <p:cNvSpPr/>
              <p:nvPr/>
            </p:nvSpPr>
            <p:spPr>
              <a:xfrm>
                <a:off x="1364352" y="734736"/>
                <a:ext cx="10680805" cy="461665"/>
              </a:xfrm>
              <a:prstGeom prst="rect">
                <a:avLst/>
              </a:prstGeom>
            </p:spPr>
            <p:txBody>
              <a:bodyPr wrap="square">
                <a:spAutoFit/>
              </a:bodyPr>
              <a:lstStyle/>
              <a:p>
                <a:r>
                  <a:rPr lang="vi-VN" b="1"/>
                  <a:t>Cho hình chóp tứ giác đều </a:t>
                </a:r>
                <a:r>
                  <a:rPr lang="vi-VN" i="1">
                    <a:latin typeface="Times New Roman" panose="02020603050405020304" pitchFamily="18" charset="0"/>
                    <a:cs typeface="Times New Roman" panose="02020603050405020304" pitchFamily="18" charset="0"/>
                  </a:rPr>
                  <a:t>S.ABCD</a:t>
                </a:r>
                <a:r>
                  <a:rPr lang="vi-VN"/>
                  <a:t> </a:t>
                </a:r>
                <a:r>
                  <a:rPr lang="vi-VN" b="1"/>
                  <a:t>có độ dài tất cả các cạnh bằng </a:t>
                </a:r>
                <a:r>
                  <a:rPr lang="vi-VN" i="1">
                    <a:latin typeface="Times New Roman" panose="02020603050405020304" pitchFamily="18" charset="0"/>
                    <a:cs typeface="Times New Roman" panose="02020603050405020304" pitchFamily="18" charset="0"/>
                  </a:rPr>
                  <a:t>a</a:t>
                </a:r>
                <a:r>
                  <a:rPr lang="vi-VN"/>
                  <a:t>. </a:t>
                </a:r>
              </a:p>
            </p:txBody>
          </p:sp>
          <p:graphicFrame>
            <p:nvGraphicFramePr>
              <p:cNvPr id="22" name="Object 21"/>
              <p:cNvGraphicFramePr>
                <a:graphicFrameLocks noChangeAspect="1"/>
              </p:cNvGraphicFramePr>
              <p:nvPr>
                <p:extLst>
                  <p:ext uri="{D42A27DB-BD31-4B8C-83A1-F6EECF244321}">
                    <p14:modId xmlns:p14="http://schemas.microsoft.com/office/powerpoint/2010/main" val="2210983767"/>
                  </p:ext>
                </p:extLst>
              </p:nvPr>
            </p:nvGraphicFramePr>
            <p:xfrm>
              <a:off x="7148063" y="1132110"/>
              <a:ext cx="985958" cy="488950"/>
            </p:xfrm>
            <a:graphic>
              <a:graphicData uri="http://schemas.openxmlformats.org/presentationml/2006/ole">
                <mc:AlternateContent xmlns:mc="http://schemas.openxmlformats.org/markup-compatibility/2006">
                  <mc:Choice xmlns:v="urn:schemas-microsoft-com:vml" Requires="v">
                    <p:oleObj spid="_x0000_s195773" name="Equation" r:id="rId15" imgW="469800" imgH="228600" progId="Equation.DSMT4">
                      <p:embed/>
                    </p:oleObj>
                  </mc:Choice>
                  <mc:Fallback>
                    <p:oleObj name="Equation" r:id="rId15" imgW="469800" imgH="228600" progId="Equation.DSMT4">
                      <p:embed/>
                      <p:pic>
                        <p:nvPicPr>
                          <p:cNvPr id="22" name="Object 21"/>
                          <p:cNvPicPr/>
                          <p:nvPr/>
                        </p:nvPicPr>
                        <p:blipFill>
                          <a:blip r:embed="rId16"/>
                          <a:stretch>
                            <a:fillRect/>
                          </a:stretch>
                        </p:blipFill>
                        <p:spPr>
                          <a:xfrm>
                            <a:off x="7148063" y="1132110"/>
                            <a:ext cx="985958" cy="488950"/>
                          </a:xfrm>
                          <a:prstGeom prst="rect">
                            <a:avLst/>
                          </a:prstGeom>
                        </p:spPr>
                      </p:pic>
                    </p:oleObj>
                  </mc:Fallback>
                </mc:AlternateContent>
              </a:graphicData>
            </a:graphic>
          </p:graphicFrame>
          <p:sp>
            <p:nvSpPr>
              <p:cNvPr id="21" name="Rectangle 20"/>
              <p:cNvSpPr/>
              <p:nvPr/>
            </p:nvSpPr>
            <p:spPr>
              <a:xfrm>
                <a:off x="6691220" y="1207122"/>
                <a:ext cx="610060" cy="461665"/>
              </a:xfrm>
              <a:prstGeom prst="rect">
                <a:avLst/>
              </a:prstGeom>
            </p:spPr>
            <p:txBody>
              <a:bodyPr wrap="square">
                <a:spAutoFit/>
              </a:bodyPr>
              <a:lstStyle/>
              <a:p>
                <a:r>
                  <a:rPr lang="en-US"/>
                  <a:t>và</a:t>
                </a:r>
              </a:p>
            </p:txBody>
          </p:sp>
          <p:graphicFrame>
            <p:nvGraphicFramePr>
              <p:cNvPr id="24" name="Object 23"/>
              <p:cNvGraphicFramePr>
                <a:graphicFrameLocks noChangeAspect="1"/>
              </p:cNvGraphicFramePr>
              <p:nvPr>
                <p:extLst>
                  <p:ext uri="{D42A27DB-BD31-4B8C-83A1-F6EECF244321}">
                    <p14:modId xmlns:p14="http://schemas.microsoft.com/office/powerpoint/2010/main" val="1335740980"/>
                  </p:ext>
                </p:extLst>
              </p:nvPr>
            </p:nvGraphicFramePr>
            <p:xfrm>
              <a:off x="5713194" y="1152789"/>
              <a:ext cx="985958" cy="488950"/>
            </p:xfrm>
            <a:graphic>
              <a:graphicData uri="http://schemas.openxmlformats.org/presentationml/2006/ole">
                <mc:AlternateContent xmlns:mc="http://schemas.openxmlformats.org/markup-compatibility/2006">
                  <mc:Choice xmlns:v="urn:schemas-microsoft-com:vml" Requires="v">
                    <p:oleObj spid="_x0000_s195774" name="Equation" r:id="rId17" imgW="469800" imgH="228600" progId="Equation.DSMT4">
                      <p:embed/>
                    </p:oleObj>
                  </mc:Choice>
                  <mc:Fallback>
                    <p:oleObj name="Equation" r:id="rId17" imgW="469800" imgH="228600" progId="Equation.DSMT4">
                      <p:embed/>
                      <p:pic>
                        <p:nvPicPr>
                          <p:cNvPr id="24" name="Object 23"/>
                          <p:cNvPicPr/>
                          <p:nvPr/>
                        </p:nvPicPr>
                        <p:blipFill>
                          <a:blip r:embed="rId18"/>
                          <a:stretch>
                            <a:fillRect/>
                          </a:stretch>
                        </p:blipFill>
                        <p:spPr>
                          <a:xfrm>
                            <a:off x="5713194" y="1152789"/>
                            <a:ext cx="985958" cy="488950"/>
                          </a:xfrm>
                          <a:prstGeom prst="rect">
                            <a:avLst/>
                          </a:prstGeom>
                        </p:spPr>
                      </p:pic>
                    </p:oleObj>
                  </mc:Fallback>
                </mc:AlternateContent>
              </a:graphicData>
            </a:graphic>
          </p:graphicFrame>
        </p:grpSp>
        <p:sp>
          <p:nvSpPr>
            <p:cNvPr id="6" name="Rectangle 5"/>
            <p:cNvSpPr/>
            <p:nvPr/>
          </p:nvSpPr>
          <p:spPr>
            <a:xfrm>
              <a:off x="1560115" y="1194172"/>
              <a:ext cx="4297971" cy="461665"/>
            </a:xfrm>
            <a:prstGeom prst="rect">
              <a:avLst/>
            </a:prstGeom>
          </p:spPr>
          <p:txBody>
            <a:bodyPr wrap="none">
              <a:spAutoFit/>
            </a:bodyPr>
            <a:lstStyle/>
            <a:p>
              <a:r>
                <a:rPr lang="vi-VN" b="1"/>
                <a:t>Tính các tích vô hướng sau</a:t>
              </a:r>
              <a:r>
                <a:rPr lang="vi-VN"/>
                <a:t>:</a:t>
              </a:r>
              <a:endParaRPr lang="en-US"/>
            </a:p>
          </p:txBody>
        </p:sp>
      </p:grpSp>
      <p:grpSp>
        <p:nvGrpSpPr>
          <p:cNvPr id="3" name="Group 2"/>
          <p:cNvGrpSpPr/>
          <p:nvPr/>
        </p:nvGrpSpPr>
        <p:grpSpPr>
          <a:xfrm>
            <a:off x="7694612" y="1835124"/>
            <a:ext cx="4399396" cy="4870476"/>
            <a:chOff x="7694612" y="1835124"/>
            <a:chExt cx="4399396" cy="4870476"/>
          </a:xfrm>
        </p:grpSpPr>
        <p:sp>
          <p:nvSpPr>
            <p:cNvPr id="33" name="Rounded Rectangle 32"/>
            <p:cNvSpPr/>
            <p:nvPr/>
          </p:nvSpPr>
          <p:spPr>
            <a:xfrm>
              <a:off x="7694612" y="1835124"/>
              <a:ext cx="4399396" cy="4870476"/>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9"/>
            <a:stretch>
              <a:fillRect/>
            </a:stretch>
          </p:blipFill>
          <p:spPr>
            <a:xfrm>
              <a:off x="8134021" y="2231240"/>
              <a:ext cx="3399048" cy="3965556"/>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1164627610"/>
                </p:ext>
              </p:extLst>
            </p:nvPr>
          </p:nvGraphicFramePr>
          <p:xfrm>
            <a:off x="9491749" y="2168112"/>
            <a:ext cx="245441" cy="306803"/>
          </p:xfrm>
          <a:graphic>
            <a:graphicData uri="http://schemas.openxmlformats.org/presentationml/2006/ole">
              <mc:AlternateContent xmlns:mc="http://schemas.openxmlformats.org/markup-compatibility/2006">
                <mc:Choice xmlns:v="urn:schemas-microsoft-com:vml" Requires="v">
                  <p:oleObj spid="_x0000_s195775" name="Equation" r:id="rId20" imgW="152280" imgH="190440" progId="Equation.DSMT4">
                    <p:embed/>
                  </p:oleObj>
                </mc:Choice>
                <mc:Fallback>
                  <p:oleObj name="Equation" r:id="rId20" imgW="152280" imgH="190440" progId="Equation.DSMT4">
                    <p:embed/>
                    <p:pic>
                      <p:nvPicPr>
                        <p:cNvPr id="29" name="Object 28"/>
                        <p:cNvPicPr/>
                        <p:nvPr/>
                      </p:nvPicPr>
                      <p:blipFill>
                        <a:blip r:embed="rId21"/>
                        <a:stretch>
                          <a:fillRect/>
                        </a:stretch>
                      </p:blipFill>
                      <p:spPr>
                        <a:xfrm>
                          <a:off x="9491749" y="2168112"/>
                          <a:ext cx="245441" cy="306803"/>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020708060"/>
                </p:ext>
              </p:extLst>
            </p:nvPr>
          </p:nvGraphicFramePr>
          <p:xfrm>
            <a:off x="9196897" y="4360629"/>
            <a:ext cx="265113" cy="287338"/>
          </p:xfrm>
          <a:graphic>
            <a:graphicData uri="http://schemas.openxmlformats.org/presentationml/2006/ole">
              <mc:AlternateContent xmlns:mc="http://schemas.openxmlformats.org/markup-compatibility/2006">
                <mc:Choice xmlns:v="urn:schemas-microsoft-com:vml" Requires="v">
                  <p:oleObj spid="_x0000_s195776" name="Equation" r:id="rId22" imgW="164880" imgH="177480" progId="Equation.DSMT4">
                    <p:embed/>
                  </p:oleObj>
                </mc:Choice>
                <mc:Fallback>
                  <p:oleObj name="Equation" r:id="rId22" imgW="164880" imgH="177480" progId="Equation.DSMT4">
                    <p:embed/>
                    <p:pic>
                      <p:nvPicPr>
                        <p:cNvPr id="32" name="Object 31"/>
                        <p:cNvPicPr/>
                        <p:nvPr/>
                      </p:nvPicPr>
                      <p:blipFill>
                        <a:blip r:embed="rId23"/>
                        <a:stretch>
                          <a:fillRect/>
                        </a:stretch>
                      </p:blipFill>
                      <p:spPr>
                        <a:xfrm>
                          <a:off x="9196897" y="4360629"/>
                          <a:ext cx="265113" cy="2873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04009265"/>
                </p:ext>
              </p:extLst>
            </p:nvPr>
          </p:nvGraphicFramePr>
          <p:xfrm>
            <a:off x="11303340" y="4657383"/>
            <a:ext cx="266700" cy="285750"/>
          </p:xfrm>
          <a:graphic>
            <a:graphicData uri="http://schemas.openxmlformats.org/presentationml/2006/ole">
              <mc:AlternateContent xmlns:mc="http://schemas.openxmlformats.org/markup-compatibility/2006">
                <mc:Choice xmlns:v="urn:schemas-microsoft-com:vml" Requires="v">
                  <p:oleObj spid="_x0000_s195777" name="Equation" r:id="rId24" imgW="164880" imgH="177480" progId="Equation.DSMT4">
                    <p:embed/>
                  </p:oleObj>
                </mc:Choice>
                <mc:Fallback>
                  <p:oleObj name="Equation" r:id="rId24" imgW="164880" imgH="177480" progId="Equation.DSMT4">
                    <p:embed/>
                    <p:pic>
                      <p:nvPicPr>
                        <p:cNvPr id="34" name="Object 33"/>
                        <p:cNvPicPr/>
                        <p:nvPr/>
                      </p:nvPicPr>
                      <p:blipFill>
                        <a:blip r:embed="rId25"/>
                        <a:stretch>
                          <a:fillRect/>
                        </a:stretch>
                      </p:blipFill>
                      <p:spPr>
                        <a:xfrm>
                          <a:off x="11303340" y="4657383"/>
                          <a:ext cx="266700" cy="2857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315513137"/>
                </p:ext>
              </p:extLst>
            </p:nvPr>
          </p:nvGraphicFramePr>
          <p:xfrm>
            <a:off x="10475596" y="5962243"/>
            <a:ext cx="266700" cy="306388"/>
          </p:xfrm>
          <a:graphic>
            <a:graphicData uri="http://schemas.openxmlformats.org/presentationml/2006/ole">
              <mc:AlternateContent xmlns:mc="http://schemas.openxmlformats.org/markup-compatibility/2006">
                <mc:Choice xmlns:v="urn:schemas-microsoft-com:vml" Requires="v">
                  <p:oleObj spid="_x0000_s195778" name="Equation" r:id="rId26" imgW="164880" imgH="190440" progId="Equation.DSMT4">
                    <p:embed/>
                  </p:oleObj>
                </mc:Choice>
                <mc:Fallback>
                  <p:oleObj name="Equation" r:id="rId26" imgW="164880" imgH="190440" progId="Equation.DSMT4">
                    <p:embed/>
                    <p:pic>
                      <p:nvPicPr>
                        <p:cNvPr id="40" name="Object 39"/>
                        <p:cNvPicPr/>
                        <p:nvPr/>
                      </p:nvPicPr>
                      <p:blipFill>
                        <a:blip r:embed="rId27"/>
                        <a:stretch>
                          <a:fillRect/>
                        </a:stretch>
                      </p:blipFill>
                      <p:spPr>
                        <a:xfrm>
                          <a:off x="10475596" y="5962243"/>
                          <a:ext cx="266700" cy="306388"/>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2214013044"/>
                </p:ext>
              </p:extLst>
            </p:nvPr>
          </p:nvGraphicFramePr>
          <p:xfrm>
            <a:off x="8134021" y="6053127"/>
            <a:ext cx="307975" cy="287338"/>
          </p:xfrm>
          <a:graphic>
            <a:graphicData uri="http://schemas.openxmlformats.org/presentationml/2006/ole">
              <mc:AlternateContent xmlns:mc="http://schemas.openxmlformats.org/markup-compatibility/2006">
                <mc:Choice xmlns:v="urn:schemas-microsoft-com:vml" Requires="v">
                  <p:oleObj spid="_x0000_s195779" name="Equation" r:id="rId28" imgW="190440" imgH="177480" progId="Equation.DSMT4">
                    <p:embed/>
                  </p:oleObj>
                </mc:Choice>
                <mc:Fallback>
                  <p:oleObj name="Equation" r:id="rId28" imgW="190440" imgH="177480" progId="Equation.DSMT4">
                    <p:embed/>
                    <p:pic>
                      <p:nvPicPr>
                        <p:cNvPr id="42" name="Object 41"/>
                        <p:cNvPicPr/>
                        <p:nvPr/>
                      </p:nvPicPr>
                      <p:blipFill>
                        <a:blip r:embed="rId29"/>
                        <a:stretch>
                          <a:fillRect/>
                        </a:stretch>
                      </p:blipFill>
                      <p:spPr>
                        <a:xfrm>
                          <a:off x="8134021" y="6053127"/>
                          <a:ext cx="307975" cy="287338"/>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700295235"/>
                </p:ext>
              </p:extLst>
            </p:nvPr>
          </p:nvGraphicFramePr>
          <p:xfrm>
            <a:off x="9625431" y="5374082"/>
            <a:ext cx="287337" cy="307975"/>
          </p:xfrm>
          <a:graphic>
            <a:graphicData uri="http://schemas.openxmlformats.org/presentationml/2006/ole">
              <mc:AlternateContent xmlns:mc="http://schemas.openxmlformats.org/markup-compatibility/2006">
                <mc:Choice xmlns:v="urn:schemas-microsoft-com:vml" Requires="v">
                  <p:oleObj spid="_x0000_s195780" name="Equation" r:id="rId30" imgW="177480" imgH="190440" progId="Equation.DSMT4">
                    <p:embed/>
                  </p:oleObj>
                </mc:Choice>
                <mc:Fallback>
                  <p:oleObj name="Equation" r:id="rId30" imgW="177480" imgH="190440" progId="Equation.DSMT4">
                    <p:embed/>
                    <p:pic>
                      <p:nvPicPr>
                        <p:cNvPr id="30" name="Object 29"/>
                        <p:cNvPicPr/>
                        <p:nvPr/>
                      </p:nvPicPr>
                      <p:blipFill>
                        <a:blip r:embed="rId31"/>
                        <a:stretch>
                          <a:fillRect/>
                        </a:stretch>
                      </p:blipFill>
                      <p:spPr>
                        <a:xfrm>
                          <a:off x="9625431" y="5374082"/>
                          <a:ext cx="287337" cy="307975"/>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4174164330"/>
                </p:ext>
              </p:extLst>
            </p:nvPr>
          </p:nvGraphicFramePr>
          <p:xfrm>
            <a:off x="10056812" y="3964782"/>
            <a:ext cx="266700" cy="287337"/>
          </p:xfrm>
          <a:graphic>
            <a:graphicData uri="http://schemas.openxmlformats.org/presentationml/2006/ole">
              <mc:AlternateContent xmlns:mc="http://schemas.openxmlformats.org/markup-compatibility/2006">
                <mc:Choice xmlns:v="urn:schemas-microsoft-com:vml" Requires="v">
                  <p:oleObj spid="_x0000_s195781" name="Equation" r:id="rId32" imgW="164880" imgH="177480" progId="Equation.DSMT4">
                    <p:embed/>
                  </p:oleObj>
                </mc:Choice>
                <mc:Fallback>
                  <p:oleObj name="Equation" r:id="rId32" imgW="164880" imgH="177480" progId="Equation.DSMT4">
                    <p:embed/>
                    <p:pic>
                      <p:nvPicPr>
                        <p:cNvPr id="31" name="Object 30"/>
                        <p:cNvPicPr/>
                        <p:nvPr/>
                      </p:nvPicPr>
                      <p:blipFill>
                        <a:blip r:embed="rId33"/>
                        <a:stretch>
                          <a:fillRect/>
                        </a:stretch>
                      </p:blipFill>
                      <p:spPr>
                        <a:xfrm>
                          <a:off x="10056812" y="3964782"/>
                          <a:ext cx="266700" cy="287337"/>
                        </a:xfrm>
                        <a:prstGeom prst="rect">
                          <a:avLst/>
                        </a:prstGeom>
                      </p:spPr>
                    </p:pic>
                  </p:oleObj>
                </mc:Fallback>
              </mc:AlternateContent>
            </a:graphicData>
          </a:graphic>
        </p:graphicFrame>
      </p:grpSp>
      <p:sp>
        <p:nvSpPr>
          <p:cNvPr id="2" name="Rectangle 1"/>
          <p:cNvSpPr/>
          <p:nvPr/>
        </p:nvSpPr>
        <p:spPr>
          <a:xfrm>
            <a:off x="1477022" y="2488710"/>
            <a:ext cx="5442516" cy="461665"/>
          </a:xfrm>
          <a:prstGeom prst="rect">
            <a:avLst/>
          </a:prstGeom>
        </p:spPr>
        <p:txBody>
          <a:bodyPr wrap="none">
            <a:spAutoFit/>
          </a:bodyPr>
          <a:lstStyle/>
          <a:p>
            <a:r>
              <a:rPr lang="en-US" b="1"/>
              <a:t>Gọi </a:t>
            </a:r>
            <a:r>
              <a:rPr lang="en-US" i="1">
                <a:latin typeface="Times New Roman" panose="02020603050405020304" pitchFamily="18" charset="0"/>
                <a:cs typeface="Times New Roman" panose="02020603050405020304" pitchFamily="18" charset="0"/>
              </a:rPr>
              <a:t>E</a:t>
            </a:r>
            <a:r>
              <a:rPr lang="en-US" b="1"/>
              <a:t> là trung điểm </a:t>
            </a:r>
            <a:r>
              <a:rPr lang="en-US" i="1">
                <a:latin typeface="Times New Roman" panose="02020603050405020304" pitchFamily="18" charset="0"/>
                <a:cs typeface="Times New Roman" panose="02020603050405020304" pitchFamily="18" charset="0"/>
              </a:rPr>
              <a:t>SC</a:t>
            </a:r>
            <a:r>
              <a:rPr lang="en-US" b="1"/>
              <a:t>. Khi đó ta có</a:t>
            </a:r>
          </a:p>
        </p:txBody>
      </p:sp>
      <p:pic>
        <p:nvPicPr>
          <p:cNvPr id="5" name="Picture 4">
            <a:extLst>
              <a:ext uri="{FF2B5EF4-FFF2-40B4-BE49-F238E27FC236}">
                <a16:creationId xmlns:a16="http://schemas.microsoft.com/office/drawing/2014/main" id="{AFC447A3-5F69-41D6-939D-511B51E911AD}"/>
              </a:ext>
            </a:extLst>
          </p:cNvPr>
          <p:cNvPicPr>
            <a:picLocks noChangeAspect="1"/>
          </p:cNvPicPr>
          <p:nvPr/>
        </p:nvPicPr>
        <p:blipFill>
          <a:blip r:embed="rId34"/>
          <a:stretch>
            <a:fillRect/>
          </a:stretch>
        </p:blipFill>
        <p:spPr>
          <a:xfrm>
            <a:off x="3419801" y="2013222"/>
            <a:ext cx="1280271" cy="274344"/>
          </a:xfrm>
          <a:prstGeom prst="rect">
            <a:avLst/>
          </a:prstGeom>
        </p:spPr>
      </p:pic>
    </p:spTree>
    <p:extLst>
      <p:ext uri="{BB962C8B-B14F-4D97-AF65-F5344CB8AC3E}">
        <p14:creationId xmlns:p14="http://schemas.microsoft.com/office/powerpoint/2010/main" val="40897497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left)">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left)">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40728" y="66380"/>
            <a:ext cx="12154185" cy="2043469"/>
            <a:chOff x="-23723" y="4525498"/>
            <a:chExt cx="12154185" cy="2043469"/>
          </a:xfrm>
        </p:grpSpPr>
        <p:sp>
          <p:nvSpPr>
            <p:cNvPr id="32" name="Rounded Rectangle 31"/>
            <p:cNvSpPr/>
            <p:nvPr/>
          </p:nvSpPr>
          <p:spPr>
            <a:xfrm>
              <a:off x="880160" y="4525498"/>
              <a:ext cx="11250302"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3723" y="4603366"/>
              <a:ext cx="1898628"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 name="Picture 39"/>
          <p:cNvPicPr>
            <a:picLocks noChangeAspect="1"/>
          </p:cNvPicPr>
          <p:nvPr/>
        </p:nvPicPr>
        <p:blipFill>
          <a:blip r:embed="rId4"/>
          <a:stretch>
            <a:fillRect/>
          </a:stretch>
        </p:blipFill>
        <p:spPr>
          <a:xfrm>
            <a:off x="6053616" y="2148121"/>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pic>
        <p:nvPicPr>
          <p:cNvPr id="42" name="Picture 41"/>
          <p:cNvPicPr>
            <a:picLocks noChangeAspect="1"/>
          </p:cNvPicPr>
          <p:nvPr/>
        </p:nvPicPr>
        <p:blipFill>
          <a:blip r:embed="rId6"/>
          <a:stretch>
            <a:fillRect/>
          </a:stretch>
        </p:blipFill>
        <p:spPr>
          <a:xfrm>
            <a:off x="113423" y="814881"/>
            <a:ext cx="1673060" cy="688995"/>
          </a:xfrm>
          <a:prstGeom prst="rect">
            <a:avLst/>
          </a:prstGeom>
        </p:spPr>
      </p:pic>
      <p:pic>
        <p:nvPicPr>
          <p:cNvPr id="7" name="Picture 6"/>
          <p:cNvPicPr>
            <a:picLocks noChangeAspect="1"/>
          </p:cNvPicPr>
          <p:nvPr/>
        </p:nvPicPr>
        <p:blipFill>
          <a:blip r:embed="rId7"/>
          <a:stretch>
            <a:fillRect/>
          </a:stretch>
        </p:blipFill>
        <p:spPr>
          <a:xfrm>
            <a:off x="1871280" y="0"/>
            <a:ext cx="10445770" cy="2176228"/>
          </a:xfrm>
          <a:prstGeom prst="rect">
            <a:avLst/>
          </a:prstGeom>
        </p:spPr>
      </p:pic>
      <p:pic>
        <p:nvPicPr>
          <p:cNvPr id="9" name="Picture 8"/>
          <p:cNvPicPr>
            <a:picLocks noChangeAspect="1"/>
          </p:cNvPicPr>
          <p:nvPr/>
        </p:nvPicPr>
        <p:blipFill rotWithShape="1">
          <a:blip r:embed="rId8"/>
          <a:srcRect r="2141" b="23419"/>
          <a:stretch/>
        </p:blipFill>
        <p:spPr>
          <a:xfrm>
            <a:off x="8526566" y="2196747"/>
            <a:ext cx="3446009" cy="1979245"/>
          </a:xfrm>
          <a:prstGeom prst="rect">
            <a:avLst/>
          </a:prstGeom>
        </p:spPr>
      </p:pic>
      <p:grpSp>
        <p:nvGrpSpPr>
          <p:cNvPr id="14" name="Group 13"/>
          <p:cNvGrpSpPr/>
          <p:nvPr/>
        </p:nvGrpSpPr>
        <p:grpSpPr>
          <a:xfrm>
            <a:off x="1003087" y="2531969"/>
            <a:ext cx="5086865" cy="643467"/>
            <a:chOff x="1229633" y="2611503"/>
            <a:chExt cx="5086865" cy="643467"/>
          </a:xfrm>
        </p:grpSpPr>
        <p:sp>
          <p:nvSpPr>
            <p:cNvPr id="12" name="TextBox 11"/>
            <p:cNvSpPr txBox="1"/>
            <p:nvPr/>
          </p:nvSpPr>
          <p:spPr>
            <a:xfrm>
              <a:off x="1229633" y="2680371"/>
              <a:ext cx="1004955" cy="461665"/>
            </a:xfrm>
            <a:prstGeom prst="rect">
              <a:avLst/>
            </a:prstGeom>
            <a:noFill/>
          </p:spPr>
          <p:txBody>
            <a:bodyPr wrap="none" rtlCol="0">
              <a:spAutoFit/>
            </a:bodyPr>
            <a:lstStyle/>
            <a:p>
              <a:r>
                <a:rPr lang="en-US"/>
                <a:t>Ta có:</a:t>
              </a:r>
            </a:p>
          </p:txBody>
        </p:sp>
        <p:graphicFrame>
          <p:nvGraphicFramePr>
            <p:cNvPr id="13" name="Object 12"/>
            <p:cNvGraphicFramePr>
              <a:graphicFrameLocks noChangeAspect="1"/>
            </p:cNvGraphicFramePr>
            <p:nvPr>
              <p:extLst>
                <p:ext uri="{D42A27DB-BD31-4B8C-83A1-F6EECF244321}">
                  <p14:modId xmlns:p14="http://schemas.microsoft.com/office/powerpoint/2010/main" val="420325672"/>
                </p:ext>
              </p:extLst>
            </p:nvPr>
          </p:nvGraphicFramePr>
          <p:xfrm>
            <a:off x="2208212" y="2611503"/>
            <a:ext cx="4108286" cy="643467"/>
          </p:xfrm>
          <a:graphic>
            <a:graphicData uri="http://schemas.openxmlformats.org/presentationml/2006/ole">
              <mc:AlternateContent xmlns:mc="http://schemas.openxmlformats.org/markup-compatibility/2006">
                <mc:Choice xmlns:v="urn:schemas-microsoft-com:vml" Requires="v">
                  <p:oleObj spid="_x0000_s171144" name="Equation" r:id="rId9" imgW="2108160" imgH="330120" progId="Equation.DSMT4">
                    <p:embed/>
                  </p:oleObj>
                </mc:Choice>
                <mc:Fallback>
                  <p:oleObj name="Equation" r:id="rId9" imgW="2108160" imgH="330120" progId="Equation.DSMT4">
                    <p:embed/>
                    <p:pic>
                      <p:nvPicPr>
                        <p:cNvPr id="0" name=""/>
                        <p:cNvPicPr/>
                        <p:nvPr/>
                      </p:nvPicPr>
                      <p:blipFill>
                        <a:blip r:embed="rId10"/>
                        <a:stretch>
                          <a:fillRect/>
                        </a:stretch>
                      </p:blipFill>
                      <p:spPr>
                        <a:xfrm>
                          <a:off x="2208212" y="2611503"/>
                          <a:ext cx="4108286" cy="643467"/>
                        </a:xfrm>
                        <a:prstGeom prst="rect">
                          <a:avLst/>
                        </a:prstGeom>
                      </p:spPr>
                    </p:pic>
                  </p:oleObj>
                </mc:Fallback>
              </mc:AlternateContent>
            </a:graphicData>
          </a:graphic>
        </p:graphicFrame>
      </p:grpSp>
      <p:grpSp>
        <p:nvGrpSpPr>
          <p:cNvPr id="25" name="Group 24"/>
          <p:cNvGrpSpPr/>
          <p:nvPr/>
        </p:nvGrpSpPr>
        <p:grpSpPr>
          <a:xfrm>
            <a:off x="1003087" y="3239178"/>
            <a:ext cx="5632952" cy="1172628"/>
            <a:chOff x="1507370" y="4396389"/>
            <a:chExt cx="5632952" cy="1172628"/>
          </a:xfrm>
        </p:grpSpPr>
        <p:graphicFrame>
          <p:nvGraphicFramePr>
            <p:cNvPr id="45" name="Object 44"/>
            <p:cNvGraphicFramePr>
              <a:graphicFrameLocks noChangeAspect="1"/>
            </p:cNvGraphicFramePr>
            <p:nvPr>
              <p:extLst>
                <p:ext uri="{D42A27DB-BD31-4B8C-83A1-F6EECF244321}">
                  <p14:modId xmlns:p14="http://schemas.microsoft.com/office/powerpoint/2010/main" val="933242828"/>
                </p:ext>
              </p:extLst>
            </p:nvPr>
          </p:nvGraphicFramePr>
          <p:xfrm>
            <a:off x="2009847" y="4396389"/>
            <a:ext cx="1112837" cy="642938"/>
          </p:xfrm>
          <a:graphic>
            <a:graphicData uri="http://schemas.openxmlformats.org/presentationml/2006/ole">
              <mc:AlternateContent xmlns:mc="http://schemas.openxmlformats.org/markup-compatibility/2006">
                <mc:Choice xmlns:v="urn:schemas-microsoft-com:vml" Requires="v">
                  <p:oleObj spid="_x0000_s171145" name="Equation" r:id="rId11" imgW="571320" imgH="330120" progId="Equation.DSMT4">
                    <p:embed/>
                  </p:oleObj>
                </mc:Choice>
                <mc:Fallback>
                  <p:oleObj name="Equation" r:id="rId11" imgW="571320" imgH="330120" progId="Equation.DSMT4">
                    <p:embed/>
                    <p:pic>
                      <p:nvPicPr>
                        <p:cNvPr id="13" name="Object 12"/>
                        <p:cNvPicPr/>
                        <p:nvPr/>
                      </p:nvPicPr>
                      <p:blipFill>
                        <a:blip r:embed="rId12"/>
                        <a:stretch>
                          <a:fillRect/>
                        </a:stretch>
                      </p:blipFill>
                      <p:spPr>
                        <a:xfrm>
                          <a:off x="2009847" y="4396389"/>
                          <a:ext cx="1112837" cy="642938"/>
                        </a:xfrm>
                        <a:prstGeom prst="rect">
                          <a:avLst/>
                        </a:prstGeom>
                      </p:spPr>
                    </p:pic>
                  </p:oleObj>
                </mc:Fallback>
              </mc:AlternateContent>
            </a:graphicData>
          </a:graphic>
        </p:graphicFrame>
        <p:grpSp>
          <p:nvGrpSpPr>
            <p:cNvPr id="23" name="Group 22"/>
            <p:cNvGrpSpPr/>
            <p:nvPr/>
          </p:nvGrpSpPr>
          <p:grpSpPr>
            <a:xfrm>
              <a:off x="1507370" y="4418276"/>
              <a:ext cx="5632952" cy="1150741"/>
              <a:chOff x="1507370" y="4465257"/>
              <a:chExt cx="5632952" cy="1150741"/>
            </a:xfrm>
          </p:grpSpPr>
          <p:sp>
            <p:nvSpPr>
              <p:cNvPr id="44" name="TextBox 43"/>
              <p:cNvSpPr txBox="1"/>
              <p:nvPr/>
            </p:nvSpPr>
            <p:spPr>
              <a:xfrm>
                <a:off x="1507370" y="4465257"/>
                <a:ext cx="5632952" cy="461665"/>
              </a:xfrm>
              <a:prstGeom prst="rect">
                <a:avLst/>
              </a:prstGeom>
              <a:noFill/>
            </p:spPr>
            <p:txBody>
              <a:bodyPr wrap="none" rtlCol="0">
                <a:spAutoFit/>
              </a:bodyPr>
              <a:lstStyle/>
              <a:p>
                <a:r>
                  <a:rPr lang="en-US"/>
                  <a:t>Vì               không đổi nên A lớn nhất khi</a:t>
                </a:r>
              </a:p>
            </p:txBody>
          </p:sp>
          <p:graphicFrame>
            <p:nvGraphicFramePr>
              <p:cNvPr id="46" name="Object 45"/>
              <p:cNvGraphicFramePr>
                <a:graphicFrameLocks noChangeAspect="1"/>
              </p:cNvGraphicFramePr>
              <p:nvPr>
                <p:extLst>
                  <p:ext uri="{D42A27DB-BD31-4B8C-83A1-F6EECF244321}">
                    <p14:modId xmlns:p14="http://schemas.microsoft.com/office/powerpoint/2010/main" val="2812952821"/>
                  </p:ext>
                </p:extLst>
              </p:nvPr>
            </p:nvGraphicFramePr>
            <p:xfrm>
              <a:off x="2971747" y="4973061"/>
              <a:ext cx="3911600" cy="642937"/>
            </p:xfrm>
            <a:graphic>
              <a:graphicData uri="http://schemas.openxmlformats.org/presentationml/2006/ole">
                <mc:AlternateContent xmlns:mc="http://schemas.openxmlformats.org/markup-compatibility/2006">
                  <mc:Choice xmlns:v="urn:schemas-microsoft-com:vml" Requires="v">
                    <p:oleObj spid="_x0000_s171146" name="Equation" r:id="rId13" imgW="2006280" imgH="330120" progId="Equation.DSMT4">
                      <p:embed/>
                    </p:oleObj>
                  </mc:Choice>
                  <mc:Fallback>
                    <p:oleObj name="Equation" r:id="rId13" imgW="2006280" imgH="330120" progId="Equation.DSMT4">
                      <p:embed/>
                      <p:pic>
                        <p:nvPicPr>
                          <p:cNvPr id="13" name="Object 12"/>
                          <p:cNvPicPr/>
                          <p:nvPr/>
                        </p:nvPicPr>
                        <p:blipFill>
                          <a:blip r:embed="rId14"/>
                          <a:stretch>
                            <a:fillRect/>
                          </a:stretch>
                        </p:blipFill>
                        <p:spPr>
                          <a:xfrm>
                            <a:off x="2971747" y="4973061"/>
                            <a:ext cx="3911600" cy="642937"/>
                          </a:xfrm>
                          <a:prstGeom prst="rect">
                            <a:avLst/>
                          </a:prstGeom>
                        </p:spPr>
                      </p:pic>
                    </p:oleObj>
                  </mc:Fallback>
                </mc:AlternateContent>
              </a:graphicData>
            </a:graphic>
          </p:graphicFrame>
        </p:grpSp>
      </p:grpSp>
      <p:sp>
        <p:nvSpPr>
          <p:cNvPr id="47" name="TextBox 46"/>
          <p:cNvSpPr txBox="1"/>
          <p:nvPr/>
        </p:nvSpPr>
        <p:spPr>
          <a:xfrm>
            <a:off x="973765" y="4419296"/>
            <a:ext cx="8156400" cy="461665"/>
          </a:xfrm>
          <a:prstGeom prst="rect">
            <a:avLst/>
          </a:prstGeom>
          <a:noFill/>
        </p:spPr>
        <p:txBody>
          <a:bodyPr wrap="none" rtlCol="0">
            <a:spAutoFit/>
          </a:bodyPr>
          <a:lstStyle/>
          <a:p>
            <a:r>
              <a:rPr lang="en-US"/>
              <a:t>Do đó, lực tác động cùng hướng với chuyển động của vật.</a:t>
            </a:r>
          </a:p>
        </p:txBody>
      </p:sp>
      <p:sp>
        <p:nvSpPr>
          <p:cNvPr id="48" name="TextBox 47"/>
          <p:cNvSpPr txBox="1"/>
          <p:nvPr/>
        </p:nvSpPr>
        <p:spPr>
          <a:xfrm>
            <a:off x="949953" y="5089220"/>
            <a:ext cx="10827003" cy="830997"/>
          </a:xfrm>
          <a:prstGeom prst="rect">
            <a:avLst/>
          </a:prstGeom>
          <a:noFill/>
        </p:spPr>
        <p:txBody>
          <a:bodyPr wrap="none" rtlCol="0">
            <a:spAutoFit/>
          </a:bodyPr>
          <a:lstStyle/>
          <a:p>
            <a:r>
              <a:rPr lang="en-US"/>
              <a:t>Vậy khi kéo (hoặc đẩy) các vật nặng, ta nên kéo (hoặc đẩy) theo hướng song </a:t>
            </a:r>
          </a:p>
          <a:p>
            <a:r>
              <a:rPr lang="en-US"/>
              <a:t>song với hướng chuyển động mong muốn của vật.</a:t>
            </a:r>
          </a:p>
        </p:txBody>
      </p:sp>
    </p:spTree>
    <p:extLst>
      <p:ext uri="{BB962C8B-B14F-4D97-AF65-F5344CB8AC3E}">
        <p14:creationId xmlns:p14="http://schemas.microsoft.com/office/powerpoint/2010/main" val="12759193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left)">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6473E8-D7B1-41B4-B59A-5A70198552ED}"/>
              </a:ext>
            </a:extLst>
          </p:cNvPr>
          <p:cNvPicPr>
            <a:picLocks noChangeAspect="1"/>
          </p:cNvPicPr>
          <p:nvPr/>
        </p:nvPicPr>
        <p:blipFill>
          <a:blip r:embed="rId2"/>
          <a:stretch>
            <a:fillRect/>
          </a:stretch>
        </p:blipFill>
        <p:spPr>
          <a:xfrm>
            <a:off x="2589211" y="1295400"/>
            <a:ext cx="6880633" cy="3810000"/>
          </a:xfrm>
          <a:prstGeom prst="rect">
            <a:avLst/>
          </a:prstGeom>
        </p:spPr>
      </p:pic>
    </p:spTree>
    <p:extLst>
      <p:ext uri="{BB962C8B-B14F-4D97-AF65-F5344CB8AC3E}">
        <p14:creationId xmlns:p14="http://schemas.microsoft.com/office/powerpoint/2010/main" val="1236003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p:cNvSpPr/>
          <p:nvPr/>
        </p:nvSpPr>
        <p:spPr>
          <a:xfrm>
            <a:off x="112980" y="-68249"/>
            <a:ext cx="1083950"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2.1</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p:pic>
        <p:nvPicPr>
          <p:cNvPr id="6" name="Picture 5"/>
          <p:cNvPicPr>
            <a:picLocks noChangeAspect="1"/>
          </p:cNvPicPr>
          <p:nvPr/>
        </p:nvPicPr>
        <p:blipFill>
          <a:blip r:embed="rId4"/>
          <a:stretch>
            <a:fillRect/>
          </a:stretch>
        </p:blipFill>
        <p:spPr>
          <a:xfrm>
            <a:off x="4631063" y="2335090"/>
            <a:ext cx="1402202" cy="310923"/>
          </a:xfrm>
          <a:prstGeom prst="rect">
            <a:avLst/>
          </a:prstGeom>
        </p:spPr>
      </p:pic>
      <p:sp>
        <p:nvSpPr>
          <p:cNvPr id="8" name="Rectangle 7"/>
          <p:cNvSpPr/>
          <p:nvPr/>
        </p:nvSpPr>
        <p:spPr>
          <a:xfrm>
            <a:off x="1065212" y="301083"/>
            <a:ext cx="4527201" cy="461665"/>
          </a:xfrm>
          <a:prstGeom prst="rect">
            <a:avLst/>
          </a:prstGeom>
        </p:spPr>
        <p:txBody>
          <a:bodyPr wrap="none">
            <a:spAutoFit/>
          </a:bodyPr>
          <a:lstStyle/>
          <a:p>
            <a:pPr marL="342900" indent="-342900">
              <a:buFont typeface="Wingdings" panose="05000000000000000000" pitchFamily="2" charset="2"/>
              <a:buChar char="v"/>
            </a:pPr>
            <a:r>
              <a:rPr lang="en-US" b="1"/>
              <a:t>Các mệnh đề đúng là a), b).</a:t>
            </a:r>
          </a:p>
        </p:txBody>
      </p:sp>
      <p:sp>
        <p:nvSpPr>
          <p:cNvPr id="4" name="Rectangle 3"/>
          <p:cNvSpPr/>
          <p:nvPr/>
        </p:nvSpPr>
        <p:spPr>
          <a:xfrm>
            <a:off x="825910" y="3482455"/>
            <a:ext cx="6092825" cy="461665"/>
          </a:xfrm>
          <a:prstGeom prst="rect">
            <a:avLst/>
          </a:prstGeom>
        </p:spPr>
        <p:txBody>
          <a:bodyPr>
            <a:spAutoFit/>
          </a:bodyPr>
          <a:lstStyle/>
          <a:p>
            <a:r>
              <a:rPr lang="en-US"/>
              <a:t>Tam giác vuông </a:t>
            </a:r>
            <a:r>
              <a:rPr lang="en-US" i="1">
                <a:latin typeface="Times New Roman" panose="02020603050405020304" pitchFamily="18" charset="0"/>
                <a:cs typeface="Times New Roman" panose="02020603050405020304" pitchFamily="18" charset="0"/>
              </a:rPr>
              <a:t>ABD</a:t>
            </a:r>
            <a:r>
              <a:rPr lang="en-US"/>
              <a:t> có: </a:t>
            </a:r>
          </a:p>
        </p:txBody>
      </p:sp>
      <mc:AlternateContent xmlns:mc="http://schemas.openxmlformats.org/markup-compatibility/2006" xmlns:a14="http://schemas.microsoft.com/office/drawing/2010/main">
        <mc:Choice Requires="a14">
          <p:sp>
            <p:nvSpPr>
              <p:cNvPr id="5" name="Rectangle 4"/>
              <p:cNvSpPr/>
              <p:nvPr/>
            </p:nvSpPr>
            <p:spPr>
              <a:xfrm>
                <a:off x="834843" y="2824088"/>
                <a:ext cx="4497321" cy="642355"/>
              </a:xfrm>
              <a:prstGeom prst="rect">
                <a:avLst/>
              </a:prstGeom>
            </p:spPr>
            <p:txBody>
              <a:bodyPr wrap="none">
                <a:spAutoFit/>
              </a:bodyPr>
              <a:lstStyle/>
              <a:p>
                <a:r>
                  <a:rPr lang="en-US"/>
                  <a:t>Vì </a:t>
                </a:r>
                <a:r>
                  <a:rPr lang="en-US" i="1">
                    <a:latin typeface="Times New Roman" panose="02020603050405020304" pitchFamily="18" charset="0"/>
                    <a:cs typeface="Times New Roman" panose="02020603050405020304" pitchFamily="18" charset="0"/>
                  </a:rPr>
                  <a:t>BB' = AA' = </a:t>
                </a:r>
                <a:r>
                  <a:rPr lang="en-US">
                    <a:latin typeface="Times New Roman" panose="02020603050405020304" pitchFamily="18" charset="0"/>
                    <a:cs typeface="Times New Roman" panose="02020603050405020304" pitchFamily="18" charset="0"/>
                  </a:rPr>
                  <a:t>4</a:t>
                </a:r>
                <a:r>
                  <a:rPr lang="en-US" i="1">
                    <a:latin typeface="Times New Roman" panose="02020603050405020304" pitchFamily="18" charset="0"/>
                    <a:cs typeface="Times New Roman" panose="02020603050405020304" pitchFamily="18" charset="0"/>
                  </a:rPr>
                  <a:t> </a:t>
                </a:r>
                <a:r>
                  <a:rPr lang="en-US"/>
                  <a:t>nên </a:t>
                </a:r>
                <a14:m>
                  <m:oMath xmlns:m="http://schemas.openxmlformats.org/officeDocument/2006/math">
                    <m:d>
                      <m:dPr>
                        <m:begChr m:val="|"/>
                        <m:endChr m:val="|"/>
                        <m:ctrlPr>
                          <a:rPr lang="vi-VN" i="1" smtClean="0">
                            <a:latin typeface="Cambria Math" panose="02040503050406030204" pitchFamily="18" charset="0"/>
                          </a:rPr>
                        </m:ctrlPr>
                      </m:dPr>
                      <m:e>
                        <m:acc>
                          <m:accPr>
                            <m:chr m:val="⃗"/>
                            <m:ctrlPr>
                              <a:rPr lang="vi-VN" i="1">
                                <a:latin typeface="Cambria Math" panose="02040503050406030204" pitchFamily="18" charset="0"/>
                              </a:rPr>
                            </m:ctrlPr>
                          </m:accPr>
                          <m:e>
                            <m:r>
                              <a:rPr lang="vi-VN" i="1">
                                <a:latin typeface="Cambria Math" panose="02040503050406030204" pitchFamily="18" charset="0"/>
                              </a:rPr>
                              <m:t>𝐵𝐵</m:t>
                            </m:r>
                            <m:r>
                              <a:rPr lang="vi-VN" i="1">
                                <a:latin typeface="Cambria Math" panose="02040503050406030204" pitchFamily="18" charset="0"/>
                              </a:rPr>
                              <m:t>′</m:t>
                            </m:r>
                          </m:e>
                        </m:acc>
                      </m:e>
                    </m:d>
                    <m:r>
                      <a:rPr lang="en-US" b="0" i="1" smtClean="0">
                        <a:latin typeface="Cambria Math" panose="02040503050406030204" pitchFamily="18" charset="0"/>
                      </a:rPr>
                      <m:t>=4</m:t>
                    </m:r>
                  </m:oMath>
                </a14:m>
                <a:r>
                  <a:rPr lang="en-US"/>
                  <a:t> . </a:t>
                </a:r>
              </a:p>
            </p:txBody>
          </p:sp>
        </mc:Choice>
        <mc:Fallback xmlns="">
          <p:sp>
            <p:nvSpPr>
              <p:cNvPr id="5" name="Rectangle 4"/>
              <p:cNvSpPr>
                <a:spLocks noRot="1" noChangeAspect="1" noMove="1" noResize="1" noEditPoints="1" noAdjustHandles="1" noChangeArrowheads="1" noChangeShapeType="1" noTextEdit="1"/>
              </p:cNvSpPr>
              <p:nvPr/>
            </p:nvSpPr>
            <p:spPr>
              <a:xfrm>
                <a:off x="834843" y="2824088"/>
                <a:ext cx="4497321" cy="642355"/>
              </a:xfrm>
              <a:prstGeom prst="rect">
                <a:avLst/>
              </a:prstGeom>
              <a:blipFill>
                <a:blip r:embed="rId5"/>
                <a:stretch>
                  <a:fillRect l="-2168" r="-949" b="-6604"/>
                </a:stretch>
              </a:blipFill>
            </p:spPr>
            <p:txBody>
              <a:bodyPr/>
              <a:lstStyle/>
              <a:p>
                <a:r>
                  <a:rPr lang="en-US">
                    <a:noFill/>
                  </a:rPr>
                  <a:t> </a:t>
                </a:r>
              </a:p>
            </p:txBody>
          </p:sp>
        </mc:Fallback>
      </mc:AlternateContent>
      <p:graphicFrame>
        <p:nvGraphicFramePr>
          <p:cNvPr id="11" name="Object 10"/>
          <p:cNvGraphicFramePr>
            <a:graphicFrameLocks noChangeAspect="1"/>
          </p:cNvGraphicFramePr>
          <p:nvPr>
            <p:extLst>
              <p:ext uri="{D42A27DB-BD31-4B8C-83A1-F6EECF244321}">
                <p14:modId xmlns:p14="http://schemas.microsoft.com/office/powerpoint/2010/main" val="2107727402"/>
              </p:ext>
            </p:extLst>
          </p:nvPr>
        </p:nvGraphicFramePr>
        <p:xfrm>
          <a:off x="1270057" y="4009744"/>
          <a:ext cx="5937250" cy="615950"/>
        </p:xfrm>
        <a:graphic>
          <a:graphicData uri="http://schemas.openxmlformats.org/presentationml/2006/ole">
            <mc:AlternateContent xmlns:mc="http://schemas.openxmlformats.org/markup-compatibility/2006">
              <mc:Choice xmlns:v="urn:schemas-microsoft-com:vml" Requires="v">
                <p:oleObj spid="_x0000_s172202" name="Equation" r:id="rId6" imgW="3047760" imgH="317160" progId="Equation.DSMT4">
                  <p:embed/>
                </p:oleObj>
              </mc:Choice>
              <mc:Fallback>
                <p:oleObj name="Equation" r:id="rId6" imgW="3047760" imgH="317160" progId="Equation.DSMT4">
                  <p:embed/>
                  <p:pic>
                    <p:nvPicPr>
                      <p:cNvPr id="0" name=""/>
                      <p:cNvPicPr/>
                      <p:nvPr/>
                    </p:nvPicPr>
                    <p:blipFill>
                      <a:blip r:embed="rId7"/>
                      <a:stretch>
                        <a:fillRect/>
                      </a:stretch>
                    </p:blipFill>
                    <p:spPr>
                      <a:xfrm>
                        <a:off x="1270057" y="4009744"/>
                        <a:ext cx="5937250" cy="615950"/>
                      </a:xfrm>
                      <a:prstGeom prst="rect">
                        <a:avLst/>
                      </a:prstGeom>
                    </p:spPr>
                  </p:pic>
                </p:oleObj>
              </mc:Fallback>
            </mc:AlternateContent>
          </a:graphicData>
        </a:graphic>
      </p:graphicFrame>
      <p:sp>
        <p:nvSpPr>
          <p:cNvPr id="12" name="Rectangle 11"/>
          <p:cNvSpPr/>
          <p:nvPr/>
        </p:nvSpPr>
        <p:spPr>
          <a:xfrm>
            <a:off x="806879" y="4565856"/>
            <a:ext cx="3717236" cy="461665"/>
          </a:xfrm>
          <a:prstGeom prst="rect">
            <a:avLst/>
          </a:prstGeom>
        </p:spPr>
        <p:txBody>
          <a:bodyPr wrap="none">
            <a:spAutoFit/>
          </a:bodyPr>
          <a:lstStyle/>
          <a:p>
            <a:r>
              <a:rPr lang="en-US"/>
              <a:t>Tam giác vuông </a:t>
            </a:r>
            <a:r>
              <a:rPr lang="en-US" i="1">
                <a:latin typeface="Times New Roman" panose="02020603050405020304" pitchFamily="18" charset="0"/>
                <a:cs typeface="Times New Roman" panose="02020603050405020304" pitchFamily="18" charset="0"/>
              </a:rPr>
              <a:t>BDD'</a:t>
            </a:r>
            <a:r>
              <a:rPr lang="en-US"/>
              <a:t> có: </a:t>
            </a:r>
          </a:p>
        </p:txBody>
      </p:sp>
      <p:graphicFrame>
        <p:nvGraphicFramePr>
          <p:cNvPr id="13" name="Object 12"/>
          <p:cNvGraphicFramePr>
            <a:graphicFrameLocks noChangeAspect="1"/>
          </p:cNvGraphicFramePr>
          <p:nvPr>
            <p:extLst>
              <p:ext uri="{D42A27DB-BD31-4B8C-83A1-F6EECF244321}">
                <p14:modId xmlns:p14="http://schemas.microsoft.com/office/powerpoint/2010/main" val="2848596888"/>
              </p:ext>
            </p:extLst>
          </p:nvPr>
        </p:nvGraphicFramePr>
        <p:xfrm>
          <a:off x="1196930" y="5181806"/>
          <a:ext cx="6483351" cy="619125"/>
        </p:xfrm>
        <a:graphic>
          <a:graphicData uri="http://schemas.openxmlformats.org/presentationml/2006/ole">
            <mc:AlternateContent xmlns:mc="http://schemas.openxmlformats.org/markup-compatibility/2006">
              <mc:Choice xmlns:v="urn:schemas-microsoft-com:vml" Requires="v">
                <p:oleObj spid="_x0000_s172203" name="Equation" r:id="rId8" imgW="3327120" imgH="317160" progId="Equation.DSMT4">
                  <p:embed/>
                </p:oleObj>
              </mc:Choice>
              <mc:Fallback>
                <p:oleObj name="Equation" r:id="rId8" imgW="3327120" imgH="317160" progId="Equation.DSMT4">
                  <p:embed/>
                  <p:pic>
                    <p:nvPicPr>
                      <p:cNvPr id="0" name=""/>
                      <p:cNvPicPr/>
                      <p:nvPr/>
                    </p:nvPicPr>
                    <p:blipFill>
                      <a:blip r:embed="rId9"/>
                      <a:stretch>
                        <a:fillRect/>
                      </a:stretch>
                    </p:blipFill>
                    <p:spPr>
                      <a:xfrm>
                        <a:off x="1196930" y="5181806"/>
                        <a:ext cx="6483351" cy="619125"/>
                      </a:xfrm>
                      <a:prstGeom prst="rect">
                        <a:avLst/>
                      </a:prstGeom>
                    </p:spPr>
                  </p:pic>
                </p:oleObj>
              </mc:Fallback>
            </mc:AlternateContent>
          </a:graphicData>
        </a:graphic>
      </p:graphicFrame>
      <p:grpSp>
        <p:nvGrpSpPr>
          <p:cNvPr id="23" name="Group 22"/>
          <p:cNvGrpSpPr/>
          <p:nvPr/>
        </p:nvGrpSpPr>
        <p:grpSpPr>
          <a:xfrm>
            <a:off x="12648" y="865313"/>
            <a:ext cx="11967388" cy="1304003"/>
            <a:chOff x="12648" y="865313"/>
            <a:chExt cx="11967388" cy="1304003"/>
          </a:xfrm>
        </p:grpSpPr>
        <p:pic>
          <p:nvPicPr>
            <p:cNvPr id="3" name="Picture 2"/>
            <p:cNvPicPr>
              <a:picLocks noChangeAspect="1"/>
            </p:cNvPicPr>
            <p:nvPr/>
          </p:nvPicPr>
          <p:blipFill>
            <a:blip r:embed="rId10"/>
            <a:stretch>
              <a:fillRect/>
            </a:stretch>
          </p:blipFill>
          <p:spPr>
            <a:xfrm>
              <a:off x="831251" y="1530654"/>
              <a:ext cx="695325" cy="390525"/>
            </a:xfrm>
            <a:prstGeom prst="rect">
              <a:avLst/>
            </a:prstGeom>
          </p:spPr>
        </p:pic>
        <p:grpSp>
          <p:nvGrpSpPr>
            <p:cNvPr id="15" name="Group 14"/>
            <p:cNvGrpSpPr/>
            <p:nvPr/>
          </p:nvGrpSpPr>
          <p:grpSpPr>
            <a:xfrm>
              <a:off x="40060" y="865313"/>
              <a:ext cx="11939976" cy="1304003"/>
              <a:chOff x="22545" y="4885895"/>
              <a:chExt cx="16080985" cy="1742590"/>
            </a:xfrm>
          </p:grpSpPr>
          <p:sp>
            <p:nvSpPr>
              <p:cNvPr id="16" name="Rounded Rectangle 15"/>
              <p:cNvSpPr/>
              <p:nvPr/>
            </p:nvSpPr>
            <p:spPr>
              <a:xfrm>
                <a:off x="586636" y="4945413"/>
                <a:ext cx="15516894" cy="1683072"/>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7" name="Oval 16"/>
              <p:cNvSpPr/>
              <p:nvPr/>
            </p:nvSpPr>
            <p:spPr>
              <a:xfrm>
                <a:off x="22545" y="4885895"/>
                <a:ext cx="1753704" cy="17425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1646" y="4938401"/>
                <a:ext cx="1599082" cy="1593718"/>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a:blip r:embed="rId11"/>
            <a:stretch>
              <a:fillRect/>
            </a:stretch>
          </p:blipFill>
          <p:spPr>
            <a:xfrm rot="10573324">
              <a:off x="12648" y="1298942"/>
              <a:ext cx="1227221" cy="708425"/>
            </a:xfrm>
            <a:prstGeom prst="rect">
              <a:avLst/>
            </a:prstGeom>
          </p:spPr>
        </p:pic>
        <p:sp>
          <p:nvSpPr>
            <p:cNvPr id="7" name="Rectangle 6"/>
            <p:cNvSpPr/>
            <p:nvPr/>
          </p:nvSpPr>
          <p:spPr>
            <a:xfrm>
              <a:off x="70335" y="982076"/>
              <a:ext cx="1083951" cy="755452"/>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spc="50">
                  <a:ln w="11430"/>
                  <a:solidFill>
                    <a:srgbClr val="C00000"/>
                  </a:solidFill>
                  <a:effectLst>
                    <a:outerShdw blurRad="76200" dist="50800" dir="5400000" algn="tl" rotWithShape="0">
                      <a:srgbClr val="000000">
                        <a:alpha val="65000"/>
                      </a:srgbClr>
                    </a:outerShdw>
                  </a:effectLst>
                  <a:latin typeface=".VnCentury SchoolbookH" pitchFamily="34" charset="0"/>
                </a:rPr>
                <a:t>2.2</a:t>
              </a:r>
              <a:endParaRPr lang="en-US" sz="6000" b="1" cap="none" spc="50">
                <a:ln w="11430"/>
                <a:solidFill>
                  <a:srgbClr val="C00000"/>
                </a:solidFill>
                <a:effectLst>
                  <a:outerShdw blurRad="76200" dist="50800" dir="5400000" algn="tl" rotWithShape="0">
                    <a:srgbClr val="000000">
                      <a:alpha val="65000"/>
                    </a:srgbClr>
                  </a:outerShdw>
                </a:effectLst>
                <a:latin typeface=".VnCentury SchoolbookH"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382477" y="1075625"/>
                  <a:ext cx="10134600" cy="910057"/>
                </a:xfrm>
                <a:prstGeom prst="rect">
                  <a:avLst/>
                </a:prstGeom>
              </p:spPr>
              <p:txBody>
                <a:bodyPr wrap="square">
                  <a:spAutoFit/>
                </a:bodyPr>
                <a:lstStyle/>
                <a:p>
                  <a:pPr marL="342900" indent="-342900">
                    <a:buFont typeface="Wingdings" panose="05000000000000000000" pitchFamily="2" charset="2"/>
                    <a:buChar char="v"/>
                  </a:pPr>
                  <a:r>
                    <a:rPr lang="vi-VN" b="1"/>
                    <a:t>Cho hình hộp chữ nhật </a:t>
                  </a:r>
                  <a:r>
                    <a:rPr lang="vi-VN" i="1">
                      <a:latin typeface="Times New Roman" panose="02020603050405020304" pitchFamily="18" charset="0"/>
                      <a:cs typeface="Times New Roman" panose="02020603050405020304" pitchFamily="18" charset="0"/>
                    </a:rPr>
                    <a:t>ABCD.A'B'C'D'</a:t>
                  </a:r>
                  <a:r>
                    <a:rPr lang="vi-VN"/>
                    <a:t> </a:t>
                  </a:r>
                  <a:r>
                    <a:rPr lang="vi-VN" b="1"/>
                    <a:t>có</a:t>
                  </a:r>
                  <a:r>
                    <a:rPr lang="vi-VN"/>
                    <a:t> </a:t>
                  </a:r>
                  <a:r>
                    <a:rPr lang="vi-VN" i="1">
                      <a:latin typeface="Times New Roman" panose="02020603050405020304" pitchFamily="18" charset="0"/>
                      <a:cs typeface="Times New Roman" panose="02020603050405020304" pitchFamily="18" charset="0"/>
                    </a:rPr>
                    <a:t>AB = </a:t>
                  </a:r>
                  <a:r>
                    <a:rPr lang="vi-VN">
                      <a:latin typeface="Times New Roman" panose="02020603050405020304" pitchFamily="18" charset="0"/>
                      <a:cs typeface="Times New Roman" panose="02020603050405020304" pitchFamily="18" charset="0"/>
                    </a:rPr>
                    <a:t>2</a:t>
                  </a:r>
                  <a:r>
                    <a:rPr lang="vi-VN"/>
                    <a:t>, </a:t>
                  </a:r>
                  <a:r>
                    <a:rPr lang="vi-VN" i="1">
                      <a:latin typeface="Times New Roman" panose="02020603050405020304" pitchFamily="18" charset="0"/>
                      <a:cs typeface="Times New Roman" panose="02020603050405020304" pitchFamily="18" charset="0"/>
                    </a:rPr>
                    <a:t>AD = </a:t>
                  </a:r>
                  <a:r>
                    <a:rPr lang="vi-VN">
                      <a:latin typeface="Times New Roman" panose="02020603050405020304" pitchFamily="18" charset="0"/>
                      <a:cs typeface="Times New Roman" panose="02020603050405020304" pitchFamily="18" charset="0"/>
                    </a:rPr>
                    <a:t>3</a:t>
                  </a:r>
                  <a:r>
                    <a:rPr lang="vi-VN" i="1">
                      <a:latin typeface="Times New Roman" panose="02020603050405020304" pitchFamily="18" charset="0"/>
                      <a:cs typeface="Times New Roman" panose="02020603050405020304" pitchFamily="18" charset="0"/>
                    </a:rPr>
                    <a:t> </a:t>
                  </a:r>
                  <a:r>
                    <a:rPr lang="vi-VN" b="1"/>
                    <a:t>và</a:t>
                  </a:r>
                  <a:r>
                    <a:rPr lang="vi-VN"/>
                    <a:t> </a:t>
                  </a:r>
                  <a:r>
                    <a:rPr lang="vi-VN" i="1">
                      <a:latin typeface="Times New Roman" panose="02020603050405020304" pitchFamily="18" charset="0"/>
                      <a:cs typeface="Times New Roman" panose="02020603050405020304" pitchFamily="18" charset="0"/>
                    </a:rPr>
                    <a:t>AA' = </a:t>
                  </a:r>
                  <a:r>
                    <a:rPr lang="vi-VN">
                      <a:latin typeface="Times New Roman" panose="02020603050405020304" pitchFamily="18" charset="0"/>
                      <a:cs typeface="Times New Roman" panose="02020603050405020304" pitchFamily="18" charset="0"/>
                    </a:rPr>
                    <a:t>4</a:t>
                  </a:r>
                  <a:r>
                    <a:rPr lang="vi-VN" i="1">
                      <a:latin typeface="Times New Roman" panose="02020603050405020304" pitchFamily="18" charset="0"/>
                      <a:cs typeface="Times New Roman" panose="02020603050405020304" pitchFamily="18" charset="0"/>
                    </a:rPr>
                    <a:t>. </a:t>
                  </a:r>
                  <a:r>
                    <a:rPr lang="vi-VN" b="1"/>
                    <a:t>Tính độ dài của các vectơ </a:t>
                  </a:r>
                  <a14:m>
                    <m:oMath xmlns:m="http://schemas.openxmlformats.org/officeDocument/2006/math">
                      <m:acc>
                        <m:accPr>
                          <m:chr m:val="⃗"/>
                          <m:ctrlPr>
                            <a:rPr lang="vi-VN" i="1" smtClean="0">
                              <a:latin typeface="Cambria Math" panose="02040503050406030204" pitchFamily="18" charset="0"/>
                            </a:rPr>
                          </m:ctrlPr>
                        </m:accPr>
                        <m:e>
                          <m:r>
                            <a:rPr lang="vi-VN" i="1" smtClean="0">
                              <a:latin typeface="Cambria Math" panose="02040503050406030204" pitchFamily="18" charset="0"/>
                            </a:rPr>
                            <m:t>𝐵𝐵</m:t>
                          </m:r>
                          <m:r>
                            <a:rPr lang="vi-VN" i="1" smtClean="0">
                              <a:latin typeface="Cambria Math" panose="02040503050406030204" pitchFamily="18" charset="0"/>
                            </a:rPr>
                            <m:t>′</m:t>
                          </m:r>
                        </m:e>
                      </m:acc>
                      <m:r>
                        <a:rPr lang="vi-VN" i="1" smtClean="0">
                          <a:latin typeface="Cambria Math" panose="02040503050406030204" pitchFamily="18" charset="0"/>
                        </a:rPr>
                        <m:t>, </m:t>
                      </m:r>
                      <m:acc>
                        <m:accPr>
                          <m:chr m:val="⃗"/>
                          <m:ctrlPr>
                            <a:rPr lang="vi-VN" i="1" smtClean="0">
                              <a:latin typeface="Cambria Math" panose="02040503050406030204" pitchFamily="18" charset="0"/>
                            </a:rPr>
                          </m:ctrlPr>
                        </m:accPr>
                        <m:e>
                          <m:r>
                            <a:rPr lang="vi-VN" i="1">
                              <a:latin typeface="Cambria Math" panose="02040503050406030204" pitchFamily="18" charset="0"/>
                            </a:rPr>
                            <m:t>𝐵𝐷</m:t>
                          </m:r>
                        </m:e>
                      </m:acc>
                      <m:r>
                        <a:rPr lang="vi-VN" i="1" smtClean="0">
                          <a:latin typeface="Cambria Math" panose="02040503050406030204" pitchFamily="18" charset="0"/>
                        </a:rPr>
                        <m:t> </m:t>
                      </m:r>
                    </m:oMath>
                  </a14:m>
                  <a:r>
                    <a:rPr lang="vi-VN" b="1"/>
                    <a:t>và</a:t>
                  </a:r>
                  <a:r>
                    <a:rPr lang="vi-VN"/>
                    <a:t> </a:t>
                  </a:r>
                  <a14:m>
                    <m:oMath xmlns:m="http://schemas.openxmlformats.org/officeDocument/2006/math">
                      <m:acc>
                        <m:accPr>
                          <m:chr m:val="⃗"/>
                          <m:ctrlPr>
                            <a:rPr lang="vi-VN" i="1" smtClean="0">
                              <a:latin typeface="Cambria Math" panose="02040503050406030204" pitchFamily="18" charset="0"/>
                            </a:rPr>
                          </m:ctrlPr>
                        </m:accPr>
                        <m:e>
                          <m:r>
                            <a:rPr lang="vi-VN" i="1">
                              <a:latin typeface="Cambria Math" panose="02040503050406030204" pitchFamily="18" charset="0"/>
                            </a:rPr>
                            <m:t>𝐵𝐷</m:t>
                          </m:r>
                          <m:r>
                            <a:rPr lang="vi-VN" i="1">
                              <a:latin typeface="Cambria Math" panose="02040503050406030204" pitchFamily="18" charset="0"/>
                            </a:rPr>
                            <m:t>′</m:t>
                          </m:r>
                        </m:e>
                      </m:acc>
                      <m:r>
                        <a:rPr lang="vi-VN" i="1" smtClean="0">
                          <a:latin typeface="Cambria Math" panose="02040503050406030204" pitchFamily="18" charset="0"/>
                        </a:rPr>
                        <m:t>.</m:t>
                      </m:r>
                    </m:oMath>
                  </a14:m>
                  <a:endParaRPr lang="en-US"/>
                </a:p>
              </p:txBody>
            </p:sp>
          </mc:Choice>
          <mc:Fallback xmlns="">
            <p:sp>
              <p:nvSpPr>
                <p:cNvPr id="2" name="Rectangle 1"/>
                <p:cNvSpPr>
                  <a:spLocks noRot="1" noChangeAspect="1" noMove="1" noResize="1" noEditPoints="1" noAdjustHandles="1" noChangeArrowheads="1" noChangeShapeType="1" noTextEdit="1"/>
                </p:cNvSpPr>
                <p:nvPr/>
              </p:nvSpPr>
              <p:spPr>
                <a:xfrm>
                  <a:off x="1382477" y="1075625"/>
                  <a:ext cx="10134600" cy="910057"/>
                </a:xfrm>
                <a:prstGeom prst="rect">
                  <a:avLst/>
                </a:prstGeom>
                <a:blipFill>
                  <a:blip r:embed="rId13"/>
                  <a:stretch>
                    <a:fillRect l="-842" t="-5333" b="-14000"/>
                  </a:stretch>
                </a:blipFill>
              </p:spPr>
              <p:txBody>
                <a:bodyPr/>
                <a:lstStyle/>
                <a:p>
                  <a:r>
                    <a:rPr lang="en-US">
                      <a:noFill/>
                    </a:rPr>
                    <a:t> </a:t>
                  </a:r>
                </a:p>
              </p:txBody>
            </p:sp>
          </mc:Fallback>
        </mc:AlternateContent>
      </p:grpSp>
      <p:grpSp>
        <p:nvGrpSpPr>
          <p:cNvPr id="19" name="Group 18"/>
          <p:cNvGrpSpPr/>
          <p:nvPr/>
        </p:nvGrpSpPr>
        <p:grpSpPr>
          <a:xfrm>
            <a:off x="8017636" y="2316419"/>
            <a:ext cx="3962400" cy="3373788"/>
            <a:chOff x="7847012" y="2646013"/>
            <a:chExt cx="3962400" cy="3373788"/>
          </a:xfrm>
        </p:grpSpPr>
        <p:sp>
          <p:nvSpPr>
            <p:cNvPr id="30" name="Rounded Rectangle 29"/>
            <p:cNvSpPr/>
            <p:nvPr/>
          </p:nvSpPr>
          <p:spPr>
            <a:xfrm>
              <a:off x="7847012" y="2646013"/>
              <a:ext cx="3962400" cy="3373788"/>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4"/>
            <a:stretch>
              <a:fillRect/>
            </a:stretch>
          </p:blipFill>
          <p:spPr>
            <a:xfrm>
              <a:off x="8228012" y="3026612"/>
              <a:ext cx="3368942" cy="2445476"/>
            </a:xfrm>
            <a:prstGeom prst="rect">
              <a:avLst/>
            </a:prstGeom>
          </p:spPr>
        </p:pic>
        <p:graphicFrame>
          <p:nvGraphicFramePr>
            <p:cNvPr id="21" name="Object 20"/>
            <p:cNvGraphicFramePr>
              <a:graphicFrameLocks noChangeAspect="1"/>
            </p:cNvGraphicFramePr>
            <p:nvPr>
              <p:extLst>
                <p:ext uri="{D42A27DB-BD31-4B8C-83A1-F6EECF244321}">
                  <p14:modId xmlns:p14="http://schemas.microsoft.com/office/powerpoint/2010/main" val="1280478772"/>
                </p:ext>
              </p:extLst>
            </p:nvPr>
          </p:nvGraphicFramePr>
          <p:xfrm>
            <a:off x="8088057" y="3336284"/>
            <a:ext cx="241723" cy="260317"/>
          </p:xfrm>
          <a:graphic>
            <a:graphicData uri="http://schemas.openxmlformats.org/presentationml/2006/ole">
              <mc:AlternateContent xmlns:mc="http://schemas.openxmlformats.org/markup-compatibility/2006">
                <mc:Choice xmlns:v="urn:schemas-microsoft-com:vml" Requires="v">
                  <p:oleObj spid="_x0000_s172204" name="Equation" r:id="rId15" imgW="164880" imgH="177480" progId="Equation.DSMT4">
                    <p:embed/>
                  </p:oleObj>
                </mc:Choice>
                <mc:Fallback>
                  <p:oleObj name="Equation" r:id="rId15" imgW="164880" imgH="177480" progId="Equation.DSMT4">
                    <p:embed/>
                    <p:pic>
                      <p:nvPicPr>
                        <p:cNvPr id="7" name="Object 6"/>
                        <p:cNvPicPr/>
                        <p:nvPr/>
                      </p:nvPicPr>
                      <p:blipFill>
                        <a:blip r:embed="rId16"/>
                        <a:stretch>
                          <a:fillRect/>
                        </a:stretch>
                      </p:blipFill>
                      <p:spPr>
                        <a:xfrm>
                          <a:off x="8088057" y="3336284"/>
                          <a:ext cx="241723" cy="26031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255647733"/>
                </p:ext>
              </p:extLst>
            </p:nvPr>
          </p:nvGraphicFramePr>
          <p:xfrm>
            <a:off x="9036061" y="2869765"/>
            <a:ext cx="241723" cy="260317"/>
          </p:xfrm>
          <a:graphic>
            <a:graphicData uri="http://schemas.openxmlformats.org/presentationml/2006/ole">
              <mc:AlternateContent xmlns:mc="http://schemas.openxmlformats.org/markup-compatibility/2006">
                <mc:Choice xmlns:v="urn:schemas-microsoft-com:vml" Requires="v">
                  <p:oleObj spid="_x0000_s172205" name="Equation" r:id="rId17" imgW="164880" imgH="177480" progId="Equation.DSMT4">
                    <p:embed/>
                  </p:oleObj>
                </mc:Choice>
                <mc:Fallback>
                  <p:oleObj name="Equation" r:id="rId17" imgW="164880" imgH="177480" progId="Equation.DSMT4">
                    <p:embed/>
                    <p:pic>
                      <p:nvPicPr>
                        <p:cNvPr id="25" name="Object 24"/>
                        <p:cNvPicPr/>
                        <p:nvPr/>
                      </p:nvPicPr>
                      <p:blipFill>
                        <a:blip r:embed="rId18"/>
                        <a:stretch>
                          <a:fillRect/>
                        </a:stretch>
                      </p:blipFill>
                      <p:spPr>
                        <a:xfrm>
                          <a:off x="9036061" y="2869765"/>
                          <a:ext cx="241723" cy="26031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554676076"/>
                </p:ext>
              </p:extLst>
            </p:nvPr>
          </p:nvGraphicFramePr>
          <p:xfrm>
            <a:off x="11510005" y="2903365"/>
            <a:ext cx="241405" cy="278141"/>
          </p:xfrm>
          <a:graphic>
            <a:graphicData uri="http://schemas.openxmlformats.org/presentationml/2006/ole">
              <mc:AlternateContent xmlns:mc="http://schemas.openxmlformats.org/markup-compatibility/2006">
                <mc:Choice xmlns:v="urn:schemas-microsoft-com:vml" Requires="v">
                  <p:oleObj spid="_x0000_s172206" name="Equation" r:id="rId19" imgW="164880" imgH="190440" progId="Equation.DSMT4">
                    <p:embed/>
                  </p:oleObj>
                </mc:Choice>
                <mc:Fallback>
                  <p:oleObj name="Equation" r:id="rId19" imgW="164880" imgH="190440" progId="Equation.DSMT4">
                    <p:embed/>
                    <p:pic>
                      <p:nvPicPr>
                        <p:cNvPr id="26" name="Object 25"/>
                        <p:cNvPicPr/>
                        <p:nvPr/>
                      </p:nvPicPr>
                      <p:blipFill>
                        <a:blip r:embed="rId20"/>
                        <a:stretch>
                          <a:fillRect/>
                        </a:stretch>
                      </p:blipFill>
                      <p:spPr>
                        <a:xfrm>
                          <a:off x="11510005" y="2903365"/>
                          <a:ext cx="241405" cy="278141"/>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58763227"/>
                </p:ext>
              </p:extLst>
            </p:nvPr>
          </p:nvGraphicFramePr>
          <p:xfrm>
            <a:off x="10402376" y="3260313"/>
            <a:ext cx="280765" cy="259773"/>
          </p:xfrm>
          <a:graphic>
            <a:graphicData uri="http://schemas.openxmlformats.org/presentationml/2006/ole">
              <mc:AlternateContent xmlns:mc="http://schemas.openxmlformats.org/markup-compatibility/2006">
                <mc:Choice xmlns:v="urn:schemas-microsoft-com:vml" Requires="v">
                  <p:oleObj spid="_x0000_s172207" name="Equation" r:id="rId21" imgW="190440" imgH="177480" progId="Equation.DSMT4">
                    <p:embed/>
                  </p:oleObj>
                </mc:Choice>
                <mc:Fallback>
                  <p:oleObj name="Equation" r:id="rId21" imgW="190440" imgH="177480" progId="Equation.DSMT4">
                    <p:embed/>
                    <p:pic>
                      <p:nvPicPr>
                        <p:cNvPr id="27" name="Object 26"/>
                        <p:cNvPicPr/>
                        <p:nvPr/>
                      </p:nvPicPr>
                      <p:blipFill>
                        <a:blip r:embed="rId22"/>
                        <a:stretch>
                          <a:fillRect/>
                        </a:stretch>
                      </p:blipFill>
                      <p:spPr>
                        <a:xfrm>
                          <a:off x="10402376" y="3260313"/>
                          <a:ext cx="280765" cy="259773"/>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520711172"/>
                </p:ext>
              </p:extLst>
            </p:nvPr>
          </p:nvGraphicFramePr>
          <p:xfrm>
            <a:off x="8041388" y="5224440"/>
            <a:ext cx="297821" cy="279452"/>
          </p:xfrm>
          <a:graphic>
            <a:graphicData uri="http://schemas.openxmlformats.org/presentationml/2006/ole">
              <mc:AlternateContent xmlns:mc="http://schemas.openxmlformats.org/markup-compatibility/2006">
                <mc:Choice xmlns:v="urn:schemas-microsoft-com:vml" Requires="v">
                  <p:oleObj spid="_x0000_s172208" name="Equation" r:id="rId23" imgW="203040" imgH="190440" progId="Equation.DSMT4">
                    <p:embed/>
                  </p:oleObj>
                </mc:Choice>
                <mc:Fallback>
                  <p:oleObj name="Equation" r:id="rId23" imgW="203040" imgH="190440" progId="Equation.DSMT4">
                    <p:embed/>
                    <p:pic>
                      <p:nvPicPr>
                        <p:cNvPr id="28" name="Object 27"/>
                        <p:cNvPicPr/>
                        <p:nvPr/>
                      </p:nvPicPr>
                      <p:blipFill>
                        <a:blip r:embed="rId24"/>
                        <a:stretch>
                          <a:fillRect/>
                        </a:stretch>
                      </p:blipFill>
                      <p:spPr>
                        <a:xfrm>
                          <a:off x="8041388" y="5224440"/>
                          <a:ext cx="297821" cy="279452"/>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89313957"/>
                </p:ext>
              </p:extLst>
            </p:nvPr>
          </p:nvGraphicFramePr>
          <p:xfrm>
            <a:off x="8981276" y="4675836"/>
            <a:ext cx="296508" cy="279452"/>
          </p:xfrm>
          <a:graphic>
            <a:graphicData uri="http://schemas.openxmlformats.org/presentationml/2006/ole">
              <mc:AlternateContent xmlns:mc="http://schemas.openxmlformats.org/markup-compatibility/2006">
                <mc:Choice xmlns:v="urn:schemas-microsoft-com:vml" Requires="v">
                  <p:oleObj spid="_x0000_s172209" name="Equation" r:id="rId25" imgW="203040" imgH="190440" progId="Equation.DSMT4">
                    <p:embed/>
                  </p:oleObj>
                </mc:Choice>
                <mc:Fallback>
                  <p:oleObj name="Equation" r:id="rId25" imgW="203040" imgH="190440" progId="Equation.DSMT4">
                    <p:embed/>
                    <p:pic>
                      <p:nvPicPr>
                        <p:cNvPr id="33" name="Object 32"/>
                        <p:cNvPicPr/>
                        <p:nvPr/>
                      </p:nvPicPr>
                      <p:blipFill>
                        <a:blip r:embed="rId26"/>
                        <a:stretch>
                          <a:fillRect/>
                        </a:stretch>
                      </p:blipFill>
                      <p:spPr>
                        <a:xfrm>
                          <a:off x="8981276" y="4675836"/>
                          <a:ext cx="296508" cy="279452"/>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23323421"/>
                </p:ext>
              </p:extLst>
            </p:nvPr>
          </p:nvGraphicFramePr>
          <p:xfrm>
            <a:off x="10383352" y="5384917"/>
            <a:ext cx="318812" cy="278141"/>
          </p:xfrm>
          <a:graphic>
            <a:graphicData uri="http://schemas.openxmlformats.org/presentationml/2006/ole">
              <mc:AlternateContent xmlns:mc="http://schemas.openxmlformats.org/markup-compatibility/2006">
                <mc:Choice xmlns:v="urn:schemas-microsoft-com:vml" Requires="v">
                  <p:oleObj spid="_x0000_s172210" name="Equation" r:id="rId27" imgW="215640" imgH="190440" progId="Equation.DSMT4">
                    <p:embed/>
                  </p:oleObj>
                </mc:Choice>
                <mc:Fallback>
                  <p:oleObj name="Equation" r:id="rId27" imgW="215640" imgH="190440" progId="Equation.DSMT4">
                    <p:embed/>
                    <p:pic>
                      <p:nvPicPr>
                        <p:cNvPr id="34" name="Object 33"/>
                        <p:cNvPicPr/>
                        <p:nvPr/>
                      </p:nvPicPr>
                      <p:blipFill>
                        <a:blip r:embed="rId28"/>
                        <a:stretch>
                          <a:fillRect/>
                        </a:stretch>
                      </p:blipFill>
                      <p:spPr>
                        <a:xfrm>
                          <a:off x="10383352" y="5384917"/>
                          <a:ext cx="318812" cy="278141"/>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685681884"/>
                </p:ext>
              </p:extLst>
            </p:nvPr>
          </p:nvGraphicFramePr>
          <p:xfrm>
            <a:off x="11429763" y="4927932"/>
            <a:ext cx="296508" cy="296508"/>
          </p:xfrm>
          <a:graphic>
            <a:graphicData uri="http://schemas.openxmlformats.org/presentationml/2006/ole">
              <mc:AlternateContent xmlns:mc="http://schemas.openxmlformats.org/markup-compatibility/2006">
                <mc:Choice xmlns:v="urn:schemas-microsoft-com:vml" Requires="v">
                  <p:oleObj spid="_x0000_s172211" name="Equation" r:id="rId29" imgW="203040" imgH="203040" progId="Equation.DSMT4">
                    <p:embed/>
                  </p:oleObj>
                </mc:Choice>
                <mc:Fallback>
                  <p:oleObj name="Equation" r:id="rId29" imgW="203040" imgH="203040" progId="Equation.DSMT4">
                    <p:embed/>
                    <p:pic>
                      <p:nvPicPr>
                        <p:cNvPr id="35" name="Object 34"/>
                        <p:cNvPicPr/>
                        <p:nvPr/>
                      </p:nvPicPr>
                      <p:blipFill>
                        <a:blip r:embed="rId30"/>
                        <a:stretch>
                          <a:fillRect/>
                        </a:stretch>
                      </p:blipFill>
                      <p:spPr>
                        <a:xfrm>
                          <a:off x="11429763" y="4927932"/>
                          <a:ext cx="296508" cy="296508"/>
                        </a:xfrm>
                        <a:prstGeom prst="rect">
                          <a:avLst/>
                        </a:prstGeom>
                      </p:spPr>
                    </p:pic>
                  </p:oleObj>
                </mc:Fallback>
              </mc:AlternateContent>
            </a:graphicData>
          </a:graphic>
        </p:graphicFrame>
      </p:grpSp>
    </p:spTree>
    <p:extLst>
      <p:ext uri="{BB962C8B-B14F-4D97-AF65-F5344CB8AC3E}">
        <p14:creationId xmlns:p14="http://schemas.microsoft.com/office/powerpoint/2010/main" val="2857463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5484006" y="1878824"/>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2.3</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mc:AlternateContent xmlns:mc="http://schemas.openxmlformats.org/markup-compatibility/2006" xmlns:a14="http://schemas.microsoft.com/office/drawing/2010/main">
        <mc:Choice Requires="a14">
          <p:sp>
            <p:nvSpPr>
              <p:cNvPr id="3" name="Rectangle 2"/>
              <p:cNvSpPr/>
              <p:nvPr/>
            </p:nvSpPr>
            <p:spPr>
              <a:xfrm>
                <a:off x="1598833" y="207904"/>
                <a:ext cx="10568745" cy="1254895"/>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Một chiếc bàn cân đối hình chữ nhật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Hình 2.29</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Trọng lực tác dụng lên bàn (biểu thị bởi vectơ</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14:m>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𝑎</m:t>
                        </m:r>
                      </m:e>
                    </m:acc>
                  </m:oMath>
                </a14:m>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phân tán đều qua bốn chân bàn và gây nên các phản lực từ mặt sàn lên các chân bàn (biểu thị bởi các vectơ </a:t>
                </a:r>
                <a14:m>
                  <m:oMath xmlns:m="http://schemas.openxmlformats.org/officeDocument/2006/math">
                    <m:acc>
                      <m:accPr>
                        <m:chr m:val="⃗"/>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𝑏</m:t>
                        </m:r>
                      </m:e>
                    </m:acc>
                  </m:oMath>
                </a14:m>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14:m>
                  <m:oMath xmlns:m="http://schemas.openxmlformats.org/officeDocument/2006/math">
                    <m:acc>
                      <m:accPr>
                        <m:chr m:val="⃗"/>
                        <m:ctrlPr>
                          <a:rPr kumimoji="0" lang="vi-VN"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𝑐</m:t>
                        </m:r>
                      </m:e>
                    </m:acc>
                    <m:r>
                      <a:rPr kumimoji="0" lang="en-US" sz="24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𝑑</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acc>
                  </m:oMath>
                </a14:m>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mc:Choice>
        <mc:Fallback xmlns="">
          <p:sp>
            <p:nvSpPr>
              <p:cNvPr id="3" name="Rectangle 2"/>
              <p:cNvSpPr>
                <a:spLocks noRot="1" noChangeAspect="1" noMove="1" noResize="1" noEditPoints="1" noAdjustHandles="1" noChangeArrowheads="1" noChangeShapeType="1" noTextEdit="1"/>
              </p:cNvSpPr>
              <p:nvPr/>
            </p:nvSpPr>
            <p:spPr>
              <a:xfrm>
                <a:off x="1598833" y="207904"/>
                <a:ext cx="10568745" cy="1254895"/>
              </a:xfrm>
              <a:prstGeom prst="rect">
                <a:avLst/>
              </a:prstGeom>
              <a:blipFill>
                <a:blip r:embed="rId6"/>
                <a:stretch>
                  <a:fillRect l="-750" t="-3398" r="-692" b="-10680"/>
                </a:stretch>
              </a:blipFill>
            </p:spPr>
            <p:txBody>
              <a:bodyPr/>
              <a:lstStyle/>
              <a:p>
                <a:r>
                  <a:rPr lang="en-US">
                    <a:noFill/>
                  </a:rPr>
                  <a:t> </a:t>
                </a:r>
              </a:p>
            </p:txBody>
          </p:sp>
        </mc:Fallback>
      </mc:AlternateContent>
      <p:sp>
        <p:nvSpPr>
          <p:cNvPr id="4" name="Rectangle 3"/>
          <p:cNvSpPr/>
          <p:nvPr/>
        </p:nvSpPr>
        <p:spPr>
          <a:xfrm>
            <a:off x="9513408" y="5882289"/>
            <a:ext cx="1295547" cy="400110"/>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Arial" panose="020B0604020202020204"/>
                <a:ea typeface="+mn-ea"/>
                <a:cs typeface="+mn-cs"/>
              </a:rPr>
              <a:t>Hình 2.29</a:t>
            </a:r>
          </a:p>
        </p:txBody>
      </p:sp>
      <p:grpSp>
        <p:nvGrpSpPr>
          <p:cNvPr id="8" name="Group 7"/>
          <p:cNvGrpSpPr/>
          <p:nvPr/>
        </p:nvGrpSpPr>
        <p:grpSpPr>
          <a:xfrm>
            <a:off x="889151" y="2176479"/>
            <a:ext cx="11148861" cy="1200329"/>
            <a:chOff x="889151" y="2590800"/>
            <a:chExt cx="11148861" cy="1200329"/>
          </a:xfrm>
        </p:grpSpPr>
        <p:sp>
          <p:nvSpPr>
            <p:cNvPr id="5" name="Rectangle 4"/>
            <p:cNvSpPr/>
            <p:nvPr/>
          </p:nvSpPr>
          <p:spPr>
            <a:xfrm>
              <a:off x="889151" y="2590800"/>
              <a:ext cx="11148861" cy="1200329"/>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a) Các vectơ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đều cùng phương với vectơ</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nên chúng đôi một cùng phương với nhau. Các vectơ</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đều ngược hướng với vectơ   nên chúng đôi một cùng hướng với nhau.</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6" name="Object 5"/>
            <p:cNvGraphicFramePr>
              <a:graphicFrameLocks noChangeAspect="1"/>
            </p:cNvGraphicFramePr>
            <p:nvPr>
              <p:extLst/>
            </p:nvPr>
          </p:nvGraphicFramePr>
          <p:xfrm>
            <a:off x="2750791" y="2590800"/>
            <a:ext cx="1336431" cy="482601"/>
          </p:xfrm>
          <a:graphic>
            <a:graphicData uri="http://schemas.openxmlformats.org/presentationml/2006/ole">
              <mc:AlternateContent xmlns:mc="http://schemas.openxmlformats.org/markup-compatibility/2006">
                <mc:Choice xmlns:v="urn:schemas-microsoft-com:vml" Requires="v">
                  <p:oleObj spid="_x0000_s196610" name="Equation" r:id="rId7" imgW="685160" imgH="247551" progId="Equation.DSMT4">
                    <p:embed/>
                  </p:oleObj>
                </mc:Choice>
                <mc:Fallback>
                  <p:oleObj name="Equation" r:id="rId7" imgW="685160" imgH="247551" progId="Equation.DSMT4">
                    <p:embed/>
                    <p:pic>
                      <p:nvPicPr>
                        <p:cNvPr id="6" name="Object 5"/>
                        <p:cNvPicPr/>
                        <p:nvPr/>
                      </p:nvPicPr>
                      <p:blipFill>
                        <a:blip r:embed="rId8"/>
                        <a:stretch>
                          <a:fillRect/>
                        </a:stretch>
                      </p:blipFill>
                      <p:spPr>
                        <a:xfrm>
                          <a:off x="2750791" y="2590800"/>
                          <a:ext cx="1336431" cy="482601"/>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4894895" y="2956221"/>
            <a:ext cx="1336675" cy="469900"/>
          </p:xfrm>
          <a:graphic>
            <a:graphicData uri="http://schemas.openxmlformats.org/presentationml/2006/ole">
              <mc:AlternateContent xmlns:mc="http://schemas.openxmlformats.org/markup-compatibility/2006">
                <mc:Choice xmlns:v="urn:schemas-microsoft-com:vml" Requires="v">
                  <p:oleObj spid="_x0000_s196611" name="Equation" r:id="rId9" imgW="685800" imgH="241200" progId="Equation.DSMT4">
                    <p:embed/>
                  </p:oleObj>
                </mc:Choice>
                <mc:Fallback>
                  <p:oleObj name="Equation" r:id="rId9" imgW="685800" imgH="241200" progId="Equation.DSMT4">
                    <p:embed/>
                    <p:pic>
                      <p:nvPicPr>
                        <p:cNvPr id="16" name="Object 15"/>
                        <p:cNvPicPr/>
                        <p:nvPr/>
                      </p:nvPicPr>
                      <p:blipFill>
                        <a:blip r:embed="rId10"/>
                        <a:stretch>
                          <a:fillRect/>
                        </a:stretch>
                      </p:blipFill>
                      <p:spPr>
                        <a:xfrm>
                          <a:off x="4894895" y="2956221"/>
                          <a:ext cx="1336675" cy="46990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7999412" y="2655765"/>
            <a:ext cx="241300" cy="352670"/>
          </p:xfrm>
          <a:graphic>
            <a:graphicData uri="http://schemas.openxmlformats.org/presentationml/2006/ole">
              <mc:AlternateContent xmlns:mc="http://schemas.openxmlformats.org/markup-compatibility/2006">
                <mc:Choice xmlns:v="urn:schemas-microsoft-com:vml" Requires="v">
                  <p:oleObj spid="_x0000_s196612" name="Equation" r:id="rId11" imgW="123724" imgH="180986" progId="Equation.DSMT4">
                    <p:embed/>
                  </p:oleObj>
                </mc:Choice>
                <mc:Fallback>
                  <p:oleObj name="Equation" r:id="rId11" imgW="123724" imgH="180986" progId="Equation.DSMT4">
                    <p:embed/>
                    <p:pic>
                      <p:nvPicPr>
                        <p:cNvPr id="7" name="Object 6"/>
                        <p:cNvPicPr/>
                        <p:nvPr/>
                      </p:nvPicPr>
                      <p:blipFill>
                        <a:blip r:embed="rId12"/>
                        <a:stretch>
                          <a:fillRect/>
                        </a:stretch>
                      </p:blipFill>
                      <p:spPr>
                        <a:xfrm>
                          <a:off x="7999412" y="2655765"/>
                          <a:ext cx="241300" cy="35267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10139582" y="3025444"/>
            <a:ext cx="241300" cy="352670"/>
          </p:xfrm>
          <a:graphic>
            <a:graphicData uri="http://schemas.openxmlformats.org/presentationml/2006/ole">
              <mc:AlternateContent xmlns:mc="http://schemas.openxmlformats.org/markup-compatibility/2006">
                <mc:Choice xmlns:v="urn:schemas-microsoft-com:vml" Requires="v">
                  <p:oleObj spid="_x0000_s196613" name="Equation" r:id="rId13" imgW="123724" imgH="180986" progId="Equation.DSMT4">
                    <p:embed/>
                  </p:oleObj>
                </mc:Choice>
                <mc:Fallback>
                  <p:oleObj name="Equation" r:id="rId13" imgW="123724" imgH="180986" progId="Equation.DSMT4">
                    <p:embed/>
                    <p:pic>
                      <p:nvPicPr>
                        <p:cNvPr id="18" name="Object 17"/>
                        <p:cNvPicPr/>
                        <p:nvPr/>
                      </p:nvPicPr>
                      <p:blipFill>
                        <a:blip r:embed="rId12"/>
                        <a:stretch>
                          <a:fillRect/>
                        </a:stretch>
                      </p:blipFill>
                      <p:spPr>
                        <a:xfrm>
                          <a:off x="10139582" y="3025444"/>
                          <a:ext cx="241300" cy="352670"/>
                        </a:xfrm>
                        <a:prstGeom prst="rect">
                          <a:avLst/>
                        </a:prstGeom>
                      </p:spPr>
                    </p:pic>
                  </p:oleObj>
                </mc:Fallback>
              </mc:AlternateContent>
            </a:graphicData>
          </a:graphic>
        </p:graphicFrame>
      </p:grpSp>
      <p:sp>
        <p:nvSpPr>
          <p:cNvPr id="9" name="Rectangle 8"/>
          <p:cNvSpPr/>
          <p:nvPr/>
        </p:nvSpPr>
        <p:spPr>
          <a:xfrm>
            <a:off x="950434" y="3454819"/>
            <a:ext cx="6896578" cy="1569660"/>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b) Do trọng lực phân tán đều qua các chân bàn nên các phản lực có độ lớn như nhau, suy ra các vectơ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có độ dài bằng nhau. Do đó các vectơ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đôi một bằng nhau.</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0" name="Object 9"/>
          <p:cNvGraphicFramePr>
            <a:graphicFrameLocks noChangeAspect="1"/>
          </p:cNvGraphicFramePr>
          <p:nvPr>
            <p:extLst/>
          </p:nvPr>
        </p:nvGraphicFramePr>
        <p:xfrm>
          <a:off x="1903412" y="4195715"/>
          <a:ext cx="1333500" cy="457200"/>
        </p:xfrm>
        <a:graphic>
          <a:graphicData uri="http://schemas.openxmlformats.org/presentationml/2006/ole">
            <mc:AlternateContent xmlns:mc="http://schemas.openxmlformats.org/markup-compatibility/2006">
              <mc:Choice xmlns:v="urn:schemas-microsoft-com:vml" Requires="v">
                <p:oleObj spid="_x0000_s196614" name="Equation" r:id="rId14" imgW="1333672" imgH="457200" progId="Equation.DSMT4">
                  <p:embed/>
                </p:oleObj>
              </mc:Choice>
              <mc:Fallback>
                <p:oleObj name="Equation" r:id="rId14" imgW="1333672" imgH="457200" progId="Equation.DSMT4">
                  <p:embed/>
                  <p:pic>
                    <p:nvPicPr>
                      <p:cNvPr id="10" name="Object 9"/>
                      <p:cNvPicPr/>
                      <p:nvPr/>
                    </p:nvPicPr>
                    <p:blipFill>
                      <a:blip r:embed="rId15"/>
                      <a:stretch>
                        <a:fillRect/>
                      </a:stretch>
                    </p:blipFill>
                    <p:spPr>
                      <a:xfrm>
                        <a:off x="1903412" y="4195715"/>
                        <a:ext cx="1333500" cy="457200"/>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1825869" y="4567279"/>
          <a:ext cx="1333500" cy="457200"/>
        </p:xfrm>
        <a:graphic>
          <a:graphicData uri="http://schemas.openxmlformats.org/presentationml/2006/ole">
            <mc:AlternateContent xmlns:mc="http://schemas.openxmlformats.org/markup-compatibility/2006">
              <mc:Choice xmlns:v="urn:schemas-microsoft-com:vml" Requires="v">
                <p:oleObj spid="_x0000_s196615" name="Equation" r:id="rId16" imgW="1333672" imgH="457200" progId="Equation.DSMT4">
                  <p:embed/>
                </p:oleObj>
              </mc:Choice>
              <mc:Fallback>
                <p:oleObj name="Equation" r:id="rId16" imgW="1333672" imgH="457200" progId="Equation.DSMT4">
                  <p:embed/>
                  <p:pic>
                    <p:nvPicPr>
                      <p:cNvPr id="22" name="Object 21"/>
                      <p:cNvPicPr/>
                      <p:nvPr/>
                    </p:nvPicPr>
                    <p:blipFill>
                      <a:blip r:embed="rId15"/>
                      <a:stretch>
                        <a:fillRect/>
                      </a:stretch>
                    </p:blipFill>
                    <p:spPr>
                      <a:xfrm>
                        <a:off x="1825869" y="4567279"/>
                        <a:ext cx="1333500" cy="457200"/>
                      </a:xfrm>
                      <a:prstGeom prst="rect">
                        <a:avLst/>
                      </a:prstGeom>
                    </p:spPr>
                  </p:pic>
                </p:oleObj>
              </mc:Fallback>
            </mc:AlternateContent>
          </a:graphicData>
        </a:graphic>
      </p:graphicFrame>
      <p:pic>
        <p:nvPicPr>
          <p:cNvPr id="11" name="Picture 10"/>
          <p:cNvPicPr>
            <a:picLocks noChangeAspect="1"/>
          </p:cNvPicPr>
          <p:nvPr/>
        </p:nvPicPr>
        <p:blipFill rotWithShape="1">
          <a:blip r:embed="rId17"/>
          <a:srcRect b="2692"/>
          <a:stretch/>
        </p:blipFill>
        <p:spPr>
          <a:xfrm>
            <a:off x="8218008" y="3441773"/>
            <a:ext cx="3210337" cy="2499124"/>
          </a:xfrm>
          <a:prstGeom prst="rect">
            <a:avLst/>
          </a:prstGeom>
        </p:spPr>
      </p:pic>
    </p:spTree>
    <p:extLst>
      <p:ext uri="{BB962C8B-B14F-4D97-AF65-F5344CB8AC3E}">
        <p14:creationId xmlns:p14="http://schemas.microsoft.com/office/powerpoint/2010/main" val="341059870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4378518" y="2008619"/>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2.4</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sp>
        <p:nvSpPr>
          <p:cNvPr id="3" name="Rectangle 2"/>
          <p:cNvSpPr/>
          <p:nvPr/>
        </p:nvSpPr>
        <p:spPr>
          <a:xfrm>
            <a:off x="3046412" y="178084"/>
            <a:ext cx="6566868" cy="461665"/>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Cho hình hộp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ABCD.A’B’C’D’</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CMR</a:t>
            </a:r>
          </a:p>
        </p:txBody>
      </p:sp>
      <p:graphicFrame>
        <p:nvGraphicFramePr>
          <p:cNvPr id="2" name="Object 1"/>
          <p:cNvGraphicFramePr>
            <a:graphicFrameLocks noChangeAspect="1"/>
          </p:cNvGraphicFramePr>
          <p:nvPr>
            <p:extLst/>
          </p:nvPr>
        </p:nvGraphicFramePr>
        <p:xfrm>
          <a:off x="771718" y="2515270"/>
          <a:ext cx="6805612" cy="517525"/>
        </p:xfrm>
        <a:graphic>
          <a:graphicData uri="http://schemas.openxmlformats.org/presentationml/2006/ole">
            <mc:AlternateContent xmlns:mc="http://schemas.openxmlformats.org/markup-compatibility/2006">
              <mc:Choice xmlns:v="urn:schemas-microsoft-com:vml" Requires="v">
                <p:oleObj spid="_x0000_s197634" name="Equation" r:id="rId6" imgW="3174840" imgH="241200" progId="Equation.DSMT4">
                  <p:embed/>
                </p:oleObj>
              </mc:Choice>
              <mc:Fallback>
                <p:oleObj name="Equation" r:id="rId6" imgW="3174840" imgH="241200" progId="Equation.DSMT4">
                  <p:embed/>
                  <p:pic>
                    <p:nvPicPr>
                      <p:cNvPr id="2" name="Object 1"/>
                      <p:cNvPicPr/>
                      <p:nvPr/>
                    </p:nvPicPr>
                    <p:blipFill>
                      <a:blip r:embed="rId7"/>
                      <a:stretch>
                        <a:fillRect/>
                      </a:stretch>
                    </p:blipFill>
                    <p:spPr>
                      <a:xfrm>
                        <a:off x="771718" y="2515270"/>
                        <a:ext cx="6805612" cy="51752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558272" y="722261"/>
          <a:ext cx="3076575" cy="517525"/>
        </p:xfrm>
        <a:graphic>
          <a:graphicData uri="http://schemas.openxmlformats.org/presentationml/2006/ole">
            <mc:AlternateContent xmlns:mc="http://schemas.openxmlformats.org/markup-compatibility/2006">
              <mc:Choice xmlns:v="urn:schemas-microsoft-com:vml" Requires="v">
                <p:oleObj spid="_x0000_s197635" name="Equation" r:id="rId8" imgW="1434960" imgH="241200" progId="Equation.DSMT4">
                  <p:embed/>
                </p:oleObj>
              </mc:Choice>
              <mc:Fallback>
                <p:oleObj name="Equation" r:id="rId8" imgW="1434960" imgH="241200" progId="Equation.DSMT4">
                  <p:embed/>
                  <p:pic>
                    <p:nvPicPr>
                      <p:cNvPr id="12" name="Object 11"/>
                      <p:cNvPicPr/>
                      <p:nvPr/>
                    </p:nvPicPr>
                    <p:blipFill>
                      <a:blip r:embed="rId9"/>
                      <a:stretch>
                        <a:fillRect/>
                      </a:stretch>
                    </p:blipFill>
                    <p:spPr>
                      <a:xfrm>
                        <a:off x="5558272" y="722261"/>
                        <a:ext cx="3076575" cy="517525"/>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841631" y="3845105"/>
          <a:ext cx="5718175" cy="515938"/>
        </p:xfrm>
        <a:graphic>
          <a:graphicData uri="http://schemas.openxmlformats.org/presentationml/2006/ole">
            <mc:AlternateContent xmlns:mc="http://schemas.openxmlformats.org/markup-compatibility/2006">
              <mc:Choice xmlns:v="urn:schemas-microsoft-com:vml" Requires="v">
                <p:oleObj spid="_x0000_s197636" name="Equation" r:id="rId10" imgW="2666880" imgH="241200" progId="Equation.DSMT4">
                  <p:embed/>
                </p:oleObj>
              </mc:Choice>
              <mc:Fallback>
                <p:oleObj name="Equation" r:id="rId10" imgW="2666880" imgH="241200" progId="Equation.DSMT4">
                  <p:embed/>
                  <p:pic>
                    <p:nvPicPr>
                      <p:cNvPr id="13" name="Object 12"/>
                      <p:cNvPicPr/>
                      <p:nvPr/>
                    </p:nvPicPr>
                    <p:blipFill>
                      <a:blip r:embed="rId11"/>
                      <a:stretch>
                        <a:fillRect/>
                      </a:stretch>
                    </p:blipFill>
                    <p:spPr>
                      <a:xfrm>
                        <a:off x="841631" y="3845105"/>
                        <a:ext cx="5718175" cy="515938"/>
                      </a:xfrm>
                      <a:prstGeom prst="rect">
                        <a:avLst/>
                      </a:prstGeom>
                    </p:spPr>
                  </p:pic>
                </p:oleObj>
              </mc:Fallback>
            </mc:AlternateContent>
          </a:graphicData>
        </a:graphic>
      </p:graphicFrame>
      <p:sp>
        <p:nvSpPr>
          <p:cNvPr id="14" name="Rectangle 13"/>
          <p:cNvSpPr/>
          <p:nvPr/>
        </p:nvSpPr>
        <p:spPr>
          <a:xfrm>
            <a:off x="1822837" y="4375550"/>
            <a:ext cx="3435556"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(theo quy tắc hình hộp).</a:t>
            </a:r>
          </a:p>
        </p:txBody>
      </p:sp>
      <p:graphicFrame>
        <p:nvGraphicFramePr>
          <p:cNvPr id="25" name="Object 24"/>
          <p:cNvGraphicFramePr>
            <a:graphicFrameLocks noChangeAspect="1"/>
          </p:cNvGraphicFramePr>
          <p:nvPr>
            <p:extLst/>
          </p:nvPr>
        </p:nvGraphicFramePr>
        <p:xfrm>
          <a:off x="1832754" y="736654"/>
          <a:ext cx="3621087" cy="517525"/>
        </p:xfrm>
        <a:graphic>
          <a:graphicData uri="http://schemas.openxmlformats.org/presentationml/2006/ole">
            <mc:AlternateContent xmlns:mc="http://schemas.openxmlformats.org/markup-compatibility/2006">
              <mc:Choice xmlns:v="urn:schemas-microsoft-com:vml" Requires="v">
                <p:oleObj spid="_x0000_s197637" name="Equation" r:id="rId12" imgW="1688760" imgH="241200" progId="Equation.DSMT4">
                  <p:embed/>
                </p:oleObj>
              </mc:Choice>
              <mc:Fallback>
                <p:oleObj name="Equation" r:id="rId12" imgW="1688760" imgH="241200" progId="Equation.DSMT4">
                  <p:embed/>
                  <p:pic>
                    <p:nvPicPr>
                      <p:cNvPr id="25" name="Object 24"/>
                      <p:cNvPicPr/>
                      <p:nvPr/>
                    </p:nvPicPr>
                    <p:blipFill>
                      <a:blip r:embed="rId13"/>
                      <a:stretch>
                        <a:fillRect/>
                      </a:stretch>
                    </p:blipFill>
                    <p:spPr>
                      <a:xfrm>
                        <a:off x="1832754" y="736654"/>
                        <a:ext cx="3621087" cy="51752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771718" y="3185146"/>
          <a:ext cx="7032697" cy="517525"/>
        </p:xfrm>
        <a:graphic>
          <a:graphicData uri="http://schemas.openxmlformats.org/presentationml/2006/ole">
            <mc:AlternateContent xmlns:mc="http://schemas.openxmlformats.org/markup-compatibility/2006">
              <mc:Choice xmlns:v="urn:schemas-microsoft-com:vml" Requires="v">
                <p:oleObj spid="_x0000_s197638" name="Equation" r:id="rId14" imgW="3365280" imgH="241200" progId="Equation.DSMT4">
                  <p:embed/>
                </p:oleObj>
              </mc:Choice>
              <mc:Fallback>
                <p:oleObj name="Equation" r:id="rId14" imgW="3365280" imgH="241200" progId="Equation.DSMT4">
                  <p:embed/>
                  <p:pic>
                    <p:nvPicPr>
                      <p:cNvPr id="15" name="Object 14"/>
                      <p:cNvPicPr/>
                      <p:nvPr/>
                    </p:nvPicPr>
                    <p:blipFill>
                      <a:blip r:embed="rId15"/>
                      <a:stretch>
                        <a:fillRect/>
                      </a:stretch>
                    </p:blipFill>
                    <p:spPr>
                      <a:xfrm>
                        <a:off x="771718" y="3185146"/>
                        <a:ext cx="7032697" cy="517525"/>
                      </a:xfrm>
                      <a:prstGeom prst="rect">
                        <a:avLst/>
                      </a:prstGeom>
                    </p:spPr>
                  </p:pic>
                </p:oleObj>
              </mc:Fallback>
            </mc:AlternateContent>
          </a:graphicData>
        </a:graphic>
      </p:graphicFrame>
      <p:graphicFrame>
        <p:nvGraphicFramePr>
          <p:cNvPr id="27" name="Object 26"/>
          <p:cNvGraphicFramePr>
            <a:graphicFrameLocks noChangeAspect="1"/>
          </p:cNvGraphicFramePr>
          <p:nvPr>
            <p:extLst/>
          </p:nvPr>
        </p:nvGraphicFramePr>
        <p:xfrm>
          <a:off x="8699717" y="723848"/>
          <a:ext cx="3349625" cy="515938"/>
        </p:xfrm>
        <a:graphic>
          <a:graphicData uri="http://schemas.openxmlformats.org/presentationml/2006/ole">
            <mc:AlternateContent xmlns:mc="http://schemas.openxmlformats.org/markup-compatibility/2006">
              <mc:Choice xmlns:v="urn:schemas-microsoft-com:vml" Requires="v">
                <p:oleObj spid="_x0000_s197639" name="Equation" r:id="rId16" imgW="1562040" imgH="241200" progId="Equation.DSMT4">
                  <p:embed/>
                </p:oleObj>
              </mc:Choice>
              <mc:Fallback>
                <p:oleObj name="Equation" r:id="rId16" imgW="1562040" imgH="241200" progId="Equation.DSMT4">
                  <p:embed/>
                  <p:pic>
                    <p:nvPicPr>
                      <p:cNvPr id="27" name="Object 26"/>
                      <p:cNvPicPr/>
                      <p:nvPr/>
                    </p:nvPicPr>
                    <p:blipFill>
                      <a:blip r:embed="rId17"/>
                      <a:stretch>
                        <a:fillRect/>
                      </a:stretch>
                    </p:blipFill>
                    <p:spPr>
                      <a:xfrm>
                        <a:off x="8699717" y="723848"/>
                        <a:ext cx="3349625" cy="515938"/>
                      </a:xfrm>
                      <a:prstGeom prst="rect">
                        <a:avLst/>
                      </a:prstGeom>
                    </p:spPr>
                  </p:pic>
                </p:oleObj>
              </mc:Fallback>
            </mc:AlternateContent>
          </a:graphicData>
        </a:graphic>
      </p:graphicFrame>
      <p:grpSp>
        <p:nvGrpSpPr>
          <p:cNvPr id="6" name="Group 5"/>
          <p:cNvGrpSpPr/>
          <p:nvPr/>
        </p:nvGrpSpPr>
        <p:grpSpPr>
          <a:xfrm>
            <a:off x="7804415" y="1864304"/>
            <a:ext cx="4265373" cy="4079296"/>
            <a:chOff x="7828635" y="1462855"/>
            <a:chExt cx="4265373" cy="4079296"/>
          </a:xfrm>
        </p:grpSpPr>
        <p:sp>
          <p:nvSpPr>
            <p:cNvPr id="33" name="Rounded Rectangle 32"/>
            <p:cNvSpPr/>
            <p:nvPr/>
          </p:nvSpPr>
          <p:spPr>
            <a:xfrm>
              <a:off x="7828635" y="1462855"/>
              <a:ext cx="4265373" cy="4079296"/>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p:cNvPicPr>
              <a:picLocks noChangeAspect="1"/>
            </p:cNvPicPr>
            <p:nvPr/>
          </p:nvPicPr>
          <p:blipFill>
            <a:blip r:embed="rId18"/>
            <a:stretch>
              <a:fillRect/>
            </a:stretch>
          </p:blipFill>
          <p:spPr>
            <a:xfrm>
              <a:off x="8236186" y="2315455"/>
              <a:ext cx="3701139" cy="2487510"/>
            </a:xfrm>
            <a:prstGeom prst="rect">
              <a:avLst/>
            </a:prstGeom>
          </p:spPr>
        </p:pic>
        <p:graphicFrame>
          <p:nvGraphicFramePr>
            <p:cNvPr id="20" name="Object 19"/>
            <p:cNvGraphicFramePr>
              <a:graphicFrameLocks noChangeAspect="1"/>
            </p:cNvGraphicFramePr>
            <p:nvPr>
              <p:extLst/>
            </p:nvPr>
          </p:nvGraphicFramePr>
          <p:xfrm>
            <a:off x="8369497" y="2643873"/>
            <a:ext cx="241723" cy="260317"/>
          </p:xfrm>
          <a:graphic>
            <a:graphicData uri="http://schemas.openxmlformats.org/presentationml/2006/ole">
              <mc:AlternateContent xmlns:mc="http://schemas.openxmlformats.org/markup-compatibility/2006">
                <mc:Choice xmlns:v="urn:schemas-microsoft-com:vml" Requires="v">
                  <p:oleObj spid="_x0000_s197640" name="Equation" r:id="rId19" imgW="164880" imgH="177480" progId="Equation.DSMT4">
                    <p:embed/>
                  </p:oleObj>
                </mc:Choice>
                <mc:Fallback>
                  <p:oleObj name="Equation" r:id="rId19" imgW="164880" imgH="177480" progId="Equation.DSMT4">
                    <p:embed/>
                    <p:pic>
                      <p:nvPicPr>
                        <p:cNvPr id="20" name="Object 19"/>
                        <p:cNvPicPr/>
                        <p:nvPr/>
                      </p:nvPicPr>
                      <p:blipFill>
                        <a:blip r:embed="rId20"/>
                        <a:stretch>
                          <a:fillRect/>
                        </a:stretch>
                      </p:blipFill>
                      <p:spPr>
                        <a:xfrm>
                          <a:off x="8369497" y="2643873"/>
                          <a:ext cx="241723" cy="260317"/>
                        </a:xfrm>
                        <a:prstGeom prst="rect">
                          <a:avLst/>
                        </a:prstGeom>
                      </p:spPr>
                    </p:pic>
                  </p:oleObj>
                </mc:Fallback>
              </mc:AlternateContent>
            </a:graphicData>
          </a:graphic>
        </p:graphicFrame>
        <p:graphicFrame>
          <p:nvGraphicFramePr>
            <p:cNvPr id="22" name="Object 21"/>
            <p:cNvGraphicFramePr>
              <a:graphicFrameLocks noChangeAspect="1"/>
            </p:cNvGraphicFramePr>
            <p:nvPr>
              <p:extLst/>
            </p:nvPr>
          </p:nvGraphicFramePr>
          <p:xfrm>
            <a:off x="9367631" y="2117639"/>
            <a:ext cx="241723" cy="260317"/>
          </p:xfrm>
          <a:graphic>
            <a:graphicData uri="http://schemas.openxmlformats.org/presentationml/2006/ole">
              <mc:AlternateContent xmlns:mc="http://schemas.openxmlformats.org/markup-compatibility/2006">
                <mc:Choice xmlns:v="urn:schemas-microsoft-com:vml" Requires="v">
                  <p:oleObj spid="_x0000_s197641" name="Equation" r:id="rId21" imgW="164880" imgH="177480" progId="Equation.DSMT4">
                    <p:embed/>
                  </p:oleObj>
                </mc:Choice>
                <mc:Fallback>
                  <p:oleObj name="Equation" r:id="rId21" imgW="164880" imgH="177480" progId="Equation.DSMT4">
                    <p:embed/>
                    <p:pic>
                      <p:nvPicPr>
                        <p:cNvPr id="22" name="Object 21"/>
                        <p:cNvPicPr/>
                        <p:nvPr/>
                      </p:nvPicPr>
                      <p:blipFill>
                        <a:blip r:embed="rId22"/>
                        <a:stretch>
                          <a:fillRect/>
                        </a:stretch>
                      </p:blipFill>
                      <p:spPr>
                        <a:xfrm>
                          <a:off x="9367631" y="2117639"/>
                          <a:ext cx="241723" cy="26031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11759424" y="2117639"/>
            <a:ext cx="241405" cy="278141"/>
          </p:xfrm>
          <a:graphic>
            <a:graphicData uri="http://schemas.openxmlformats.org/presentationml/2006/ole">
              <mc:AlternateContent xmlns:mc="http://schemas.openxmlformats.org/markup-compatibility/2006">
                <mc:Choice xmlns:v="urn:schemas-microsoft-com:vml" Requires="v">
                  <p:oleObj spid="_x0000_s197642" name="Equation" r:id="rId23" imgW="164880" imgH="190440" progId="Equation.DSMT4">
                    <p:embed/>
                  </p:oleObj>
                </mc:Choice>
                <mc:Fallback>
                  <p:oleObj name="Equation" r:id="rId23" imgW="164880" imgH="190440" progId="Equation.DSMT4">
                    <p:embed/>
                    <p:pic>
                      <p:nvPicPr>
                        <p:cNvPr id="23" name="Object 22"/>
                        <p:cNvPicPr/>
                        <p:nvPr/>
                      </p:nvPicPr>
                      <p:blipFill>
                        <a:blip r:embed="rId24"/>
                        <a:stretch>
                          <a:fillRect/>
                        </a:stretch>
                      </p:blipFill>
                      <p:spPr>
                        <a:xfrm>
                          <a:off x="11759424" y="2117639"/>
                          <a:ext cx="241405" cy="278141"/>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10555123" y="2928529"/>
            <a:ext cx="280765" cy="259773"/>
          </p:xfrm>
          <a:graphic>
            <a:graphicData uri="http://schemas.openxmlformats.org/presentationml/2006/ole">
              <mc:AlternateContent xmlns:mc="http://schemas.openxmlformats.org/markup-compatibility/2006">
                <mc:Choice xmlns:v="urn:schemas-microsoft-com:vml" Requires="v">
                  <p:oleObj spid="_x0000_s197643" name="Equation" r:id="rId25" imgW="190440" imgH="177480" progId="Equation.DSMT4">
                    <p:embed/>
                  </p:oleObj>
                </mc:Choice>
                <mc:Fallback>
                  <p:oleObj name="Equation" r:id="rId25" imgW="190440" imgH="177480" progId="Equation.DSMT4">
                    <p:embed/>
                    <p:pic>
                      <p:nvPicPr>
                        <p:cNvPr id="24" name="Object 23"/>
                        <p:cNvPicPr/>
                        <p:nvPr/>
                      </p:nvPicPr>
                      <p:blipFill>
                        <a:blip r:embed="rId26"/>
                        <a:stretch>
                          <a:fillRect/>
                        </a:stretch>
                      </p:blipFill>
                      <p:spPr>
                        <a:xfrm>
                          <a:off x="10555123" y="2928529"/>
                          <a:ext cx="280765" cy="259773"/>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8087275" y="4734456"/>
            <a:ext cx="297821" cy="279452"/>
          </p:xfrm>
          <a:graphic>
            <a:graphicData uri="http://schemas.openxmlformats.org/presentationml/2006/ole">
              <mc:AlternateContent xmlns:mc="http://schemas.openxmlformats.org/markup-compatibility/2006">
                <mc:Choice xmlns:v="urn:schemas-microsoft-com:vml" Requires="v">
                  <p:oleObj spid="_x0000_s197644" name="Equation" r:id="rId27" imgW="203040" imgH="190440" progId="Equation.DSMT4">
                    <p:embed/>
                  </p:oleObj>
                </mc:Choice>
                <mc:Fallback>
                  <p:oleObj name="Equation" r:id="rId27" imgW="203040" imgH="190440" progId="Equation.DSMT4">
                    <p:embed/>
                    <p:pic>
                      <p:nvPicPr>
                        <p:cNvPr id="26" name="Object 25"/>
                        <p:cNvPicPr/>
                        <p:nvPr/>
                      </p:nvPicPr>
                      <p:blipFill>
                        <a:blip r:embed="rId28"/>
                        <a:stretch>
                          <a:fillRect/>
                        </a:stretch>
                      </p:blipFill>
                      <p:spPr>
                        <a:xfrm>
                          <a:off x="8087275" y="4734456"/>
                          <a:ext cx="297821" cy="279452"/>
                        </a:xfrm>
                        <a:prstGeom prst="rect">
                          <a:avLst/>
                        </a:prstGeom>
                      </p:spPr>
                    </p:pic>
                  </p:oleObj>
                </mc:Fallback>
              </mc:AlternateContent>
            </a:graphicData>
          </a:graphic>
        </p:graphicFrame>
        <p:graphicFrame>
          <p:nvGraphicFramePr>
            <p:cNvPr id="28" name="Object 27"/>
            <p:cNvGraphicFramePr>
              <a:graphicFrameLocks noChangeAspect="1"/>
            </p:cNvGraphicFramePr>
            <p:nvPr>
              <p:extLst/>
            </p:nvPr>
          </p:nvGraphicFramePr>
          <p:xfrm>
            <a:off x="9003566" y="3963348"/>
            <a:ext cx="296508" cy="279452"/>
          </p:xfrm>
          <a:graphic>
            <a:graphicData uri="http://schemas.openxmlformats.org/presentationml/2006/ole">
              <mc:AlternateContent xmlns:mc="http://schemas.openxmlformats.org/markup-compatibility/2006">
                <mc:Choice xmlns:v="urn:schemas-microsoft-com:vml" Requires="v">
                  <p:oleObj spid="_x0000_s197645" name="Equation" r:id="rId29" imgW="203040" imgH="190440" progId="Equation.DSMT4">
                    <p:embed/>
                  </p:oleObj>
                </mc:Choice>
                <mc:Fallback>
                  <p:oleObj name="Equation" r:id="rId29" imgW="203040" imgH="190440" progId="Equation.DSMT4">
                    <p:embed/>
                    <p:pic>
                      <p:nvPicPr>
                        <p:cNvPr id="28" name="Object 27"/>
                        <p:cNvPicPr/>
                        <p:nvPr/>
                      </p:nvPicPr>
                      <p:blipFill>
                        <a:blip r:embed="rId30"/>
                        <a:stretch>
                          <a:fillRect/>
                        </a:stretch>
                      </p:blipFill>
                      <p:spPr>
                        <a:xfrm>
                          <a:off x="9003566" y="3963348"/>
                          <a:ext cx="296508" cy="279452"/>
                        </a:xfrm>
                        <a:prstGeom prst="rect">
                          <a:avLst/>
                        </a:prstGeom>
                      </p:spPr>
                    </p:pic>
                  </p:oleObj>
                </mc:Fallback>
              </mc:AlternateContent>
            </a:graphicData>
          </a:graphic>
        </p:graphicFrame>
        <p:graphicFrame>
          <p:nvGraphicFramePr>
            <p:cNvPr id="30" name="Object 29"/>
            <p:cNvGraphicFramePr>
              <a:graphicFrameLocks noChangeAspect="1"/>
            </p:cNvGraphicFramePr>
            <p:nvPr>
              <p:extLst/>
            </p:nvPr>
          </p:nvGraphicFramePr>
          <p:xfrm>
            <a:off x="10294932" y="4722640"/>
            <a:ext cx="318812" cy="278141"/>
          </p:xfrm>
          <a:graphic>
            <a:graphicData uri="http://schemas.openxmlformats.org/presentationml/2006/ole">
              <mc:AlternateContent xmlns:mc="http://schemas.openxmlformats.org/markup-compatibility/2006">
                <mc:Choice xmlns:v="urn:schemas-microsoft-com:vml" Requires="v">
                  <p:oleObj spid="_x0000_s197646" name="Equation" r:id="rId31" imgW="215640" imgH="190440" progId="Equation.DSMT4">
                    <p:embed/>
                  </p:oleObj>
                </mc:Choice>
                <mc:Fallback>
                  <p:oleObj name="Equation" r:id="rId31" imgW="215640" imgH="190440" progId="Equation.DSMT4">
                    <p:embed/>
                    <p:pic>
                      <p:nvPicPr>
                        <p:cNvPr id="30" name="Object 29"/>
                        <p:cNvPicPr/>
                        <p:nvPr/>
                      </p:nvPicPr>
                      <p:blipFill>
                        <a:blip r:embed="rId32"/>
                        <a:stretch>
                          <a:fillRect/>
                        </a:stretch>
                      </p:blipFill>
                      <p:spPr>
                        <a:xfrm>
                          <a:off x="10294932" y="4722640"/>
                          <a:ext cx="318812" cy="278141"/>
                        </a:xfrm>
                        <a:prstGeom prst="rect">
                          <a:avLst/>
                        </a:prstGeom>
                      </p:spPr>
                    </p:pic>
                  </p:oleObj>
                </mc:Fallback>
              </mc:AlternateContent>
            </a:graphicData>
          </a:graphic>
        </p:graphicFrame>
        <p:graphicFrame>
          <p:nvGraphicFramePr>
            <p:cNvPr id="31" name="Object 30"/>
            <p:cNvGraphicFramePr>
              <a:graphicFrameLocks noChangeAspect="1"/>
            </p:cNvGraphicFramePr>
            <p:nvPr>
              <p:extLst/>
            </p:nvPr>
          </p:nvGraphicFramePr>
          <p:xfrm>
            <a:off x="11505072" y="4244245"/>
            <a:ext cx="296508" cy="296508"/>
          </p:xfrm>
          <a:graphic>
            <a:graphicData uri="http://schemas.openxmlformats.org/presentationml/2006/ole">
              <mc:AlternateContent xmlns:mc="http://schemas.openxmlformats.org/markup-compatibility/2006">
                <mc:Choice xmlns:v="urn:schemas-microsoft-com:vml" Requires="v">
                  <p:oleObj spid="_x0000_s197647" name="Equation" r:id="rId33" imgW="203040" imgH="203040" progId="Equation.DSMT4">
                    <p:embed/>
                  </p:oleObj>
                </mc:Choice>
                <mc:Fallback>
                  <p:oleObj name="Equation" r:id="rId33" imgW="203040" imgH="203040" progId="Equation.DSMT4">
                    <p:embed/>
                    <p:pic>
                      <p:nvPicPr>
                        <p:cNvPr id="31" name="Object 30"/>
                        <p:cNvPicPr/>
                        <p:nvPr/>
                      </p:nvPicPr>
                      <p:blipFill>
                        <a:blip r:embed="rId34"/>
                        <a:stretch>
                          <a:fillRect/>
                        </a:stretch>
                      </p:blipFill>
                      <p:spPr>
                        <a:xfrm>
                          <a:off x="11505072" y="4244245"/>
                          <a:ext cx="296508" cy="296508"/>
                        </a:xfrm>
                        <a:prstGeom prst="rect">
                          <a:avLst/>
                        </a:prstGeom>
                      </p:spPr>
                    </p:pic>
                  </p:oleObj>
                </mc:Fallback>
              </mc:AlternateContent>
            </a:graphicData>
          </a:graphic>
        </p:graphicFrame>
      </p:grpSp>
    </p:spTree>
    <p:extLst>
      <p:ext uri="{BB962C8B-B14F-4D97-AF65-F5344CB8AC3E}">
        <p14:creationId xmlns:p14="http://schemas.microsoft.com/office/powerpoint/2010/main" val="28933795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4570412" y="2159127"/>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2.5</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sp>
        <p:nvSpPr>
          <p:cNvPr id="3" name="Rectangle 2"/>
          <p:cNvSpPr/>
          <p:nvPr/>
        </p:nvSpPr>
        <p:spPr>
          <a:xfrm>
            <a:off x="1691832" y="231104"/>
            <a:ext cx="10357510" cy="830997"/>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Cho lăng trụ tam giác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ABC.A’B’C’</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có                                       .Hãy biểu diễn các vectơ sau qua các vectơ </a:t>
            </a:r>
          </a:p>
        </p:txBody>
      </p:sp>
      <p:graphicFrame>
        <p:nvGraphicFramePr>
          <p:cNvPr id="12" name="Object 11"/>
          <p:cNvGraphicFramePr>
            <a:graphicFrameLocks noChangeAspect="1"/>
          </p:cNvGraphicFramePr>
          <p:nvPr>
            <p:extLst/>
          </p:nvPr>
        </p:nvGraphicFramePr>
        <p:xfrm>
          <a:off x="5667085" y="1089622"/>
          <a:ext cx="1062038" cy="517525"/>
        </p:xfrm>
        <a:graphic>
          <a:graphicData uri="http://schemas.openxmlformats.org/presentationml/2006/ole">
            <mc:AlternateContent xmlns:mc="http://schemas.openxmlformats.org/markup-compatibility/2006">
              <mc:Choice xmlns:v="urn:schemas-microsoft-com:vml" Requires="v">
                <p:oleObj spid="_x0000_s198658" name="Equation" r:id="rId6" imgW="495000" imgH="241200" progId="Equation.DSMT4">
                  <p:embed/>
                </p:oleObj>
              </mc:Choice>
              <mc:Fallback>
                <p:oleObj name="Equation" r:id="rId6" imgW="495000" imgH="241200" progId="Equation.DSMT4">
                  <p:embed/>
                  <p:pic>
                    <p:nvPicPr>
                      <p:cNvPr id="12" name="Object 11"/>
                      <p:cNvPicPr/>
                      <p:nvPr/>
                    </p:nvPicPr>
                    <p:blipFill>
                      <a:blip r:embed="rId7"/>
                      <a:stretch>
                        <a:fillRect/>
                      </a:stretch>
                    </p:blipFill>
                    <p:spPr>
                      <a:xfrm>
                        <a:off x="5667085" y="1089622"/>
                        <a:ext cx="1062038" cy="517525"/>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3011364" y="1073044"/>
          <a:ext cx="1008062" cy="517525"/>
        </p:xfrm>
        <a:graphic>
          <a:graphicData uri="http://schemas.openxmlformats.org/presentationml/2006/ole">
            <mc:AlternateContent xmlns:mc="http://schemas.openxmlformats.org/markup-compatibility/2006">
              <mc:Choice xmlns:v="urn:schemas-microsoft-com:vml" Requires="v">
                <p:oleObj spid="_x0000_s198659" name="Equation" r:id="rId8" imgW="469800" imgH="241200" progId="Equation.DSMT4">
                  <p:embed/>
                </p:oleObj>
              </mc:Choice>
              <mc:Fallback>
                <p:oleObj name="Equation" r:id="rId8" imgW="469800" imgH="241200" progId="Equation.DSMT4">
                  <p:embed/>
                  <p:pic>
                    <p:nvPicPr>
                      <p:cNvPr id="25" name="Object 24"/>
                      <p:cNvPicPr/>
                      <p:nvPr/>
                    </p:nvPicPr>
                    <p:blipFill>
                      <a:blip r:embed="rId9"/>
                      <a:stretch>
                        <a:fillRect/>
                      </a:stretch>
                    </p:blipFill>
                    <p:spPr>
                      <a:xfrm>
                        <a:off x="3011364" y="1073044"/>
                        <a:ext cx="1008062" cy="517525"/>
                      </a:xfrm>
                      <a:prstGeom prst="rect">
                        <a:avLst/>
                      </a:prstGeom>
                    </p:spPr>
                  </p:pic>
                </p:oleObj>
              </mc:Fallback>
            </mc:AlternateContent>
          </a:graphicData>
        </a:graphic>
      </p:graphicFrame>
      <p:graphicFrame>
        <p:nvGraphicFramePr>
          <p:cNvPr id="27" name="Object 26"/>
          <p:cNvGraphicFramePr>
            <a:graphicFrameLocks noChangeAspect="1"/>
          </p:cNvGraphicFramePr>
          <p:nvPr>
            <p:extLst/>
          </p:nvPr>
        </p:nvGraphicFramePr>
        <p:xfrm>
          <a:off x="8228012" y="1089622"/>
          <a:ext cx="1006475" cy="515937"/>
        </p:xfrm>
        <a:graphic>
          <a:graphicData uri="http://schemas.openxmlformats.org/presentationml/2006/ole">
            <mc:AlternateContent xmlns:mc="http://schemas.openxmlformats.org/markup-compatibility/2006">
              <mc:Choice xmlns:v="urn:schemas-microsoft-com:vml" Requires="v">
                <p:oleObj spid="_x0000_s198660" name="Equation" r:id="rId10" imgW="469800" imgH="241200" progId="Equation.DSMT4">
                  <p:embed/>
                </p:oleObj>
              </mc:Choice>
              <mc:Fallback>
                <p:oleObj name="Equation" r:id="rId10" imgW="469800" imgH="241200" progId="Equation.DSMT4">
                  <p:embed/>
                  <p:pic>
                    <p:nvPicPr>
                      <p:cNvPr id="27" name="Object 26"/>
                      <p:cNvPicPr/>
                      <p:nvPr/>
                    </p:nvPicPr>
                    <p:blipFill>
                      <a:blip r:embed="rId11"/>
                      <a:stretch>
                        <a:fillRect/>
                      </a:stretch>
                    </p:blipFill>
                    <p:spPr>
                      <a:xfrm>
                        <a:off x="8228012" y="1089622"/>
                        <a:ext cx="1006475" cy="515937"/>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7342214" y="177061"/>
          <a:ext cx="3213100" cy="519112"/>
        </p:xfrm>
        <a:graphic>
          <a:graphicData uri="http://schemas.openxmlformats.org/presentationml/2006/ole">
            <mc:AlternateContent xmlns:mc="http://schemas.openxmlformats.org/markup-compatibility/2006">
              <mc:Choice xmlns:v="urn:schemas-microsoft-com:vml" Requires="v">
                <p:oleObj spid="_x0000_s198661" name="Equation" r:id="rId12" imgW="1498320" imgH="241200" progId="Equation.DSMT4">
                  <p:embed/>
                </p:oleObj>
              </mc:Choice>
              <mc:Fallback>
                <p:oleObj name="Equation" r:id="rId12" imgW="1498320" imgH="241200" progId="Equation.DSMT4">
                  <p:embed/>
                  <p:pic>
                    <p:nvPicPr>
                      <p:cNvPr id="23" name="Object 22"/>
                      <p:cNvPicPr/>
                      <p:nvPr/>
                    </p:nvPicPr>
                    <p:blipFill>
                      <a:blip r:embed="rId13"/>
                      <a:stretch>
                        <a:fillRect/>
                      </a:stretch>
                    </p:blipFill>
                    <p:spPr>
                      <a:xfrm>
                        <a:off x="7342214" y="177061"/>
                        <a:ext cx="3213100" cy="519112"/>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1912937" y="3962400"/>
          <a:ext cx="6315075" cy="517525"/>
        </p:xfrm>
        <a:graphic>
          <a:graphicData uri="http://schemas.openxmlformats.org/presentationml/2006/ole">
            <mc:AlternateContent xmlns:mc="http://schemas.openxmlformats.org/markup-compatibility/2006">
              <mc:Choice xmlns:v="urn:schemas-microsoft-com:vml" Requires="v">
                <p:oleObj spid="_x0000_s198662" name="Equation" r:id="rId14" imgW="2946240" imgH="241200" progId="Equation.DSMT4">
                  <p:embed/>
                </p:oleObj>
              </mc:Choice>
              <mc:Fallback>
                <p:oleObj name="Equation" r:id="rId14" imgW="2946240" imgH="241200" progId="Equation.DSMT4">
                  <p:embed/>
                  <p:pic>
                    <p:nvPicPr>
                      <p:cNvPr id="9" name="Object 8"/>
                      <p:cNvPicPr/>
                      <p:nvPr/>
                    </p:nvPicPr>
                    <p:blipFill>
                      <a:blip r:embed="rId15"/>
                      <a:stretch>
                        <a:fillRect/>
                      </a:stretch>
                    </p:blipFill>
                    <p:spPr>
                      <a:xfrm>
                        <a:off x="1912937" y="3962400"/>
                        <a:ext cx="6315075" cy="517525"/>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1912937" y="3293358"/>
          <a:ext cx="6532721" cy="516890"/>
        </p:xfrm>
        <a:graphic>
          <a:graphicData uri="http://schemas.openxmlformats.org/presentationml/2006/ole">
            <mc:AlternateContent xmlns:mc="http://schemas.openxmlformats.org/markup-compatibility/2006">
              <mc:Choice xmlns:v="urn:schemas-microsoft-com:vml" Requires="v">
                <p:oleObj spid="_x0000_s198663" name="Equation" r:id="rId16" imgW="3047760" imgH="241200" progId="Equation.DSMT4">
                  <p:embed/>
                </p:oleObj>
              </mc:Choice>
              <mc:Fallback>
                <p:oleObj name="Equation" r:id="rId16" imgW="3047760" imgH="241200" progId="Equation.DSMT4">
                  <p:embed/>
                  <p:pic>
                    <p:nvPicPr>
                      <p:cNvPr id="11" name="Object 10"/>
                      <p:cNvPicPr/>
                      <p:nvPr/>
                    </p:nvPicPr>
                    <p:blipFill>
                      <a:blip r:embed="rId17"/>
                      <a:stretch>
                        <a:fillRect/>
                      </a:stretch>
                    </p:blipFill>
                    <p:spPr>
                      <a:xfrm>
                        <a:off x="1912937" y="3293358"/>
                        <a:ext cx="6532721" cy="516890"/>
                      </a:xfrm>
                      <a:prstGeom prst="rect">
                        <a:avLst/>
                      </a:prstGeom>
                    </p:spPr>
                  </p:pic>
                </p:oleObj>
              </mc:Fallback>
            </mc:AlternateContent>
          </a:graphicData>
        </a:graphic>
      </p:graphicFrame>
      <p:graphicFrame>
        <p:nvGraphicFramePr>
          <p:cNvPr id="30" name="Object 29"/>
          <p:cNvGraphicFramePr>
            <a:graphicFrameLocks noChangeAspect="1"/>
          </p:cNvGraphicFramePr>
          <p:nvPr>
            <p:extLst/>
          </p:nvPr>
        </p:nvGraphicFramePr>
        <p:xfrm>
          <a:off x="7122340" y="554277"/>
          <a:ext cx="844550" cy="519113"/>
        </p:xfrm>
        <a:graphic>
          <a:graphicData uri="http://schemas.openxmlformats.org/presentationml/2006/ole">
            <mc:AlternateContent xmlns:mc="http://schemas.openxmlformats.org/markup-compatibility/2006">
              <mc:Choice xmlns:v="urn:schemas-microsoft-com:vml" Requires="v">
                <p:oleObj spid="_x0000_s198664" name="Equation" r:id="rId18" imgW="393480" imgH="241200" progId="Equation.DSMT4">
                  <p:embed/>
                </p:oleObj>
              </mc:Choice>
              <mc:Fallback>
                <p:oleObj name="Equation" r:id="rId18" imgW="393480" imgH="241200" progId="Equation.DSMT4">
                  <p:embed/>
                  <p:pic>
                    <p:nvPicPr>
                      <p:cNvPr id="30" name="Object 29"/>
                      <p:cNvPicPr/>
                      <p:nvPr/>
                    </p:nvPicPr>
                    <p:blipFill>
                      <a:blip r:embed="rId19"/>
                      <a:stretch>
                        <a:fillRect/>
                      </a:stretch>
                    </p:blipFill>
                    <p:spPr>
                      <a:xfrm>
                        <a:off x="7122340" y="554277"/>
                        <a:ext cx="844550" cy="519113"/>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1912937" y="2695457"/>
          <a:ext cx="3565525" cy="517525"/>
        </p:xfrm>
        <a:graphic>
          <a:graphicData uri="http://schemas.openxmlformats.org/presentationml/2006/ole">
            <mc:AlternateContent xmlns:mc="http://schemas.openxmlformats.org/markup-compatibility/2006">
              <mc:Choice xmlns:v="urn:schemas-microsoft-com:vml" Requires="v">
                <p:oleObj spid="_x0000_s198665" name="Equation" r:id="rId20" imgW="1663560" imgH="241200" progId="Equation.DSMT4">
                  <p:embed/>
                </p:oleObj>
              </mc:Choice>
              <mc:Fallback>
                <p:oleObj name="Equation" r:id="rId20" imgW="1663560" imgH="241200" progId="Equation.DSMT4">
                  <p:embed/>
                  <p:pic>
                    <p:nvPicPr>
                      <p:cNvPr id="19" name="Object 18"/>
                      <p:cNvPicPr/>
                      <p:nvPr/>
                    </p:nvPicPr>
                    <p:blipFill>
                      <a:blip r:embed="rId21"/>
                      <a:stretch>
                        <a:fillRect/>
                      </a:stretch>
                    </p:blipFill>
                    <p:spPr>
                      <a:xfrm>
                        <a:off x="1912937" y="2695457"/>
                        <a:ext cx="3565525" cy="517525"/>
                      </a:xfrm>
                      <a:prstGeom prst="rect">
                        <a:avLst/>
                      </a:prstGeom>
                    </p:spPr>
                  </p:pic>
                </p:oleObj>
              </mc:Fallback>
            </mc:AlternateContent>
          </a:graphicData>
        </a:graphic>
      </p:graphicFrame>
    </p:spTree>
    <p:extLst>
      <p:ext uri="{BB962C8B-B14F-4D97-AF65-F5344CB8AC3E}">
        <p14:creationId xmlns:p14="http://schemas.microsoft.com/office/powerpoint/2010/main" val="1474670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4570412" y="2159127"/>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2.6</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grpSp>
        <p:nvGrpSpPr>
          <p:cNvPr id="4" name="Group 3"/>
          <p:cNvGrpSpPr/>
          <p:nvPr/>
        </p:nvGrpSpPr>
        <p:grpSpPr>
          <a:xfrm>
            <a:off x="1999940" y="231639"/>
            <a:ext cx="9696509" cy="1200329"/>
            <a:chOff x="2274085" y="4292784"/>
            <a:chExt cx="9696509" cy="1200329"/>
          </a:xfrm>
        </p:grpSpPr>
        <p:sp>
          <p:nvSpPr>
            <p:cNvPr id="2" name="Rectangle 1"/>
            <p:cNvSpPr/>
            <p:nvPr/>
          </p:nvSpPr>
          <p:spPr>
            <a:xfrm>
              <a:off x="2274085" y="4292784"/>
              <a:ext cx="9696509" cy="1200329"/>
            </a:xfrm>
            <a:prstGeom prst="rect">
              <a:avLst/>
            </a:prstGeom>
          </p:spPr>
          <p:txBody>
            <a:bodyPr wrap="square">
              <a:spAutoFit/>
            </a:bodyPr>
            <a:lstStyle/>
            <a:p>
              <a:pPr marL="342900" marR="0" lvl="0" indent="-342900" algn="l" defTabSz="1218987"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Cho hình chóp tứ giác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S.ABCD.</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Chứng minh rằng tứ giác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là hình bình hành nếu và chỉ nếu</a:t>
              </a:r>
            </a:p>
          </p:txBody>
        </p:sp>
        <p:graphicFrame>
          <p:nvGraphicFramePr>
            <p:cNvPr id="23" name="Object 22"/>
            <p:cNvGraphicFramePr>
              <a:graphicFrameLocks noChangeAspect="1"/>
            </p:cNvGraphicFramePr>
            <p:nvPr>
              <p:extLst/>
            </p:nvPr>
          </p:nvGraphicFramePr>
          <p:xfrm>
            <a:off x="7536600" y="4918654"/>
            <a:ext cx="2559050" cy="519112"/>
          </p:xfrm>
          <a:graphic>
            <a:graphicData uri="http://schemas.openxmlformats.org/presentationml/2006/ole">
              <mc:AlternateContent xmlns:mc="http://schemas.openxmlformats.org/markup-compatibility/2006">
                <mc:Choice xmlns:v="urn:schemas-microsoft-com:vml" Requires="v">
                  <p:oleObj spid="_x0000_s199682" name="Equation" r:id="rId6" imgW="1193760" imgH="241200" progId="Equation.DSMT4">
                    <p:embed/>
                  </p:oleObj>
                </mc:Choice>
                <mc:Fallback>
                  <p:oleObj name="Equation" r:id="rId6" imgW="1193760" imgH="241200" progId="Equation.DSMT4">
                    <p:embed/>
                    <p:pic>
                      <p:nvPicPr>
                        <p:cNvPr id="23" name="Object 22"/>
                        <p:cNvPicPr/>
                        <p:nvPr/>
                      </p:nvPicPr>
                      <p:blipFill>
                        <a:blip r:embed="rId7"/>
                        <a:stretch>
                          <a:fillRect/>
                        </a:stretch>
                      </p:blipFill>
                      <p:spPr>
                        <a:xfrm>
                          <a:off x="7536600" y="4918654"/>
                          <a:ext cx="2559050" cy="519112"/>
                        </a:xfrm>
                        <a:prstGeom prst="rect">
                          <a:avLst/>
                        </a:prstGeom>
                      </p:spPr>
                    </p:pic>
                  </p:oleObj>
                </mc:Fallback>
              </mc:AlternateContent>
            </a:graphicData>
          </a:graphic>
        </p:graphicFrame>
      </p:grpSp>
      <p:graphicFrame>
        <p:nvGraphicFramePr>
          <p:cNvPr id="5" name="Object 4"/>
          <p:cNvGraphicFramePr>
            <a:graphicFrameLocks noChangeAspect="1"/>
          </p:cNvGraphicFramePr>
          <p:nvPr>
            <p:extLst/>
          </p:nvPr>
        </p:nvGraphicFramePr>
        <p:xfrm>
          <a:off x="4557726" y="2640714"/>
          <a:ext cx="2994025" cy="463550"/>
        </p:xfrm>
        <a:graphic>
          <a:graphicData uri="http://schemas.openxmlformats.org/presentationml/2006/ole">
            <mc:AlternateContent xmlns:mc="http://schemas.openxmlformats.org/markup-compatibility/2006">
              <mc:Choice xmlns:v="urn:schemas-microsoft-com:vml" Requires="v">
                <p:oleObj spid="_x0000_s199683" name="Equation" r:id="rId8" imgW="1396800" imgH="215640" progId="Equation.DSMT4">
                  <p:embed/>
                </p:oleObj>
              </mc:Choice>
              <mc:Fallback>
                <p:oleObj name="Equation" r:id="rId8" imgW="1396800" imgH="215640" progId="Equation.DSMT4">
                  <p:embed/>
                  <p:pic>
                    <p:nvPicPr>
                      <p:cNvPr id="5" name="Object 4"/>
                      <p:cNvPicPr/>
                      <p:nvPr/>
                    </p:nvPicPr>
                    <p:blipFill>
                      <a:blip r:embed="rId9"/>
                      <a:stretch>
                        <a:fillRect/>
                      </a:stretch>
                    </p:blipFill>
                    <p:spPr>
                      <a:xfrm>
                        <a:off x="4557726" y="2640714"/>
                        <a:ext cx="2994025" cy="463550"/>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2001106" y="2656238"/>
          <a:ext cx="2552700" cy="514350"/>
        </p:xfrm>
        <a:graphic>
          <a:graphicData uri="http://schemas.openxmlformats.org/presentationml/2006/ole">
            <mc:AlternateContent xmlns:mc="http://schemas.openxmlformats.org/markup-compatibility/2006">
              <mc:Choice xmlns:v="urn:schemas-microsoft-com:vml" Requires="v">
                <p:oleObj spid="_x0000_s199684" name="Equation" r:id="rId10" imgW="2552872" imgH="514350" progId="Equation.DSMT4">
                  <p:embed/>
                </p:oleObj>
              </mc:Choice>
              <mc:Fallback>
                <p:oleObj name="Equation" r:id="rId10" imgW="2552872" imgH="514350" progId="Equation.DSMT4">
                  <p:embed/>
                  <p:pic>
                    <p:nvPicPr>
                      <p:cNvPr id="6" name="Object 5"/>
                      <p:cNvPicPr/>
                      <p:nvPr/>
                    </p:nvPicPr>
                    <p:blipFill>
                      <a:blip r:embed="rId11"/>
                      <a:stretch>
                        <a:fillRect/>
                      </a:stretch>
                    </p:blipFill>
                    <p:spPr>
                      <a:xfrm>
                        <a:off x="2001106" y="2656238"/>
                        <a:ext cx="2552700" cy="514350"/>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7551751" y="2640714"/>
          <a:ext cx="1714500" cy="463550"/>
        </p:xfrm>
        <a:graphic>
          <a:graphicData uri="http://schemas.openxmlformats.org/presentationml/2006/ole">
            <mc:AlternateContent xmlns:mc="http://schemas.openxmlformats.org/markup-compatibility/2006">
              <mc:Choice xmlns:v="urn:schemas-microsoft-com:vml" Requires="v">
                <p:oleObj spid="_x0000_s199685" name="Equation" r:id="rId12" imgW="799920" imgH="215640" progId="Equation.DSMT4">
                  <p:embed/>
                </p:oleObj>
              </mc:Choice>
              <mc:Fallback>
                <p:oleObj name="Equation" r:id="rId12" imgW="799920" imgH="215640" progId="Equation.DSMT4">
                  <p:embed/>
                  <p:pic>
                    <p:nvPicPr>
                      <p:cNvPr id="7" name="Object 6"/>
                      <p:cNvPicPr/>
                      <p:nvPr/>
                    </p:nvPicPr>
                    <p:blipFill>
                      <a:blip r:embed="rId13"/>
                      <a:stretch>
                        <a:fillRect/>
                      </a:stretch>
                    </p:blipFill>
                    <p:spPr>
                      <a:xfrm>
                        <a:off x="7551751" y="2640714"/>
                        <a:ext cx="1714500" cy="463550"/>
                      </a:xfrm>
                      <a:prstGeom prst="rect">
                        <a:avLst/>
                      </a:prstGeom>
                    </p:spPr>
                  </p:pic>
                </p:oleObj>
              </mc:Fallback>
            </mc:AlternateContent>
          </a:graphicData>
        </a:graphic>
      </p:graphicFrame>
      <p:grpSp>
        <p:nvGrpSpPr>
          <p:cNvPr id="10" name="Group 9"/>
          <p:cNvGrpSpPr/>
          <p:nvPr/>
        </p:nvGrpSpPr>
        <p:grpSpPr>
          <a:xfrm>
            <a:off x="3408363" y="3279015"/>
            <a:ext cx="4126193" cy="461665"/>
            <a:chOff x="3408363" y="3279015"/>
            <a:chExt cx="4126193" cy="461665"/>
          </a:xfrm>
        </p:grpSpPr>
        <p:sp>
          <p:nvSpPr>
            <p:cNvPr id="8" name="Rectangle 7"/>
            <p:cNvSpPr/>
            <p:nvPr/>
          </p:nvSpPr>
          <p:spPr>
            <a:xfrm>
              <a:off x="4724171" y="3279015"/>
              <a:ext cx="2810385"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là hình bình hành</a:t>
              </a:r>
            </a:p>
          </p:txBody>
        </p:sp>
        <p:graphicFrame>
          <p:nvGraphicFramePr>
            <p:cNvPr id="24" name="Object 23"/>
            <p:cNvGraphicFramePr>
              <a:graphicFrameLocks noChangeAspect="1"/>
            </p:cNvGraphicFramePr>
            <p:nvPr>
              <p:extLst/>
            </p:nvPr>
          </p:nvGraphicFramePr>
          <p:xfrm>
            <a:off x="3408363" y="3317875"/>
            <a:ext cx="1414462" cy="381000"/>
          </p:xfrm>
          <a:graphic>
            <a:graphicData uri="http://schemas.openxmlformats.org/presentationml/2006/ole">
              <mc:AlternateContent xmlns:mc="http://schemas.openxmlformats.org/markup-compatibility/2006">
                <mc:Choice xmlns:v="urn:schemas-microsoft-com:vml" Requires="v">
                  <p:oleObj spid="_x0000_s199686" name="Equation" r:id="rId14" imgW="660240" imgH="177480" progId="Equation.DSMT4">
                    <p:embed/>
                  </p:oleObj>
                </mc:Choice>
                <mc:Fallback>
                  <p:oleObj name="Equation" r:id="rId14" imgW="660240" imgH="177480" progId="Equation.DSMT4">
                    <p:embed/>
                    <p:pic>
                      <p:nvPicPr>
                        <p:cNvPr id="24" name="Object 23"/>
                        <p:cNvPicPr/>
                        <p:nvPr/>
                      </p:nvPicPr>
                      <p:blipFill>
                        <a:blip r:embed="rId15"/>
                        <a:stretch>
                          <a:fillRect/>
                        </a:stretch>
                      </p:blipFill>
                      <p:spPr>
                        <a:xfrm>
                          <a:off x="3408363" y="3317875"/>
                          <a:ext cx="1414462" cy="381000"/>
                        </a:xfrm>
                        <a:prstGeom prst="rect">
                          <a:avLst/>
                        </a:prstGeom>
                      </p:spPr>
                    </p:pic>
                  </p:oleObj>
                </mc:Fallback>
              </mc:AlternateContent>
            </a:graphicData>
          </a:graphic>
        </p:graphicFrame>
      </p:grpSp>
    </p:spTree>
    <p:extLst>
      <p:ext uri="{BB962C8B-B14F-4D97-AF65-F5344CB8AC3E}">
        <p14:creationId xmlns:p14="http://schemas.microsoft.com/office/powerpoint/2010/main" val="42464159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5954" y="-32891"/>
            <a:ext cx="5974598" cy="658425"/>
          </a:xfrm>
          <a:prstGeom prst="rect">
            <a:avLst/>
          </a:prstGeom>
        </p:spPr>
      </p:pic>
      <p:grpSp>
        <p:nvGrpSpPr>
          <p:cNvPr id="8" name="Group 7">
            <a:extLst>
              <a:ext uri="{FF2B5EF4-FFF2-40B4-BE49-F238E27FC236}">
                <a16:creationId xmlns:a16="http://schemas.microsoft.com/office/drawing/2014/main" id="{5F848190-B2C0-436C-9C03-D6053F39BE3F}"/>
              </a:ext>
            </a:extLst>
          </p:cNvPr>
          <p:cNvGrpSpPr/>
          <p:nvPr/>
        </p:nvGrpSpPr>
        <p:grpSpPr>
          <a:xfrm>
            <a:off x="25954" y="648820"/>
            <a:ext cx="12099072" cy="1738770"/>
            <a:chOff x="25954" y="648820"/>
            <a:chExt cx="12099072" cy="1738770"/>
          </a:xfrm>
        </p:grpSpPr>
        <p:grpSp>
          <p:nvGrpSpPr>
            <p:cNvPr id="13" name="Group 12"/>
            <p:cNvGrpSpPr/>
            <p:nvPr/>
          </p:nvGrpSpPr>
          <p:grpSpPr>
            <a:xfrm>
              <a:off x="25954" y="648820"/>
              <a:ext cx="12099072" cy="1738770"/>
              <a:chOff x="-252274" y="4905332"/>
              <a:chExt cx="12099072" cy="1738770"/>
            </a:xfrm>
          </p:grpSpPr>
          <p:sp>
            <p:nvSpPr>
              <p:cNvPr id="29" name="Rounded Rectangle 28"/>
              <p:cNvSpPr/>
              <p:nvPr/>
            </p:nvSpPr>
            <p:spPr>
              <a:xfrm>
                <a:off x="459301" y="4922893"/>
                <a:ext cx="11387497" cy="172120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126019" y="4905332"/>
                <a:ext cx="1633016" cy="1738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2274" y="4968299"/>
                <a:ext cx="1661530" cy="15905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64028" y="5389742"/>
                <a:ext cx="723853" cy="120032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a:ln w="11430"/>
                    <a:solidFill>
                      <a:srgbClr val="FF0000"/>
                    </a:solidFill>
                    <a:effectLst>
                      <a:outerShdw blurRad="76200" dist="50800" dir="5400000" algn="tl" rotWithShape="0">
                        <a:srgbClr val="000000">
                          <a:alpha val="65000"/>
                        </a:srgbClr>
                      </a:outerShdw>
                    </a:effectLst>
                    <a:latin typeface=".VnCentury SchoolbookH" pitchFamily="34" charset="0"/>
                  </a:rPr>
                  <a:t>1</a:t>
                </a:r>
              </a:p>
            </p:txBody>
          </p:sp>
        </p:grpSp>
        <p:pic>
          <p:nvPicPr>
            <p:cNvPr id="5" name="Picture 4"/>
            <p:cNvPicPr>
              <a:picLocks noChangeAspect="1"/>
            </p:cNvPicPr>
            <p:nvPr/>
          </p:nvPicPr>
          <p:blipFill>
            <a:blip r:embed="rId5"/>
            <a:stretch>
              <a:fillRect/>
            </a:stretch>
          </p:blipFill>
          <p:spPr>
            <a:xfrm>
              <a:off x="152209" y="857167"/>
              <a:ext cx="1444892" cy="584013"/>
            </a:xfrm>
            <a:prstGeom prst="rect">
              <a:avLst/>
            </a:prstGeom>
          </p:spPr>
        </p:pic>
        <p:grpSp>
          <p:nvGrpSpPr>
            <p:cNvPr id="36" name="Group 35"/>
            <p:cNvGrpSpPr/>
            <p:nvPr/>
          </p:nvGrpSpPr>
          <p:grpSpPr>
            <a:xfrm>
              <a:off x="2241838" y="784335"/>
              <a:ext cx="9538473" cy="1244974"/>
              <a:chOff x="968717" y="2698555"/>
              <a:chExt cx="9478653" cy="1244974"/>
            </a:xfrm>
          </p:grpSpPr>
          <p:sp>
            <p:nvSpPr>
              <p:cNvPr id="6" name="Rectangle 5"/>
              <p:cNvSpPr/>
              <p:nvPr/>
            </p:nvSpPr>
            <p:spPr>
              <a:xfrm>
                <a:off x="968717" y="2743200"/>
                <a:ext cx="9478653" cy="1200329"/>
              </a:xfrm>
              <a:prstGeom prst="rect">
                <a:avLst/>
              </a:prstGeom>
            </p:spPr>
            <p:txBody>
              <a:bodyPr wrap="square">
                <a:spAutoFit/>
              </a:bodyPr>
              <a:lstStyle/>
              <a:p>
                <a:r>
                  <a:rPr lang="vi-VN"/>
                  <a:t>Cho hình lập phương </a:t>
                </a:r>
                <a:r>
                  <a:rPr lang="vi-VN" i="1">
                    <a:latin typeface="Times New Roman" panose="02020603050405020304" pitchFamily="18" charset="0"/>
                    <a:cs typeface="Times New Roman" panose="02020603050405020304" pitchFamily="18" charset="0"/>
                  </a:rPr>
                  <a:t>ABCD.A'B'C'D'</a:t>
                </a:r>
                <a:r>
                  <a:rPr lang="vi-VN"/>
                  <a:t>.</a:t>
                </a:r>
                <a:r>
                  <a:rPr lang="en-US"/>
                  <a:t> </a:t>
                </a:r>
                <a:r>
                  <a:rPr lang="vi-VN"/>
                  <a:t>Trong các vect</a:t>
                </a:r>
                <a:r>
                  <a:rPr lang="en-US"/>
                  <a:t>ơ</a:t>
                </a:r>
                <a:r>
                  <a:rPr lang="vi-VN"/>
                  <a:t> </a:t>
                </a:r>
                <a:endParaRPr lang="en-US"/>
              </a:p>
              <a:p>
                <a:r>
                  <a:rPr lang="vi-VN"/>
                  <a:t>a) Hai vectơ nào có giá cùng nằm trong mặt phẳng </a:t>
                </a:r>
                <a:r>
                  <a:rPr lang="vi-VN">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ABCD</a:t>
                </a:r>
                <a:r>
                  <a:rPr lang="vi-VN">
                    <a:latin typeface="Times New Roman" panose="02020603050405020304" pitchFamily="18" charset="0"/>
                    <a:cs typeface="Times New Roman" panose="02020603050405020304" pitchFamily="18" charset="0"/>
                  </a:rPr>
                  <a:t>)?</a:t>
                </a:r>
              </a:p>
              <a:p>
                <a:r>
                  <a:rPr lang="vi-VN"/>
                  <a:t>b) Hai vectơ nào có cùng độ dài?</a:t>
                </a: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555742563"/>
                  </p:ext>
                </p:extLst>
              </p:nvPr>
            </p:nvGraphicFramePr>
            <p:xfrm>
              <a:off x="8449790" y="2698555"/>
              <a:ext cx="1831404" cy="470226"/>
            </p:xfrm>
            <a:graphic>
              <a:graphicData uri="http://schemas.openxmlformats.org/presentationml/2006/ole">
                <mc:AlternateContent xmlns:mc="http://schemas.openxmlformats.org/markup-compatibility/2006">
                  <mc:Choice xmlns:v="urn:schemas-microsoft-com:vml" Requires="v">
                    <p:oleObj spid="_x0000_s152112" name="Equation" r:id="rId6" imgW="939600" imgH="241200" progId="Equation.DSMT4">
                      <p:embed/>
                    </p:oleObj>
                  </mc:Choice>
                  <mc:Fallback>
                    <p:oleObj name="Equation" r:id="rId6" imgW="939600" imgH="241200" progId="Equation.DSMT4">
                      <p:embed/>
                      <p:pic>
                        <p:nvPicPr>
                          <p:cNvPr id="0" name=""/>
                          <p:cNvPicPr/>
                          <p:nvPr/>
                        </p:nvPicPr>
                        <p:blipFill>
                          <a:blip r:embed="rId7"/>
                          <a:stretch>
                            <a:fillRect/>
                          </a:stretch>
                        </p:blipFill>
                        <p:spPr>
                          <a:xfrm>
                            <a:off x="8449790" y="2698555"/>
                            <a:ext cx="1831404" cy="470226"/>
                          </a:xfrm>
                          <a:prstGeom prst="rect">
                            <a:avLst/>
                          </a:prstGeom>
                        </p:spPr>
                      </p:pic>
                    </p:oleObj>
                  </mc:Fallback>
                </mc:AlternateContent>
              </a:graphicData>
            </a:graphic>
          </p:graphicFrame>
        </p:grpSp>
      </p:grpSp>
      <p:pic>
        <p:nvPicPr>
          <p:cNvPr id="57" name="Picture 56"/>
          <p:cNvPicPr>
            <a:picLocks noChangeAspect="1"/>
          </p:cNvPicPr>
          <p:nvPr/>
        </p:nvPicPr>
        <p:blipFill>
          <a:blip r:embed="rId8"/>
          <a:stretch>
            <a:fillRect/>
          </a:stretch>
        </p:blipFill>
        <p:spPr>
          <a:xfrm>
            <a:off x="3984697" y="2634378"/>
            <a:ext cx="1280271" cy="304826"/>
          </a:xfrm>
          <a:prstGeom prst="rect">
            <a:avLst/>
          </a:prstGeom>
        </p:spPr>
      </p:pic>
      <p:grpSp>
        <p:nvGrpSpPr>
          <p:cNvPr id="60" name="Group 59"/>
          <p:cNvGrpSpPr/>
          <p:nvPr/>
        </p:nvGrpSpPr>
        <p:grpSpPr>
          <a:xfrm>
            <a:off x="1119277" y="3143312"/>
            <a:ext cx="6717448" cy="842014"/>
            <a:chOff x="1266109" y="3100633"/>
            <a:chExt cx="6717448" cy="842014"/>
          </a:xfrm>
        </p:grpSpPr>
        <p:sp>
          <p:nvSpPr>
            <p:cNvPr id="59" name="Rectangle 58"/>
            <p:cNvSpPr/>
            <p:nvPr/>
          </p:nvSpPr>
          <p:spPr>
            <a:xfrm>
              <a:off x="1266109" y="3111650"/>
              <a:ext cx="6717448" cy="830997"/>
            </a:xfrm>
            <a:prstGeom prst="rect">
              <a:avLst/>
            </a:prstGeom>
          </p:spPr>
          <p:txBody>
            <a:bodyPr wrap="square">
              <a:spAutoFit/>
            </a:bodyPr>
            <a:lstStyle/>
            <a:p>
              <a:r>
                <a:rPr lang="vi-VN"/>
                <a:t>a) </a:t>
              </a:r>
              <a:r>
                <a:rPr lang="en-US"/>
                <a:t>               là h</a:t>
              </a:r>
              <a:r>
                <a:rPr lang="vi-VN"/>
                <a:t>ai vectơ có giá cùng nằm trong</a:t>
              </a:r>
              <a:endParaRPr lang="en-US"/>
            </a:p>
            <a:p>
              <a:r>
                <a:rPr lang="vi-VN"/>
                <a:t> </a:t>
              </a:r>
              <a:r>
                <a:rPr lang="en-US"/>
                <a:t>     </a:t>
              </a:r>
              <a:r>
                <a:rPr lang="vi-VN"/>
                <a:t>mặt phẳng (</a:t>
              </a:r>
              <a:r>
                <a:rPr lang="vi-VN" i="1">
                  <a:latin typeface="Times New Roman" panose="02020603050405020304" pitchFamily="18" charset="0"/>
                  <a:cs typeface="Times New Roman" panose="02020603050405020304" pitchFamily="18" charset="0"/>
                </a:rPr>
                <a:t>ABCD</a:t>
              </a:r>
              <a:r>
                <a:rPr lang="vi-VN"/>
                <a:t>)</a:t>
              </a:r>
              <a:r>
                <a:rPr lang="en-US"/>
                <a:t>.</a:t>
              </a:r>
              <a:endParaRPr lang="vi-VN"/>
            </a:p>
          </p:txBody>
        </p:sp>
        <p:graphicFrame>
          <p:nvGraphicFramePr>
            <p:cNvPr id="58" name="Object 57"/>
            <p:cNvGraphicFramePr>
              <a:graphicFrameLocks noChangeAspect="1"/>
            </p:cNvGraphicFramePr>
            <p:nvPr>
              <p:extLst>
                <p:ext uri="{D42A27DB-BD31-4B8C-83A1-F6EECF244321}">
                  <p14:modId xmlns:p14="http://schemas.microsoft.com/office/powerpoint/2010/main" val="2986948075"/>
                </p:ext>
              </p:extLst>
            </p:nvPr>
          </p:nvGraphicFramePr>
          <p:xfrm>
            <a:off x="1736965" y="3100633"/>
            <a:ext cx="1138441" cy="470226"/>
          </p:xfrm>
          <a:graphic>
            <a:graphicData uri="http://schemas.openxmlformats.org/presentationml/2006/ole">
              <mc:AlternateContent xmlns:mc="http://schemas.openxmlformats.org/markup-compatibility/2006">
                <mc:Choice xmlns:v="urn:schemas-microsoft-com:vml" Requires="v">
                  <p:oleObj spid="_x0000_s152113" name="Equation" r:id="rId9" imgW="583920" imgH="241200" progId="Equation.DSMT4">
                    <p:embed/>
                  </p:oleObj>
                </mc:Choice>
                <mc:Fallback>
                  <p:oleObj name="Equation" r:id="rId9" imgW="583920" imgH="241200" progId="Equation.DSMT4">
                    <p:embed/>
                    <p:pic>
                      <p:nvPicPr>
                        <p:cNvPr id="0" name=""/>
                        <p:cNvPicPr/>
                        <p:nvPr/>
                      </p:nvPicPr>
                      <p:blipFill>
                        <a:blip r:embed="rId10"/>
                        <a:stretch>
                          <a:fillRect/>
                        </a:stretch>
                      </p:blipFill>
                      <p:spPr>
                        <a:xfrm>
                          <a:off x="1736965" y="3100633"/>
                          <a:ext cx="1138441" cy="470226"/>
                        </a:xfrm>
                        <a:prstGeom prst="rect">
                          <a:avLst/>
                        </a:prstGeom>
                      </p:spPr>
                    </p:pic>
                  </p:oleObj>
                </mc:Fallback>
              </mc:AlternateContent>
            </a:graphicData>
          </a:graphic>
        </p:graphicFrame>
      </p:grpSp>
      <p:grpSp>
        <p:nvGrpSpPr>
          <p:cNvPr id="63" name="Group 62"/>
          <p:cNvGrpSpPr/>
          <p:nvPr/>
        </p:nvGrpSpPr>
        <p:grpSpPr>
          <a:xfrm>
            <a:off x="1104619" y="4123130"/>
            <a:ext cx="6172200" cy="492260"/>
            <a:chOff x="1217612" y="4152413"/>
            <a:chExt cx="6147837" cy="492260"/>
          </a:xfrm>
        </p:grpSpPr>
        <p:sp>
          <p:nvSpPr>
            <p:cNvPr id="61" name="Rectangle 60"/>
            <p:cNvSpPr/>
            <p:nvPr/>
          </p:nvSpPr>
          <p:spPr>
            <a:xfrm>
              <a:off x="1217612" y="4183008"/>
              <a:ext cx="6147837" cy="461665"/>
            </a:xfrm>
            <a:prstGeom prst="rect">
              <a:avLst/>
            </a:prstGeom>
          </p:spPr>
          <p:txBody>
            <a:bodyPr wrap="none">
              <a:spAutoFit/>
            </a:bodyPr>
            <a:lstStyle/>
            <a:p>
              <a:r>
                <a:rPr lang="vi-VN"/>
                <a:t>b) </a:t>
              </a:r>
              <a:r>
                <a:rPr lang="en-US"/>
                <a:t>               là h</a:t>
              </a:r>
              <a:r>
                <a:rPr lang="vi-VN"/>
                <a:t>ai vectơ nào có cùng độ dài</a:t>
              </a:r>
              <a:r>
                <a:rPr lang="en-US"/>
                <a:t>.</a:t>
              </a:r>
              <a:endParaRPr lang="vi-VN"/>
            </a:p>
          </p:txBody>
        </p:sp>
        <p:graphicFrame>
          <p:nvGraphicFramePr>
            <p:cNvPr id="62" name="Object 61"/>
            <p:cNvGraphicFramePr>
              <a:graphicFrameLocks noChangeAspect="1"/>
            </p:cNvGraphicFramePr>
            <p:nvPr>
              <p:extLst>
                <p:ext uri="{D42A27DB-BD31-4B8C-83A1-F6EECF244321}">
                  <p14:modId xmlns:p14="http://schemas.microsoft.com/office/powerpoint/2010/main" val="1006680438"/>
                </p:ext>
              </p:extLst>
            </p:nvPr>
          </p:nvGraphicFramePr>
          <p:xfrm>
            <a:off x="1692897" y="4152413"/>
            <a:ext cx="1212686" cy="470226"/>
          </p:xfrm>
          <a:graphic>
            <a:graphicData uri="http://schemas.openxmlformats.org/presentationml/2006/ole">
              <mc:AlternateContent xmlns:mc="http://schemas.openxmlformats.org/markup-compatibility/2006">
                <mc:Choice xmlns:v="urn:schemas-microsoft-com:vml" Requires="v">
                  <p:oleObj spid="_x0000_s152114" name="Equation" r:id="rId11" imgW="622080" imgH="241200" progId="Equation.DSMT4">
                    <p:embed/>
                  </p:oleObj>
                </mc:Choice>
                <mc:Fallback>
                  <p:oleObj name="Equation" r:id="rId11" imgW="622080" imgH="241200" progId="Equation.DSMT4">
                    <p:embed/>
                    <p:pic>
                      <p:nvPicPr>
                        <p:cNvPr id="0" name=""/>
                        <p:cNvPicPr/>
                        <p:nvPr/>
                      </p:nvPicPr>
                      <p:blipFill>
                        <a:blip r:embed="rId12"/>
                        <a:stretch>
                          <a:fillRect/>
                        </a:stretch>
                      </p:blipFill>
                      <p:spPr>
                        <a:xfrm>
                          <a:off x="1692897" y="4152413"/>
                          <a:ext cx="1212686" cy="470226"/>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8DA82C44-28A7-4172-B393-5ECDA1A0D86B}"/>
              </a:ext>
            </a:extLst>
          </p:cNvPr>
          <p:cNvGrpSpPr/>
          <p:nvPr/>
        </p:nvGrpSpPr>
        <p:grpSpPr>
          <a:xfrm>
            <a:off x="7799941" y="2634378"/>
            <a:ext cx="4269047" cy="3918822"/>
            <a:chOff x="7799941" y="2634378"/>
            <a:chExt cx="4269047" cy="3918822"/>
          </a:xfrm>
        </p:grpSpPr>
        <p:sp>
          <p:nvSpPr>
            <p:cNvPr id="37" name="Rounded Rectangle 36"/>
            <p:cNvSpPr/>
            <p:nvPr/>
          </p:nvSpPr>
          <p:spPr>
            <a:xfrm>
              <a:off x="7799941" y="2634378"/>
              <a:ext cx="4269047" cy="3918822"/>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8306088" y="2889921"/>
              <a:ext cx="3372593" cy="3278985"/>
              <a:chOff x="7138668" y="625534"/>
              <a:chExt cx="4688203" cy="4496359"/>
            </a:xfrm>
          </p:grpSpPr>
          <p:pic>
            <p:nvPicPr>
              <p:cNvPr id="3" name="Picture 2"/>
              <p:cNvPicPr>
                <a:picLocks noChangeAspect="1"/>
              </p:cNvPicPr>
              <p:nvPr/>
            </p:nvPicPr>
            <p:blipFill>
              <a:blip r:embed="rId13"/>
              <a:stretch>
                <a:fillRect/>
              </a:stretch>
            </p:blipFill>
            <p:spPr>
              <a:xfrm>
                <a:off x="7138668" y="625534"/>
                <a:ext cx="4688203" cy="4496359"/>
              </a:xfrm>
              <a:prstGeom prst="rect">
                <a:avLst/>
              </a:prstGeom>
            </p:spPr>
          </p:pic>
          <p:sp>
            <p:nvSpPr>
              <p:cNvPr id="56" name="Rectangle 55"/>
              <p:cNvSpPr/>
              <p:nvPr/>
            </p:nvSpPr>
            <p:spPr>
              <a:xfrm>
                <a:off x="7301999" y="4096425"/>
                <a:ext cx="4300535" cy="840035"/>
              </a:xfrm>
              <a:custGeom>
                <a:avLst/>
                <a:gdLst>
                  <a:gd name="connsiteX0" fmla="*/ 0 w 1138694"/>
                  <a:gd name="connsiteY0" fmla="*/ 0 h 685800"/>
                  <a:gd name="connsiteX1" fmla="*/ 1138694 w 1138694"/>
                  <a:gd name="connsiteY1" fmla="*/ 0 h 685800"/>
                  <a:gd name="connsiteX2" fmla="*/ 1138694 w 1138694"/>
                  <a:gd name="connsiteY2" fmla="*/ 685800 h 685800"/>
                  <a:gd name="connsiteX3" fmla="*/ 0 w 1138694"/>
                  <a:gd name="connsiteY3" fmla="*/ 685800 h 685800"/>
                  <a:gd name="connsiteX4" fmla="*/ 0 w 1138694"/>
                  <a:gd name="connsiteY4" fmla="*/ 0 h 685800"/>
                  <a:gd name="connsiteX0" fmla="*/ 0 w 1348014"/>
                  <a:gd name="connsiteY0" fmla="*/ 0 h 685800"/>
                  <a:gd name="connsiteX1" fmla="*/ 1138694 w 1348014"/>
                  <a:gd name="connsiteY1" fmla="*/ 0 h 685800"/>
                  <a:gd name="connsiteX2" fmla="*/ 1348014 w 1348014"/>
                  <a:gd name="connsiteY2" fmla="*/ 443429 h 685800"/>
                  <a:gd name="connsiteX3" fmla="*/ 0 w 1348014"/>
                  <a:gd name="connsiteY3" fmla="*/ 685800 h 685800"/>
                  <a:gd name="connsiteX4" fmla="*/ 0 w 1348014"/>
                  <a:gd name="connsiteY4" fmla="*/ 0 h 685800"/>
                  <a:gd name="connsiteX0" fmla="*/ 0 w 2163263"/>
                  <a:gd name="connsiteY0" fmla="*/ 0 h 685800"/>
                  <a:gd name="connsiteX1" fmla="*/ 2163263 w 2163263"/>
                  <a:gd name="connsiteY1" fmla="*/ 44068 h 685800"/>
                  <a:gd name="connsiteX2" fmla="*/ 1348014 w 2163263"/>
                  <a:gd name="connsiteY2" fmla="*/ 443429 h 685800"/>
                  <a:gd name="connsiteX3" fmla="*/ 0 w 2163263"/>
                  <a:gd name="connsiteY3" fmla="*/ 685800 h 685800"/>
                  <a:gd name="connsiteX4" fmla="*/ 0 w 2163263"/>
                  <a:gd name="connsiteY4" fmla="*/ 0 h 685800"/>
                  <a:gd name="connsiteX0" fmla="*/ 363556 w 2526819"/>
                  <a:gd name="connsiteY0" fmla="*/ 0 h 487496"/>
                  <a:gd name="connsiteX1" fmla="*/ 2526819 w 2526819"/>
                  <a:gd name="connsiteY1" fmla="*/ 44068 h 487496"/>
                  <a:gd name="connsiteX2" fmla="*/ 1711570 w 2526819"/>
                  <a:gd name="connsiteY2" fmla="*/ 443429 h 487496"/>
                  <a:gd name="connsiteX3" fmla="*/ 0 w 2526819"/>
                  <a:gd name="connsiteY3" fmla="*/ 487496 h 487496"/>
                  <a:gd name="connsiteX4" fmla="*/ 363556 w 2526819"/>
                  <a:gd name="connsiteY4" fmla="*/ 0 h 487496"/>
                  <a:gd name="connsiteX0" fmla="*/ 815248 w 2526819"/>
                  <a:gd name="connsiteY0" fmla="*/ 22033 h 443428"/>
                  <a:gd name="connsiteX1" fmla="*/ 2526819 w 2526819"/>
                  <a:gd name="connsiteY1" fmla="*/ 0 h 443428"/>
                  <a:gd name="connsiteX2" fmla="*/ 1711570 w 2526819"/>
                  <a:gd name="connsiteY2" fmla="*/ 399361 h 443428"/>
                  <a:gd name="connsiteX3" fmla="*/ 0 w 2526819"/>
                  <a:gd name="connsiteY3" fmla="*/ 443428 h 443428"/>
                  <a:gd name="connsiteX4" fmla="*/ 815248 w 2526819"/>
                  <a:gd name="connsiteY4" fmla="*/ 22033 h 443428"/>
                  <a:gd name="connsiteX0" fmla="*/ 771180 w 2482751"/>
                  <a:gd name="connsiteY0" fmla="*/ 22033 h 410377"/>
                  <a:gd name="connsiteX1" fmla="*/ 2482751 w 2482751"/>
                  <a:gd name="connsiteY1" fmla="*/ 0 h 410377"/>
                  <a:gd name="connsiteX2" fmla="*/ 1667502 w 2482751"/>
                  <a:gd name="connsiteY2" fmla="*/ 399361 h 410377"/>
                  <a:gd name="connsiteX3" fmla="*/ 0 w 2482751"/>
                  <a:gd name="connsiteY3" fmla="*/ 410377 h 410377"/>
                  <a:gd name="connsiteX4" fmla="*/ 771180 w 2482751"/>
                  <a:gd name="connsiteY4" fmla="*/ 22033 h 410377"/>
                  <a:gd name="connsiteX0" fmla="*/ 848298 w 2482751"/>
                  <a:gd name="connsiteY0" fmla="*/ 0 h 432412"/>
                  <a:gd name="connsiteX1" fmla="*/ 2482751 w 2482751"/>
                  <a:gd name="connsiteY1" fmla="*/ 22035 h 432412"/>
                  <a:gd name="connsiteX2" fmla="*/ 1667502 w 2482751"/>
                  <a:gd name="connsiteY2" fmla="*/ 421396 h 432412"/>
                  <a:gd name="connsiteX3" fmla="*/ 0 w 2482751"/>
                  <a:gd name="connsiteY3" fmla="*/ 432412 h 432412"/>
                  <a:gd name="connsiteX4" fmla="*/ 848298 w 2482751"/>
                  <a:gd name="connsiteY4" fmla="*/ 0 h 432412"/>
                  <a:gd name="connsiteX0" fmla="*/ 848298 w 2493768"/>
                  <a:gd name="connsiteY0" fmla="*/ 11015 h 443427"/>
                  <a:gd name="connsiteX1" fmla="*/ 2493768 w 2493768"/>
                  <a:gd name="connsiteY1" fmla="*/ 0 h 443427"/>
                  <a:gd name="connsiteX2" fmla="*/ 1667502 w 2493768"/>
                  <a:gd name="connsiteY2" fmla="*/ 432411 h 443427"/>
                  <a:gd name="connsiteX3" fmla="*/ 0 w 2493768"/>
                  <a:gd name="connsiteY3" fmla="*/ 443427 h 443427"/>
                  <a:gd name="connsiteX4" fmla="*/ 848298 w 2493768"/>
                  <a:gd name="connsiteY4" fmla="*/ 11015 h 443427"/>
                  <a:gd name="connsiteX0" fmla="*/ 848298 w 2493768"/>
                  <a:gd name="connsiteY0" fmla="*/ 11015 h 443428"/>
                  <a:gd name="connsiteX1" fmla="*/ 2493768 w 2493768"/>
                  <a:gd name="connsiteY1" fmla="*/ 0 h 443428"/>
                  <a:gd name="connsiteX2" fmla="*/ 1700552 w 2493768"/>
                  <a:gd name="connsiteY2" fmla="*/ 443428 h 443428"/>
                  <a:gd name="connsiteX3" fmla="*/ 0 w 2493768"/>
                  <a:gd name="connsiteY3" fmla="*/ 443427 h 443428"/>
                  <a:gd name="connsiteX4" fmla="*/ 848298 w 2493768"/>
                  <a:gd name="connsiteY4" fmla="*/ 11015 h 443428"/>
                  <a:gd name="connsiteX0" fmla="*/ 848298 w 2504785"/>
                  <a:gd name="connsiteY0" fmla="*/ 0 h 432413"/>
                  <a:gd name="connsiteX1" fmla="*/ 2504785 w 2504785"/>
                  <a:gd name="connsiteY1" fmla="*/ 11018 h 432413"/>
                  <a:gd name="connsiteX2" fmla="*/ 1700552 w 2504785"/>
                  <a:gd name="connsiteY2" fmla="*/ 432413 h 432413"/>
                  <a:gd name="connsiteX3" fmla="*/ 0 w 2504785"/>
                  <a:gd name="connsiteY3" fmla="*/ 432412 h 432413"/>
                  <a:gd name="connsiteX4" fmla="*/ 848298 w 2504785"/>
                  <a:gd name="connsiteY4" fmla="*/ 0 h 432413"/>
                  <a:gd name="connsiteX0" fmla="*/ 848298 w 2515802"/>
                  <a:gd name="connsiteY0" fmla="*/ 0 h 432413"/>
                  <a:gd name="connsiteX1" fmla="*/ 2515802 w 2515802"/>
                  <a:gd name="connsiteY1" fmla="*/ 1 h 432413"/>
                  <a:gd name="connsiteX2" fmla="*/ 1700552 w 2515802"/>
                  <a:gd name="connsiteY2" fmla="*/ 432413 h 432413"/>
                  <a:gd name="connsiteX3" fmla="*/ 0 w 2515802"/>
                  <a:gd name="connsiteY3" fmla="*/ 432412 h 432413"/>
                  <a:gd name="connsiteX4" fmla="*/ 848298 w 2515802"/>
                  <a:gd name="connsiteY4" fmla="*/ 0 h 432413"/>
                  <a:gd name="connsiteX0" fmla="*/ 881349 w 2548853"/>
                  <a:gd name="connsiteY0" fmla="*/ 0 h 465463"/>
                  <a:gd name="connsiteX1" fmla="*/ 2548853 w 2548853"/>
                  <a:gd name="connsiteY1" fmla="*/ 1 h 465463"/>
                  <a:gd name="connsiteX2" fmla="*/ 1733603 w 2548853"/>
                  <a:gd name="connsiteY2" fmla="*/ 432413 h 465463"/>
                  <a:gd name="connsiteX3" fmla="*/ 0 w 2548853"/>
                  <a:gd name="connsiteY3" fmla="*/ 465463 h 465463"/>
                  <a:gd name="connsiteX4" fmla="*/ 881349 w 2548853"/>
                  <a:gd name="connsiteY4" fmla="*/ 0 h 465463"/>
                  <a:gd name="connsiteX0" fmla="*/ 881349 w 2548853"/>
                  <a:gd name="connsiteY0" fmla="*/ 0 h 487497"/>
                  <a:gd name="connsiteX1" fmla="*/ 2548853 w 2548853"/>
                  <a:gd name="connsiteY1" fmla="*/ 1 h 487497"/>
                  <a:gd name="connsiteX2" fmla="*/ 1733603 w 2548853"/>
                  <a:gd name="connsiteY2" fmla="*/ 432413 h 487497"/>
                  <a:gd name="connsiteX3" fmla="*/ 0 w 2548853"/>
                  <a:gd name="connsiteY3" fmla="*/ 487497 h 487497"/>
                  <a:gd name="connsiteX4" fmla="*/ 881349 w 2548853"/>
                  <a:gd name="connsiteY4" fmla="*/ 0 h 487497"/>
                  <a:gd name="connsiteX0" fmla="*/ 881349 w 2692070"/>
                  <a:gd name="connsiteY0" fmla="*/ 0 h 487497"/>
                  <a:gd name="connsiteX1" fmla="*/ 2548853 w 2692070"/>
                  <a:gd name="connsiteY1" fmla="*/ 1 h 487497"/>
                  <a:gd name="connsiteX2" fmla="*/ 2692070 w 2692070"/>
                  <a:gd name="connsiteY2" fmla="*/ 487497 h 487497"/>
                  <a:gd name="connsiteX3" fmla="*/ 0 w 2692070"/>
                  <a:gd name="connsiteY3" fmla="*/ 487497 h 487497"/>
                  <a:gd name="connsiteX4" fmla="*/ 881349 w 2692070"/>
                  <a:gd name="connsiteY4" fmla="*/ 0 h 487497"/>
                  <a:gd name="connsiteX0" fmla="*/ 881349 w 4300535"/>
                  <a:gd name="connsiteY0" fmla="*/ 352538 h 840035"/>
                  <a:gd name="connsiteX1" fmla="*/ 4300535 w 4300535"/>
                  <a:gd name="connsiteY1" fmla="*/ 0 h 840035"/>
                  <a:gd name="connsiteX2" fmla="*/ 2692070 w 4300535"/>
                  <a:gd name="connsiteY2" fmla="*/ 840035 h 840035"/>
                  <a:gd name="connsiteX3" fmla="*/ 0 w 4300535"/>
                  <a:gd name="connsiteY3" fmla="*/ 840035 h 840035"/>
                  <a:gd name="connsiteX4" fmla="*/ 881349 w 4300535"/>
                  <a:gd name="connsiteY4" fmla="*/ 352538 h 840035"/>
                  <a:gd name="connsiteX0" fmla="*/ 1619479 w 4300535"/>
                  <a:gd name="connsiteY0" fmla="*/ 22032 h 840035"/>
                  <a:gd name="connsiteX1" fmla="*/ 4300535 w 4300535"/>
                  <a:gd name="connsiteY1" fmla="*/ 0 h 840035"/>
                  <a:gd name="connsiteX2" fmla="*/ 2692070 w 4300535"/>
                  <a:gd name="connsiteY2" fmla="*/ 840035 h 840035"/>
                  <a:gd name="connsiteX3" fmla="*/ 0 w 4300535"/>
                  <a:gd name="connsiteY3" fmla="*/ 840035 h 840035"/>
                  <a:gd name="connsiteX4" fmla="*/ 1619479 w 4300535"/>
                  <a:gd name="connsiteY4" fmla="*/ 22032 h 840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0535" h="840035">
                    <a:moveTo>
                      <a:pt x="1619479" y="22032"/>
                    </a:moveTo>
                    <a:lnTo>
                      <a:pt x="4300535" y="0"/>
                    </a:lnTo>
                    <a:lnTo>
                      <a:pt x="2692070" y="840035"/>
                    </a:lnTo>
                    <a:lnTo>
                      <a:pt x="0" y="840035"/>
                    </a:lnTo>
                    <a:lnTo>
                      <a:pt x="1619479" y="22032"/>
                    </a:lnTo>
                    <a:close/>
                  </a:path>
                </a:pathLst>
              </a:custGeom>
              <a:solidFill>
                <a:schemeClr val="accent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Object 6"/>
            <p:cNvGraphicFramePr>
              <a:graphicFrameLocks noChangeAspect="1"/>
            </p:cNvGraphicFramePr>
            <p:nvPr>
              <p:extLst>
                <p:ext uri="{D42A27DB-BD31-4B8C-83A1-F6EECF244321}">
                  <p14:modId xmlns:p14="http://schemas.microsoft.com/office/powerpoint/2010/main" val="1717840278"/>
                </p:ext>
              </p:extLst>
            </p:nvPr>
          </p:nvGraphicFramePr>
          <p:xfrm>
            <a:off x="8099863" y="3542987"/>
            <a:ext cx="241723" cy="260317"/>
          </p:xfrm>
          <a:graphic>
            <a:graphicData uri="http://schemas.openxmlformats.org/presentationml/2006/ole">
              <mc:AlternateContent xmlns:mc="http://schemas.openxmlformats.org/markup-compatibility/2006">
                <mc:Choice xmlns:v="urn:schemas-microsoft-com:vml" Requires="v">
                  <p:oleObj spid="_x0000_s152115" name="Equation" r:id="rId14" imgW="164880" imgH="177480" progId="Equation.DSMT4">
                    <p:embed/>
                  </p:oleObj>
                </mc:Choice>
                <mc:Fallback>
                  <p:oleObj name="Equation" r:id="rId14" imgW="164880" imgH="177480" progId="Equation.DSMT4">
                    <p:embed/>
                    <p:pic>
                      <p:nvPicPr>
                        <p:cNvPr id="0" name=""/>
                        <p:cNvPicPr/>
                        <p:nvPr/>
                      </p:nvPicPr>
                      <p:blipFill>
                        <a:blip r:embed="rId15"/>
                        <a:stretch>
                          <a:fillRect/>
                        </a:stretch>
                      </p:blipFill>
                      <p:spPr>
                        <a:xfrm>
                          <a:off x="8099863" y="3542987"/>
                          <a:ext cx="241723" cy="260317"/>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930724192"/>
                </p:ext>
              </p:extLst>
            </p:nvPr>
          </p:nvGraphicFramePr>
          <p:xfrm>
            <a:off x="9320193" y="2824000"/>
            <a:ext cx="241723" cy="260317"/>
          </p:xfrm>
          <a:graphic>
            <a:graphicData uri="http://schemas.openxmlformats.org/presentationml/2006/ole">
              <mc:AlternateContent xmlns:mc="http://schemas.openxmlformats.org/markup-compatibility/2006">
                <mc:Choice xmlns:v="urn:schemas-microsoft-com:vml" Requires="v">
                  <p:oleObj spid="_x0000_s152116" name="Equation" r:id="rId16" imgW="164880" imgH="177480" progId="Equation.DSMT4">
                    <p:embed/>
                  </p:oleObj>
                </mc:Choice>
                <mc:Fallback>
                  <p:oleObj name="Equation" r:id="rId16" imgW="164880" imgH="177480" progId="Equation.DSMT4">
                    <p:embed/>
                    <p:pic>
                      <p:nvPicPr>
                        <p:cNvPr id="7" name="Object 6"/>
                        <p:cNvPicPr/>
                        <p:nvPr/>
                      </p:nvPicPr>
                      <p:blipFill>
                        <a:blip r:embed="rId17"/>
                        <a:stretch>
                          <a:fillRect/>
                        </a:stretch>
                      </p:blipFill>
                      <p:spPr>
                        <a:xfrm>
                          <a:off x="9320193" y="2824000"/>
                          <a:ext cx="241723" cy="26031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34098293"/>
                </p:ext>
              </p:extLst>
            </p:nvPr>
          </p:nvGraphicFramePr>
          <p:xfrm>
            <a:off x="11557979" y="2945595"/>
            <a:ext cx="241405" cy="278141"/>
          </p:xfrm>
          <a:graphic>
            <a:graphicData uri="http://schemas.openxmlformats.org/presentationml/2006/ole">
              <mc:AlternateContent xmlns:mc="http://schemas.openxmlformats.org/markup-compatibility/2006">
                <mc:Choice xmlns:v="urn:schemas-microsoft-com:vml" Requires="v">
                  <p:oleObj spid="_x0000_s152117" name="Equation" r:id="rId18" imgW="164880" imgH="190440" progId="Equation.DSMT4">
                    <p:embed/>
                  </p:oleObj>
                </mc:Choice>
                <mc:Fallback>
                  <p:oleObj name="Equation" r:id="rId18" imgW="164880" imgH="190440" progId="Equation.DSMT4">
                    <p:embed/>
                    <p:pic>
                      <p:nvPicPr>
                        <p:cNvPr id="25" name="Object 24"/>
                        <p:cNvPicPr/>
                        <p:nvPr/>
                      </p:nvPicPr>
                      <p:blipFill>
                        <a:blip r:embed="rId19"/>
                        <a:stretch>
                          <a:fillRect/>
                        </a:stretch>
                      </p:blipFill>
                      <p:spPr>
                        <a:xfrm>
                          <a:off x="11557979" y="2945595"/>
                          <a:ext cx="241405" cy="278141"/>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965828595"/>
                </p:ext>
              </p:extLst>
            </p:nvPr>
          </p:nvGraphicFramePr>
          <p:xfrm>
            <a:off x="10417413" y="3655833"/>
            <a:ext cx="280765" cy="259773"/>
          </p:xfrm>
          <a:graphic>
            <a:graphicData uri="http://schemas.openxmlformats.org/presentationml/2006/ole">
              <mc:AlternateContent xmlns:mc="http://schemas.openxmlformats.org/markup-compatibility/2006">
                <mc:Choice xmlns:v="urn:schemas-microsoft-com:vml" Requires="v">
                  <p:oleObj spid="_x0000_s152118" name="Equation" r:id="rId20" imgW="190440" imgH="177480" progId="Equation.DSMT4">
                    <p:embed/>
                  </p:oleObj>
                </mc:Choice>
                <mc:Fallback>
                  <p:oleObj name="Equation" r:id="rId20" imgW="190440" imgH="177480" progId="Equation.DSMT4">
                    <p:embed/>
                    <p:pic>
                      <p:nvPicPr>
                        <p:cNvPr id="26" name="Object 25"/>
                        <p:cNvPicPr/>
                        <p:nvPr/>
                      </p:nvPicPr>
                      <p:blipFill>
                        <a:blip r:embed="rId21"/>
                        <a:stretch>
                          <a:fillRect/>
                        </a:stretch>
                      </p:blipFill>
                      <p:spPr>
                        <a:xfrm>
                          <a:off x="10417413" y="3655833"/>
                          <a:ext cx="280765" cy="259773"/>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50837705"/>
                </p:ext>
              </p:extLst>
            </p:nvPr>
          </p:nvGraphicFramePr>
          <p:xfrm>
            <a:off x="8051514" y="6029179"/>
            <a:ext cx="297821" cy="279452"/>
          </p:xfrm>
          <a:graphic>
            <a:graphicData uri="http://schemas.openxmlformats.org/presentationml/2006/ole">
              <mc:AlternateContent xmlns:mc="http://schemas.openxmlformats.org/markup-compatibility/2006">
                <mc:Choice xmlns:v="urn:schemas-microsoft-com:vml" Requires="v">
                  <p:oleObj spid="_x0000_s152119" name="Equation" r:id="rId22" imgW="203040" imgH="190440" progId="Equation.DSMT4">
                    <p:embed/>
                  </p:oleObj>
                </mc:Choice>
                <mc:Fallback>
                  <p:oleObj name="Equation" r:id="rId22" imgW="203040" imgH="190440" progId="Equation.DSMT4">
                    <p:embed/>
                    <p:pic>
                      <p:nvPicPr>
                        <p:cNvPr id="7" name="Object 6"/>
                        <p:cNvPicPr/>
                        <p:nvPr/>
                      </p:nvPicPr>
                      <p:blipFill>
                        <a:blip r:embed="rId23"/>
                        <a:stretch>
                          <a:fillRect/>
                        </a:stretch>
                      </p:blipFill>
                      <p:spPr>
                        <a:xfrm>
                          <a:off x="8051514" y="6029179"/>
                          <a:ext cx="297821" cy="279452"/>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920044125"/>
                </p:ext>
              </p:extLst>
            </p:nvPr>
          </p:nvGraphicFramePr>
          <p:xfrm>
            <a:off x="9259655" y="5203506"/>
            <a:ext cx="296508" cy="279452"/>
          </p:xfrm>
          <a:graphic>
            <a:graphicData uri="http://schemas.openxmlformats.org/presentationml/2006/ole">
              <mc:AlternateContent xmlns:mc="http://schemas.openxmlformats.org/markup-compatibility/2006">
                <mc:Choice xmlns:v="urn:schemas-microsoft-com:vml" Requires="v">
                  <p:oleObj spid="_x0000_s152120" name="Equation" r:id="rId24" imgW="203040" imgH="190440" progId="Equation.DSMT4">
                    <p:embed/>
                  </p:oleObj>
                </mc:Choice>
                <mc:Fallback>
                  <p:oleObj name="Equation" r:id="rId24" imgW="203040" imgH="190440" progId="Equation.DSMT4">
                    <p:embed/>
                    <p:pic>
                      <p:nvPicPr>
                        <p:cNvPr id="25" name="Object 24"/>
                        <p:cNvPicPr/>
                        <p:nvPr/>
                      </p:nvPicPr>
                      <p:blipFill>
                        <a:blip r:embed="rId25"/>
                        <a:stretch>
                          <a:fillRect/>
                        </a:stretch>
                      </p:blipFill>
                      <p:spPr>
                        <a:xfrm>
                          <a:off x="9259655" y="5203506"/>
                          <a:ext cx="296508" cy="279452"/>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940993253"/>
                </p:ext>
              </p:extLst>
            </p:nvPr>
          </p:nvGraphicFramePr>
          <p:xfrm>
            <a:off x="10299838" y="6052180"/>
            <a:ext cx="318812" cy="278141"/>
          </p:xfrm>
          <a:graphic>
            <a:graphicData uri="http://schemas.openxmlformats.org/presentationml/2006/ole">
              <mc:AlternateContent xmlns:mc="http://schemas.openxmlformats.org/markup-compatibility/2006">
                <mc:Choice xmlns:v="urn:schemas-microsoft-com:vml" Requires="v">
                  <p:oleObj spid="_x0000_s152121" name="Equation" r:id="rId26" imgW="215640" imgH="190440" progId="Equation.DSMT4">
                    <p:embed/>
                  </p:oleObj>
                </mc:Choice>
                <mc:Fallback>
                  <p:oleObj name="Equation" r:id="rId26" imgW="215640" imgH="190440" progId="Equation.DSMT4">
                    <p:embed/>
                    <p:pic>
                      <p:nvPicPr>
                        <p:cNvPr id="27" name="Object 26"/>
                        <p:cNvPicPr/>
                        <p:nvPr/>
                      </p:nvPicPr>
                      <p:blipFill>
                        <a:blip r:embed="rId27"/>
                        <a:stretch>
                          <a:fillRect/>
                        </a:stretch>
                      </p:blipFill>
                      <p:spPr>
                        <a:xfrm>
                          <a:off x="10299838" y="6052180"/>
                          <a:ext cx="318812" cy="278141"/>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916910644"/>
                </p:ext>
              </p:extLst>
            </p:nvPr>
          </p:nvGraphicFramePr>
          <p:xfrm>
            <a:off x="11427796" y="5441333"/>
            <a:ext cx="296508" cy="296508"/>
          </p:xfrm>
          <a:graphic>
            <a:graphicData uri="http://schemas.openxmlformats.org/presentationml/2006/ole">
              <mc:AlternateContent xmlns:mc="http://schemas.openxmlformats.org/markup-compatibility/2006">
                <mc:Choice xmlns:v="urn:schemas-microsoft-com:vml" Requires="v">
                  <p:oleObj spid="_x0000_s152122" name="Equation" r:id="rId28" imgW="203040" imgH="203040" progId="Equation.DSMT4">
                    <p:embed/>
                  </p:oleObj>
                </mc:Choice>
                <mc:Fallback>
                  <p:oleObj name="Equation" r:id="rId28" imgW="203040" imgH="203040" progId="Equation.DSMT4">
                    <p:embed/>
                    <p:pic>
                      <p:nvPicPr>
                        <p:cNvPr id="26" name="Object 25"/>
                        <p:cNvPicPr/>
                        <p:nvPr/>
                      </p:nvPicPr>
                      <p:blipFill>
                        <a:blip r:embed="rId29"/>
                        <a:stretch>
                          <a:fillRect/>
                        </a:stretch>
                      </p:blipFill>
                      <p:spPr>
                        <a:xfrm>
                          <a:off x="11427796" y="5441333"/>
                          <a:ext cx="296508" cy="296508"/>
                        </a:xfrm>
                        <a:prstGeom prst="rect">
                          <a:avLst/>
                        </a:prstGeom>
                      </p:spPr>
                    </p:pic>
                  </p:oleObj>
                </mc:Fallback>
              </mc:AlternateContent>
            </a:graphicData>
          </a:graphic>
        </p:graphicFrame>
      </p:grpSp>
    </p:spTree>
    <p:extLst>
      <p:ext uri="{BB962C8B-B14F-4D97-AF65-F5344CB8AC3E}">
        <p14:creationId xmlns:p14="http://schemas.microsoft.com/office/powerpoint/2010/main" val="41968909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left)">
                                      <p:cBhvr>
                                        <p:cTn id="1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4915548" y="2133689"/>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2.7</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grpSp>
        <p:nvGrpSpPr>
          <p:cNvPr id="11" name="Group 10"/>
          <p:cNvGrpSpPr/>
          <p:nvPr/>
        </p:nvGrpSpPr>
        <p:grpSpPr>
          <a:xfrm>
            <a:off x="1811804" y="134455"/>
            <a:ext cx="10710804" cy="1531857"/>
            <a:chOff x="1069182" y="4066124"/>
            <a:chExt cx="10710804" cy="1531857"/>
          </a:xfrm>
        </p:grpSpPr>
        <p:sp>
          <p:nvSpPr>
            <p:cNvPr id="3" name="Rectangle 2"/>
            <p:cNvSpPr/>
            <p:nvPr/>
          </p:nvSpPr>
          <p:spPr>
            <a:xfrm>
              <a:off x="1069182" y="4066124"/>
              <a:ext cx="10710804" cy="830997"/>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Cho hình chóp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S.ABC.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Trên cạnh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SA,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lấy điểm</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M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sao cho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SM = 2AM.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Trên cạnh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BC</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lấy điểm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N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sao cho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CN=2BN</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Chứng minh rằng </a:t>
              </a:r>
            </a:p>
          </p:txBody>
        </p:sp>
        <p:graphicFrame>
          <p:nvGraphicFramePr>
            <p:cNvPr id="20" name="Object 19"/>
            <p:cNvGraphicFramePr>
              <a:graphicFrameLocks noChangeAspect="1"/>
            </p:cNvGraphicFramePr>
            <p:nvPr>
              <p:extLst/>
            </p:nvPr>
          </p:nvGraphicFramePr>
          <p:xfrm>
            <a:off x="3938710" y="4754048"/>
            <a:ext cx="3266830" cy="843933"/>
          </p:xfrm>
          <a:graphic>
            <a:graphicData uri="http://schemas.openxmlformats.org/presentationml/2006/ole">
              <mc:AlternateContent xmlns:mc="http://schemas.openxmlformats.org/markup-compatibility/2006">
                <mc:Choice xmlns:v="urn:schemas-microsoft-com:vml" Requires="v">
                  <p:oleObj spid="_x0000_s200706" name="Equation" r:id="rId6" imgW="1523880" imgH="393480" progId="Equation.DSMT4">
                    <p:embed/>
                  </p:oleObj>
                </mc:Choice>
                <mc:Fallback>
                  <p:oleObj name="Equation" r:id="rId6" imgW="1523880" imgH="393480" progId="Equation.DSMT4">
                    <p:embed/>
                    <p:pic>
                      <p:nvPicPr>
                        <p:cNvPr id="20" name="Object 19"/>
                        <p:cNvPicPr/>
                        <p:nvPr/>
                      </p:nvPicPr>
                      <p:blipFill>
                        <a:blip r:embed="rId7"/>
                        <a:stretch>
                          <a:fillRect/>
                        </a:stretch>
                      </p:blipFill>
                      <p:spPr>
                        <a:xfrm>
                          <a:off x="3938710" y="4754048"/>
                          <a:ext cx="3266830" cy="843933"/>
                        </a:xfrm>
                        <a:prstGeom prst="rect">
                          <a:avLst/>
                        </a:prstGeom>
                      </p:spPr>
                    </p:pic>
                  </p:oleObj>
                </mc:Fallback>
              </mc:AlternateContent>
            </a:graphicData>
          </a:graphic>
        </p:graphicFrame>
      </p:grpSp>
      <p:graphicFrame>
        <p:nvGraphicFramePr>
          <p:cNvPr id="18" name="Object 17"/>
          <p:cNvGraphicFramePr>
            <a:graphicFrameLocks noChangeAspect="1"/>
          </p:cNvGraphicFramePr>
          <p:nvPr>
            <p:extLst/>
          </p:nvPr>
        </p:nvGraphicFramePr>
        <p:xfrm>
          <a:off x="2232556" y="2743200"/>
          <a:ext cx="7474110" cy="779585"/>
        </p:xfrm>
        <a:graphic>
          <a:graphicData uri="http://schemas.openxmlformats.org/presentationml/2006/ole">
            <mc:AlternateContent xmlns:mc="http://schemas.openxmlformats.org/markup-compatibility/2006">
              <mc:Choice xmlns:v="urn:schemas-microsoft-com:vml" Requires="v">
                <p:oleObj spid="_x0000_s200707" name="Equation" r:id="rId8" imgW="3835097" imgH="399752" progId="Equation.DSMT4">
                  <p:embed/>
                </p:oleObj>
              </mc:Choice>
              <mc:Fallback>
                <p:oleObj name="Equation" r:id="rId8" imgW="3835097" imgH="399752" progId="Equation.DSMT4">
                  <p:embed/>
                  <p:pic>
                    <p:nvPicPr>
                      <p:cNvPr id="18" name="Object 17"/>
                      <p:cNvPicPr/>
                      <p:nvPr/>
                    </p:nvPicPr>
                    <p:blipFill>
                      <a:blip r:embed="rId9"/>
                      <a:stretch>
                        <a:fillRect/>
                      </a:stretch>
                    </p:blipFill>
                    <p:spPr>
                      <a:xfrm>
                        <a:off x="2232556" y="2743200"/>
                        <a:ext cx="7474110" cy="779585"/>
                      </a:xfrm>
                      <a:prstGeom prst="rect">
                        <a:avLst/>
                      </a:prstGeom>
                    </p:spPr>
                  </p:pic>
                </p:oleObj>
              </mc:Fallback>
            </mc:AlternateContent>
          </a:graphicData>
        </a:graphic>
      </p:graphicFrame>
    </p:spTree>
    <p:extLst>
      <p:ext uri="{BB962C8B-B14F-4D97-AF65-F5344CB8AC3E}">
        <p14:creationId xmlns:p14="http://schemas.microsoft.com/office/powerpoint/2010/main" val="26102474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5048724" y="1894076"/>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2.8</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graphicFrame>
        <p:nvGraphicFramePr>
          <p:cNvPr id="12" name="Object 11"/>
          <p:cNvGraphicFramePr>
            <a:graphicFrameLocks noChangeAspect="1"/>
          </p:cNvGraphicFramePr>
          <p:nvPr>
            <p:extLst/>
          </p:nvPr>
        </p:nvGraphicFramePr>
        <p:xfrm>
          <a:off x="1011294" y="2328616"/>
          <a:ext cx="2670175" cy="517525"/>
        </p:xfrm>
        <a:graphic>
          <a:graphicData uri="http://schemas.openxmlformats.org/presentationml/2006/ole">
            <mc:AlternateContent xmlns:mc="http://schemas.openxmlformats.org/markup-compatibility/2006">
              <mc:Choice xmlns:v="urn:schemas-microsoft-com:vml" Requires="v">
                <p:oleObj spid="_x0000_s201730" name="Equation" r:id="rId6" imgW="1244520" imgH="241200" progId="Equation.DSMT4">
                  <p:embed/>
                </p:oleObj>
              </mc:Choice>
              <mc:Fallback>
                <p:oleObj name="Equation" r:id="rId6" imgW="1244520" imgH="241200" progId="Equation.DSMT4">
                  <p:embed/>
                  <p:pic>
                    <p:nvPicPr>
                      <p:cNvPr id="12" name="Object 11"/>
                      <p:cNvPicPr/>
                      <p:nvPr/>
                    </p:nvPicPr>
                    <p:blipFill>
                      <a:blip r:embed="rId7"/>
                      <a:stretch>
                        <a:fillRect/>
                      </a:stretch>
                    </p:blipFill>
                    <p:spPr>
                      <a:xfrm>
                        <a:off x="1011294" y="2328616"/>
                        <a:ext cx="2670175" cy="517525"/>
                      </a:xfrm>
                      <a:prstGeom prst="rect">
                        <a:avLst/>
                      </a:prstGeom>
                    </p:spPr>
                  </p:pic>
                </p:oleObj>
              </mc:Fallback>
            </mc:AlternateContent>
          </a:graphicData>
        </a:graphic>
      </p:graphicFrame>
      <p:sp>
        <p:nvSpPr>
          <p:cNvPr id="13" name="Rectangle 12"/>
          <p:cNvSpPr/>
          <p:nvPr/>
        </p:nvSpPr>
        <p:spPr>
          <a:xfrm>
            <a:off x="3622284" y="2362442"/>
            <a:ext cx="3550972"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thẳng hàng và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IG = 4AG.</a:t>
            </a:r>
          </a:p>
        </p:txBody>
      </p:sp>
      <p:sp>
        <p:nvSpPr>
          <p:cNvPr id="14" name="Rectangle 13"/>
          <p:cNvSpPr/>
          <p:nvPr/>
        </p:nvSpPr>
        <p:spPr>
          <a:xfrm>
            <a:off x="911433" y="2834462"/>
            <a:ext cx="6348261" cy="83099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Gọi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H, K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lần lượt là hình chiếu vuông góc của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 và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 </a:t>
            </a: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trên mặt phẳng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(BCD). </a:t>
            </a:r>
            <a:endPar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5" name="Group 4"/>
          <p:cNvGrpSpPr/>
          <p:nvPr/>
        </p:nvGrpSpPr>
        <p:grpSpPr>
          <a:xfrm>
            <a:off x="870116" y="3620712"/>
            <a:ext cx="6113227" cy="779585"/>
            <a:chOff x="889151" y="3710049"/>
            <a:chExt cx="6113227" cy="779585"/>
          </a:xfrm>
        </p:grpSpPr>
        <p:sp>
          <p:nvSpPr>
            <p:cNvPr id="15" name="Rectangle 14"/>
            <p:cNvSpPr/>
            <p:nvPr/>
          </p:nvSpPr>
          <p:spPr>
            <a:xfrm>
              <a:off x="889151" y="3823485"/>
              <a:ext cx="4167359"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Áp dụng định lí Thalès suy ra</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7" name="Object 16"/>
            <p:cNvGraphicFramePr>
              <a:graphicFrameLocks noChangeAspect="1"/>
            </p:cNvGraphicFramePr>
            <p:nvPr>
              <p:extLst/>
            </p:nvPr>
          </p:nvGraphicFramePr>
          <p:xfrm>
            <a:off x="5056510" y="3710049"/>
            <a:ext cx="1945868" cy="779585"/>
          </p:xfrm>
          <a:graphic>
            <a:graphicData uri="http://schemas.openxmlformats.org/presentationml/2006/ole">
              <mc:AlternateContent xmlns:mc="http://schemas.openxmlformats.org/markup-compatibility/2006">
                <mc:Choice xmlns:v="urn:schemas-microsoft-com:vml" Requires="v">
                  <p:oleObj spid="_x0000_s201731" name="Equation" r:id="rId8" imgW="999147" imgH="399752" progId="Equation.DSMT4">
                    <p:embed/>
                  </p:oleObj>
                </mc:Choice>
                <mc:Fallback>
                  <p:oleObj name="Equation" r:id="rId8" imgW="999147" imgH="399752" progId="Equation.DSMT4">
                    <p:embed/>
                    <p:pic>
                      <p:nvPicPr>
                        <p:cNvPr id="17" name="Object 16"/>
                        <p:cNvPicPr/>
                        <p:nvPr/>
                      </p:nvPicPr>
                      <p:blipFill>
                        <a:blip r:embed="rId9"/>
                        <a:stretch>
                          <a:fillRect/>
                        </a:stretch>
                      </p:blipFill>
                      <p:spPr>
                        <a:xfrm>
                          <a:off x="5056510" y="3710049"/>
                          <a:ext cx="1945868" cy="779585"/>
                        </a:xfrm>
                        <a:prstGeom prst="rect">
                          <a:avLst/>
                        </a:prstGeom>
                      </p:spPr>
                    </p:pic>
                  </p:oleObj>
                </mc:Fallback>
              </mc:AlternateContent>
            </a:graphicData>
          </a:graphic>
        </p:graphicFrame>
      </p:grpSp>
      <mc:AlternateContent xmlns:mc="http://schemas.openxmlformats.org/markup-compatibility/2006" xmlns:a14="http://schemas.microsoft.com/office/drawing/2010/main">
        <mc:Choice Requires="a14">
          <p:sp>
            <p:nvSpPr>
              <p:cNvPr id="2" name="Rectangle 1"/>
              <p:cNvSpPr/>
              <p:nvPr/>
            </p:nvSpPr>
            <p:spPr>
              <a:xfrm>
                <a:off x="1484827" y="-10745"/>
                <a:ext cx="10629385" cy="1616853"/>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Ta đã biết trọng tâm tứ diện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là một điểm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thoả mãn </a:t>
                </a:r>
                <a14:m>
                  <m:oMath xmlns:m="http://schemas.openxmlformats.org/officeDocument/2006/math">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𝐴𝐼</m:t>
                        </m:r>
                      </m:e>
                    </m:acc>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acc>
                      <m:accPr>
                        <m:chr m:val="⃗"/>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acc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Times New Roman" panose="02020603050405020304" pitchFamily="18" charset="0"/>
                          </a:rPr>
                          <m:t>𝐼𝐺</m:t>
                        </m:r>
                      </m:e>
                    </m:acc>
                  </m:oMath>
                </a14:m>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ở đó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G</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là trọng tâm của tam giác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BCD</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 Áp dụng tính chất trên tính khoảng cách từ trọng tâm của một khối rubik </a:t>
                </a:r>
                <a:r>
                  <a:rPr kumimoji="0" lang="en-US" sz="2400" b="0" i="1" u="none" strike="noStrike" kern="1200" cap="none" spc="0" normalizeH="0" baseline="0" noProof="0">
                    <a:ln>
                      <a:noFill/>
                    </a:ln>
                    <a:solidFill>
                      <a:prstClr val="black"/>
                    </a:solidFill>
                    <a:effectLst/>
                    <a:uLnTx/>
                    <a:uFillTx/>
                    <a:latin typeface="Arial" panose="020B0604020202020204"/>
                    <a:ea typeface="+mn-ea"/>
                    <a:cs typeface="+mn-cs"/>
                  </a:rPr>
                  <a:t>(đồng chất)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hình tứ diện đều đến một mặt của nó, biết rằng chiều cao của khối rubik là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8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cm </a:t>
                </a:r>
              </a:p>
            </p:txBody>
          </p:sp>
        </mc:Choice>
        <mc:Fallback xmlns="">
          <p:sp>
            <p:nvSpPr>
              <p:cNvPr id="2" name="Rectangle 1"/>
              <p:cNvSpPr>
                <a:spLocks noRot="1" noChangeAspect="1" noMove="1" noResize="1" noEditPoints="1" noAdjustHandles="1" noChangeArrowheads="1" noChangeShapeType="1" noTextEdit="1"/>
              </p:cNvSpPr>
              <p:nvPr/>
            </p:nvSpPr>
            <p:spPr>
              <a:xfrm>
                <a:off x="1484827" y="-10745"/>
                <a:ext cx="10629385" cy="1616853"/>
              </a:xfrm>
              <a:prstGeom prst="rect">
                <a:avLst/>
              </a:prstGeom>
              <a:blipFill>
                <a:blip r:embed="rId10"/>
                <a:stretch>
                  <a:fillRect l="-803" r="-861" b="-7925"/>
                </a:stretch>
              </a:blipFill>
            </p:spPr>
            <p:txBody>
              <a:bodyPr/>
              <a:lstStyle/>
              <a:p>
                <a:r>
                  <a:rPr lang="en-US">
                    <a:noFill/>
                  </a:rPr>
                  <a:t> </a:t>
                </a:r>
              </a:p>
            </p:txBody>
          </p:sp>
        </mc:Fallback>
      </mc:AlternateContent>
      <p:graphicFrame>
        <p:nvGraphicFramePr>
          <p:cNvPr id="6" name="Object 5"/>
          <p:cNvGraphicFramePr>
            <a:graphicFrameLocks noChangeAspect="1"/>
          </p:cNvGraphicFramePr>
          <p:nvPr>
            <p:extLst/>
          </p:nvPr>
        </p:nvGraphicFramePr>
        <p:xfrm>
          <a:off x="1005932" y="4169667"/>
          <a:ext cx="3895725" cy="842963"/>
        </p:xfrm>
        <a:graphic>
          <a:graphicData uri="http://schemas.openxmlformats.org/presentationml/2006/ole">
            <mc:AlternateContent xmlns:mc="http://schemas.openxmlformats.org/markup-compatibility/2006">
              <mc:Choice xmlns:v="urn:schemas-microsoft-com:vml" Requires="v">
                <p:oleObj spid="_x0000_s201732" name="Equation" r:id="rId11" imgW="1815840" imgH="393480" progId="Equation.DSMT4">
                  <p:embed/>
                </p:oleObj>
              </mc:Choice>
              <mc:Fallback>
                <p:oleObj name="Equation" r:id="rId11" imgW="1815840" imgH="393480" progId="Equation.DSMT4">
                  <p:embed/>
                  <p:pic>
                    <p:nvPicPr>
                      <p:cNvPr id="6" name="Object 5"/>
                      <p:cNvPicPr/>
                      <p:nvPr/>
                    </p:nvPicPr>
                    <p:blipFill>
                      <a:blip r:embed="rId12"/>
                      <a:stretch>
                        <a:fillRect/>
                      </a:stretch>
                    </p:blipFill>
                    <p:spPr>
                      <a:xfrm>
                        <a:off x="1005932" y="4169667"/>
                        <a:ext cx="3895725" cy="842963"/>
                      </a:xfrm>
                      <a:prstGeom prst="rect">
                        <a:avLst/>
                      </a:prstGeom>
                    </p:spPr>
                  </p:pic>
                </p:oleObj>
              </mc:Fallback>
            </mc:AlternateContent>
          </a:graphicData>
        </a:graphic>
      </p:graphicFrame>
      <p:sp>
        <p:nvSpPr>
          <p:cNvPr id="7" name="Rectangle 6"/>
          <p:cNvSpPr/>
          <p:nvPr/>
        </p:nvSpPr>
        <p:spPr>
          <a:xfrm>
            <a:off x="844510" y="5139342"/>
            <a:ext cx="6475057" cy="83099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Vậy khoảng cách từ trọng tâm của khối rubik </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đến mỗi mặt là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cm.</a:t>
            </a:r>
          </a:p>
        </p:txBody>
      </p:sp>
      <p:sp>
        <p:nvSpPr>
          <p:cNvPr id="19" name="Rounded Rectangle 18"/>
          <p:cNvSpPr/>
          <p:nvPr/>
        </p:nvSpPr>
        <p:spPr>
          <a:xfrm>
            <a:off x="7848828" y="1827199"/>
            <a:ext cx="4245179" cy="4345001"/>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3" name="Picture 2"/>
          <p:cNvPicPr>
            <a:picLocks noChangeAspect="1"/>
          </p:cNvPicPr>
          <p:nvPr/>
        </p:nvPicPr>
        <p:blipFill>
          <a:blip r:embed="rId13"/>
          <a:stretch>
            <a:fillRect/>
          </a:stretch>
        </p:blipFill>
        <p:spPr>
          <a:xfrm>
            <a:off x="8007691" y="1930743"/>
            <a:ext cx="3880512" cy="4159522"/>
          </a:xfrm>
          <a:prstGeom prst="rect">
            <a:avLst/>
          </a:prstGeom>
        </p:spPr>
      </p:pic>
      <p:graphicFrame>
        <p:nvGraphicFramePr>
          <p:cNvPr id="22" name="Object 21"/>
          <p:cNvGraphicFramePr>
            <a:graphicFrameLocks noChangeAspect="1"/>
          </p:cNvGraphicFramePr>
          <p:nvPr>
            <p:extLst/>
          </p:nvPr>
        </p:nvGraphicFramePr>
        <p:xfrm>
          <a:off x="11661690" y="4864737"/>
          <a:ext cx="219610" cy="295786"/>
        </p:xfrm>
        <a:graphic>
          <a:graphicData uri="http://schemas.openxmlformats.org/presentationml/2006/ole">
            <mc:AlternateContent xmlns:mc="http://schemas.openxmlformats.org/markup-compatibility/2006">
              <mc:Choice xmlns:v="urn:schemas-microsoft-com:vml" Requires="v">
                <p:oleObj spid="_x0000_s201733" name="Equation" r:id="rId14" imgW="164880" imgH="190440" progId="Equation.DSMT4">
                  <p:embed/>
                </p:oleObj>
              </mc:Choice>
              <mc:Fallback>
                <p:oleObj name="Equation" r:id="rId14" imgW="164880" imgH="190440" progId="Equation.DSMT4">
                  <p:embed/>
                  <p:pic>
                    <p:nvPicPr>
                      <p:cNvPr id="22" name="Object 21"/>
                      <p:cNvPicPr/>
                      <p:nvPr/>
                    </p:nvPicPr>
                    <p:blipFill>
                      <a:blip r:embed="rId15"/>
                      <a:stretch>
                        <a:fillRect/>
                      </a:stretch>
                    </p:blipFill>
                    <p:spPr>
                      <a:xfrm>
                        <a:off x="11661690" y="4864737"/>
                        <a:ext cx="219610" cy="295786"/>
                      </a:xfrm>
                      <a:prstGeom prst="rect">
                        <a:avLst/>
                      </a:prstGeom>
                    </p:spPr>
                  </p:pic>
                </p:oleObj>
              </mc:Fallback>
            </mc:AlternateContent>
          </a:graphicData>
        </a:graphic>
      </p:graphicFrame>
      <p:graphicFrame>
        <p:nvGraphicFramePr>
          <p:cNvPr id="23" name="Object 22"/>
          <p:cNvGraphicFramePr>
            <a:graphicFrameLocks noChangeAspect="1"/>
          </p:cNvGraphicFramePr>
          <p:nvPr>
            <p:extLst/>
          </p:nvPr>
        </p:nvGraphicFramePr>
        <p:xfrm>
          <a:off x="9673637" y="1847389"/>
          <a:ext cx="218947" cy="276441"/>
        </p:xfrm>
        <a:graphic>
          <a:graphicData uri="http://schemas.openxmlformats.org/presentationml/2006/ole">
            <mc:AlternateContent xmlns:mc="http://schemas.openxmlformats.org/markup-compatibility/2006">
              <mc:Choice xmlns:v="urn:schemas-microsoft-com:vml" Requires="v">
                <p:oleObj spid="_x0000_s201734" name="Equation" r:id="rId16" imgW="164880" imgH="177480" progId="Equation.DSMT4">
                  <p:embed/>
                </p:oleObj>
              </mc:Choice>
              <mc:Fallback>
                <p:oleObj name="Equation" r:id="rId16" imgW="164880" imgH="177480" progId="Equation.DSMT4">
                  <p:embed/>
                  <p:pic>
                    <p:nvPicPr>
                      <p:cNvPr id="23" name="Object 22"/>
                      <p:cNvPicPr/>
                      <p:nvPr/>
                    </p:nvPicPr>
                    <p:blipFill>
                      <a:blip r:embed="rId17"/>
                      <a:stretch>
                        <a:fillRect/>
                      </a:stretch>
                    </p:blipFill>
                    <p:spPr>
                      <a:xfrm>
                        <a:off x="9673637" y="1847389"/>
                        <a:ext cx="218947" cy="276441"/>
                      </a:xfrm>
                      <a:prstGeom prst="rect">
                        <a:avLst/>
                      </a:prstGeom>
                    </p:spPr>
                  </p:pic>
                </p:oleObj>
              </mc:Fallback>
            </mc:AlternateContent>
          </a:graphicData>
        </a:graphic>
      </p:graphicFrame>
      <p:graphicFrame>
        <p:nvGraphicFramePr>
          <p:cNvPr id="24" name="Object 23"/>
          <p:cNvGraphicFramePr>
            <a:graphicFrameLocks noChangeAspect="1"/>
          </p:cNvGraphicFramePr>
          <p:nvPr>
            <p:extLst/>
          </p:nvPr>
        </p:nvGraphicFramePr>
        <p:xfrm>
          <a:off x="8007691" y="4862901"/>
          <a:ext cx="218947" cy="276441"/>
        </p:xfrm>
        <a:graphic>
          <a:graphicData uri="http://schemas.openxmlformats.org/presentationml/2006/ole">
            <mc:AlternateContent xmlns:mc="http://schemas.openxmlformats.org/markup-compatibility/2006">
              <mc:Choice xmlns:v="urn:schemas-microsoft-com:vml" Requires="v">
                <p:oleObj spid="_x0000_s201735" name="Equation" r:id="rId18" imgW="164880" imgH="177480" progId="Equation.DSMT4">
                  <p:embed/>
                </p:oleObj>
              </mc:Choice>
              <mc:Fallback>
                <p:oleObj name="Equation" r:id="rId18" imgW="164880" imgH="177480" progId="Equation.DSMT4">
                  <p:embed/>
                  <p:pic>
                    <p:nvPicPr>
                      <p:cNvPr id="24" name="Object 23"/>
                      <p:cNvPicPr/>
                      <p:nvPr/>
                    </p:nvPicPr>
                    <p:blipFill>
                      <a:blip r:embed="rId19"/>
                      <a:stretch>
                        <a:fillRect/>
                      </a:stretch>
                    </p:blipFill>
                    <p:spPr>
                      <a:xfrm>
                        <a:off x="8007691" y="4862901"/>
                        <a:ext cx="218947" cy="276441"/>
                      </a:xfrm>
                      <a:prstGeom prst="rect">
                        <a:avLst/>
                      </a:prstGeom>
                    </p:spPr>
                  </p:pic>
                </p:oleObj>
              </mc:Fallback>
            </mc:AlternateContent>
          </a:graphicData>
        </a:graphic>
      </p:graphicFrame>
      <p:graphicFrame>
        <p:nvGraphicFramePr>
          <p:cNvPr id="25" name="Object 24"/>
          <p:cNvGraphicFramePr>
            <a:graphicFrameLocks noChangeAspect="1"/>
          </p:cNvGraphicFramePr>
          <p:nvPr>
            <p:extLst/>
          </p:nvPr>
        </p:nvGraphicFramePr>
        <p:xfrm>
          <a:off x="9066212" y="5821895"/>
          <a:ext cx="250589" cy="275516"/>
        </p:xfrm>
        <a:graphic>
          <a:graphicData uri="http://schemas.openxmlformats.org/presentationml/2006/ole">
            <mc:AlternateContent xmlns:mc="http://schemas.openxmlformats.org/markup-compatibility/2006">
              <mc:Choice xmlns:v="urn:schemas-microsoft-com:vml" Requires="v">
                <p:oleObj spid="_x0000_s201736" name="Equation" r:id="rId20" imgW="190440" imgH="177480" progId="Equation.DSMT4">
                  <p:embed/>
                </p:oleObj>
              </mc:Choice>
              <mc:Fallback>
                <p:oleObj name="Equation" r:id="rId20" imgW="190440" imgH="177480" progId="Equation.DSMT4">
                  <p:embed/>
                  <p:pic>
                    <p:nvPicPr>
                      <p:cNvPr id="25" name="Object 24"/>
                      <p:cNvPicPr/>
                      <p:nvPr/>
                    </p:nvPicPr>
                    <p:blipFill>
                      <a:blip r:embed="rId21"/>
                      <a:stretch>
                        <a:fillRect/>
                      </a:stretch>
                    </p:blipFill>
                    <p:spPr>
                      <a:xfrm>
                        <a:off x="9066212" y="5821895"/>
                        <a:ext cx="250589" cy="275516"/>
                      </a:xfrm>
                      <a:prstGeom prst="rect">
                        <a:avLst/>
                      </a:prstGeom>
                    </p:spPr>
                  </p:pic>
                </p:oleObj>
              </mc:Fallback>
            </mc:AlternateContent>
          </a:graphicData>
        </a:graphic>
      </p:graphicFrame>
      <p:graphicFrame>
        <p:nvGraphicFramePr>
          <p:cNvPr id="26" name="Object 25"/>
          <p:cNvGraphicFramePr>
            <a:graphicFrameLocks noChangeAspect="1"/>
          </p:cNvGraphicFramePr>
          <p:nvPr>
            <p:extLst/>
          </p:nvPr>
        </p:nvGraphicFramePr>
        <p:xfrm>
          <a:off x="9840364" y="5257800"/>
          <a:ext cx="215165" cy="268957"/>
        </p:xfrm>
        <a:graphic>
          <a:graphicData uri="http://schemas.openxmlformats.org/presentationml/2006/ole">
            <mc:AlternateContent xmlns:mc="http://schemas.openxmlformats.org/markup-compatibility/2006">
              <mc:Choice xmlns:v="urn:schemas-microsoft-com:vml" Requires="v">
                <p:oleObj spid="_x0000_s201737" name="Equation" r:id="rId22" imgW="177480" imgH="190440" progId="Equation.DSMT4">
                  <p:embed/>
                </p:oleObj>
              </mc:Choice>
              <mc:Fallback>
                <p:oleObj name="Equation" r:id="rId22" imgW="177480" imgH="190440" progId="Equation.DSMT4">
                  <p:embed/>
                  <p:pic>
                    <p:nvPicPr>
                      <p:cNvPr id="26" name="Object 25"/>
                      <p:cNvPicPr/>
                      <p:nvPr/>
                    </p:nvPicPr>
                    <p:blipFill>
                      <a:blip r:embed="rId23"/>
                      <a:stretch>
                        <a:fillRect/>
                      </a:stretch>
                    </p:blipFill>
                    <p:spPr>
                      <a:xfrm>
                        <a:off x="9840364" y="5257800"/>
                        <a:ext cx="215165" cy="268957"/>
                      </a:xfrm>
                      <a:prstGeom prst="rect">
                        <a:avLst/>
                      </a:prstGeom>
                    </p:spPr>
                  </p:pic>
                </p:oleObj>
              </mc:Fallback>
            </mc:AlternateContent>
          </a:graphicData>
        </a:graphic>
      </p:graphicFrame>
      <p:graphicFrame>
        <p:nvGraphicFramePr>
          <p:cNvPr id="27" name="Object 26"/>
          <p:cNvGraphicFramePr>
            <a:graphicFrameLocks noChangeAspect="1"/>
          </p:cNvGraphicFramePr>
          <p:nvPr>
            <p:extLst/>
          </p:nvPr>
        </p:nvGraphicFramePr>
        <p:xfrm>
          <a:off x="9982566" y="4053594"/>
          <a:ext cx="167934" cy="275516"/>
        </p:xfrm>
        <a:graphic>
          <a:graphicData uri="http://schemas.openxmlformats.org/presentationml/2006/ole">
            <mc:AlternateContent xmlns:mc="http://schemas.openxmlformats.org/markup-compatibility/2006">
              <mc:Choice xmlns:v="urn:schemas-microsoft-com:vml" Requires="v">
                <p:oleObj spid="_x0000_s201738" name="Equation" r:id="rId24" imgW="126720" imgH="177480" progId="Equation.DSMT4">
                  <p:embed/>
                </p:oleObj>
              </mc:Choice>
              <mc:Fallback>
                <p:oleObj name="Equation" r:id="rId24" imgW="126720" imgH="177480" progId="Equation.DSMT4">
                  <p:embed/>
                  <p:pic>
                    <p:nvPicPr>
                      <p:cNvPr id="27" name="Object 26"/>
                      <p:cNvPicPr/>
                      <p:nvPr/>
                    </p:nvPicPr>
                    <p:blipFill>
                      <a:blip r:embed="rId25"/>
                      <a:stretch>
                        <a:fillRect/>
                      </a:stretch>
                    </p:blipFill>
                    <p:spPr>
                      <a:xfrm>
                        <a:off x="9982566" y="4053594"/>
                        <a:ext cx="167934" cy="275516"/>
                      </a:xfrm>
                      <a:prstGeom prst="rect">
                        <a:avLst/>
                      </a:prstGeom>
                    </p:spPr>
                  </p:pic>
                </p:oleObj>
              </mc:Fallback>
            </mc:AlternateContent>
          </a:graphicData>
        </a:graphic>
      </p:graphicFrame>
    </p:spTree>
    <p:extLst>
      <p:ext uri="{BB962C8B-B14F-4D97-AF65-F5344CB8AC3E}">
        <p14:creationId xmlns:p14="http://schemas.microsoft.com/office/powerpoint/2010/main" val="32074969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5030611" y="1828800"/>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93475" y="410751"/>
            <a:ext cx="1191352"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2.9</a:t>
            </a:r>
            <a:endParaRPr kumimoji="0" lang="en-US" sz="66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sp>
        <p:nvSpPr>
          <p:cNvPr id="3" name="Rectangle 2"/>
          <p:cNvSpPr/>
          <p:nvPr/>
        </p:nvSpPr>
        <p:spPr>
          <a:xfrm>
            <a:off x="1629246" y="66381"/>
            <a:ext cx="10406509" cy="1569660"/>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Ba sợi dây không giãn với khối lượng không đáng kể được buộc chung một đầu và được kéo căng về ba hướng khác nhau. Nếu các lực kéo làm cho ba sợi dây ở trạng thái đứng yên thì khi đó ba sợi dây nằm trên cùng một mặt phẳng. Hãy giải thích vì sao.</a:t>
            </a: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9" name="Picture 8"/>
          <p:cNvPicPr>
            <a:picLocks noChangeAspect="1"/>
          </p:cNvPicPr>
          <p:nvPr/>
        </p:nvPicPr>
        <p:blipFill rotWithShape="1">
          <a:blip r:embed="rId6"/>
          <a:srcRect l="-1" r="-1695" b="19497"/>
          <a:stretch/>
        </p:blipFill>
        <p:spPr>
          <a:xfrm>
            <a:off x="8045450" y="1828800"/>
            <a:ext cx="4143375" cy="2819400"/>
          </a:xfrm>
          <a:prstGeom prst="rect">
            <a:avLst/>
          </a:prstGeom>
        </p:spPr>
      </p:pic>
      <p:grpSp>
        <p:nvGrpSpPr>
          <p:cNvPr id="23" name="Group 22"/>
          <p:cNvGrpSpPr/>
          <p:nvPr/>
        </p:nvGrpSpPr>
        <p:grpSpPr>
          <a:xfrm>
            <a:off x="758013" y="2211835"/>
            <a:ext cx="7165199" cy="864672"/>
            <a:chOff x="758013" y="2211835"/>
            <a:chExt cx="7165199" cy="864672"/>
          </a:xfrm>
        </p:grpSpPr>
        <p:sp>
          <p:nvSpPr>
            <p:cNvPr id="4" name="Rectangle 3"/>
            <p:cNvSpPr/>
            <p:nvPr/>
          </p:nvSpPr>
          <p:spPr>
            <a:xfrm>
              <a:off x="758013" y="2211835"/>
              <a:ext cx="7165199" cy="83099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prstClr val="black"/>
                  </a:solidFill>
                  <a:effectLst/>
                  <a:uLnTx/>
                  <a:uFillTx/>
                  <a:latin typeface="Arial" panose="020B0604020202020204" pitchFamily="34" charset="0"/>
                  <a:ea typeface="+mn-ea"/>
                  <a:cs typeface="+mn-cs"/>
                </a:rPr>
                <a:t>Giả sử lực kéo trên mỗi sợi dây được biểu diễn bởi các vectơ </a:t>
              </a:r>
              <a:endParaRPr kumimoji="0" lang="en-US" sz="2400" b="0"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10" name="Object 9"/>
            <p:cNvGraphicFramePr>
              <a:graphicFrameLocks noChangeAspect="1"/>
            </p:cNvGraphicFramePr>
            <p:nvPr>
              <p:extLst/>
            </p:nvPr>
          </p:nvGraphicFramePr>
          <p:xfrm>
            <a:off x="2218310" y="2593906"/>
            <a:ext cx="1559169" cy="482601"/>
          </p:xfrm>
          <a:graphic>
            <a:graphicData uri="http://schemas.openxmlformats.org/presentationml/2006/ole">
              <mc:AlternateContent xmlns:mc="http://schemas.openxmlformats.org/markup-compatibility/2006">
                <mc:Choice xmlns:v="urn:schemas-microsoft-com:vml" Requires="v">
                  <p:oleObj spid="_x0000_s202754" name="Equation" r:id="rId7" imgW="799533" imgH="247551" progId="Equation.DSMT4">
                    <p:embed/>
                  </p:oleObj>
                </mc:Choice>
                <mc:Fallback>
                  <p:oleObj name="Equation" r:id="rId7" imgW="799533" imgH="247551" progId="Equation.DSMT4">
                    <p:embed/>
                    <p:pic>
                      <p:nvPicPr>
                        <p:cNvPr id="10" name="Object 9"/>
                        <p:cNvPicPr/>
                        <p:nvPr/>
                      </p:nvPicPr>
                      <p:blipFill>
                        <a:blip r:embed="rId8"/>
                        <a:stretch>
                          <a:fillRect/>
                        </a:stretch>
                      </p:blipFill>
                      <p:spPr>
                        <a:xfrm>
                          <a:off x="2218310" y="2593906"/>
                          <a:ext cx="1559169" cy="482601"/>
                        </a:xfrm>
                        <a:prstGeom prst="rect">
                          <a:avLst/>
                        </a:prstGeom>
                      </p:spPr>
                    </p:pic>
                  </p:oleObj>
                </mc:Fallback>
              </mc:AlternateContent>
            </a:graphicData>
          </a:graphic>
        </p:graphicFrame>
      </p:grpSp>
      <p:grpSp>
        <p:nvGrpSpPr>
          <p:cNvPr id="24" name="Group 23"/>
          <p:cNvGrpSpPr/>
          <p:nvPr/>
        </p:nvGrpSpPr>
        <p:grpSpPr>
          <a:xfrm>
            <a:off x="751804" y="3022551"/>
            <a:ext cx="7171408" cy="830997"/>
            <a:chOff x="751804" y="3022551"/>
            <a:chExt cx="7171408" cy="830997"/>
          </a:xfrm>
        </p:grpSpPr>
        <p:sp>
          <p:nvSpPr>
            <p:cNvPr id="11" name="Rectangle 10"/>
            <p:cNvSpPr/>
            <p:nvPr/>
          </p:nvSpPr>
          <p:spPr>
            <a:xfrm>
              <a:off x="751804" y="3022551"/>
              <a:ext cx="7171408" cy="83099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là đầu chung của ba sợi dây. Khi ba sợi dây cân bằng thì </a:t>
              </a:r>
            </a:p>
          </p:txBody>
        </p:sp>
        <p:graphicFrame>
          <p:nvGraphicFramePr>
            <p:cNvPr id="16" name="Object 15"/>
            <p:cNvGraphicFramePr>
              <a:graphicFrameLocks noChangeAspect="1"/>
            </p:cNvGraphicFramePr>
            <p:nvPr>
              <p:extLst/>
            </p:nvPr>
          </p:nvGraphicFramePr>
          <p:xfrm>
            <a:off x="2021575" y="3404598"/>
            <a:ext cx="2317099" cy="426916"/>
          </p:xfrm>
          <a:graphic>
            <a:graphicData uri="http://schemas.openxmlformats.org/presentationml/2006/ole">
              <mc:AlternateContent xmlns:mc="http://schemas.openxmlformats.org/markup-compatibility/2006">
                <mc:Choice xmlns:v="urn:schemas-microsoft-com:vml" Requires="v">
                  <p:oleObj spid="_x0000_s202755" name="Equation" r:id="rId9" imgW="1189409" imgH="219126" progId="Equation.DSMT4">
                    <p:embed/>
                  </p:oleObj>
                </mc:Choice>
                <mc:Fallback>
                  <p:oleObj name="Equation" r:id="rId9" imgW="1189409" imgH="219126" progId="Equation.DSMT4">
                    <p:embed/>
                    <p:pic>
                      <p:nvPicPr>
                        <p:cNvPr id="16" name="Object 15"/>
                        <p:cNvPicPr/>
                        <p:nvPr/>
                      </p:nvPicPr>
                      <p:blipFill>
                        <a:blip r:embed="rId10"/>
                        <a:stretch>
                          <a:fillRect/>
                        </a:stretch>
                      </p:blipFill>
                      <p:spPr>
                        <a:xfrm>
                          <a:off x="2021575" y="3404598"/>
                          <a:ext cx="2317099" cy="426916"/>
                        </a:xfrm>
                        <a:prstGeom prst="rect">
                          <a:avLst/>
                        </a:prstGeom>
                      </p:spPr>
                    </p:pic>
                  </p:oleObj>
                </mc:Fallback>
              </mc:AlternateContent>
            </a:graphicData>
          </a:graphic>
        </p:graphicFrame>
      </p:grpSp>
      <p:grpSp>
        <p:nvGrpSpPr>
          <p:cNvPr id="25" name="Group 24"/>
          <p:cNvGrpSpPr/>
          <p:nvPr/>
        </p:nvGrpSpPr>
        <p:grpSpPr>
          <a:xfrm>
            <a:off x="751804" y="3884792"/>
            <a:ext cx="5920023" cy="503073"/>
            <a:chOff x="751804" y="3884792"/>
            <a:chExt cx="5920023" cy="503073"/>
          </a:xfrm>
        </p:grpSpPr>
        <p:sp>
          <p:nvSpPr>
            <p:cNvPr id="18" name="Rectangle 17"/>
            <p:cNvSpPr/>
            <p:nvPr/>
          </p:nvSpPr>
          <p:spPr>
            <a:xfrm>
              <a:off x="751804" y="3884792"/>
              <a:ext cx="4169731"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Vẽ hình bình hành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OADB</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thì </a:t>
              </a:r>
            </a:p>
          </p:txBody>
        </p:sp>
        <p:graphicFrame>
          <p:nvGraphicFramePr>
            <p:cNvPr id="19" name="Object 18"/>
            <p:cNvGraphicFramePr>
              <a:graphicFrameLocks noChangeAspect="1"/>
            </p:cNvGraphicFramePr>
            <p:nvPr>
              <p:extLst/>
            </p:nvPr>
          </p:nvGraphicFramePr>
          <p:xfrm>
            <a:off x="4744525" y="3905264"/>
            <a:ext cx="1927302" cy="482601"/>
          </p:xfrm>
          <a:graphic>
            <a:graphicData uri="http://schemas.openxmlformats.org/presentationml/2006/ole">
              <mc:AlternateContent xmlns:mc="http://schemas.openxmlformats.org/markup-compatibility/2006">
                <mc:Choice xmlns:v="urn:schemas-microsoft-com:vml" Requires="v">
                  <p:oleObj spid="_x0000_s202756" name="Equation" r:id="rId11" imgW="989795" imgH="247551" progId="Equation.DSMT4">
                    <p:embed/>
                  </p:oleObj>
                </mc:Choice>
                <mc:Fallback>
                  <p:oleObj name="Equation" r:id="rId11" imgW="989795" imgH="247551" progId="Equation.DSMT4">
                    <p:embed/>
                    <p:pic>
                      <p:nvPicPr>
                        <p:cNvPr id="19" name="Object 18"/>
                        <p:cNvPicPr/>
                        <p:nvPr/>
                      </p:nvPicPr>
                      <p:blipFill>
                        <a:blip r:embed="rId12"/>
                        <a:stretch>
                          <a:fillRect/>
                        </a:stretch>
                      </p:blipFill>
                      <p:spPr>
                        <a:xfrm>
                          <a:off x="4744525" y="3905264"/>
                          <a:ext cx="1927302" cy="482601"/>
                        </a:xfrm>
                        <a:prstGeom prst="rect">
                          <a:avLst/>
                        </a:prstGeom>
                      </p:spPr>
                    </p:pic>
                  </p:oleObj>
                </mc:Fallback>
              </mc:AlternateContent>
            </a:graphicData>
          </a:graphic>
        </p:graphicFrame>
      </p:grpSp>
      <p:grpSp>
        <p:nvGrpSpPr>
          <p:cNvPr id="26" name="Group 25"/>
          <p:cNvGrpSpPr/>
          <p:nvPr/>
        </p:nvGrpSpPr>
        <p:grpSpPr>
          <a:xfrm>
            <a:off x="889151" y="4439581"/>
            <a:ext cx="5847265" cy="461665"/>
            <a:chOff x="889151" y="4439581"/>
            <a:chExt cx="5847265" cy="461665"/>
          </a:xfrm>
        </p:grpSpPr>
        <p:graphicFrame>
          <p:nvGraphicFramePr>
            <p:cNvPr id="20" name="Object 19"/>
            <p:cNvGraphicFramePr>
              <a:graphicFrameLocks noChangeAspect="1"/>
            </p:cNvGraphicFramePr>
            <p:nvPr>
              <p:extLst/>
            </p:nvPr>
          </p:nvGraphicFramePr>
          <p:xfrm>
            <a:off x="889151" y="4453920"/>
            <a:ext cx="1757363" cy="420687"/>
          </p:xfrm>
          <a:graphic>
            <a:graphicData uri="http://schemas.openxmlformats.org/presentationml/2006/ole">
              <mc:AlternateContent xmlns:mc="http://schemas.openxmlformats.org/markup-compatibility/2006">
                <mc:Choice xmlns:v="urn:schemas-microsoft-com:vml" Requires="v">
                  <p:oleObj spid="_x0000_s202757" name="Equation" r:id="rId13" imgW="901440" imgH="215640" progId="Equation.DSMT4">
                    <p:embed/>
                  </p:oleObj>
                </mc:Choice>
                <mc:Fallback>
                  <p:oleObj name="Equation" r:id="rId13" imgW="901440" imgH="215640" progId="Equation.DSMT4">
                    <p:embed/>
                    <p:pic>
                      <p:nvPicPr>
                        <p:cNvPr id="20" name="Object 19"/>
                        <p:cNvPicPr/>
                        <p:nvPr/>
                      </p:nvPicPr>
                      <p:blipFill>
                        <a:blip r:embed="rId14"/>
                        <a:stretch>
                          <a:fillRect/>
                        </a:stretch>
                      </p:blipFill>
                      <p:spPr>
                        <a:xfrm>
                          <a:off x="889151" y="4453920"/>
                          <a:ext cx="1757363" cy="420687"/>
                        </a:xfrm>
                        <a:prstGeom prst="rect">
                          <a:avLst/>
                        </a:prstGeom>
                      </p:spPr>
                    </p:pic>
                  </p:oleObj>
                </mc:Fallback>
              </mc:AlternateContent>
            </a:graphicData>
          </a:graphic>
        </p:graphicFrame>
        <p:sp>
          <p:nvSpPr>
            <p:cNvPr id="22" name="Rectangle 21"/>
            <p:cNvSpPr/>
            <p:nvPr/>
          </p:nvSpPr>
          <p:spPr>
            <a:xfrm>
              <a:off x="2752633" y="4439581"/>
              <a:ext cx="3983783"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hay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là trung điểm của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CD</a:t>
              </a:r>
            </a:p>
          </p:txBody>
        </p:sp>
      </p:grpSp>
      <p:sp>
        <p:nvSpPr>
          <p:cNvPr id="27" name="Rectangle 26"/>
          <p:cNvSpPr/>
          <p:nvPr/>
        </p:nvSpPr>
        <p:spPr>
          <a:xfrm>
            <a:off x="808193" y="5010820"/>
            <a:ext cx="11306019" cy="830997"/>
          </a:xfrm>
          <a:prstGeom prst="rect">
            <a:avLst/>
          </a:prstGeom>
        </p:spPr>
        <p:txBody>
          <a:bodyPr wrap="squar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Do đó các điểm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O, A, B, C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cùng thuộc mặt phẳng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suy ra ba sợi dây cùng nằm trong mặt phẳng đó.</a:t>
            </a:r>
          </a:p>
        </p:txBody>
      </p:sp>
    </p:spTree>
    <p:extLst>
      <p:ext uri="{BB962C8B-B14F-4D97-AF65-F5344CB8AC3E}">
        <p14:creationId xmlns:p14="http://schemas.microsoft.com/office/powerpoint/2010/main" val="2405372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 name="Group 28"/>
          <p:cNvGrpSpPr/>
          <p:nvPr/>
        </p:nvGrpSpPr>
        <p:grpSpPr>
          <a:xfrm>
            <a:off x="24456" y="66381"/>
            <a:ext cx="12089756" cy="1686220"/>
            <a:chOff x="-36984" y="4525498"/>
            <a:chExt cx="14643893" cy="2043469"/>
          </a:xfrm>
        </p:grpSpPr>
        <p:sp>
          <p:nvSpPr>
            <p:cNvPr id="32" name="Rounded Rectangle 31"/>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Oval 33"/>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9" name="Oval 38"/>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40" name="Picture 39"/>
          <p:cNvPicPr>
            <a:picLocks noChangeAspect="1"/>
          </p:cNvPicPr>
          <p:nvPr/>
        </p:nvPicPr>
        <p:blipFill>
          <a:blip r:embed="rId4"/>
          <a:stretch>
            <a:fillRect/>
          </a:stretch>
        </p:blipFill>
        <p:spPr>
          <a:xfrm>
            <a:off x="5030611" y="1828800"/>
            <a:ext cx="1399199" cy="306836"/>
          </a:xfrm>
          <a:prstGeom prst="rect">
            <a:avLst/>
          </a:prstGeom>
        </p:spPr>
      </p:pic>
      <p:pic>
        <p:nvPicPr>
          <p:cNvPr id="41" name="Picture 40"/>
          <p:cNvPicPr>
            <a:picLocks noChangeAspect="1"/>
          </p:cNvPicPr>
          <p:nvPr/>
        </p:nvPicPr>
        <p:blipFill>
          <a:blip r:embed="rId5"/>
          <a:stretch>
            <a:fillRect/>
          </a:stretch>
        </p:blipFill>
        <p:spPr>
          <a:xfrm rot="10573324">
            <a:off x="137630" y="251531"/>
            <a:ext cx="1349943" cy="779268"/>
          </a:xfrm>
          <a:prstGeom prst="rect">
            <a:avLst/>
          </a:prstGeom>
        </p:spPr>
      </p:pic>
      <p:sp>
        <p:nvSpPr>
          <p:cNvPr id="21" name="Rectangle 20"/>
          <p:cNvSpPr/>
          <p:nvPr/>
        </p:nvSpPr>
        <p:spPr>
          <a:xfrm>
            <a:off x="236524" y="502736"/>
            <a:ext cx="1324402"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2.10</a:t>
            </a:r>
            <a:endPar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sp>
        <p:nvSpPr>
          <p:cNvPr id="2" name="Rectangle 1"/>
          <p:cNvSpPr/>
          <p:nvPr/>
        </p:nvSpPr>
        <p:spPr>
          <a:xfrm>
            <a:off x="1535546" y="27542"/>
            <a:ext cx="10522281" cy="1200329"/>
          </a:xfrm>
          <a:prstGeom prst="rect">
            <a:avLst/>
          </a:prstGeom>
        </p:spPr>
        <p:txBody>
          <a:bodyPr wrap="square">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Cho hình lăng trụ tứ giác đều </a:t>
            </a:r>
            <a:r>
              <a:rPr kumimoji="0" lang="vi-VN"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ABCD.A’B’C’D’ </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có độ dài mỗi cạnh đáy bằng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và độ dài mỗi cạnh bên bằng </a:t>
            </a:r>
            <a:r>
              <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vi-VN" sz="2400" b="1" i="0" u="none" strike="noStrike" kern="1200" cap="none" spc="0" normalizeH="0" baseline="0" noProof="0">
                <a:ln>
                  <a:noFill/>
                </a:ln>
                <a:solidFill>
                  <a:prstClr val="black"/>
                </a:solidFill>
                <a:effectLst/>
                <a:uLnTx/>
                <a:uFillTx/>
                <a:latin typeface="Arial" panose="020B0604020202020204" pitchFamily="34" charset="0"/>
                <a:ea typeface="+mn-ea"/>
                <a:cs typeface="+mn-cs"/>
              </a:rPr>
              <a:t> Hãy tính góc giữa các cặp vectơ sau đây và tính tích vô hướng của mỗi cặp vectơ đó:</a:t>
            </a:r>
            <a:endParaRPr kumimoji="0" lang="en-US" sz="2400" b="1" i="0" u="none" strike="noStrike" kern="1200" cap="none" spc="0" normalizeH="0" baseline="0" noProof="0">
              <a:ln>
                <a:noFill/>
              </a:ln>
              <a:solidFill>
                <a:prstClr val="black"/>
              </a:solidFill>
              <a:effectLst/>
              <a:uLnTx/>
              <a:uFillTx/>
              <a:latin typeface="Arial" panose="020B0604020202020204"/>
              <a:ea typeface="+mn-ea"/>
              <a:cs typeface="+mn-cs"/>
            </a:endParaRPr>
          </a:p>
        </p:txBody>
      </p:sp>
      <p:graphicFrame>
        <p:nvGraphicFramePr>
          <p:cNvPr id="5" name="Object 4"/>
          <p:cNvGraphicFramePr>
            <a:graphicFrameLocks noChangeAspect="1"/>
          </p:cNvGraphicFramePr>
          <p:nvPr>
            <p:extLst/>
          </p:nvPr>
        </p:nvGraphicFramePr>
        <p:xfrm>
          <a:off x="1810380" y="2432526"/>
          <a:ext cx="2649537" cy="593725"/>
        </p:xfrm>
        <a:graphic>
          <a:graphicData uri="http://schemas.openxmlformats.org/presentationml/2006/ole">
            <mc:AlternateContent xmlns:mc="http://schemas.openxmlformats.org/markup-compatibility/2006">
              <mc:Choice xmlns:v="urn:schemas-microsoft-com:vml" Requires="v">
                <p:oleObj spid="_x0000_s203778" name="Equation" r:id="rId6" imgW="1358640" imgH="304560" progId="Equation.DSMT4">
                  <p:embed/>
                </p:oleObj>
              </mc:Choice>
              <mc:Fallback>
                <p:oleObj name="Equation" r:id="rId6" imgW="1358640" imgH="304560" progId="Equation.DSMT4">
                  <p:embed/>
                  <p:pic>
                    <p:nvPicPr>
                      <p:cNvPr id="5" name="Object 4"/>
                      <p:cNvPicPr/>
                      <p:nvPr/>
                    </p:nvPicPr>
                    <p:blipFill>
                      <a:blip r:embed="rId7"/>
                      <a:stretch>
                        <a:fillRect/>
                      </a:stretch>
                    </p:blipFill>
                    <p:spPr>
                      <a:xfrm>
                        <a:off x="1810380" y="2432526"/>
                        <a:ext cx="2649537" cy="593725"/>
                      </a:xfrm>
                      <a:prstGeom prst="rect">
                        <a:avLst/>
                      </a:prstGeom>
                    </p:spPr>
                  </p:pic>
                </p:oleObj>
              </mc:Fallback>
            </mc:AlternateContent>
          </a:graphicData>
        </a:graphic>
      </p:graphicFrame>
      <p:graphicFrame>
        <p:nvGraphicFramePr>
          <p:cNvPr id="6" name="Object 5"/>
          <p:cNvGraphicFramePr>
            <a:graphicFrameLocks noChangeAspect="1"/>
          </p:cNvGraphicFramePr>
          <p:nvPr>
            <p:extLst/>
          </p:nvPr>
        </p:nvGraphicFramePr>
        <p:xfrm>
          <a:off x="4481553" y="2459371"/>
          <a:ext cx="1797377" cy="482601"/>
        </p:xfrm>
        <a:graphic>
          <a:graphicData uri="http://schemas.openxmlformats.org/presentationml/2006/ole">
            <mc:AlternateContent xmlns:mc="http://schemas.openxmlformats.org/markup-compatibility/2006">
              <mc:Choice xmlns:v="urn:schemas-microsoft-com:vml" Requires="v">
                <p:oleObj spid="_x0000_s203779" name="Equation" r:id="rId8" imgW="922898" imgH="247551" progId="Equation.DSMT4">
                  <p:embed/>
                </p:oleObj>
              </mc:Choice>
              <mc:Fallback>
                <p:oleObj name="Equation" r:id="rId8" imgW="922898" imgH="247551" progId="Equation.DSMT4">
                  <p:embed/>
                  <p:pic>
                    <p:nvPicPr>
                      <p:cNvPr id="6" name="Object 5"/>
                      <p:cNvPicPr/>
                      <p:nvPr/>
                    </p:nvPicPr>
                    <p:blipFill>
                      <a:blip r:embed="rId9"/>
                      <a:stretch>
                        <a:fillRect/>
                      </a:stretch>
                    </p:blipFill>
                    <p:spPr>
                      <a:xfrm>
                        <a:off x="4481553" y="2459371"/>
                        <a:ext cx="1797377" cy="482601"/>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1810380" y="3112451"/>
          <a:ext cx="2451100" cy="593725"/>
        </p:xfrm>
        <a:graphic>
          <a:graphicData uri="http://schemas.openxmlformats.org/presentationml/2006/ole">
            <mc:AlternateContent xmlns:mc="http://schemas.openxmlformats.org/markup-compatibility/2006">
              <mc:Choice xmlns:v="urn:schemas-microsoft-com:vml" Requires="v">
                <p:oleObj spid="_x0000_s203780" name="Equation" r:id="rId10" imgW="1257120" imgH="304560" progId="Equation.DSMT4">
                  <p:embed/>
                </p:oleObj>
              </mc:Choice>
              <mc:Fallback>
                <p:oleObj name="Equation" r:id="rId10" imgW="1257120" imgH="304560" progId="Equation.DSMT4">
                  <p:embed/>
                  <p:pic>
                    <p:nvPicPr>
                      <p:cNvPr id="8" name="Object 7"/>
                      <p:cNvPicPr/>
                      <p:nvPr/>
                    </p:nvPicPr>
                    <p:blipFill>
                      <a:blip r:embed="rId11"/>
                      <a:stretch>
                        <a:fillRect/>
                      </a:stretch>
                    </p:blipFill>
                    <p:spPr>
                      <a:xfrm>
                        <a:off x="1810380" y="3112451"/>
                        <a:ext cx="2451100" cy="593725"/>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4293973" y="3145588"/>
          <a:ext cx="1522047" cy="426916"/>
        </p:xfrm>
        <a:graphic>
          <a:graphicData uri="http://schemas.openxmlformats.org/presentationml/2006/ole">
            <mc:AlternateContent xmlns:mc="http://schemas.openxmlformats.org/markup-compatibility/2006">
              <mc:Choice xmlns:v="urn:schemas-microsoft-com:vml" Requires="v">
                <p:oleObj spid="_x0000_s203781" name="Equation" r:id="rId12" imgW="780471" imgH="219126" progId="Equation.DSMT4">
                  <p:embed/>
                </p:oleObj>
              </mc:Choice>
              <mc:Fallback>
                <p:oleObj name="Equation" r:id="rId12" imgW="780471" imgH="219126" progId="Equation.DSMT4">
                  <p:embed/>
                  <p:pic>
                    <p:nvPicPr>
                      <p:cNvPr id="12" name="Object 11"/>
                      <p:cNvPicPr/>
                      <p:nvPr/>
                    </p:nvPicPr>
                    <p:blipFill>
                      <a:blip r:embed="rId13"/>
                      <a:stretch>
                        <a:fillRect/>
                      </a:stretch>
                    </p:blipFill>
                    <p:spPr>
                      <a:xfrm>
                        <a:off x="4293973" y="3145588"/>
                        <a:ext cx="1522047" cy="426916"/>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1810380" y="3790809"/>
          <a:ext cx="4108450" cy="595313"/>
        </p:xfrm>
        <a:graphic>
          <a:graphicData uri="http://schemas.openxmlformats.org/presentationml/2006/ole">
            <mc:AlternateContent xmlns:mc="http://schemas.openxmlformats.org/markup-compatibility/2006">
              <mc:Choice xmlns:v="urn:schemas-microsoft-com:vml" Requires="v">
                <p:oleObj spid="_x0000_s203782" name="Equation" r:id="rId14" imgW="2108160" imgH="304560" progId="Equation.DSMT4">
                  <p:embed/>
                </p:oleObj>
              </mc:Choice>
              <mc:Fallback>
                <p:oleObj name="Equation" r:id="rId14" imgW="2108160" imgH="304560" progId="Equation.DSMT4">
                  <p:embed/>
                  <p:pic>
                    <p:nvPicPr>
                      <p:cNvPr id="13" name="Object 12"/>
                      <p:cNvPicPr/>
                      <p:nvPr/>
                    </p:nvPicPr>
                    <p:blipFill>
                      <a:blip r:embed="rId15"/>
                      <a:stretch>
                        <a:fillRect/>
                      </a:stretch>
                    </p:blipFill>
                    <p:spPr>
                      <a:xfrm>
                        <a:off x="1810380" y="3790809"/>
                        <a:ext cx="4108450" cy="595313"/>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6007195" y="3801826"/>
          <a:ext cx="1741689" cy="426916"/>
        </p:xfrm>
        <a:graphic>
          <a:graphicData uri="http://schemas.openxmlformats.org/presentationml/2006/ole">
            <mc:AlternateContent xmlns:mc="http://schemas.openxmlformats.org/markup-compatibility/2006">
              <mc:Choice xmlns:v="urn:schemas-microsoft-com:vml" Requires="v">
                <p:oleObj spid="_x0000_s203783" name="Equation" r:id="rId16" imgW="894484" imgH="219126" progId="Equation.DSMT4">
                  <p:embed/>
                </p:oleObj>
              </mc:Choice>
              <mc:Fallback>
                <p:oleObj name="Equation" r:id="rId16" imgW="894484" imgH="219126" progId="Equation.DSMT4">
                  <p:embed/>
                  <p:pic>
                    <p:nvPicPr>
                      <p:cNvPr id="14" name="Object 13"/>
                      <p:cNvPicPr/>
                      <p:nvPr/>
                    </p:nvPicPr>
                    <p:blipFill>
                      <a:blip r:embed="rId17"/>
                      <a:stretch>
                        <a:fillRect/>
                      </a:stretch>
                    </p:blipFill>
                    <p:spPr>
                      <a:xfrm>
                        <a:off x="6007195" y="3801826"/>
                        <a:ext cx="1741689" cy="426916"/>
                      </a:xfrm>
                      <a:prstGeom prst="rect">
                        <a:avLst/>
                      </a:prstGeom>
                    </p:spPr>
                  </p:pic>
                </p:oleObj>
              </mc:Fallback>
            </mc:AlternateContent>
          </a:graphicData>
        </a:graphic>
      </p:graphicFrame>
      <p:graphicFrame>
        <p:nvGraphicFramePr>
          <p:cNvPr id="33" name="Object 32"/>
          <p:cNvGraphicFramePr>
            <a:graphicFrameLocks noChangeAspect="1"/>
          </p:cNvGraphicFramePr>
          <p:nvPr>
            <p:extLst/>
          </p:nvPr>
        </p:nvGraphicFramePr>
        <p:xfrm>
          <a:off x="2501900" y="1219200"/>
          <a:ext cx="1681163" cy="469900"/>
        </p:xfrm>
        <a:graphic>
          <a:graphicData uri="http://schemas.openxmlformats.org/presentationml/2006/ole">
            <mc:AlternateContent xmlns:mc="http://schemas.openxmlformats.org/markup-compatibility/2006">
              <mc:Choice xmlns:v="urn:schemas-microsoft-com:vml" Requires="v">
                <p:oleObj spid="_x0000_s203784" name="Equation" r:id="rId18" imgW="863280" imgH="241200" progId="Equation.DSMT4">
                  <p:embed/>
                </p:oleObj>
              </mc:Choice>
              <mc:Fallback>
                <p:oleObj name="Equation" r:id="rId18" imgW="863280" imgH="241200" progId="Equation.DSMT4">
                  <p:embed/>
                  <p:pic>
                    <p:nvPicPr>
                      <p:cNvPr id="33" name="Object 32"/>
                      <p:cNvPicPr/>
                      <p:nvPr/>
                    </p:nvPicPr>
                    <p:blipFill>
                      <a:blip r:embed="rId19"/>
                      <a:stretch>
                        <a:fillRect/>
                      </a:stretch>
                    </p:blipFill>
                    <p:spPr>
                      <a:xfrm>
                        <a:off x="2501900" y="1219200"/>
                        <a:ext cx="1681163" cy="469900"/>
                      </a:xfrm>
                      <a:prstGeom prst="rect">
                        <a:avLst/>
                      </a:prstGeom>
                    </p:spPr>
                  </p:pic>
                </p:oleObj>
              </mc:Fallback>
            </mc:AlternateContent>
          </a:graphicData>
        </a:graphic>
      </p:graphicFrame>
      <p:graphicFrame>
        <p:nvGraphicFramePr>
          <p:cNvPr id="35" name="Object 34"/>
          <p:cNvGraphicFramePr>
            <a:graphicFrameLocks noChangeAspect="1"/>
          </p:cNvGraphicFramePr>
          <p:nvPr>
            <p:extLst/>
          </p:nvPr>
        </p:nvGraphicFramePr>
        <p:xfrm>
          <a:off x="5651500" y="1184275"/>
          <a:ext cx="1509713" cy="469900"/>
        </p:xfrm>
        <a:graphic>
          <a:graphicData uri="http://schemas.openxmlformats.org/presentationml/2006/ole">
            <mc:AlternateContent xmlns:mc="http://schemas.openxmlformats.org/markup-compatibility/2006">
              <mc:Choice xmlns:v="urn:schemas-microsoft-com:vml" Requires="v">
                <p:oleObj spid="_x0000_s203785" name="Equation" r:id="rId20" imgW="774360" imgH="241200" progId="Equation.DSMT4">
                  <p:embed/>
                </p:oleObj>
              </mc:Choice>
              <mc:Fallback>
                <p:oleObj name="Equation" r:id="rId20" imgW="774360" imgH="241200" progId="Equation.DSMT4">
                  <p:embed/>
                  <p:pic>
                    <p:nvPicPr>
                      <p:cNvPr id="35" name="Object 34"/>
                      <p:cNvPicPr/>
                      <p:nvPr/>
                    </p:nvPicPr>
                    <p:blipFill>
                      <a:blip r:embed="rId21"/>
                      <a:stretch>
                        <a:fillRect/>
                      </a:stretch>
                    </p:blipFill>
                    <p:spPr>
                      <a:xfrm>
                        <a:off x="5651500" y="1184275"/>
                        <a:ext cx="1509713" cy="469900"/>
                      </a:xfrm>
                      <a:prstGeom prst="rect">
                        <a:avLst/>
                      </a:prstGeom>
                    </p:spPr>
                  </p:pic>
                </p:oleObj>
              </mc:Fallback>
            </mc:AlternateContent>
          </a:graphicData>
        </a:graphic>
      </p:graphicFrame>
      <p:graphicFrame>
        <p:nvGraphicFramePr>
          <p:cNvPr id="36" name="Object 35"/>
          <p:cNvGraphicFramePr>
            <a:graphicFrameLocks noChangeAspect="1"/>
          </p:cNvGraphicFramePr>
          <p:nvPr>
            <p:extLst/>
          </p:nvPr>
        </p:nvGraphicFramePr>
        <p:xfrm>
          <a:off x="8358188" y="1155700"/>
          <a:ext cx="1633537" cy="469900"/>
        </p:xfrm>
        <a:graphic>
          <a:graphicData uri="http://schemas.openxmlformats.org/presentationml/2006/ole">
            <mc:AlternateContent xmlns:mc="http://schemas.openxmlformats.org/markup-compatibility/2006">
              <mc:Choice xmlns:v="urn:schemas-microsoft-com:vml" Requires="v">
                <p:oleObj spid="_x0000_s203786" name="Equation" r:id="rId22" imgW="838080" imgH="241200" progId="Equation.DSMT4">
                  <p:embed/>
                </p:oleObj>
              </mc:Choice>
              <mc:Fallback>
                <p:oleObj name="Equation" r:id="rId22" imgW="838080" imgH="241200" progId="Equation.DSMT4">
                  <p:embed/>
                  <p:pic>
                    <p:nvPicPr>
                      <p:cNvPr id="36" name="Object 35"/>
                      <p:cNvPicPr/>
                      <p:nvPr/>
                    </p:nvPicPr>
                    <p:blipFill>
                      <a:blip r:embed="rId23"/>
                      <a:stretch>
                        <a:fillRect/>
                      </a:stretch>
                    </p:blipFill>
                    <p:spPr>
                      <a:xfrm>
                        <a:off x="8358188" y="1155700"/>
                        <a:ext cx="1633537" cy="469900"/>
                      </a:xfrm>
                      <a:prstGeom prst="rect">
                        <a:avLst/>
                      </a:prstGeom>
                    </p:spPr>
                  </p:pic>
                </p:oleObj>
              </mc:Fallback>
            </mc:AlternateContent>
          </a:graphicData>
        </a:graphic>
      </p:graphicFrame>
      <p:grpSp>
        <p:nvGrpSpPr>
          <p:cNvPr id="31" name="Group 30"/>
          <p:cNvGrpSpPr/>
          <p:nvPr/>
        </p:nvGrpSpPr>
        <p:grpSpPr>
          <a:xfrm>
            <a:off x="8173091" y="1825328"/>
            <a:ext cx="3950550" cy="3965871"/>
            <a:chOff x="8173091" y="1825328"/>
            <a:chExt cx="3950550" cy="3965871"/>
          </a:xfrm>
        </p:grpSpPr>
        <p:pic>
          <p:nvPicPr>
            <p:cNvPr id="30" name="Picture 29"/>
            <p:cNvPicPr>
              <a:picLocks noChangeAspect="1"/>
            </p:cNvPicPr>
            <p:nvPr/>
          </p:nvPicPr>
          <p:blipFill>
            <a:blip r:embed="rId24"/>
            <a:stretch>
              <a:fillRect/>
            </a:stretch>
          </p:blipFill>
          <p:spPr>
            <a:xfrm>
              <a:off x="8173091" y="1825328"/>
              <a:ext cx="3950550" cy="3965871"/>
            </a:xfrm>
            <a:prstGeom prst="rect">
              <a:avLst/>
            </a:prstGeom>
          </p:spPr>
        </p:pic>
        <p:pic>
          <p:nvPicPr>
            <p:cNvPr id="15" name="Picture 14"/>
            <p:cNvPicPr>
              <a:picLocks noChangeAspect="1"/>
            </p:cNvPicPr>
            <p:nvPr/>
          </p:nvPicPr>
          <p:blipFill>
            <a:blip r:embed="rId25"/>
            <a:stretch>
              <a:fillRect/>
            </a:stretch>
          </p:blipFill>
          <p:spPr>
            <a:xfrm>
              <a:off x="8810025" y="2005170"/>
              <a:ext cx="2912358" cy="3328830"/>
            </a:xfrm>
            <a:prstGeom prst="rect">
              <a:avLst/>
            </a:prstGeom>
          </p:spPr>
        </p:pic>
        <p:sp>
          <p:nvSpPr>
            <p:cNvPr id="17" name="Rectangle 16"/>
            <p:cNvSpPr/>
            <p:nvPr/>
          </p:nvSpPr>
          <p:spPr>
            <a:xfrm>
              <a:off x="8927191" y="4375168"/>
              <a:ext cx="2644048" cy="83728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36434"/>
                <a:gd name="connsiteY0" fmla="*/ 0 h 1222872"/>
                <a:gd name="connsiteX1" fmla="*/ 914400 w 936434"/>
                <a:gd name="connsiteY1" fmla="*/ 0 h 1222872"/>
                <a:gd name="connsiteX2" fmla="*/ 936434 w 936434"/>
                <a:gd name="connsiteY2" fmla="*/ 1222872 h 1222872"/>
                <a:gd name="connsiteX3" fmla="*/ 0 w 936434"/>
                <a:gd name="connsiteY3" fmla="*/ 914400 h 1222872"/>
                <a:gd name="connsiteX4" fmla="*/ 0 w 936434"/>
                <a:gd name="connsiteY4" fmla="*/ 0 h 1222872"/>
                <a:gd name="connsiteX0" fmla="*/ 0 w 1707615"/>
                <a:gd name="connsiteY0" fmla="*/ 0 h 1222872"/>
                <a:gd name="connsiteX1" fmla="*/ 1707615 w 1707615"/>
                <a:gd name="connsiteY1" fmla="*/ 407624 h 1222872"/>
                <a:gd name="connsiteX2" fmla="*/ 936434 w 1707615"/>
                <a:gd name="connsiteY2" fmla="*/ 1222872 h 1222872"/>
                <a:gd name="connsiteX3" fmla="*/ 0 w 1707615"/>
                <a:gd name="connsiteY3" fmla="*/ 914400 h 1222872"/>
                <a:gd name="connsiteX4" fmla="*/ 0 w 1707615"/>
                <a:gd name="connsiteY4" fmla="*/ 0 h 1222872"/>
                <a:gd name="connsiteX0" fmla="*/ 0 w 1861851"/>
                <a:gd name="connsiteY0" fmla="*/ 0 h 837282"/>
                <a:gd name="connsiteX1" fmla="*/ 1861851 w 1861851"/>
                <a:gd name="connsiteY1" fmla="*/ 22034 h 837282"/>
                <a:gd name="connsiteX2" fmla="*/ 1090670 w 1861851"/>
                <a:gd name="connsiteY2" fmla="*/ 837282 h 837282"/>
                <a:gd name="connsiteX3" fmla="*/ 154236 w 1861851"/>
                <a:gd name="connsiteY3" fmla="*/ 528810 h 837282"/>
                <a:gd name="connsiteX4" fmla="*/ 0 w 1861851"/>
                <a:gd name="connsiteY4" fmla="*/ 0 h 837282"/>
                <a:gd name="connsiteX0" fmla="*/ 782197 w 2644048"/>
                <a:gd name="connsiteY0" fmla="*/ 0 h 837282"/>
                <a:gd name="connsiteX1" fmla="*/ 2644048 w 2644048"/>
                <a:gd name="connsiteY1" fmla="*/ 22034 h 837282"/>
                <a:gd name="connsiteX2" fmla="*/ 1872867 w 2644048"/>
                <a:gd name="connsiteY2" fmla="*/ 837282 h 837282"/>
                <a:gd name="connsiteX3" fmla="*/ 0 w 2644048"/>
                <a:gd name="connsiteY3" fmla="*/ 837282 h 837282"/>
                <a:gd name="connsiteX4" fmla="*/ 782197 w 2644048"/>
                <a:gd name="connsiteY4" fmla="*/ 0 h 837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4048" h="837282">
                  <a:moveTo>
                    <a:pt x="782197" y="0"/>
                  </a:moveTo>
                  <a:lnTo>
                    <a:pt x="2644048" y="22034"/>
                  </a:lnTo>
                  <a:lnTo>
                    <a:pt x="1872867" y="837282"/>
                  </a:lnTo>
                  <a:lnTo>
                    <a:pt x="0" y="837282"/>
                  </a:lnTo>
                  <a:lnTo>
                    <a:pt x="782197" y="0"/>
                  </a:lnTo>
                  <a:close/>
                </a:path>
              </a:pathLst>
            </a:custGeom>
            <a:solidFill>
              <a:schemeClr val="accent5">
                <a:lumMod val="75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Rectangle 27"/>
            <p:cNvSpPr/>
            <p:nvPr/>
          </p:nvSpPr>
          <p:spPr>
            <a:xfrm>
              <a:off x="8560497" y="2698278"/>
              <a:ext cx="35137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B</a:t>
              </a:r>
            </a:p>
          </p:txBody>
        </p:sp>
        <p:sp>
          <p:nvSpPr>
            <p:cNvPr id="38" name="Rectangle 37"/>
            <p:cNvSpPr/>
            <p:nvPr/>
          </p:nvSpPr>
          <p:spPr>
            <a:xfrm>
              <a:off x="9366884" y="1833643"/>
              <a:ext cx="35137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A</a:t>
              </a:r>
            </a:p>
          </p:txBody>
        </p:sp>
        <p:sp>
          <p:nvSpPr>
            <p:cNvPr id="42" name="Rectangle 41"/>
            <p:cNvSpPr/>
            <p:nvPr/>
          </p:nvSpPr>
          <p:spPr>
            <a:xfrm>
              <a:off x="11571239" y="1825329"/>
              <a:ext cx="35137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D</a:t>
              </a:r>
            </a:p>
          </p:txBody>
        </p:sp>
        <p:sp>
          <p:nvSpPr>
            <p:cNvPr id="43" name="Rectangle 42"/>
            <p:cNvSpPr/>
            <p:nvPr/>
          </p:nvSpPr>
          <p:spPr>
            <a:xfrm>
              <a:off x="10827475" y="2745478"/>
              <a:ext cx="35137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C</a:t>
              </a:r>
            </a:p>
          </p:txBody>
        </p:sp>
        <p:sp>
          <p:nvSpPr>
            <p:cNvPr id="44" name="Rectangle 43"/>
            <p:cNvSpPr/>
            <p:nvPr/>
          </p:nvSpPr>
          <p:spPr>
            <a:xfrm>
              <a:off x="11601297" y="4186067"/>
              <a:ext cx="41549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D’</a:t>
              </a:r>
            </a:p>
          </p:txBody>
        </p:sp>
        <p:sp>
          <p:nvSpPr>
            <p:cNvPr id="45" name="Rectangle 44"/>
            <p:cNvSpPr/>
            <p:nvPr/>
          </p:nvSpPr>
          <p:spPr>
            <a:xfrm>
              <a:off x="10642168" y="5219608"/>
              <a:ext cx="41549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C’</a:t>
              </a:r>
            </a:p>
          </p:txBody>
        </p:sp>
        <p:sp>
          <p:nvSpPr>
            <p:cNvPr id="46" name="Rectangle 45"/>
            <p:cNvSpPr/>
            <p:nvPr/>
          </p:nvSpPr>
          <p:spPr>
            <a:xfrm>
              <a:off x="8593902" y="5168419"/>
              <a:ext cx="415498"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B’</a:t>
              </a:r>
            </a:p>
          </p:txBody>
        </p:sp>
        <p:sp>
          <p:nvSpPr>
            <p:cNvPr id="47" name="Rectangle 46"/>
            <p:cNvSpPr/>
            <p:nvPr/>
          </p:nvSpPr>
          <p:spPr>
            <a:xfrm>
              <a:off x="9305970" y="4126619"/>
              <a:ext cx="402739" cy="369332"/>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F3FBF"/>
                  </a:solidFill>
                  <a:effectLst/>
                  <a:uLnTx/>
                  <a:uFillTx/>
                  <a:latin typeface="Arial" panose="020B0604020202020204"/>
                  <a:ea typeface="+mn-ea"/>
                  <a:cs typeface="+mn-cs"/>
                </a:rPr>
                <a:t>A’</a:t>
              </a:r>
            </a:p>
          </p:txBody>
        </p:sp>
      </p:grpSp>
    </p:spTree>
    <p:extLst>
      <p:ext uri="{BB962C8B-B14F-4D97-AF65-F5344CB8AC3E}">
        <p14:creationId xmlns:p14="http://schemas.microsoft.com/office/powerpoint/2010/main" val="29874843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p:cNvSpPr/>
          <p:nvPr/>
        </p:nvSpPr>
        <p:spPr>
          <a:xfrm>
            <a:off x="96646" y="207485"/>
            <a:ext cx="133882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2.11</a:t>
            </a:r>
            <a:endPar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pic>
        <p:nvPicPr>
          <p:cNvPr id="3" name="Picture 2"/>
          <p:cNvPicPr>
            <a:picLocks noChangeAspect="1"/>
          </p:cNvPicPr>
          <p:nvPr/>
        </p:nvPicPr>
        <p:blipFill>
          <a:blip r:embed="rId4"/>
          <a:stretch>
            <a:fillRect/>
          </a:stretch>
        </p:blipFill>
        <p:spPr>
          <a:xfrm>
            <a:off x="1522412" y="152400"/>
            <a:ext cx="6019800" cy="1034076"/>
          </a:xfrm>
          <a:prstGeom prst="rect">
            <a:avLst/>
          </a:prstGeom>
        </p:spPr>
      </p:pic>
      <p:graphicFrame>
        <p:nvGraphicFramePr>
          <p:cNvPr id="4" name="Object 3"/>
          <p:cNvGraphicFramePr>
            <a:graphicFrameLocks noChangeAspect="1"/>
          </p:cNvGraphicFramePr>
          <p:nvPr>
            <p:extLst/>
          </p:nvPr>
        </p:nvGraphicFramePr>
        <p:xfrm>
          <a:off x="1458178" y="3717129"/>
          <a:ext cx="8563052" cy="593969"/>
        </p:xfrm>
        <a:graphic>
          <a:graphicData uri="http://schemas.openxmlformats.org/presentationml/2006/ole">
            <mc:AlternateContent xmlns:mc="http://schemas.openxmlformats.org/markup-compatibility/2006">
              <mc:Choice xmlns:v="urn:schemas-microsoft-com:vml" Requires="v">
                <p:oleObj spid="_x0000_s204802" name="Equation" r:id="rId5" imgW="4394160" imgH="304560" progId="Equation.DSMT4">
                  <p:embed/>
                </p:oleObj>
              </mc:Choice>
              <mc:Fallback>
                <p:oleObj name="Equation" r:id="rId5" imgW="4394160" imgH="304560" progId="Equation.DSMT4">
                  <p:embed/>
                  <p:pic>
                    <p:nvPicPr>
                      <p:cNvPr id="4" name="Object 3"/>
                      <p:cNvPicPr/>
                      <p:nvPr/>
                    </p:nvPicPr>
                    <p:blipFill>
                      <a:blip r:embed="rId6"/>
                      <a:stretch>
                        <a:fillRect/>
                      </a:stretch>
                    </p:blipFill>
                    <p:spPr>
                      <a:xfrm>
                        <a:off x="1458178" y="3717129"/>
                        <a:ext cx="8563052" cy="593969"/>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1458178" y="4490024"/>
          <a:ext cx="8882062" cy="469900"/>
        </p:xfrm>
        <a:graphic>
          <a:graphicData uri="http://schemas.openxmlformats.org/presentationml/2006/ole">
            <mc:AlternateContent xmlns:mc="http://schemas.openxmlformats.org/markup-compatibility/2006">
              <mc:Choice xmlns:v="urn:schemas-microsoft-com:vml" Requires="v">
                <p:oleObj spid="_x0000_s204803" name="Equation" r:id="rId7" imgW="4559040" imgH="241200" progId="Equation.DSMT4">
                  <p:embed/>
                </p:oleObj>
              </mc:Choice>
              <mc:Fallback>
                <p:oleObj name="Equation" r:id="rId7" imgW="4559040" imgH="241200" progId="Equation.DSMT4">
                  <p:embed/>
                  <p:pic>
                    <p:nvPicPr>
                      <p:cNvPr id="7" name="Object 6"/>
                      <p:cNvPicPr/>
                      <p:nvPr/>
                    </p:nvPicPr>
                    <p:blipFill>
                      <a:blip r:embed="rId8"/>
                      <a:stretch>
                        <a:fillRect/>
                      </a:stretch>
                    </p:blipFill>
                    <p:spPr>
                      <a:xfrm>
                        <a:off x="1458178" y="4490024"/>
                        <a:ext cx="8882062" cy="469900"/>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316233" y="5030883"/>
          <a:ext cx="4340305" cy="593969"/>
        </p:xfrm>
        <a:graphic>
          <a:graphicData uri="http://schemas.openxmlformats.org/presentationml/2006/ole">
            <mc:AlternateContent xmlns:mc="http://schemas.openxmlformats.org/markup-compatibility/2006">
              <mc:Choice xmlns:v="urn:schemas-microsoft-com:vml" Requires="v">
                <p:oleObj spid="_x0000_s204804" name="Equation" r:id="rId9" imgW="2226680" imgH="304761" progId="Equation.DSMT4">
                  <p:embed/>
                </p:oleObj>
              </mc:Choice>
              <mc:Fallback>
                <p:oleObj name="Equation" r:id="rId9" imgW="2226680" imgH="304761" progId="Equation.DSMT4">
                  <p:embed/>
                  <p:pic>
                    <p:nvPicPr>
                      <p:cNvPr id="9" name="Object 8"/>
                      <p:cNvPicPr/>
                      <p:nvPr/>
                    </p:nvPicPr>
                    <p:blipFill>
                      <a:blip r:embed="rId10"/>
                      <a:stretch>
                        <a:fillRect/>
                      </a:stretch>
                    </p:blipFill>
                    <p:spPr>
                      <a:xfrm>
                        <a:off x="5316233" y="5030883"/>
                        <a:ext cx="4340305" cy="593969"/>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316233" y="5613152"/>
          <a:ext cx="5098234" cy="593969"/>
        </p:xfrm>
        <a:graphic>
          <a:graphicData uri="http://schemas.openxmlformats.org/presentationml/2006/ole">
            <mc:AlternateContent xmlns:mc="http://schemas.openxmlformats.org/markup-compatibility/2006">
              <mc:Choice xmlns:v="urn:schemas-microsoft-com:vml" Requires="v">
                <p:oleObj spid="_x0000_s204805" name="Equation" r:id="rId11" imgW="2616915" imgH="304761" progId="Equation.DSMT4">
                  <p:embed/>
                </p:oleObj>
              </mc:Choice>
              <mc:Fallback>
                <p:oleObj name="Equation" r:id="rId11" imgW="2616915" imgH="304761" progId="Equation.DSMT4">
                  <p:embed/>
                  <p:pic>
                    <p:nvPicPr>
                      <p:cNvPr id="10" name="Object 9"/>
                      <p:cNvPicPr/>
                      <p:nvPr/>
                    </p:nvPicPr>
                    <p:blipFill>
                      <a:blip r:embed="rId12"/>
                      <a:stretch>
                        <a:fillRect/>
                      </a:stretch>
                    </p:blipFill>
                    <p:spPr>
                      <a:xfrm>
                        <a:off x="5316233" y="5613152"/>
                        <a:ext cx="5098234" cy="593969"/>
                      </a:xfrm>
                      <a:prstGeom prst="rect">
                        <a:avLst/>
                      </a:prstGeom>
                    </p:spPr>
                  </p:pic>
                </p:oleObj>
              </mc:Fallback>
            </mc:AlternateContent>
          </a:graphicData>
        </a:graphic>
      </p:graphicFrame>
      <p:grpSp>
        <p:nvGrpSpPr>
          <p:cNvPr id="18" name="Group 17"/>
          <p:cNvGrpSpPr/>
          <p:nvPr/>
        </p:nvGrpSpPr>
        <p:grpSpPr>
          <a:xfrm>
            <a:off x="0" y="1600200"/>
            <a:ext cx="12089756" cy="1686220"/>
            <a:chOff x="0" y="1600200"/>
            <a:chExt cx="12089756" cy="1686220"/>
          </a:xfrm>
        </p:grpSpPr>
        <p:grpSp>
          <p:nvGrpSpPr>
            <p:cNvPr id="37" name="Group 36"/>
            <p:cNvGrpSpPr/>
            <p:nvPr/>
          </p:nvGrpSpPr>
          <p:grpSpPr>
            <a:xfrm>
              <a:off x="0" y="1600200"/>
              <a:ext cx="12089756" cy="1686220"/>
              <a:chOff x="-36984" y="4525498"/>
              <a:chExt cx="14643893" cy="2043469"/>
            </a:xfrm>
          </p:grpSpPr>
          <p:sp>
            <p:nvSpPr>
              <p:cNvPr id="48" name="Rounded Rectangle 47"/>
              <p:cNvSpPr/>
              <p:nvPr/>
            </p:nvSpPr>
            <p:spPr>
              <a:xfrm>
                <a:off x="880160" y="4525498"/>
                <a:ext cx="13726749" cy="204346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9" name="Oval 48"/>
              <p:cNvSpPr/>
              <p:nvPr/>
            </p:nvSpPr>
            <p:spPr>
              <a:xfrm>
                <a:off x="22545" y="4525498"/>
                <a:ext cx="1975692" cy="20434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0" name="Oval 49"/>
              <p:cNvSpPr/>
              <p:nvPr/>
            </p:nvSpPr>
            <p:spPr>
              <a:xfrm>
                <a:off x="-36984" y="4576664"/>
                <a:ext cx="1898627" cy="188773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pic>
          <p:nvPicPr>
            <p:cNvPr id="51" name="Picture 50"/>
            <p:cNvPicPr>
              <a:picLocks noChangeAspect="1"/>
            </p:cNvPicPr>
            <p:nvPr/>
          </p:nvPicPr>
          <p:blipFill>
            <a:blip r:embed="rId13"/>
            <a:stretch>
              <a:fillRect/>
            </a:stretch>
          </p:blipFill>
          <p:spPr>
            <a:xfrm rot="10573324">
              <a:off x="160328" y="1857293"/>
              <a:ext cx="1349943" cy="779268"/>
            </a:xfrm>
            <a:prstGeom prst="rect">
              <a:avLst/>
            </a:prstGeom>
          </p:spPr>
        </p:pic>
        <p:sp>
          <p:nvSpPr>
            <p:cNvPr id="52" name="Rectangle 51"/>
            <p:cNvSpPr/>
            <p:nvPr/>
          </p:nvSpPr>
          <p:spPr>
            <a:xfrm>
              <a:off x="212149" y="2037898"/>
              <a:ext cx="1338828"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rPr>
                <a:t>2.12</a:t>
              </a:r>
              <a:endParaRPr kumimoji="0" lang="en-US" sz="5400" b="1" i="0" u="none" strike="noStrike" kern="1200" cap="none" spc="50" normalizeH="0" baseline="0" noProof="0">
                <a:ln w="11430"/>
                <a:solidFill>
                  <a:srgbClr val="C00000"/>
                </a:solidFill>
                <a:effectLst>
                  <a:outerShdw blurRad="76200" dist="50800" dir="5400000" algn="tl" rotWithShape="0">
                    <a:srgbClr val="000000">
                      <a:alpha val="65000"/>
                    </a:srgbClr>
                  </a:outerShdw>
                </a:effectLst>
                <a:uLnTx/>
                <a:uFillTx/>
                <a:latin typeface=".VnCentury SchoolbookH" pitchFamily="34" charset="0"/>
                <a:ea typeface="+mn-ea"/>
                <a:cs typeface="+mn-cs"/>
              </a:endParaRPr>
            </a:p>
          </p:txBody>
        </p:sp>
        <p:sp>
          <p:nvSpPr>
            <p:cNvPr id="11" name="Rectangle 10"/>
            <p:cNvSpPr/>
            <p:nvPr/>
          </p:nvSpPr>
          <p:spPr>
            <a:xfrm>
              <a:off x="2992916" y="1712356"/>
              <a:ext cx="6092825" cy="461665"/>
            </a:xfrm>
            <a:prstGeom prst="rect">
              <a:avLst/>
            </a:prstGeom>
          </p:spPr>
          <p:txBody>
            <a:bodyPr>
              <a:spAutoFit/>
            </a:bodyPr>
            <a:lstStyle/>
            <a:p>
              <a:pPr marL="342900" marR="0" lvl="0" indent="-342900" algn="l" defTabSz="1218987"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Cho tứ diện </a:t>
              </a: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ABCD.</a:t>
              </a:r>
              <a:r>
                <a:rPr kumimoji="0" lang="en-US" sz="2400" b="0" i="0" u="none" strike="noStrike" kern="1200" cap="none" spc="0" normalizeH="0" baseline="0" noProof="0">
                  <a:ln>
                    <a:noFill/>
                  </a:ln>
                  <a:solidFill>
                    <a:prstClr val="black"/>
                  </a:solidFill>
                  <a:effectLst/>
                  <a:uLnTx/>
                  <a:uFillTx/>
                  <a:latin typeface="Arial" panose="020B0604020202020204"/>
                  <a:ea typeface="+mn-ea"/>
                  <a:cs typeface="+mn-cs"/>
                </a:rPr>
                <a:t> </a:t>
              </a:r>
              <a:r>
                <a:rPr kumimoji="0" lang="en-US" sz="2400" b="1" i="0" u="none" strike="noStrike" kern="1200" cap="none" spc="0" normalizeH="0" baseline="0" noProof="0">
                  <a:ln>
                    <a:noFill/>
                  </a:ln>
                  <a:solidFill>
                    <a:prstClr val="black"/>
                  </a:solidFill>
                  <a:effectLst/>
                  <a:uLnTx/>
                  <a:uFillTx/>
                  <a:latin typeface="Arial" panose="020B0604020202020204"/>
                  <a:ea typeface="+mn-ea"/>
                  <a:cs typeface="+mn-cs"/>
                </a:rPr>
                <a:t>Chứng minh rằng:</a:t>
              </a:r>
            </a:p>
          </p:txBody>
        </p:sp>
        <p:graphicFrame>
          <p:nvGraphicFramePr>
            <p:cNvPr id="53" name="Object 52"/>
            <p:cNvGraphicFramePr>
              <a:graphicFrameLocks noChangeAspect="1"/>
            </p:cNvGraphicFramePr>
            <p:nvPr>
              <p:extLst/>
            </p:nvPr>
          </p:nvGraphicFramePr>
          <p:xfrm>
            <a:off x="2303298" y="2351012"/>
            <a:ext cx="3935413" cy="469900"/>
          </p:xfrm>
          <a:graphic>
            <a:graphicData uri="http://schemas.openxmlformats.org/presentationml/2006/ole">
              <mc:AlternateContent xmlns:mc="http://schemas.openxmlformats.org/markup-compatibility/2006">
                <mc:Choice xmlns:v="urn:schemas-microsoft-com:vml" Requires="v">
                  <p:oleObj spid="_x0000_s204806" name="Equation" r:id="rId14" imgW="2019240" imgH="241200" progId="Equation.DSMT4">
                    <p:embed/>
                  </p:oleObj>
                </mc:Choice>
                <mc:Fallback>
                  <p:oleObj name="Equation" r:id="rId14" imgW="2019240" imgH="241200" progId="Equation.DSMT4">
                    <p:embed/>
                    <p:pic>
                      <p:nvPicPr>
                        <p:cNvPr id="53" name="Object 52"/>
                        <p:cNvPicPr/>
                        <p:nvPr/>
                      </p:nvPicPr>
                      <p:blipFill>
                        <a:blip r:embed="rId15"/>
                        <a:stretch>
                          <a:fillRect/>
                        </a:stretch>
                      </p:blipFill>
                      <p:spPr>
                        <a:xfrm>
                          <a:off x="2303298" y="2351012"/>
                          <a:ext cx="3935413" cy="469900"/>
                        </a:xfrm>
                        <a:prstGeom prst="rect">
                          <a:avLst/>
                        </a:prstGeom>
                      </p:spPr>
                    </p:pic>
                  </p:oleObj>
                </mc:Fallback>
              </mc:AlternateContent>
            </a:graphicData>
          </a:graphic>
        </p:graphicFrame>
        <p:graphicFrame>
          <p:nvGraphicFramePr>
            <p:cNvPr id="54" name="Object 53"/>
            <p:cNvGraphicFramePr>
              <a:graphicFrameLocks noChangeAspect="1"/>
            </p:cNvGraphicFramePr>
            <p:nvPr>
              <p:extLst/>
            </p:nvPr>
          </p:nvGraphicFramePr>
          <p:xfrm>
            <a:off x="6650516" y="2357636"/>
            <a:ext cx="4303712" cy="469900"/>
          </p:xfrm>
          <a:graphic>
            <a:graphicData uri="http://schemas.openxmlformats.org/presentationml/2006/ole">
              <mc:AlternateContent xmlns:mc="http://schemas.openxmlformats.org/markup-compatibility/2006">
                <mc:Choice xmlns:v="urn:schemas-microsoft-com:vml" Requires="v">
                  <p:oleObj spid="_x0000_s204807" name="Equation" r:id="rId16" imgW="2209680" imgH="241200" progId="Equation.DSMT4">
                    <p:embed/>
                  </p:oleObj>
                </mc:Choice>
                <mc:Fallback>
                  <p:oleObj name="Equation" r:id="rId16" imgW="2209680" imgH="241200" progId="Equation.DSMT4">
                    <p:embed/>
                    <p:pic>
                      <p:nvPicPr>
                        <p:cNvPr id="54" name="Object 53"/>
                        <p:cNvPicPr/>
                        <p:nvPr/>
                      </p:nvPicPr>
                      <p:blipFill>
                        <a:blip r:embed="rId17"/>
                        <a:stretch>
                          <a:fillRect/>
                        </a:stretch>
                      </p:blipFill>
                      <p:spPr>
                        <a:xfrm>
                          <a:off x="6650516" y="2357636"/>
                          <a:ext cx="4303712" cy="469900"/>
                        </a:xfrm>
                        <a:prstGeom prst="rect">
                          <a:avLst/>
                        </a:prstGeom>
                      </p:spPr>
                    </p:pic>
                  </p:oleObj>
                </mc:Fallback>
              </mc:AlternateContent>
            </a:graphicData>
          </a:graphic>
        </p:graphicFrame>
      </p:grpSp>
      <p:pic>
        <p:nvPicPr>
          <p:cNvPr id="16" name="Picture 15"/>
          <p:cNvPicPr>
            <a:picLocks noChangeAspect="1"/>
          </p:cNvPicPr>
          <p:nvPr/>
        </p:nvPicPr>
        <p:blipFill>
          <a:blip r:embed="rId18"/>
          <a:stretch>
            <a:fillRect/>
          </a:stretch>
        </p:blipFill>
        <p:spPr>
          <a:xfrm>
            <a:off x="5520180" y="3335354"/>
            <a:ext cx="1402202" cy="304826"/>
          </a:xfrm>
          <a:prstGeom prst="rect">
            <a:avLst/>
          </a:prstGeom>
        </p:spPr>
      </p:pic>
    </p:spTree>
    <p:extLst>
      <p:ext uri="{BB962C8B-B14F-4D97-AF65-F5344CB8AC3E}">
        <p14:creationId xmlns:p14="http://schemas.microsoft.com/office/powerpoint/2010/main" val="34436454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25954" y="-32891"/>
            <a:ext cx="5974598" cy="658425"/>
          </a:xfrm>
          <a:prstGeom prst="rect">
            <a:avLst/>
          </a:prstGeom>
        </p:spPr>
      </p:pic>
      <p:grpSp>
        <p:nvGrpSpPr>
          <p:cNvPr id="13" name="Group 12"/>
          <p:cNvGrpSpPr/>
          <p:nvPr/>
        </p:nvGrpSpPr>
        <p:grpSpPr>
          <a:xfrm>
            <a:off x="25954" y="648820"/>
            <a:ext cx="12099072" cy="1738770"/>
            <a:chOff x="-252274" y="4905332"/>
            <a:chExt cx="12099072" cy="1738770"/>
          </a:xfrm>
        </p:grpSpPr>
        <p:sp>
          <p:nvSpPr>
            <p:cNvPr id="29" name="Rounded Rectangle 28"/>
            <p:cNvSpPr/>
            <p:nvPr/>
          </p:nvSpPr>
          <p:spPr>
            <a:xfrm>
              <a:off x="459301" y="4922893"/>
              <a:ext cx="11387497" cy="1721209"/>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0" name="Oval 29"/>
            <p:cNvSpPr/>
            <p:nvPr/>
          </p:nvSpPr>
          <p:spPr>
            <a:xfrm>
              <a:off x="-126019" y="4905332"/>
              <a:ext cx="1633016" cy="17387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2274" y="4968299"/>
              <a:ext cx="1661530" cy="1590533"/>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1552380" y="3490954"/>
            <a:ext cx="6092825" cy="461665"/>
          </a:xfrm>
          <a:prstGeom prst="rect">
            <a:avLst/>
          </a:prstGeom>
        </p:spPr>
        <p:txBody>
          <a:bodyPr>
            <a:spAutoFit/>
          </a:bodyPr>
          <a:lstStyle/>
          <a:p>
            <a:r>
              <a:rPr lang="vi-VN"/>
              <a:t>b) Hai vectơ có giá song song với nhau.</a:t>
            </a:r>
          </a:p>
        </p:txBody>
      </p:sp>
      <p:grpSp>
        <p:nvGrpSpPr>
          <p:cNvPr id="10" name="Group 9"/>
          <p:cNvGrpSpPr/>
          <p:nvPr/>
        </p:nvGrpSpPr>
        <p:grpSpPr>
          <a:xfrm>
            <a:off x="1911480" y="705432"/>
            <a:ext cx="10478141" cy="1569660"/>
            <a:chOff x="1710684" y="2431748"/>
            <a:chExt cx="10478141" cy="1569660"/>
          </a:xfrm>
        </p:grpSpPr>
        <p:sp>
          <p:nvSpPr>
            <p:cNvPr id="7" name="Rectangle 6"/>
            <p:cNvSpPr/>
            <p:nvPr/>
          </p:nvSpPr>
          <p:spPr>
            <a:xfrm>
              <a:off x="1710684" y="2431748"/>
              <a:ext cx="10478141" cy="1569660"/>
            </a:xfrm>
            <a:prstGeom prst="rect">
              <a:avLst/>
            </a:prstGeom>
          </p:spPr>
          <p:txBody>
            <a:bodyPr wrap="square">
              <a:spAutoFit/>
            </a:bodyPr>
            <a:lstStyle/>
            <a:p>
              <a:r>
                <a:rPr lang="vi-VN"/>
                <a:t>Cho hình hộp </a:t>
              </a:r>
              <a:r>
                <a:rPr lang="vi-VN" i="1">
                  <a:latin typeface="Times New Roman" panose="02020603050405020304" pitchFamily="18" charset="0"/>
                  <a:cs typeface="Times New Roman" panose="02020603050405020304" pitchFamily="18" charset="0"/>
                </a:rPr>
                <a:t>ABCD.A'B'C'D'</a:t>
              </a:r>
              <a:r>
                <a:rPr lang="vi-VN"/>
                <a:t> (H.2.7).</a:t>
              </a:r>
            </a:p>
            <a:p>
              <a:r>
                <a:rPr lang="vi-VN"/>
                <a:t>a) So sánh độ dài của hai vectơ</a:t>
              </a:r>
              <a:r>
                <a:rPr lang="en-US"/>
                <a:t> </a:t>
              </a:r>
              <a:r>
                <a:rPr lang="vi-VN"/>
                <a:t> </a:t>
              </a:r>
              <a:r>
                <a:rPr lang="en-US"/>
                <a:t>    </a:t>
              </a:r>
              <a:r>
                <a:rPr lang="vi-VN"/>
                <a:t>và</a:t>
              </a:r>
            </a:p>
            <a:p>
              <a:r>
                <a:rPr lang="vi-VN"/>
                <a:t>b) Nhận xét về giá của hai vectơ</a:t>
              </a:r>
              <a:r>
                <a:rPr lang="en-US"/>
                <a:t> </a:t>
              </a:r>
              <a:r>
                <a:rPr lang="vi-VN"/>
                <a:t> </a:t>
              </a:r>
              <a:r>
                <a:rPr lang="en-US"/>
                <a:t>   </a:t>
              </a:r>
              <a:r>
                <a:rPr lang="vi-VN"/>
                <a:t> và </a:t>
              </a:r>
            </a:p>
            <a:p>
              <a:r>
                <a:rPr lang="vi-VN"/>
                <a:t>c) Hai vect</a:t>
              </a:r>
              <a:r>
                <a:rPr lang="en-US"/>
                <a:t>ơ      </a:t>
              </a:r>
              <a:r>
                <a:rPr lang="vi-VN"/>
                <a:t> và </a:t>
              </a:r>
              <a:r>
                <a:rPr lang="en-US"/>
                <a:t>       </a:t>
              </a:r>
              <a:r>
                <a:rPr lang="vi-VN"/>
                <a:t>có cùng phương không? Có cùng hướng không?</a:t>
              </a: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937923006"/>
                </p:ext>
              </p:extLst>
            </p:nvPr>
          </p:nvGraphicFramePr>
          <p:xfrm>
            <a:off x="6110722" y="2755917"/>
            <a:ext cx="1633537" cy="493712"/>
          </p:xfrm>
          <a:graphic>
            <a:graphicData uri="http://schemas.openxmlformats.org/presentationml/2006/ole">
              <mc:AlternateContent xmlns:mc="http://schemas.openxmlformats.org/markup-compatibility/2006">
                <mc:Choice xmlns:v="urn:schemas-microsoft-com:vml" Requires="v">
                  <p:oleObj spid="_x0000_s183709" name="Equation" r:id="rId5" imgW="838080" imgH="253800" progId="Equation.DSMT4">
                    <p:embed/>
                  </p:oleObj>
                </mc:Choice>
                <mc:Fallback>
                  <p:oleObj name="Equation" r:id="rId5" imgW="838080" imgH="253800" progId="Equation.DSMT4">
                    <p:embed/>
                    <p:pic>
                      <p:nvPicPr>
                        <p:cNvPr id="0" name=""/>
                        <p:cNvPicPr/>
                        <p:nvPr/>
                      </p:nvPicPr>
                      <p:blipFill>
                        <a:blip r:embed="rId6"/>
                        <a:stretch>
                          <a:fillRect/>
                        </a:stretch>
                      </p:blipFill>
                      <p:spPr>
                        <a:xfrm>
                          <a:off x="6110722" y="2755917"/>
                          <a:ext cx="1633537" cy="4937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299310308"/>
                </p:ext>
              </p:extLst>
            </p:nvPr>
          </p:nvGraphicFramePr>
          <p:xfrm>
            <a:off x="6199087" y="3124154"/>
            <a:ext cx="1633537" cy="493712"/>
          </p:xfrm>
          <a:graphic>
            <a:graphicData uri="http://schemas.openxmlformats.org/presentationml/2006/ole">
              <mc:AlternateContent xmlns:mc="http://schemas.openxmlformats.org/markup-compatibility/2006">
                <mc:Choice xmlns:v="urn:schemas-microsoft-com:vml" Requires="v">
                  <p:oleObj spid="_x0000_s183710" name="Equation" r:id="rId7" imgW="838080" imgH="253800" progId="Equation.DSMT4">
                    <p:embed/>
                  </p:oleObj>
                </mc:Choice>
                <mc:Fallback>
                  <p:oleObj name="Equation" r:id="rId7" imgW="838080" imgH="253800" progId="Equation.DSMT4">
                    <p:embed/>
                    <p:pic>
                      <p:nvPicPr>
                        <p:cNvPr id="8" name="Object 7"/>
                        <p:cNvPicPr/>
                        <p:nvPr/>
                      </p:nvPicPr>
                      <p:blipFill>
                        <a:blip r:embed="rId8"/>
                        <a:stretch>
                          <a:fillRect/>
                        </a:stretch>
                      </p:blipFill>
                      <p:spPr>
                        <a:xfrm>
                          <a:off x="6199087" y="3124154"/>
                          <a:ext cx="1633537" cy="493712"/>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810686556"/>
                </p:ext>
              </p:extLst>
            </p:nvPr>
          </p:nvGraphicFramePr>
          <p:xfrm>
            <a:off x="3503612" y="3496423"/>
            <a:ext cx="1633537" cy="493712"/>
          </p:xfrm>
          <a:graphic>
            <a:graphicData uri="http://schemas.openxmlformats.org/presentationml/2006/ole">
              <mc:AlternateContent xmlns:mc="http://schemas.openxmlformats.org/markup-compatibility/2006">
                <mc:Choice xmlns:v="urn:schemas-microsoft-com:vml" Requires="v">
                  <p:oleObj spid="_x0000_s183711" name="Equation" r:id="rId9" imgW="838080" imgH="253800" progId="Equation.DSMT4">
                    <p:embed/>
                  </p:oleObj>
                </mc:Choice>
                <mc:Fallback>
                  <p:oleObj name="Equation" r:id="rId9" imgW="838080" imgH="253800" progId="Equation.DSMT4">
                    <p:embed/>
                    <p:pic>
                      <p:nvPicPr>
                        <p:cNvPr id="26" name="Object 25"/>
                        <p:cNvPicPr/>
                        <p:nvPr/>
                      </p:nvPicPr>
                      <p:blipFill>
                        <a:blip r:embed="rId8"/>
                        <a:stretch>
                          <a:fillRect/>
                        </a:stretch>
                      </p:blipFill>
                      <p:spPr>
                        <a:xfrm>
                          <a:off x="3503612" y="3496423"/>
                          <a:ext cx="1633537" cy="493712"/>
                        </a:xfrm>
                        <a:prstGeom prst="rect">
                          <a:avLst/>
                        </a:prstGeom>
                      </p:spPr>
                    </p:pic>
                  </p:oleObj>
                </mc:Fallback>
              </mc:AlternateContent>
            </a:graphicData>
          </a:graphic>
        </p:graphicFrame>
      </p:grpSp>
      <p:grpSp>
        <p:nvGrpSpPr>
          <p:cNvPr id="17" name="Group 16"/>
          <p:cNvGrpSpPr/>
          <p:nvPr/>
        </p:nvGrpSpPr>
        <p:grpSpPr>
          <a:xfrm>
            <a:off x="7466011" y="2506262"/>
            <a:ext cx="4322639" cy="3796970"/>
            <a:chOff x="7466011" y="2506262"/>
            <a:chExt cx="4322639" cy="3796970"/>
          </a:xfrm>
        </p:grpSpPr>
        <p:grpSp>
          <p:nvGrpSpPr>
            <p:cNvPr id="15" name="Group 14"/>
            <p:cNvGrpSpPr/>
            <p:nvPr/>
          </p:nvGrpSpPr>
          <p:grpSpPr>
            <a:xfrm>
              <a:off x="7466011" y="2506262"/>
              <a:ext cx="4322639" cy="3796970"/>
              <a:chOff x="7466011" y="2506262"/>
              <a:chExt cx="4322639" cy="3796970"/>
            </a:xfrm>
          </p:grpSpPr>
          <p:sp>
            <p:nvSpPr>
              <p:cNvPr id="41" name="Rounded Rectangle 40"/>
              <p:cNvSpPr/>
              <p:nvPr/>
            </p:nvSpPr>
            <p:spPr>
              <a:xfrm>
                <a:off x="7466011" y="2506262"/>
                <a:ext cx="4322639" cy="3796970"/>
              </a:xfrm>
              <a:prstGeom prst="roundRect">
                <a:avLst>
                  <a:gd name="adj" fmla="val 3935"/>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10"/>
              <a:stretch>
                <a:fillRect/>
              </a:stretch>
            </p:blipFill>
            <p:spPr>
              <a:xfrm>
                <a:off x="7694612" y="2643329"/>
                <a:ext cx="3711957" cy="2958392"/>
              </a:xfrm>
              <a:prstGeom prst="rect">
                <a:avLst/>
              </a:prstGeom>
            </p:spPr>
          </p:pic>
          <p:graphicFrame>
            <p:nvGraphicFramePr>
              <p:cNvPr id="14" name="Object 13"/>
              <p:cNvGraphicFramePr>
                <a:graphicFrameLocks noChangeAspect="1"/>
              </p:cNvGraphicFramePr>
              <p:nvPr>
                <p:extLst>
                  <p:ext uri="{D42A27DB-BD31-4B8C-83A1-F6EECF244321}">
                    <p14:modId xmlns:p14="http://schemas.microsoft.com/office/powerpoint/2010/main" val="2476595323"/>
                  </p:ext>
                </p:extLst>
              </p:nvPr>
            </p:nvGraphicFramePr>
            <p:xfrm>
              <a:off x="8776695" y="2558165"/>
              <a:ext cx="241723" cy="260317"/>
            </p:xfrm>
            <a:graphic>
              <a:graphicData uri="http://schemas.openxmlformats.org/presentationml/2006/ole">
                <mc:AlternateContent xmlns:mc="http://schemas.openxmlformats.org/markup-compatibility/2006">
                  <mc:Choice xmlns:v="urn:schemas-microsoft-com:vml" Requires="v">
                    <p:oleObj spid="_x0000_s183712" name="Equation" r:id="rId11" imgW="164880" imgH="177480" progId="Equation.DSMT4">
                      <p:embed/>
                    </p:oleObj>
                  </mc:Choice>
                  <mc:Fallback>
                    <p:oleObj name="Equation" r:id="rId11" imgW="164880" imgH="177480" progId="Equation.DSMT4">
                      <p:embed/>
                      <p:pic>
                        <p:nvPicPr>
                          <p:cNvPr id="0" name=""/>
                          <p:cNvPicPr/>
                          <p:nvPr/>
                        </p:nvPicPr>
                        <p:blipFill>
                          <a:blip r:embed="rId12"/>
                          <a:stretch>
                            <a:fillRect/>
                          </a:stretch>
                        </p:blipFill>
                        <p:spPr>
                          <a:xfrm>
                            <a:off x="8776695" y="2558165"/>
                            <a:ext cx="241723" cy="260317"/>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824813408"/>
                  </p:ext>
                </p:extLst>
              </p:nvPr>
            </p:nvGraphicFramePr>
            <p:xfrm>
              <a:off x="7744053" y="3608734"/>
              <a:ext cx="241723" cy="260317"/>
            </p:xfrm>
            <a:graphic>
              <a:graphicData uri="http://schemas.openxmlformats.org/presentationml/2006/ole">
                <mc:AlternateContent xmlns:mc="http://schemas.openxmlformats.org/markup-compatibility/2006">
                  <mc:Choice xmlns:v="urn:schemas-microsoft-com:vml" Requires="v">
                    <p:oleObj spid="_x0000_s183713" name="Equation" r:id="rId13" imgW="164880" imgH="177480" progId="Equation.DSMT4">
                      <p:embed/>
                    </p:oleObj>
                  </mc:Choice>
                  <mc:Fallback>
                    <p:oleObj name="Equation" r:id="rId13" imgW="164880" imgH="177480" progId="Equation.DSMT4">
                      <p:embed/>
                      <p:pic>
                        <p:nvPicPr>
                          <p:cNvPr id="14" name="Object 13"/>
                          <p:cNvPicPr/>
                          <p:nvPr/>
                        </p:nvPicPr>
                        <p:blipFill>
                          <a:blip r:embed="rId14"/>
                          <a:stretch>
                            <a:fillRect/>
                          </a:stretch>
                        </p:blipFill>
                        <p:spPr>
                          <a:xfrm>
                            <a:off x="7744053" y="3608734"/>
                            <a:ext cx="241723" cy="260317"/>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3437772777"/>
                  </p:ext>
                </p:extLst>
              </p:nvPr>
            </p:nvGraphicFramePr>
            <p:xfrm>
              <a:off x="10311680" y="3750538"/>
              <a:ext cx="241405" cy="279452"/>
            </p:xfrm>
            <a:graphic>
              <a:graphicData uri="http://schemas.openxmlformats.org/presentationml/2006/ole">
                <mc:AlternateContent xmlns:mc="http://schemas.openxmlformats.org/markup-compatibility/2006">
                  <mc:Choice xmlns:v="urn:schemas-microsoft-com:vml" Requires="v">
                    <p:oleObj spid="_x0000_s183714" name="Equation" r:id="rId15" imgW="164880" imgH="190440" progId="Equation.DSMT4">
                      <p:embed/>
                    </p:oleObj>
                  </mc:Choice>
                  <mc:Fallback>
                    <p:oleObj name="Equation" r:id="rId15" imgW="164880" imgH="190440" progId="Equation.DSMT4">
                      <p:embed/>
                      <p:pic>
                        <p:nvPicPr>
                          <p:cNvPr id="33" name="Object 32"/>
                          <p:cNvPicPr/>
                          <p:nvPr/>
                        </p:nvPicPr>
                        <p:blipFill>
                          <a:blip r:embed="rId16"/>
                          <a:stretch>
                            <a:fillRect/>
                          </a:stretch>
                        </p:blipFill>
                        <p:spPr>
                          <a:xfrm>
                            <a:off x="10311680" y="3750538"/>
                            <a:ext cx="241405" cy="279452"/>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924105293"/>
                  </p:ext>
                </p:extLst>
              </p:nvPr>
            </p:nvGraphicFramePr>
            <p:xfrm>
              <a:off x="11342592" y="2633796"/>
              <a:ext cx="278141" cy="259773"/>
            </p:xfrm>
            <a:graphic>
              <a:graphicData uri="http://schemas.openxmlformats.org/presentationml/2006/ole">
                <mc:AlternateContent xmlns:mc="http://schemas.openxmlformats.org/markup-compatibility/2006">
                  <mc:Choice xmlns:v="urn:schemas-microsoft-com:vml" Requires="v">
                    <p:oleObj spid="_x0000_s183715" name="Equation" r:id="rId17" imgW="190440" imgH="177480" progId="Equation.DSMT4">
                      <p:embed/>
                    </p:oleObj>
                  </mc:Choice>
                  <mc:Fallback>
                    <p:oleObj name="Equation" r:id="rId17" imgW="190440" imgH="177480" progId="Equation.DSMT4">
                      <p:embed/>
                      <p:pic>
                        <p:nvPicPr>
                          <p:cNvPr id="34" name="Object 33"/>
                          <p:cNvPicPr/>
                          <p:nvPr/>
                        </p:nvPicPr>
                        <p:blipFill>
                          <a:blip r:embed="rId18"/>
                          <a:stretch>
                            <a:fillRect/>
                          </a:stretch>
                        </p:blipFill>
                        <p:spPr>
                          <a:xfrm>
                            <a:off x="11342592" y="2633796"/>
                            <a:ext cx="278141" cy="259773"/>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3490778817"/>
                  </p:ext>
                </p:extLst>
              </p:nvPr>
            </p:nvGraphicFramePr>
            <p:xfrm>
              <a:off x="8599735" y="4243787"/>
              <a:ext cx="297821" cy="278141"/>
            </p:xfrm>
            <a:graphic>
              <a:graphicData uri="http://schemas.openxmlformats.org/presentationml/2006/ole">
                <mc:AlternateContent xmlns:mc="http://schemas.openxmlformats.org/markup-compatibility/2006">
                  <mc:Choice xmlns:v="urn:schemas-microsoft-com:vml" Requires="v">
                    <p:oleObj spid="_x0000_s183716" name="Equation" r:id="rId19" imgW="203040" imgH="190440" progId="Equation.DSMT4">
                      <p:embed/>
                    </p:oleObj>
                  </mc:Choice>
                  <mc:Fallback>
                    <p:oleObj name="Equation" r:id="rId19" imgW="203040" imgH="190440" progId="Equation.DSMT4">
                      <p:embed/>
                      <p:pic>
                        <p:nvPicPr>
                          <p:cNvPr id="14" name="Object 13"/>
                          <p:cNvPicPr/>
                          <p:nvPr/>
                        </p:nvPicPr>
                        <p:blipFill>
                          <a:blip r:embed="rId20"/>
                          <a:stretch>
                            <a:fillRect/>
                          </a:stretch>
                        </p:blipFill>
                        <p:spPr>
                          <a:xfrm>
                            <a:off x="8599735" y="4243787"/>
                            <a:ext cx="297821" cy="278141"/>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482983040"/>
                  </p:ext>
                </p:extLst>
              </p:nvPr>
            </p:nvGraphicFramePr>
            <p:xfrm>
              <a:off x="7595799" y="5540769"/>
              <a:ext cx="296508" cy="278141"/>
            </p:xfrm>
            <a:graphic>
              <a:graphicData uri="http://schemas.openxmlformats.org/presentationml/2006/ole">
                <mc:AlternateContent xmlns:mc="http://schemas.openxmlformats.org/markup-compatibility/2006">
                  <mc:Choice xmlns:v="urn:schemas-microsoft-com:vml" Requires="v">
                    <p:oleObj spid="_x0000_s183717" name="Equation" r:id="rId21" imgW="203040" imgH="190440" progId="Equation.DSMT4">
                      <p:embed/>
                    </p:oleObj>
                  </mc:Choice>
                  <mc:Fallback>
                    <p:oleObj name="Equation" r:id="rId21" imgW="203040" imgH="190440" progId="Equation.DSMT4">
                      <p:embed/>
                      <p:pic>
                        <p:nvPicPr>
                          <p:cNvPr id="33" name="Object 32"/>
                          <p:cNvPicPr/>
                          <p:nvPr/>
                        </p:nvPicPr>
                        <p:blipFill>
                          <a:blip r:embed="rId22"/>
                          <a:stretch>
                            <a:fillRect/>
                          </a:stretch>
                        </p:blipFill>
                        <p:spPr>
                          <a:xfrm>
                            <a:off x="7595799" y="5540769"/>
                            <a:ext cx="296508" cy="278141"/>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759175838"/>
                  </p:ext>
                </p:extLst>
              </p:nvPr>
            </p:nvGraphicFramePr>
            <p:xfrm>
              <a:off x="10015172" y="5521089"/>
              <a:ext cx="296508" cy="297821"/>
            </p:xfrm>
            <a:graphic>
              <a:graphicData uri="http://schemas.openxmlformats.org/presentationml/2006/ole">
                <mc:AlternateContent xmlns:mc="http://schemas.openxmlformats.org/markup-compatibility/2006">
                  <mc:Choice xmlns:v="urn:schemas-microsoft-com:vml" Requires="v">
                    <p:oleObj spid="_x0000_s183718" name="Equation" r:id="rId23" imgW="203040" imgH="203040" progId="Equation.DSMT4">
                      <p:embed/>
                    </p:oleObj>
                  </mc:Choice>
                  <mc:Fallback>
                    <p:oleObj name="Equation" r:id="rId23" imgW="203040" imgH="203040" progId="Equation.DSMT4">
                      <p:embed/>
                      <p:pic>
                        <p:nvPicPr>
                          <p:cNvPr id="34" name="Object 33"/>
                          <p:cNvPicPr/>
                          <p:nvPr/>
                        </p:nvPicPr>
                        <p:blipFill>
                          <a:blip r:embed="rId24"/>
                          <a:stretch>
                            <a:fillRect/>
                          </a:stretch>
                        </p:blipFill>
                        <p:spPr>
                          <a:xfrm>
                            <a:off x="10015172" y="5521089"/>
                            <a:ext cx="296508" cy="297821"/>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922202376"/>
                  </p:ext>
                </p:extLst>
              </p:nvPr>
            </p:nvGraphicFramePr>
            <p:xfrm>
              <a:off x="11047572" y="4497388"/>
              <a:ext cx="314876" cy="278141"/>
            </p:xfrm>
            <a:graphic>
              <a:graphicData uri="http://schemas.openxmlformats.org/presentationml/2006/ole">
                <mc:AlternateContent xmlns:mc="http://schemas.openxmlformats.org/markup-compatibility/2006">
                  <mc:Choice xmlns:v="urn:schemas-microsoft-com:vml" Requires="v">
                    <p:oleObj spid="_x0000_s183719" name="Equation" r:id="rId25" imgW="215640" imgH="190440" progId="Equation.DSMT4">
                      <p:embed/>
                    </p:oleObj>
                  </mc:Choice>
                  <mc:Fallback>
                    <p:oleObj name="Equation" r:id="rId25" imgW="215640" imgH="190440" progId="Equation.DSMT4">
                      <p:embed/>
                      <p:pic>
                        <p:nvPicPr>
                          <p:cNvPr id="35" name="Object 34"/>
                          <p:cNvPicPr/>
                          <p:nvPr/>
                        </p:nvPicPr>
                        <p:blipFill>
                          <a:blip r:embed="rId26"/>
                          <a:stretch>
                            <a:fillRect/>
                          </a:stretch>
                        </p:blipFill>
                        <p:spPr>
                          <a:xfrm>
                            <a:off x="11047572" y="4497388"/>
                            <a:ext cx="314876" cy="278141"/>
                          </a:xfrm>
                          <a:prstGeom prst="rect">
                            <a:avLst/>
                          </a:prstGeom>
                        </p:spPr>
                      </p:pic>
                    </p:oleObj>
                  </mc:Fallback>
                </mc:AlternateContent>
              </a:graphicData>
            </a:graphic>
          </p:graphicFrame>
        </p:grpSp>
        <p:sp>
          <p:nvSpPr>
            <p:cNvPr id="16" name="Rectangle 15"/>
            <p:cNvSpPr/>
            <p:nvPr/>
          </p:nvSpPr>
          <p:spPr>
            <a:xfrm>
              <a:off x="9241359" y="5811662"/>
              <a:ext cx="797013" cy="400110"/>
            </a:xfrm>
            <a:prstGeom prst="rect">
              <a:avLst/>
            </a:prstGeom>
          </p:spPr>
          <p:txBody>
            <a:bodyPr wrap="none">
              <a:spAutoFit/>
            </a:bodyPr>
            <a:lstStyle/>
            <a:p>
              <a:r>
                <a:rPr lang="en-US" sz="2000" b="1">
                  <a:solidFill>
                    <a:srgbClr val="FF0000"/>
                  </a:solidFill>
                </a:rPr>
                <a:t>H.2.7</a:t>
              </a:r>
            </a:p>
          </p:txBody>
        </p:sp>
      </p:grpSp>
      <p:pic>
        <p:nvPicPr>
          <p:cNvPr id="18" name="Picture 17"/>
          <p:cNvPicPr>
            <a:picLocks noChangeAspect="1"/>
          </p:cNvPicPr>
          <p:nvPr/>
        </p:nvPicPr>
        <p:blipFill>
          <a:blip r:embed="rId27"/>
          <a:stretch>
            <a:fillRect/>
          </a:stretch>
        </p:blipFill>
        <p:spPr>
          <a:xfrm>
            <a:off x="3996497" y="2669381"/>
            <a:ext cx="1049358" cy="227592"/>
          </a:xfrm>
          <a:prstGeom prst="rect">
            <a:avLst/>
          </a:prstGeom>
        </p:spPr>
      </p:pic>
      <p:sp>
        <p:nvSpPr>
          <p:cNvPr id="19" name="Rectangle 18"/>
          <p:cNvSpPr/>
          <p:nvPr/>
        </p:nvSpPr>
        <p:spPr>
          <a:xfrm>
            <a:off x="1586222" y="3063025"/>
            <a:ext cx="4820550" cy="461665"/>
          </a:xfrm>
          <a:prstGeom prst="rect">
            <a:avLst/>
          </a:prstGeom>
        </p:spPr>
        <p:txBody>
          <a:bodyPr wrap="none">
            <a:spAutoFit/>
          </a:bodyPr>
          <a:lstStyle/>
          <a:p>
            <a:r>
              <a:rPr lang="vi-VN"/>
              <a:t>a) Hai vectơ có độ dài bằng nhau.</a:t>
            </a:r>
          </a:p>
        </p:txBody>
      </p:sp>
      <p:sp>
        <p:nvSpPr>
          <p:cNvPr id="20" name="Rectangle 19"/>
          <p:cNvSpPr/>
          <p:nvPr/>
        </p:nvSpPr>
        <p:spPr>
          <a:xfrm>
            <a:off x="1546439" y="3883746"/>
            <a:ext cx="5705408" cy="461665"/>
          </a:xfrm>
          <a:prstGeom prst="rect">
            <a:avLst/>
          </a:prstGeom>
        </p:spPr>
        <p:txBody>
          <a:bodyPr wrap="none">
            <a:spAutoFit/>
          </a:bodyPr>
          <a:lstStyle/>
          <a:p>
            <a:r>
              <a:rPr lang="vi-VN"/>
              <a:t>c) Hai vectơ cùng phương, cùng hướng.</a:t>
            </a:r>
          </a:p>
        </p:txBody>
      </p:sp>
      <p:pic>
        <p:nvPicPr>
          <p:cNvPr id="21" name="Picture 20"/>
          <p:cNvPicPr>
            <a:picLocks noChangeAspect="1"/>
          </p:cNvPicPr>
          <p:nvPr/>
        </p:nvPicPr>
        <p:blipFill>
          <a:blip r:embed="rId28"/>
          <a:stretch>
            <a:fillRect/>
          </a:stretch>
        </p:blipFill>
        <p:spPr>
          <a:xfrm>
            <a:off x="77537" y="747584"/>
            <a:ext cx="1615580" cy="1548518"/>
          </a:xfrm>
          <a:prstGeom prst="rect">
            <a:avLst/>
          </a:prstGeom>
        </p:spPr>
      </p:pic>
    </p:spTree>
    <p:extLst>
      <p:ext uri="{BB962C8B-B14F-4D97-AF65-F5344CB8AC3E}">
        <p14:creationId xmlns:p14="http://schemas.microsoft.com/office/powerpoint/2010/main" val="4143820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ounded Rectangle 45"/>
          <p:cNvSpPr/>
          <p:nvPr/>
        </p:nvSpPr>
        <p:spPr>
          <a:xfrm>
            <a:off x="1598612" y="4244641"/>
            <a:ext cx="10408444" cy="2471515"/>
          </a:xfrm>
          <a:prstGeom prst="roundRect">
            <a:avLst>
              <a:gd name="adj" fmla="val 5585"/>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96712" y="28080"/>
            <a:ext cx="12092113" cy="1828799"/>
            <a:chOff x="134408" y="456540"/>
            <a:chExt cx="12092113" cy="1828799"/>
          </a:xfrm>
        </p:grpSpPr>
        <p:pic>
          <p:nvPicPr>
            <p:cNvPr id="18" name="Picture 17"/>
            <p:cNvPicPr>
              <a:picLocks noChangeAspect="1"/>
            </p:cNvPicPr>
            <p:nvPr/>
          </p:nvPicPr>
          <p:blipFill>
            <a:blip r:embed="rId4"/>
            <a:stretch>
              <a:fillRect/>
            </a:stretch>
          </p:blipFill>
          <p:spPr>
            <a:xfrm>
              <a:off x="134408" y="456540"/>
              <a:ext cx="12066940" cy="1828799"/>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362733" y="506678"/>
                  <a:ext cx="11863788" cy="1648721"/>
                </a:xfrm>
                <a:prstGeom prst="rect">
                  <a:avLst/>
                </a:prstGeom>
              </p:spPr>
              <p:txBody>
                <a:bodyPr wrap="square">
                  <a:spAutoFit/>
                </a:bodyPr>
                <a:lstStyle/>
                <a:p>
                  <a:pPr marL="342900" indent="-342900">
                    <a:buFont typeface="Wingdings" panose="05000000000000000000" pitchFamily="2" charset="2"/>
                    <a:buChar char="v"/>
                  </a:pPr>
                  <a:r>
                    <a:rPr lang="vi-VN"/>
                    <a:t>Hai vectơ được gọi là </a:t>
                  </a:r>
                  <a:r>
                    <a:rPr lang="vi-VN">
                      <a:solidFill>
                        <a:srgbClr val="C00000"/>
                      </a:solidFill>
                    </a:rPr>
                    <a:t>cùng phương </a:t>
                  </a:r>
                  <a:r>
                    <a:rPr lang="vi-VN"/>
                    <a:t>nếu chúng có giá song song hoặc trùng nhau.</a:t>
                  </a:r>
                </a:p>
                <a:p>
                  <a:pPr marL="342900" indent="-342900">
                    <a:buFont typeface="Wingdings" panose="05000000000000000000" pitchFamily="2" charset="2"/>
                    <a:buChar char="v"/>
                  </a:pPr>
                  <a:r>
                    <a:rPr lang="vi-VN"/>
                    <a:t>Nếu hai vectơ cùng phương thì chúng cùng hướng hoặc ngược hướng.</a:t>
                  </a:r>
                </a:p>
                <a:p>
                  <a:pPr marL="342900" indent="-342900">
                    <a:buFont typeface="Wingdings" panose="05000000000000000000" pitchFamily="2" charset="2"/>
                    <a:buChar char="v"/>
                  </a:pPr>
                  <a:r>
                    <a:rPr lang="vi-VN"/>
                    <a:t>Hai vect</a:t>
                  </a:r>
                  <a:r>
                    <a:rPr lang="en-US"/>
                    <a:t>ơ</a:t>
                  </a:r>
                  <a:r>
                    <a:rPr lang="vi-VN"/>
                    <a:t>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𝑎</m:t>
                          </m:r>
                        </m:e>
                      </m:acc>
                    </m:oMath>
                  </a14:m>
                  <a:r>
                    <a:rPr lang="en-US"/>
                    <a:t> </a:t>
                  </a:r>
                  <a:r>
                    <a:rPr lang="vi-VN"/>
                    <a:t>và </a:t>
                  </a:r>
                  <a14:m>
                    <m:oMath xmlns:m="http://schemas.openxmlformats.org/officeDocument/2006/math">
                      <m:acc>
                        <m:accPr>
                          <m:chr m:val="⃗"/>
                          <m:ctrlPr>
                            <a:rPr lang="en-US" i="1">
                              <a:latin typeface="Cambria Math" panose="02040503050406030204" pitchFamily="18" charset="0"/>
                            </a:rPr>
                          </m:ctrlPr>
                        </m:accPr>
                        <m:e>
                          <m:r>
                            <a:rPr lang="en-US" b="0" i="1" smtClean="0">
                              <a:latin typeface="Cambria Math" panose="02040503050406030204" pitchFamily="18" charset="0"/>
                            </a:rPr>
                            <m:t>𝑏</m:t>
                          </m:r>
                        </m:e>
                      </m:acc>
                    </m:oMath>
                  </a14:m>
                  <a:r>
                    <a:rPr lang="en-US"/>
                    <a:t> </a:t>
                  </a:r>
                  <a:r>
                    <a:rPr lang="vi-VN"/>
                    <a:t>được gọi là bằng nhau, kí hiệu</a:t>
                  </a:r>
                  <a:r>
                    <a:rPr lang="en-US"/>
                    <a:t>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𝑎</m:t>
                          </m:r>
                        </m:e>
                      </m:acc>
                      <m:r>
                        <a:rPr lang="en-US" b="0" i="1" smtClean="0">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𝑏</m:t>
                          </m:r>
                        </m:e>
                      </m:acc>
                    </m:oMath>
                  </a14:m>
                  <a:r>
                    <a:rPr lang="vi-VN"/>
                    <a:t>, nếu chúng có cùng độ dài và cùng hướng.</a:t>
                  </a:r>
                  <a:endParaRPr lang="en-US"/>
                </a:p>
              </p:txBody>
            </p:sp>
          </mc:Choice>
          <mc:Fallback xmlns="">
            <p:sp>
              <p:nvSpPr>
                <p:cNvPr id="7" name="Rectangle 6"/>
                <p:cNvSpPr>
                  <a:spLocks noRot="1" noChangeAspect="1" noMove="1" noResize="1" noEditPoints="1" noAdjustHandles="1" noChangeArrowheads="1" noChangeShapeType="1" noTextEdit="1"/>
                </p:cNvSpPr>
                <p:nvPr/>
              </p:nvSpPr>
              <p:spPr>
                <a:xfrm>
                  <a:off x="362733" y="506678"/>
                  <a:ext cx="11863788" cy="1648721"/>
                </a:xfrm>
                <a:prstGeom prst="rect">
                  <a:avLst/>
                </a:prstGeom>
                <a:blipFill>
                  <a:blip r:embed="rId5"/>
                  <a:stretch>
                    <a:fillRect l="-668" t="-2593" b="-6296"/>
                  </a:stretch>
                </a:blipFill>
              </p:spPr>
              <p:txBody>
                <a:bodyPr/>
                <a:lstStyle/>
                <a:p>
                  <a:r>
                    <a:rPr lang="en-US">
                      <a:noFill/>
                    </a:rPr>
                    <a:t> </a:t>
                  </a:r>
                </a:p>
              </p:txBody>
            </p:sp>
          </mc:Fallback>
        </mc:AlternateContent>
      </p:grpSp>
      <p:grpSp>
        <p:nvGrpSpPr>
          <p:cNvPr id="8" name="Group 7"/>
          <p:cNvGrpSpPr/>
          <p:nvPr/>
        </p:nvGrpSpPr>
        <p:grpSpPr>
          <a:xfrm>
            <a:off x="231877" y="1845529"/>
            <a:ext cx="11790814" cy="838200"/>
            <a:chOff x="247197" y="2152419"/>
            <a:chExt cx="11790814" cy="838200"/>
          </a:xfrm>
        </p:grpSpPr>
        <p:pic>
          <p:nvPicPr>
            <p:cNvPr id="3" name="Picture 2"/>
            <p:cNvPicPr>
              <a:picLocks noChangeAspect="1"/>
            </p:cNvPicPr>
            <p:nvPr/>
          </p:nvPicPr>
          <p:blipFill rotWithShape="1">
            <a:blip r:embed="rId6"/>
            <a:srcRect l="24456" t="15047" r="1143" b="-471"/>
            <a:stretch/>
          </p:blipFill>
          <p:spPr>
            <a:xfrm>
              <a:off x="247197" y="2152419"/>
              <a:ext cx="838200" cy="838200"/>
            </a:xfrm>
            <a:prstGeom prst="rect">
              <a:avLst/>
            </a:prstGeom>
          </p:spPr>
        </p:pic>
        <p:sp>
          <p:nvSpPr>
            <p:cNvPr id="4" name="Rounded Rectangle 3"/>
            <p:cNvSpPr/>
            <p:nvPr/>
          </p:nvSpPr>
          <p:spPr>
            <a:xfrm>
              <a:off x="1114104" y="2209800"/>
              <a:ext cx="10923907" cy="780819"/>
            </a:xfrm>
            <a:prstGeom prst="roundRect">
              <a:avLst>
                <a:gd name="adj" fmla="val 11297"/>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7"/>
            <a:stretch>
              <a:fillRect/>
            </a:stretch>
          </p:blipFill>
          <p:spPr>
            <a:xfrm>
              <a:off x="1213257" y="2321161"/>
              <a:ext cx="10772130" cy="646232"/>
            </a:xfrm>
            <a:prstGeom prst="rect">
              <a:avLst/>
            </a:prstGeom>
          </p:spPr>
        </p:pic>
      </p:grpSp>
      <p:grpSp>
        <p:nvGrpSpPr>
          <p:cNvPr id="10" name="Group 9"/>
          <p:cNvGrpSpPr/>
          <p:nvPr/>
        </p:nvGrpSpPr>
        <p:grpSpPr>
          <a:xfrm>
            <a:off x="3884612" y="2793662"/>
            <a:ext cx="8138079" cy="1066800"/>
            <a:chOff x="1200152" y="3505200"/>
            <a:chExt cx="8138079" cy="1066800"/>
          </a:xfrm>
        </p:grpSpPr>
        <p:sp>
          <p:nvSpPr>
            <p:cNvPr id="9" name="Rectangle 8"/>
            <p:cNvSpPr/>
            <p:nvPr/>
          </p:nvSpPr>
          <p:spPr>
            <a:xfrm>
              <a:off x="1352552" y="3583611"/>
              <a:ext cx="7644912" cy="830997"/>
            </a:xfrm>
            <a:prstGeom prst="rect">
              <a:avLst/>
            </a:prstGeom>
          </p:spPr>
          <p:txBody>
            <a:bodyPr wrap="square">
              <a:spAutoFit/>
            </a:bodyPr>
            <a:lstStyle/>
            <a:p>
              <a:pPr marL="342900" indent="-342900">
                <a:buFont typeface="Wingdings" panose="05000000000000000000" pitchFamily="2" charset="2"/>
                <a:buChar char="v"/>
              </a:pPr>
              <a:r>
                <a:rPr lang="vi-VN"/>
                <a:t>Hai vectơ cùng bằng một vectơ thứ ba thì chúng bằng nhau vì chúng có cùng hướng và cùng độ dài.</a:t>
              </a:r>
              <a:endParaRPr lang="en-US"/>
            </a:p>
          </p:txBody>
        </p:sp>
        <p:sp>
          <p:nvSpPr>
            <p:cNvPr id="34" name="Rounded Rectangle 33"/>
            <p:cNvSpPr/>
            <p:nvPr/>
          </p:nvSpPr>
          <p:spPr>
            <a:xfrm>
              <a:off x="1200152" y="3505200"/>
              <a:ext cx="8138079" cy="1066800"/>
            </a:xfrm>
            <a:prstGeom prst="roundRect">
              <a:avLst>
                <a:gd name="adj" fmla="val 9285"/>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3" name="Object 12"/>
          <p:cNvGraphicFramePr>
            <a:graphicFrameLocks noChangeAspect="1"/>
          </p:cNvGraphicFramePr>
          <p:nvPr>
            <p:extLst>
              <p:ext uri="{D42A27DB-BD31-4B8C-83A1-F6EECF244321}">
                <p14:modId xmlns:p14="http://schemas.microsoft.com/office/powerpoint/2010/main" val="929454857"/>
              </p:ext>
            </p:extLst>
          </p:nvPr>
        </p:nvGraphicFramePr>
        <p:xfrm>
          <a:off x="1456780" y="2746877"/>
          <a:ext cx="2177888" cy="1113693"/>
        </p:xfrm>
        <a:graphic>
          <a:graphicData uri="http://schemas.openxmlformats.org/presentationml/2006/ole">
            <mc:AlternateContent xmlns:mc="http://schemas.openxmlformats.org/markup-compatibility/2006">
              <mc:Choice xmlns:v="urn:schemas-microsoft-com:vml" Requires="v">
                <p:oleObj spid="_x0000_s153054" name="Equation" r:id="rId8" imgW="1117440" imgH="571320" progId="Equation.DSMT4">
                  <p:embed/>
                </p:oleObj>
              </mc:Choice>
              <mc:Fallback>
                <p:oleObj name="Equation" r:id="rId8" imgW="1117440" imgH="571320" progId="Equation.DSMT4">
                  <p:embed/>
                  <p:pic>
                    <p:nvPicPr>
                      <p:cNvPr id="0" name=""/>
                      <p:cNvPicPr/>
                      <p:nvPr/>
                    </p:nvPicPr>
                    <p:blipFill>
                      <a:blip r:embed="rId9"/>
                      <a:stretch>
                        <a:fillRect/>
                      </a:stretch>
                    </p:blipFill>
                    <p:spPr>
                      <a:xfrm>
                        <a:off x="1456780" y="2746877"/>
                        <a:ext cx="2177888" cy="1113693"/>
                      </a:xfrm>
                      <a:prstGeom prst="rect">
                        <a:avLst/>
                      </a:prstGeom>
                    </p:spPr>
                  </p:pic>
                </p:oleObj>
              </mc:Fallback>
            </mc:AlternateContent>
          </a:graphicData>
        </a:graphic>
      </p:graphicFrame>
      <p:sp>
        <p:nvSpPr>
          <p:cNvPr id="14" name="Rectangle 13"/>
          <p:cNvSpPr/>
          <p:nvPr/>
        </p:nvSpPr>
        <p:spPr>
          <a:xfrm>
            <a:off x="1466481" y="5885160"/>
            <a:ext cx="10540575" cy="830997"/>
          </a:xfrm>
          <a:prstGeom prst="rect">
            <a:avLst/>
          </a:prstGeom>
        </p:spPr>
        <p:txBody>
          <a:bodyPr wrap="square">
            <a:spAutoFit/>
          </a:bodyPr>
          <a:lstStyle/>
          <a:p>
            <a:pPr marL="342900" indent="-342900">
              <a:buFont typeface="Wingdings" panose="05000000000000000000" pitchFamily="2" charset="2"/>
              <a:buChar char="v"/>
            </a:pPr>
            <a:r>
              <a:rPr lang="en-US"/>
              <a:t>Q</a:t>
            </a:r>
            <a:r>
              <a:rPr lang="vi-VN"/>
              <a:t>uy ước vect</a:t>
            </a:r>
            <a:r>
              <a:rPr lang="en-US"/>
              <a:t>ơ</a:t>
            </a:r>
            <a:r>
              <a:rPr lang="vi-VN"/>
              <a:t>-không có độ dài là 0, cùng hướng</a:t>
            </a:r>
            <a:r>
              <a:rPr lang="en-US"/>
              <a:t>, </a:t>
            </a:r>
            <a:r>
              <a:rPr lang="vi-VN"/>
              <a:t>phương với mọi vectơ. </a:t>
            </a:r>
            <a:endParaRPr lang="en-US"/>
          </a:p>
          <a:p>
            <a:r>
              <a:rPr lang="en-US"/>
              <a:t>    </a:t>
            </a:r>
            <a:r>
              <a:rPr lang="vi-VN"/>
              <a:t>Do đó, các vectơ không đều bằng nhau và được kí hiệu chung là </a:t>
            </a:r>
            <a:r>
              <a:rPr lang="en-US"/>
              <a:t>  </a:t>
            </a:r>
            <a:r>
              <a:rPr lang="vi-VN"/>
              <a:t>.</a:t>
            </a:r>
            <a:endParaRPr lang="en-US"/>
          </a:p>
        </p:txBody>
      </p:sp>
      <p:grpSp>
        <p:nvGrpSpPr>
          <p:cNvPr id="19" name="Group 18"/>
          <p:cNvGrpSpPr/>
          <p:nvPr/>
        </p:nvGrpSpPr>
        <p:grpSpPr>
          <a:xfrm>
            <a:off x="1503397" y="4325420"/>
            <a:ext cx="10519294" cy="830997"/>
            <a:chOff x="1217613" y="4324445"/>
            <a:chExt cx="10519294" cy="830997"/>
          </a:xfrm>
        </p:grpSpPr>
        <p:sp>
          <p:nvSpPr>
            <p:cNvPr id="16" name="Rectangle 15"/>
            <p:cNvSpPr/>
            <p:nvPr/>
          </p:nvSpPr>
          <p:spPr>
            <a:xfrm>
              <a:off x="1217613" y="4324445"/>
              <a:ext cx="10519294" cy="830997"/>
            </a:xfrm>
            <a:prstGeom prst="rect">
              <a:avLst/>
            </a:prstGeom>
          </p:spPr>
          <p:txBody>
            <a:bodyPr wrap="square">
              <a:spAutoFit/>
            </a:bodyPr>
            <a:lstStyle/>
            <a:p>
              <a:pPr marL="342900" indent="-342900">
                <a:buFont typeface="Wingdings" panose="05000000000000000000" pitchFamily="2" charset="2"/>
                <a:buChar char="v"/>
              </a:pPr>
              <a:r>
                <a:rPr lang="vi-VN"/>
                <a:t>Trong không gian, với mỗi điểm O và vectơ </a:t>
              </a:r>
              <a:r>
                <a:rPr lang="en-US"/>
                <a:t>   </a:t>
              </a:r>
              <a:r>
                <a:rPr lang="vi-VN"/>
                <a:t>cho trước, có duy nhất điểm M sao cho </a:t>
              </a:r>
              <a:r>
                <a:rPr lang="en-US"/>
                <a:t>             </a:t>
              </a:r>
              <a:r>
                <a:rPr lang="vi-VN"/>
                <a:t>.</a:t>
              </a:r>
            </a:p>
          </p:txBody>
        </p:sp>
        <p:graphicFrame>
          <p:nvGraphicFramePr>
            <p:cNvPr id="39" name="Object 38"/>
            <p:cNvGraphicFramePr>
              <a:graphicFrameLocks noChangeAspect="1"/>
            </p:cNvGraphicFramePr>
            <p:nvPr>
              <p:extLst>
                <p:ext uri="{D42A27DB-BD31-4B8C-83A1-F6EECF244321}">
                  <p14:modId xmlns:p14="http://schemas.microsoft.com/office/powerpoint/2010/main" val="3551545562"/>
                </p:ext>
              </p:extLst>
            </p:nvPr>
          </p:nvGraphicFramePr>
          <p:xfrm>
            <a:off x="7541823" y="4389804"/>
            <a:ext cx="271462" cy="369887"/>
          </p:xfrm>
          <a:graphic>
            <a:graphicData uri="http://schemas.openxmlformats.org/presentationml/2006/ole">
              <mc:AlternateContent xmlns:mc="http://schemas.openxmlformats.org/markup-compatibility/2006">
                <mc:Choice xmlns:v="urn:schemas-microsoft-com:vml" Requires="v">
                  <p:oleObj spid="_x0000_s153055" name="Equation" r:id="rId10" imgW="139680" imgH="190440" progId="Equation.DSMT4">
                    <p:embed/>
                  </p:oleObj>
                </mc:Choice>
                <mc:Fallback>
                  <p:oleObj name="Equation" r:id="rId10" imgW="139680" imgH="190440" progId="Equation.DSMT4">
                    <p:embed/>
                    <p:pic>
                      <p:nvPicPr>
                        <p:cNvPr id="13" name="Object 12"/>
                        <p:cNvPicPr/>
                        <p:nvPr/>
                      </p:nvPicPr>
                      <p:blipFill>
                        <a:blip r:embed="rId11"/>
                        <a:stretch>
                          <a:fillRect/>
                        </a:stretch>
                      </p:blipFill>
                      <p:spPr>
                        <a:xfrm>
                          <a:off x="7541823" y="4389804"/>
                          <a:ext cx="271462" cy="369887"/>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2586798044"/>
                </p:ext>
              </p:extLst>
            </p:nvPr>
          </p:nvGraphicFramePr>
          <p:xfrm>
            <a:off x="3110584" y="4643488"/>
            <a:ext cx="1209675" cy="468312"/>
          </p:xfrm>
          <a:graphic>
            <a:graphicData uri="http://schemas.openxmlformats.org/presentationml/2006/ole">
              <mc:AlternateContent xmlns:mc="http://schemas.openxmlformats.org/markup-compatibility/2006">
                <mc:Choice xmlns:v="urn:schemas-microsoft-com:vml" Requires="v">
                  <p:oleObj spid="_x0000_s153056" name="Equation" r:id="rId12" imgW="622080" imgH="241200" progId="Equation.DSMT4">
                    <p:embed/>
                  </p:oleObj>
                </mc:Choice>
                <mc:Fallback>
                  <p:oleObj name="Equation" r:id="rId12" imgW="622080" imgH="241200" progId="Equation.DSMT4">
                    <p:embed/>
                    <p:pic>
                      <p:nvPicPr>
                        <p:cNvPr id="39" name="Object 38"/>
                        <p:cNvPicPr/>
                        <p:nvPr/>
                      </p:nvPicPr>
                      <p:blipFill>
                        <a:blip r:embed="rId13"/>
                        <a:stretch>
                          <a:fillRect/>
                        </a:stretch>
                      </p:blipFill>
                      <p:spPr>
                        <a:xfrm>
                          <a:off x="3110584" y="4643488"/>
                          <a:ext cx="1209675" cy="468312"/>
                        </a:xfrm>
                        <a:prstGeom prst="rect">
                          <a:avLst/>
                        </a:prstGeom>
                      </p:spPr>
                    </p:pic>
                  </p:oleObj>
                </mc:Fallback>
              </mc:AlternateContent>
            </a:graphicData>
          </a:graphic>
        </p:graphicFrame>
      </p:grpSp>
      <p:grpSp>
        <p:nvGrpSpPr>
          <p:cNvPr id="21" name="Group 20"/>
          <p:cNvGrpSpPr/>
          <p:nvPr/>
        </p:nvGrpSpPr>
        <p:grpSpPr>
          <a:xfrm>
            <a:off x="1494867" y="5050264"/>
            <a:ext cx="10382215" cy="893700"/>
            <a:chOff x="1564616" y="5002280"/>
            <a:chExt cx="10382215" cy="893700"/>
          </a:xfrm>
        </p:grpSpPr>
        <p:sp>
          <p:nvSpPr>
            <p:cNvPr id="17" name="Rectangle 16"/>
            <p:cNvSpPr/>
            <p:nvPr/>
          </p:nvSpPr>
          <p:spPr>
            <a:xfrm>
              <a:off x="1564616" y="5064983"/>
              <a:ext cx="10382215" cy="830997"/>
            </a:xfrm>
            <a:prstGeom prst="rect">
              <a:avLst/>
            </a:prstGeom>
          </p:spPr>
          <p:txBody>
            <a:bodyPr wrap="square">
              <a:spAutoFit/>
            </a:bodyPr>
            <a:lstStyle/>
            <a:p>
              <a:pPr marL="342900" indent="-342900">
                <a:buFont typeface="Wingdings" panose="05000000000000000000" pitchFamily="2" charset="2"/>
                <a:buChar char="v"/>
              </a:pPr>
              <a:r>
                <a:rPr lang="vi-VN"/>
                <a:t>Các vectơ có điểm đầu và điểm cuối trùng nhau, ví dụ như</a:t>
              </a:r>
              <a:r>
                <a:rPr lang="en-US"/>
                <a:t>                  </a:t>
              </a:r>
              <a:r>
                <a:rPr lang="vi-VN"/>
                <a:t>gọi là các vect</a:t>
              </a:r>
              <a:r>
                <a:rPr lang="en-US"/>
                <a:t>ơ</a:t>
              </a:r>
              <a:r>
                <a:rPr lang="vi-VN"/>
                <a:t>-không.</a:t>
              </a:r>
            </a:p>
          </p:txBody>
        </p:sp>
        <p:graphicFrame>
          <p:nvGraphicFramePr>
            <p:cNvPr id="45" name="Object 44"/>
            <p:cNvGraphicFramePr>
              <a:graphicFrameLocks noChangeAspect="1"/>
            </p:cNvGraphicFramePr>
            <p:nvPr>
              <p:extLst>
                <p:ext uri="{D42A27DB-BD31-4B8C-83A1-F6EECF244321}">
                  <p14:modId xmlns:p14="http://schemas.microsoft.com/office/powerpoint/2010/main" val="1816559391"/>
                </p:ext>
              </p:extLst>
            </p:nvPr>
          </p:nvGraphicFramePr>
          <p:xfrm>
            <a:off x="9974161" y="5002280"/>
            <a:ext cx="1435100" cy="542925"/>
          </p:xfrm>
          <a:graphic>
            <a:graphicData uri="http://schemas.openxmlformats.org/presentationml/2006/ole">
              <mc:AlternateContent xmlns:mc="http://schemas.openxmlformats.org/markup-compatibility/2006">
                <mc:Choice xmlns:v="urn:schemas-microsoft-com:vml" Requires="v">
                  <p:oleObj spid="_x0000_s153057" name="Equation" r:id="rId14" imgW="736560" imgH="279360" progId="Equation.DSMT4">
                    <p:embed/>
                  </p:oleObj>
                </mc:Choice>
                <mc:Fallback>
                  <p:oleObj name="Equation" r:id="rId14" imgW="736560" imgH="279360" progId="Equation.DSMT4">
                    <p:embed/>
                    <p:pic>
                      <p:nvPicPr>
                        <p:cNvPr id="13" name="Object 12"/>
                        <p:cNvPicPr/>
                        <p:nvPr/>
                      </p:nvPicPr>
                      <p:blipFill>
                        <a:blip r:embed="rId15"/>
                        <a:stretch>
                          <a:fillRect/>
                        </a:stretch>
                      </p:blipFill>
                      <p:spPr>
                        <a:xfrm>
                          <a:off x="9974161" y="5002280"/>
                          <a:ext cx="1435100" cy="542925"/>
                        </a:xfrm>
                        <a:prstGeom prst="rect">
                          <a:avLst/>
                        </a:prstGeom>
                      </p:spPr>
                    </p:pic>
                  </p:oleObj>
                </mc:Fallback>
              </mc:AlternateContent>
            </a:graphicData>
          </a:graphic>
        </p:graphicFrame>
      </p:grpSp>
      <p:pic>
        <p:nvPicPr>
          <p:cNvPr id="29" name="Picture 28"/>
          <p:cNvPicPr>
            <a:picLocks noChangeAspect="1"/>
          </p:cNvPicPr>
          <p:nvPr/>
        </p:nvPicPr>
        <p:blipFill rotWithShape="1">
          <a:blip r:embed="rId16"/>
          <a:srcRect l="14886" t="-1" r="15355" b="26450"/>
          <a:stretch/>
        </p:blipFill>
        <p:spPr>
          <a:xfrm>
            <a:off x="-70762" y="3790079"/>
            <a:ext cx="1704475" cy="970587"/>
          </a:xfrm>
          <a:prstGeom prst="rect">
            <a:avLst/>
          </a:prstGeom>
        </p:spPr>
      </p:pic>
      <p:graphicFrame>
        <p:nvGraphicFramePr>
          <p:cNvPr id="47" name="Object 46"/>
          <p:cNvGraphicFramePr>
            <a:graphicFrameLocks noChangeAspect="1"/>
          </p:cNvGraphicFramePr>
          <p:nvPr>
            <p:extLst>
              <p:ext uri="{D42A27DB-BD31-4B8C-83A1-F6EECF244321}">
                <p14:modId xmlns:p14="http://schemas.microsoft.com/office/powerpoint/2010/main" val="1339598399"/>
              </p:ext>
            </p:extLst>
          </p:nvPr>
        </p:nvGraphicFramePr>
        <p:xfrm>
          <a:off x="10686521" y="6201098"/>
          <a:ext cx="247650" cy="469900"/>
        </p:xfrm>
        <a:graphic>
          <a:graphicData uri="http://schemas.openxmlformats.org/presentationml/2006/ole">
            <mc:AlternateContent xmlns:mc="http://schemas.openxmlformats.org/markup-compatibility/2006">
              <mc:Choice xmlns:v="urn:schemas-microsoft-com:vml" Requires="v">
                <p:oleObj spid="_x0000_s153058" name="Equation" r:id="rId17" imgW="126720" imgH="241200" progId="Equation.DSMT4">
                  <p:embed/>
                </p:oleObj>
              </mc:Choice>
              <mc:Fallback>
                <p:oleObj name="Equation" r:id="rId17" imgW="126720" imgH="241200" progId="Equation.DSMT4">
                  <p:embed/>
                  <p:pic>
                    <p:nvPicPr>
                      <p:cNvPr id="13" name="Object 12"/>
                      <p:cNvPicPr/>
                      <p:nvPr/>
                    </p:nvPicPr>
                    <p:blipFill>
                      <a:blip r:embed="rId18"/>
                      <a:stretch>
                        <a:fillRect/>
                      </a:stretch>
                    </p:blipFill>
                    <p:spPr>
                      <a:xfrm>
                        <a:off x="10686521" y="6201098"/>
                        <a:ext cx="247650" cy="469900"/>
                      </a:xfrm>
                      <a:prstGeom prst="rect">
                        <a:avLst/>
                      </a:prstGeom>
                    </p:spPr>
                  </p:pic>
                </p:oleObj>
              </mc:Fallback>
            </mc:AlternateContent>
          </a:graphicData>
        </a:graphic>
      </p:graphicFrame>
    </p:spTree>
    <p:extLst>
      <p:ext uri="{BB962C8B-B14F-4D97-AF65-F5344CB8AC3E}">
        <p14:creationId xmlns:p14="http://schemas.microsoft.com/office/powerpoint/2010/main" val="38518916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wipe(left)">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21"/>
          <p:cNvGrpSpPr/>
          <p:nvPr/>
        </p:nvGrpSpPr>
        <p:grpSpPr>
          <a:xfrm>
            <a:off x="258697" y="186105"/>
            <a:ext cx="11845923" cy="1404570"/>
            <a:chOff x="-124332" y="4922885"/>
            <a:chExt cx="11845923" cy="1404570"/>
          </a:xfrm>
        </p:grpSpPr>
        <p:sp>
          <p:nvSpPr>
            <p:cNvPr id="23" name="Rounded Rectangle 22"/>
            <p:cNvSpPr/>
            <p:nvPr/>
          </p:nvSpPr>
          <p:spPr>
            <a:xfrm>
              <a:off x="404216" y="4922893"/>
              <a:ext cx="11317375" cy="1399485"/>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4" name="Oval 23"/>
            <p:cNvSpPr/>
            <p:nvPr/>
          </p:nvSpPr>
          <p:spPr>
            <a:xfrm>
              <a:off x="-124332" y="4922885"/>
              <a:ext cx="1512508" cy="1404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135" y="5018790"/>
              <a:ext cx="1260476" cy="122768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46532" y="5165565"/>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solidFill>
                    <a:srgbClr val="FF0000"/>
                  </a:solidFill>
                  <a:effectLst>
                    <a:outerShdw blurRad="76200" dist="50800" dir="5400000" algn="tl" rotWithShape="0">
                      <a:srgbClr val="000000">
                        <a:alpha val="65000"/>
                      </a:srgbClr>
                    </a:outerShdw>
                  </a:effectLst>
                  <a:latin typeface=".VnCentury SchoolbookH" pitchFamily="34" charset="0"/>
                </a:rPr>
                <a:t>2</a:t>
              </a:r>
            </a:p>
          </p:txBody>
        </p:sp>
      </p:grpSp>
      <p:pic>
        <p:nvPicPr>
          <p:cNvPr id="36" name="Picture 35"/>
          <p:cNvPicPr>
            <a:picLocks noChangeAspect="1"/>
          </p:cNvPicPr>
          <p:nvPr/>
        </p:nvPicPr>
        <p:blipFill>
          <a:blip r:embed="rId4"/>
          <a:stretch>
            <a:fillRect/>
          </a:stretch>
        </p:blipFill>
        <p:spPr>
          <a:xfrm>
            <a:off x="5009860" y="1773118"/>
            <a:ext cx="1280271" cy="304826"/>
          </a:xfrm>
          <a:prstGeom prst="rect">
            <a:avLst/>
          </a:prstGeom>
        </p:spPr>
      </p:pic>
      <p:grpSp>
        <p:nvGrpSpPr>
          <p:cNvPr id="6" name="Group 5"/>
          <p:cNvGrpSpPr/>
          <p:nvPr/>
        </p:nvGrpSpPr>
        <p:grpSpPr>
          <a:xfrm>
            <a:off x="1836823" y="1009847"/>
            <a:ext cx="10179103" cy="493871"/>
            <a:chOff x="1096909" y="5528262"/>
            <a:chExt cx="10179103" cy="493871"/>
          </a:xfrm>
        </p:grpSpPr>
        <p:graphicFrame>
          <p:nvGraphicFramePr>
            <p:cNvPr id="40" name="Object 39"/>
            <p:cNvGraphicFramePr>
              <a:graphicFrameLocks noChangeAspect="1"/>
            </p:cNvGraphicFramePr>
            <p:nvPr>
              <p:extLst>
                <p:ext uri="{D42A27DB-BD31-4B8C-83A1-F6EECF244321}">
                  <p14:modId xmlns:p14="http://schemas.microsoft.com/office/powerpoint/2010/main" val="183131337"/>
                </p:ext>
              </p:extLst>
            </p:nvPr>
          </p:nvGraphicFramePr>
          <p:xfrm>
            <a:off x="9676279" y="5528262"/>
            <a:ext cx="1436687" cy="420688"/>
          </p:xfrm>
          <a:graphic>
            <a:graphicData uri="http://schemas.openxmlformats.org/presentationml/2006/ole">
              <mc:AlternateContent xmlns:mc="http://schemas.openxmlformats.org/markup-compatibility/2006">
                <mc:Choice xmlns:v="urn:schemas-microsoft-com:vml" Requires="v">
                  <p:oleObj spid="_x0000_s184905" name="Equation" r:id="rId5" imgW="736560" imgH="215640" progId="Equation.DSMT4">
                    <p:embed/>
                  </p:oleObj>
                </mc:Choice>
                <mc:Fallback>
                  <p:oleObj name="Equation" r:id="rId5" imgW="736560" imgH="215640" progId="Equation.DSMT4">
                    <p:embed/>
                    <p:pic>
                      <p:nvPicPr>
                        <p:cNvPr id="40" name="Object 39"/>
                        <p:cNvPicPr/>
                        <p:nvPr/>
                      </p:nvPicPr>
                      <p:blipFill>
                        <a:blip r:embed="rId6"/>
                        <a:stretch>
                          <a:fillRect/>
                        </a:stretch>
                      </p:blipFill>
                      <p:spPr>
                        <a:xfrm>
                          <a:off x="9676279" y="5528262"/>
                          <a:ext cx="1436687" cy="420688"/>
                        </a:xfrm>
                        <a:prstGeom prst="rect">
                          <a:avLst/>
                        </a:prstGeom>
                      </p:spPr>
                    </p:pic>
                  </p:oleObj>
                </mc:Fallback>
              </mc:AlternateContent>
            </a:graphicData>
          </a:graphic>
        </p:graphicFrame>
        <p:sp>
          <p:nvSpPr>
            <p:cNvPr id="3" name="Rectangle 2"/>
            <p:cNvSpPr/>
            <p:nvPr/>
          </p:nvSpPr>
          <p:spPr>
            <a:xfrm>
              <a:off x="1096909" y="5560468"/>
              <a:ext cx="10179103" cy="461665"/>
            </a:xfrm>
            <a:prstGeom prst="rect">
              <a:avLst/>
            </a:prstGeom>
          </p:spPr>
          <p:txBody>
            <a:bodyPr wrap="square">
              <a:spAutoFit/>
            </a:bodyPr>
            <a:lstStyle/>
            <a:p>
              <a:r>
                <a:rPr lang="vi-VN"/>
                <a:t>b) Gọi </a:t>
              </a:r>
              <a:r>
                <a:rPr lang="vi-VN" i="1">
                  <a:latin typeface="Times New Roman" panose="02020603050405020304" pitchFamily="18" charset="0"/>
                  <a:cs typeface="Times New Roman" panose="02020603050405020304" pitchFamily="18" charset="0"/>
                </a:rPr>
                <a:t>M</a:t>
              </a:r>
              <a:r>
                <a:rPr lang="vi-VN"/>
                <a:t> là trung điểm của cạnh </a:t>
              </a:r>
              <a:r>
                <a:rPr lang="vi-VN" i="1">
                  <a:latin typeface="Times New Roman" panose="02020603050405020304" pitchFamily="18" charset="0"/>
                  <a:cs typeface="Times New Roman" panose="02020603050405020304" pitchFamily="18" charset="0"/>
                </a:rPr>
                <a:t>BC</a:t>
              </a:r>
              <a:r>
                <a:rPr lang="vi-VN"/>
                <a:t>. Xác định điểm </a:t>
              </a:r>
              <a:r>
                <a:rPr lang="vi-VN" i="1">
                  <a:latin typeface="Times New Roman" panose="02020603050405020304" pitchFamily="18" charset="0"/>
                  <a:cs typeface="Times New Roman" panose="02020603050405020304" pitchFamily="18" charset="0"/>
                </a:rPr>
                <a:t>M' </a:t>
              </a:r>
              <a:r>
                <a:rPr lang="vi-VN"/>
                <a:t>sao cho</a:t>
              </a:r>
              <a:endParaRPr lang="en-US"/>
            </a:p>
          </p:txBody>
        </p:sp>
      </p:grpSp>
      <p:sp>
        <p:nvSpPr>
          <p:cNvPr id="4" name="Rectangle 3"/>
          <p:cNvSpPr/>
          <p:nvPr/>
        </p:nvSpPr>
        <p:spPr>
          <a:xfrm>
            <a:off x="1873035" y="197953"/>
            <a:ext cx="5255606" cy="461665"/>
          </a:xfrm>
          <a:prstGeom prst="rect">
            <a:avLst/>
          </a:prstGeom>
        </p:spPr>
        <p:txBody>
          <a:bodyPr wrap="none">
            <a:spAutoFit/>
          </a:bodyPr>
          <a:lstStyle/>
          <a:p>
            <a:r>
              <a:rPr lang="vi-VN"/>
              <a:t>Cho hình lăng trụ </a:t>
            </a:r>
            <a:r>
              <a:rPr lang="vi-VN" i="1">
                <a:latin typeface="Times New Roman" panose="02020603050405020304" pitchFamily="18" charset="0"/>
                <a:cs typeface="Times New Roman" panose="02020603050405020304" pitchFamily="18" charset="0"/>
              </a:rPr>
              <a:t>ABC.A'B'C'</a:t>
            </a:r>
            <a:r>
              <a:rPr lang="vi-VN"/>
              <a:t> (H.2.8).</a:t>
            </a:r>
          </a:p>
        </p:txBody>
      </p:sp>
      <p:grpSp>
        <p:nvGrpSpPr>
          <p:cNvPr id="8" name="Group 7"/>
          <p:cNvGrpSpPr/>
          <p:nvPr/>
        </p:nvGrpSpPr>
        <p:grpSpPr>
          <a:xfrm>
            <a:off x="1783603" y="546020"/>
            <a:ext cx="10489982" cy="517577"/>
            <a:chOff x="252630" y="5987737"/>
            <a:chExt cx="10489982" cy="517577"/>
          </a:xfrm>
        </p:grpSpPr>
        <p:graphicFrame>
          <p:nvGraphicFramePr>
            <p:cNvPr id="43" name="Object 42"/>
            <p:cNvGraphicFramePr>
              <a:graphicFrameLocks noChangeAspect="1"/>
            </p:cNvGraphicFramePr>
            <p:nvPr>
              <p:extLst>
                <p:ext uri="{D42A27DB-BD31-4B8C-83A1-F6EECF244321}">
                  <p14:modId xmlns:p14="http://schemas.microsoft.com/office/powerpoint/2010/main" val="523963110"/>
                </p:ext>
              </p:extLst>
            </p:nvPr>
          </p:nvGraphicFramePr>
          <p:xfrm>
            <a:off x="7571338" y="5987737"/>
            <a:ext cx="574675" cy="419100"/>
          </p:xfrm>
          <a:graphic>
            <a:graphicData uri="http://schemas.openxmlformats.org/presentationml/2006/ole">
              <mc:AlternateContent xmlns:mc="http://schemas.openxmlformats.org/markup-compatibility/2006">
                <mc:Choice xmlns:v="urn:schemas-microsoft-com:vml" Requires="v">
                  <p:oleObj spid="_x0000_s184906" name="Equation" r:id="rId7" imgW="279360" imgH="215640" progId="Equation.DSMT4">
                    <p:embed/>
                  </p:oleObj>
                </mc:Choice>
                <mc:Fallback>
                  <p:oleObj name="Equation" r:id="rId7" imgW="279360" imgH="215640" progId="Equation.DSMT4">
                    <p:embed/>
                    <p:pic>
                      <p:nvPicPr>
                        <p:cNvPr id="43" name="Object 42"/>
                        <p:cNvPicPr/>
                        <p:nvPr/>
                      </p:nvPicPr>
                      <p:blipFill>
                        <a:blip r:embed="rId8"/>
                        <a:stretch>
                          <a:fillRect/>
                        </a:stretch>
                      </p:blipFill>
                      <p:spPr>
                        <a:xfrm>
                          <a:off x="7571338" y="5987737"/>
                          <a:ext cx="574675" cy="419100"/>
                        </a:xfrm>
                        <a:prstGeom prst="rect">
                          <a:avLst/>
                        </a:prstGeom>
                      </p:spPr>
                    </p:pic>
                  </p:oleObj>
                </mc:Fallback>
              </mc:AlternateContent>
            </a:graphicData>
          </a:graphic>
        </p:graphicFrame>
        <p:sp>
          <p:nvSpPr>
            <p:cNvPr id="5" name="Rectangle 4"/>
            <p:cNvSpPr/>
            <p:nvPr/>
          </p:nvSpPr>
          <p:spPr>
            <a:xfrm>
              <a:off x="252630" y="6043649"/>
              <a:ext cx="10489982" cy="461665"/>
            </a:xfrm>
            <a:prstGeom prst="rect">
              <a:avLst/>
            </a:prstGeom>
          </p:spPr>
          <p:txBody>
            <a:bodyPr wrap="square">
              <a:spAutoFit/>
            </a:bodyPr>
            <a:lstStyle/>
            <a:p>
              <a:r>
                <a:rPr lang="vi-VN"/>
                <a:t>a) Trong ba vectơ </a:t>
              </a:r>
              <a:r>
                <a:rPr lang="en-US"/>
                <a:t>                   </a:t>
              </a:r>
              <a:r>
                <a:rPr lang="vi-VN"/>
                <a:t>, vectơ nào bằng vectơ </a:t>
              </a:r>
              <a:r>
                <a:rPr lang="en-US"/>
                <a:t>     </a:t>
              </a:r>
              <a:r>
                <a:rPr lang="vi-VN"/>
                <a:t>? Giải thích vì sao.</a:t>
              </a:r>
            </a:p>
          </p:txBody>
        </p:sp>
        <p:graphicFrame>
          <p:nvGraphicFramePr>
            <p:cNvPr id="30" name="Object 29"/>
            <p:cNvGraphicFramePr>
              <a:graphicFrameLocks noChangeAspect="1"/>
            </p:cNvGraphicFramePr>
            <p:nvPr>
              <p:extLst>
                <p:ext uri="{D42A27DB-BD31-4B8C-83A1-F6EECF244321}">
                  <p14:modId xmlns:p14="http://schemas.microsoft.com/office/powerpoint/2010/main" val="2826648879"/>
                </p:ext>
              </p:extLst>
            </p:nvPr>
          </p:nvGraphicFramePr>
          <p:xfrm>
            <a:off x="2748238" y="6011602"/>
            <a:ext cx="1752600" cy="493712"/>
          </p:xfrm>
          <a:graphic>
            <a:graphicData uri="http://schemas.openxmlformats.org/presentationml/2006/ole">
              <mc:AlternateContent xmlns:mc="http://schemas.openxmlformats.org/markup-compatibility/2006">
                <mc:Choice xmlns:v="urn:schemas-microsoft-com:vml" Requires="v">
                  <p:oleObj spid="_x0000_s184907" name="Equation" r:id="rId9" imgW="850680" imgH="253800" progId="Equation.DSMT4">
                    <p:embed/>
                  </p:oleObj>
                </mc:Choice>
                <mc:Fallback>
                  <p:oleObj name="Equation" r:id="rId9" imgW="850680" imgH="253800" progId="Equation.DSMT4">
                    <p:embed/>
                    <p:pic>
                      <p:nvPicPr>
                        <p:cNvPr id="43" name="Object 42"/>
                        <p:cNvPicPr/>
                        <p:nvPr/>
                      </p:nvPicPr>
                      <p:blipFill>
                        <a:blip r:embed="rId10"/>
                        <a:stretch>
                          <a:fillRect/>
                        </a:stretch>
                      </p:blipFill>
                      <p:spPr>
                        <a:xfrm>
                          <a:off x="2748238" y="6011602"/>
                          <a:ext cx="1752600" cy="493712"/>
                        </a:xfrm>
                        <a:prstGeom prst="rect">
                          <a:avLst/>
                        </a:prstGeom>
                      </p:spPr>
                    </p:pic>
                  </p:oleObj>
                </mc:Fallback>
              </mc:AlternateContent>
            </a:graphicData>
          </a:graphic>
        </p:graphicFrame>
      </p:grpSp>
      <p:pic>
        <p:nvPicPr>
          <p:cNvPr id="9" name="Picture 8"/>
          <p:cNvPicPr>
            <a:picLocks noChangeAspect="1"/>
          </p:cNvPicPr>
          <p:nvPr/>
        </p:nvPicPr>
        <p:blipFill>
          <a:blip r:embed="rId11"/>
          <a:stretch>
            <a:fillRect/>
          </a:stretch>
        </p:blipFill>
        <p:spPr>
          <a:xfrm>
            <a:off x="583584" y="407055"/>
            <a:ext cx="927642" cy="279765"/>
          </a:xfrm>
          <a:prstGeom prst="rect">
            <a:avLst/>
          </a:prstGeom>
        </p:spPr>
      </p:pic>
      <p:grpSp>
        <p:nvGrpSpPr>
          <p:cNvPr id="17" name="Group 16"/>
          <p:cNvGrpSpPr/>
          <p:nvPr/>
        </p:nvGrpSpPr>
        <p:grpSpPr>
          <a:xfrm>
            <a:off x="7694613" y="1649348"/>
            <a:ext cx="4321314" cy="4827652"/>
            <a:chOff x="7694613" y="1649348"/>
            <a:chExt cx="4321314" cy="4827652"/>
          </a:xfrm>
        </p:grpSpPr>
        <p:sp>
          <p:nvSpPr>
            <p:cNvPr id="27" name="Rounded Rectangle 26"/>
            <p:cNvSpPr/>
            <p:nvPr/>
          </p:nvSpPr>
          <p:spPr>
            <a:xfrm>
              <a:off x="7694613" y="1649348"/>
              <a:ext cx="4321314" cy="4827652"/>
            </a:xfrm>
            <a:prstGeom prst="roundRect">
              <a:avLst>
                <a:gd name="adj" fmla="val 2502"/>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a:stretch>
              <a:fillRect/>
            </a:stretch>
          </p:blipFill>
          <p:spPr>
            <a:xfrm>
              <a:off x="8136335" y="2094772"/>
              <a:ext cx="3404449" cy="3429000"/>
            </a:xfrm>
            <a:prstGeom prst="rect">
              <a:avLst/>
            </a:prstGeom>
          </p:spPr>
        </p:pic>
        <p:graphicFrame>
          <p:nvGraphicFramePr>
            <p:cNvPr id="13" name="Object 12"/>
            <p:cNvGraphicFramePr>
              <a:graphicFrameLocks noChangeAspect="1"/>
            </p:cNvGraphicFramePr>
            <p:nvPr>
              <p:extLst>
                <p:ext uri="{D42A27DB-BD31-4B8C-83A1-F6EECF244321}">
                  <p14:modId xmlns:p14="http://schemas.microsoft.com/office/powerpoint/2010/main" val="1456520069"/>
                </p:ext>
              </p:extLst>
            </p:nvPr>
          </p:nvGraphicFramePr>
          <p:xfrm>
            <a:off x="8272319" y="1920632"/>
            <a:ext cx="265895" cy="286349"/>
          </p:xfrm>
          <a:graphic>
            <a:graphicData uri="http://schemas.openxmlformats.org/presentationml/2006/ole">
              <mc:AlternateContent xmlns:mc="http://schemas.openxmlformats.org/markup-compatibility/2006">
                <mc:Choice xmlns:v="urn:schemas-microsoft-com:vml" Requires="v">
                  <p:oleObj spid="_x0000_s184908" name="Equation" r:id="rId13" imgW="164880" imgH="177480" progId="Equation.DSMT4">
                    <p:embed/>
                  </p:oleObj>
                </mc:Choice>
                <mc:Fallback>
                  <p:oleObj name="Equation" r:id="rId13" imgW="164880" imgH="177480" progId="Equation.DSMT4">
                    <p:embed/>
                    <p:pic>
                      <p:nvPicPr>
                        <p:cNvPr id="0" name=""/>
                        <p:cNvPicPr/>
                        <p:nvPr/>
                      </p:nvPicPr>
                      <p:blipFill>
                        <a:blip r:embed="rId14"/>
                        <a:stretch>
                          <a:fillRect/>
                        </a:stretch>
                      </p:blipFill>
                      <p:spPr>
                        <a:xfrm>
                          <a:off x="8272319" y="1920632"/>
                          <a:ext cx="265895" cy="286349"/>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779044836"/>
                </p:ext>
              </p:extLst>
            </p:nvPr>
          </p:nvGraphicFramePr>
          <p:xfrm>
            <a:off x="10194221" y="2984251"/>
            <a:ext cx="265895" cy="286349"/>
          </p:xfrm>
          <a:graphic>
            <a:graphicData uri="http://schemas.openxmlformats.org/presentationml/2006/ole">
              <mc:AlternateContent xmlns:mc="http://schemas.openxmlformats.org/markup-compatibility/2006">
                <mc:Choice xmlns:v="urn:schemas-microsoft-com:vml" Requires="v">
                  <p:oleObj spid="_x0000_s184909" name="Equation" r:id="rId15" imgW="164880" imgH="177480" progId="Equation.DSMT4">
                    <p:embed/>
                  </p:oleObj>
                </mc:Choice>
                <mc:Fallback>
                  <p:oleObj name="Equation" r:id="rId15" imgW="164880" imgH="177480" progId="Equation.DSMT4">
                    <p:embed/>
                    <p:pic>
                      <p:nvPicPr>
                        <p:cNvPr id="13" name="Object 12"/>
                        <p:cNvPicPr/>
                        <p:nvPr/>
                      </p:nvPicPr>
                      <p:blipFill>
                        <a:blip r:embed="rId16"/>
                        <a:stretch>
                          <a:fillRect/>
                        </a:stretch>
                      </p:blipFill>
                      <p:spPr>
                        <a:xfrm>
                          <a:off x="10194221" y="2984251"/>
                          <a:ext cx="265895" cy="286349"/>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867108640"/>
                </p:ext>
              </p:extLst>
            </p:nvPr>
          </p:nvGraphicFramePr>
          <p:xfrm>
            <a:off x="11387021" y="1894313"/>
            <a:ext cx="265546" cy="308842"/>
          </p:xfrm>
          <a:graphic>
            <a:graphicData uri="http://schemas.openxmlformats.org/presentationml/2006/ole">
              <mc:AlternateContent xmlns:mc="http://schemas.openxmlformats.org/markup-compatibility/2006">
                <mc:Choice xmlns:v="urn:schemas-microsoft-com:vml" Requires="v">
                  <p:oleObj spid="_x0000_s184910" name="Equation" r:id="rId17" imgW="164880" imgH="190440" progId="Equation.DSMT4">
                    <p:embed/>
                  </p:oleObj>
                </mc:Choice>
                <mc:Fallback>
                  <p:oleObj name="Equation" r:id="rId17" imgW="164880" imgH="190440" progId="Equation.DSMT4">
                    <p:embed/>
                    <p:pic>
                      <p:nvPicPr>
                        <p:cNvPr id="35" name="Object 34"/>
                        <p:cNvPicPr/>
                        <p:nvPr/>
                      </p:nvPicPr>
                      <p:blipFill>
                        <a:blip r:embed="rId18"/>
                        <a:stretch>
                          <a:fillRect/>
                        </a:stretch>
                      </p:blipFill>
                      <p:spPr>
                        <a:xfrm>
                          <a:off x="11387021" y="1894313"/>
                          <a:ext cx="265546" cy="308842"/>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792556439"/>
                </p:ext>
              </p:extLst>
            </p:nvPr>
          </p:nvGraphicFramePr>
          <p:xfrm>
            <a:off x="10715117" y="2392999"/>
            <a:ext cx="334555" cy="259773"/>
          </p:xfrm>
          <a:graphic>
            <a:graphicData uri="http://schemas.openxmlformats.org/presentationml/2006/ole">
              <mc:AlternateContent xmlns:mc="http://schemas.openxmlformats.org/markup-compatibility/2006">
                <mc:Choice xmlns:v="urn:schemas-microsoft-com:vml" Requires="v">
                  <p:oleObj spid="_x0000_s184911" name="Equation" r:id="rId19" imgW="228600" imgH="177480" progId="Equation.DSMT4">
                    <p:embed/>
                  </p:oleObj>
                </mc:Choice>
                <mc:Fallback>
                  <p:oleObj name="Equation" r:id="rId19" imgW="228600" imgH="177480" progId="Equation.DSMT4">
                    <p:embed/>
                    <p:pic>
                      <p:nvPicPr>
                        <p:cNvPr id="35" name="Object 34"/>
                        <p:cNvPicPr/>
                        <p:nvPr/>
                      </p:nvPicPr>
                      <p:blipFill>
                        <a:blip r:embed="rId20"/>
                        <a:stretch>
                          <a:fillRect/>
                        </a:stretch>
                      </p:blipFill>
                      <p:spPr>
                        <a:xfrm>
                          <a:off x="10715117" y="2392999"/>
                          <a:ext cx="334555" cy="25977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264099737"/>
                </p:ext>
              </p:extLst>
            </p:nvPr>
          </p:nvGraphicFramePr>
          <p:xfrm>
            <a:off x="8024552" y="4645637"/>
            <a:ext cx="326159" cy="305955"/>
          </p:xfrm>
          <a:graphic>
            <a:graphicData uri="http://schemas.openxmlformats.org/presentationml/2006/ole">
              <mc:AlternateContent xmlns:mc="http://schemas.openxmlformats.org/markup-compatibility/2006">
                <mc:Choice xmlns:v="urn:schemas-microsoft-com:vml" Requires="v">
                  <p:oleObj spid="_x0000_s184912" name="Equation" r:id="rId21" imgW="203040" imgH="190440" progId="Equation.DSMT4">
                    <p:embed/>
                  </p:oleObj>
                </mc:Choice>
                <mc:Fallback>
                  <p:oleObj name="Equation" r:id="rId21" imgW="203040" imgH="190440" progId="Equation.DSMT4">
                    <p:embed/>
                    <p:pic>
                      <p:nvPicPr>
                        <p:cNvPr id="35" name="Object 34"/>
                        <p:cNvPicPr/>
                        <p:nvPr/>
                      </p:nvPicPr>
                      <p:blipFill>
                        <a:blip r:embed="rId22"/>
                        <a:stretch>
                          <a:fillRect/>
                        </a:stretch>
                      </p:blipFill>
                      <p:spPr>
                        <a:xfrm>
                          <a:off x="8024552" y="4645637"/>
                          <a:ext cx="326159" cy="30595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1731307102"/>
                </p:ext>
              </p:extLst>
            </p:nvPr>
          </p:nvGraphicFramePr>
          <p:xfrm>
            <a:off x="10164088" y="5507089"/>
            <a:ext cx="326159" cy="307398"/>
          </p:xfrm>
          <a:graphic>
            <a:graphicData uri="http://schemas.openxmlformats.org/presentationml/2006/ole">
              <mc:AlternateContent xmlns:mc="http://schemas.openxmlformats.org/markup-compatibility/2006">
                <mc:Choice xmlns:v="urn:schemas-microsoft-com:vml" Requires="v">
                  <p:oleObj spid="_x0000_s184913" name="Equation" r:id="rId23" imgW="203040" imgH="190440" progId="Equation.DSMT4">
                    <p:embed/>
                  </p:oleObj>
                </mc:Choice>
                <mc:Fallback>
                  <p:oleObj name="Equation" r:id="rId23" imgW="203040" imgH="190440" progId="Equation.DSMT4">
                    <p:embed/>
                    <p:pic>
                      <p:nvPicPr>
                        <p:cNvPr id="45" name="Object 44"/>
                        <p:cNvPicPr/>
                        <p:nvPr/>
                      </p:nvPicPr>
                      <p:blipFill>
                        <a:blip r:embed="rId24"/>
                        <a:stretch>
                          <a:fillRect/>
                        </a:stretch>
                      </p:blipFill>
                      <p:spPr>
                        <a:xfrm>
                          <a:off x="10164088" y="5507089"/>
                          <a:ext cx="326159" cy="307398"/>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887598459"/>
                </p:ext>
              </p:extLst>
            </p:nvPr>
          </p:nvGraphicFramePr>
          <p:xfrm>
            <a:off x="11178785" y="4593249"/>
            <a:ext cx="326159" cy="327602"/>
          </p:xfrm>
          <a:graphic>
            <a:graphicData uri="http://schemas.openxmlformats.org/presentationml/2006/ole">
              <mc:AlternateContent xmlns:mc="http://schemas.openxmlformats.org/markup-compatibility/2006">
                <mc:Choice xmlns:v="urn:schemas-microsoft-com:vml" Requires="v">
                  <p:oleObj spid="_x0000_s184914" name="Equation" r:id="rId25" imgW="203040" imgH="203040" progId="Equation.DSMT4">
                    <p:embed/>
                  </p:oleObj>
                </mc:Choice>
                <mc:Fallback>
                  <p:oleObj name="Equation" r:id="rId25" imgW="203040" imgH="203040" progId="Equation.DSMT4">
                    <p:embed/>
                    <p:pic>
                      <p:nvPicPr>
                        <p:cNvPr id="46" name="Object 45"/>
                        <p:cNvPicPr/>
                        <p:nvPr/>
                      </p:nvPicPr>
                      <p:blipFill>
                        <a:blip r:embed="rId26"/>
                        <a:stretch>
                          <a:fillRect/>
                        </a:stretch>
                      </p:blipFill>
                      <p:spPr>
                        <a:xfrm>
                          <a:off x="11178785" y="4593249"/>
                          <a:ext cx="326159" cy="327602"/>
                        </a:xfrm>
                        <a:prstGeom prst="rect">
                          <a:avLst/>
                        </a:prstGeom>
                      </p:spPr>
                    </p:pic>
                  </p:oleObj>
                </mc:Fallback>
              </mc:AlternateContent>
            </a:graphicData>
          </a:graphic>
        </p:graphicFrame>
        <p:graphicFrame>
          <p:nvGraphicFramePr>
            <p:cNvPr id="48" name="Object 47"/>
            <p:cNvGraphicFramePr>
              <a:graphicFrameLocks noChangeAspect="1"/>
            </p:cNvGraphicFramePr>
            <p:nvPr>
              <p:extLst>
                <p:ext uri="{D42A27DB-BD31-4B8C-83A1-F6EECF244321}">
                  <p14:modId xmlns:p14="http://schemas.microsoft.com/office/powerpoint/2010/main" val="1368077536"/>
                </p:ext>
              </p:extLst>
            </p:nvPr>
          </p:nvGraphicFramePr>
          <p:xfrm>
            <a:off x="10762818" y="5016112"/>
            <a:ext cx="389659" cy="278141"/>
          </p:xfrm>
          <a:graphic>
            <a:graphicData uri="http://schemas.openxmlformats.org/presentationml/2006/ole">
              <mc:AlternateContent xmlns:mc="http://schemas.openxmlformats.org/markup-compatibility/2006">
                <mc:Choice xmlns:v="urn:schemas-microsoft-com:vml" Requires="v">
                  <p:oleObj spid="_x0000_s184915" name="Equation" r:id="rId27" imgW="266400" imgH="190440" progId="Equation.DSMT4">
                    <p:embed/>
                  </p:oleObj>
                </mc:Choice>
                <mc:Fallback>
                  <p:oleObj name="Equation" r:id="rId27" imgW="266400" imgH="190440" progId="Equation.DSMT4">
                    <p:embed/>
                    <p:pic>
                      <p:nvPicPr>
                        <p:cNvPr id="47" name="Object 46"/>
                        <p:cNvPicPr/>
                        <p:nvPr/>
                      </p:nvPicPr>
                      <p:blipFill>
                        <a:blip r:embed="rId28"/>
                        <a:stretch>
                          <a:fillRect/>
                        </a:stretch>
                      </p:blipFill>
                      <p:spPr>
                        <a:xfrm>
                          <a:off x="10762818" y="5016112"/>
                          <a:ext cx="389659" cy="278141"/>
                        </a:xfrm>
                        <a:prstGeom prst="rect">
                          <a:avLst/>
                        </a:prstGeom>
                      </p:spPr>
                    </p:pic>
                  </p:oleObj>
                </mc:Fallback>
              </mc:AlternateContent>
            </a:graphicData>
          </a:graphic>
        </p:graphicFrame>
        <p:sp>
          <p:nvSpPr>
            <p:cNvPr id="14" name="Rectangle 13"/>
            <p:cNvSpPr/>
            <p:nvPr/>
          </p:nvSpPr>
          <p:spPr>
            <a:xfrm>
              <a:off x="9530154" y="6013141"/>
              <a:ext cx="797013" cy="400110"/>
            </a:xfrm>
            <a:prstGeom prst="rect">
              <a:avLst/>
            </a:prstGeom>
          </p:spPr>
          <p:txBody>
            <a:bodyPr wrap="none">
              <a:spAutoFit/>
            </a:bodyPr>
            <a:lstStyle/>
            <a:p>
              <a:r>
                <a:rPr lang="en-US" sz="2000" b="1">
                  <a:solidFill>
                    <a:srgbClr val="FF0000"/>
                  </a:solidFill>
                </a:rPr>
                <a:t>H.2.8</a:t>
              </a:r>
            </a:p>
          </p:txBody>
        </p:sp>
      </p:grpSp>
      <p:sp>
        <p:nvSpPr>
          <p:cNvPr id="21" name="Rectangle 20"/>
          <p:cNvSpPr/>
          <p:nvPr/>
        </p:nvSpPr>
        <p:spPr>
          <a:xfrm>
            <a:off x="983494" y="4025251"/>
            <a:ext cx="5430981" cy="461665"/>
          </a:xfrm>
          <a:prstGeom prst="rect">
            <a:avLst/>
          </a:prstGeom>
        </p:spPr>
        <p:txBody>
          <a:bodyPr wrap="square">
            <a:spAutoFit/>
          </a:bodyPr>
          <a:lstStyle/>
          <a:p>
            <a:r>
              <a:rPr lang="vi-VN"/>
              <a:t>b) Gọi </a:t>
            </a:r>
            <a:r>
              <a:rPr lang="vi-VN" i="1">
                <a:latin typeface="Times New Roman" panose="02020603050405020304" pitchFamily="18" charset="0"/>
                <a:cs typeface="Times New Roman" panose="02020603050405020304" pitchFamily="18" charset="0"/>
              </a:rPr>
              <a:t>M</a:t>
            </a:r>
            <a:r>
              <a:rPr lang="en-US" i="1">
                <a:latin typeface="Times New Roman" panose="02020603050405020304" pitchFamily="18" charset="0"/>
                <a:cs typeface="Times New Roman" panose="02020603050405020304" pitchFamily="18" charset="0"/>
              </a:rPr>
              <a:t>’</a:t>
            </a:r>
            <a:r>
              <a:rPr lang="vi-VN" i="1">
                <a:latin typeface="Times New Roman" panose="02020603050405020304" pitchFamily="18" charset="0"/>
                <a:cs typeface="Times New Roman" panose="02020603050405020304" pitchFamily="18" charset="0"/>
              </a:rPr>
              <a:t> </a:t>
            </a:r>
            <a:r>
              <a:rPr lang="vi-VN"/>
              <a:t>là trung điểm của cạnh </a:t>
            </a:r>
            <a:r>
              <a:rPr lang="vi-VN" i="1">
                <a:latin typeface="Times New Roman" panose="02020603050405020304" pitchFamily="18" charset="0"/>
                <a:cs typeface="Times New Roman" panose="02020603050405020304" pitchFamily="18" charset="0"/>
              </a:rPr>
              <a:t>B'C'</a:t>
            </a:r>
            <a:r>
              <a:rPr lang="vi-VN"/>
              <a:t>.</a:t>
            </a:r>
            <a:r>
              <a:rPr lang="en-US"/>
              <a:t>   </a:t>
            </a:r>
          </a:p>
        </p:txBody>
      </p:sp>
      <p:grpSp>
        <p:nvGrpSpPr>
          <p:cNvPr id="59" name="Group 58"/>
          <p:cNvGrpSpPr/>
          <p:nvPr/>
        </p:nvGrpSpPr>
        <p:grpSpPr>
          <a:xfrm>
            <a:off x="983494" y="2200106"/>
            <a:ext cx="5406119" cy="522167"/>
            <a:chOff x="1014951" y="1816576"/>
            <a:chExt cx="5406119" cy="522167"/>
          </a:xfrm>
        </p:grpSpPr>
        <p:sp>
          <p:nvSpPr>
            <p:cNvPr id="49" name="Rectangle 48"/>
            <p:cNvSpPr/>
            <p:nvPr/>
          </p:nvSpPr>
          <p:spPr>
            <a:xfrm>
              <a:off x="1014951" y="1877078"/>
              <a:ext cx="5406119" cy="461665"/>
            </a:xfrm>
            <a:prstGeom prst="rect">
              <a:avLst/>
            </a:prstGeom>
          </p:spPr>
          <p:txBody>
            <a:bodyPr wrap="square">
              <a:spAutoFit/>
            </a:bodyPr>
            <a:lstStyle/>
            <a:p>
              <a:r>
                <a:rPr lang="vi-VN"/>
                <a:t>a) </a:t>
              </a:r>
              <a:r>
                <a:rPr lang="en-US"/>
                <a:t>                  vì </a:t>
              </a:r>
              <a:r>
                <a:rPr lang="vi-VN"/>
                <a:t>không cùng phương.</a:t>
              </a: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802850765"/>
                </p:ext>
              </p:extLst>
            </p:nvPr>
          </p:nvGraphicFramePr>
          <p:xfrm>
            <a:off x="1511226" y="1816576"/>
            <a:ext cx="1435426" cy="470226"/>
          </p:xfrm>
          <a:graphic>
            <a:graphicData uri="http://schemas.openxmlformats.org/presentationml/2006/ole">
              <mc:AlternateContent xmlns:mc="http://schemas.openxmlformats.org/markup-compatibility/2006">
                <mc:Choice xmlns:v="urn:schemas-microsoft-com:vml" Requires="v">
                  <p:oleObj spid="_x0000_s184916" name="Equation" r:id="rId29" imgW="736560" imgH="241200" progId="Equation.DSMT4">
                    <p:embed/>
                  </p:oleObj>
                </mc:Choice>
                <mc:Fallback>
                  <p:oleObj name="Equation" r:id="rId29" imgW="736560" imgH="241200" progId="Equation.DSMT4">
                    <p:embed/>
                    <p:pic>
                      <p:nvPicPr>
                        <p:cNvPr id="0" name=""/>
                        <p:cNvPicPr/>
                        <p:nvPr/>
                      </p:nvPicPr>
                      <p:blipFill>
                        <a:blip r:embed="rId30"/>
                        <a:stretch>
                          <a:fillRect/>
                        </a:stretch>
                      </p:blipFill>
                      <p:spPr>
                        <a:xfrm>
                          <a:off x="1511226" y="1816576"/>
                          <a:ext cx="1435426" cy="470226"/>
                        </a:xfrm>
                        <a:prstGeom prst="rect">
                          <a:avLst/>
                        </a:prstGeom>
                      </p:spPr>
                    </p:pic>
                  </p:oleObj>
                </mc:Fallback>
              </mc:AlternateContent>
            </a:graphicData>
          </a:graphic>
        </p:graphicFrame>
      </p:grpSp>
      <p:grpSp>
        <p:nvGrpSpPr>
          <p:cNvPr id="60" name="Group 59"/>
          <p:cNvGrpSpPr/>
          <p:nvPr/>
        </p:nvGrpSpPr>
        <p:grpSpPr>
          <a:xfrm>
            <a:off x="1436981" y="2809230"/>
            <a:ext cx="6447036" cy="482779"/>
            <a:chOff x="1468438" y="2425700"/>
            <a:chExt cx="6447036" cy="482779"/>
          </a:xfrm>
        </p:grpSpPr>
        <p:graphicFrame>
          <p:nvGraphicFramePr>
            <p:cNvPr id="50" name="Object 49"/>
            <p:cNvGraphicFramePr>
              <a:graphicFrameLocks noChangeAspect="1"/>
            </p:cNvGraphicFramePr>
            <p:nvPr>
              <p:extLst>
                <p:ext uri="{D42A27DB-BD31-4B8C-83A1-F6EECF244321}">
                  <p14:modId xmlns:p14="http://schemas.microsoft.com/office/powerpoint/2010/main" val="414874381"/>
                </p:ext>
              </p:extLst>
            </p:nvPr>
          </p:nvGraphicFramePr>
          <p:xfrm>
            <a:off x="1468438" y="2425700"/>
            <a:ext cx="1487487" cy="469900"/>
          </p:xfrm>
          <a:graphic>
            <a:graphicData uri="http://schemas.openxmlformats.org/presentationml/2006/ole">
              <mc:AlternateContent xmlns:mc="http://schemas.openxmlformats.org/markup-compatibility/2006">
                <mc:Choice xmlns:v="urn:schemas-microsoft-com:vml" Requires="v">
                  <p:oleObj spid="_x0000_s184917" name="Equation" r:id="rId31" imgW="761760" imgH="241200" progId="Equation.DSMT4">
                    <p:embed/>
                  </p:oleObj>
                </mc:Choice>
                <mc:Fallback>
                  <p:oleObj name="Equation" r:id="rId31" imgW="761760" imgH="241200" progId="Equation.DSMT4">
                    <p:embed/>
                    <p:pic>
                      <p:nvPicPr>
                        <p:cNvPr id="34" name="Object 33"/>
                        <p:cNvPicPr/>
                        <p:nvPr/>
                      </p:nvPicPr>
                      <p:blipFill>
                        <a:blip r:embed="rId32"/>
                        <a:stretch>
                          <a:fillRect/>
                        </a:stretch>
                      </p:blipFill>
                      <p:spPr>
                        <a:xfrm>
                          <a:off x="1468438" y="2425700"/>
                          <a:ext cx="1487487" cy="469900"/>
                        </a:xfrm>
                        <a:prstGeom prst="rect">
                          <a:avLst/>
                        </a:prstGeom>
                      </p:spPr>
                    </p:pic>
                  </p:oleObj>
                </mc:Fallback>
              </mc:AlternateContent>
            </a:graphicData>
          </a:graphic>
        </p:graphicFrame>
        <p:sp>
          <p:nvSpPr>
            <p:cNvPr id="51" name="Rectangle 50"/>
            <p:cNvSpPr/>
            <p:nvPr/>
          </p:nvSpPr>
          <p:spPr>
            <a:xfrm>
              <a:off x="2871464" y="2446814"/>
              <a:ext cx="5044010" cy="461665"/>
            </a:xfrm>
            <a:prstGeom prst="rect">
              <a:avLst/>
            </a:prstGeom>
          </p:spPr>
          <p:txBody>
            <a:bodyPr wrap="none">
              <a:spAutoFit/>
            </a:bodyPr>
            <a:lstStyle/>
            <a:p>
              <a:r>
                <a:rPr lang="en-US"/>
                <a:t>vì t</a:t>
              </a:r>
              <a:r>
                <a:rPr lang="vi-VN"/>
                <a:t>ứ giác </a:t>
              </a:r>
              <a:r>
                <a:rPr lang="vi-VN" i="1">
                  <a:latin typeface="Times New Roman" panose="02020603050405020304" pitchFamily="18" charset="0"/>
                  <a:cs typeface="Times New Roman" panose="02020603050405020304" pitchFamily="18" charset="0"/>
                </a:rPr>
                <a:t>ACC'A' </a:t>
              </a:r>
              <a:r>
                <a:rPr lang="vi-VN"/>
                <a:t>là hình bình hành </a:t>
              </a:r>
              <a:endParaRPr lang="en-US"/>
            </a:p>
          </p:txBody>
        </p:sp>
      </p:grpSp>
      <p:grpSp>
        <p:nvGrpSpPr>
          <p:cNvPr id="61" name="Group 60"/>
          <p:cNvGrpSpPr/>
          <p:nvPr/>
        </p:nvGrpSpPr>
        <p:grpSpPr>
          <a:xfrm>
            <a:off x="1425068" y="3378704"/>
            <a:ext cx="3868744" cy="485634"/>
            <a:chOff x="1456525" y="2995174"/>
            <a:chExt cx="3868744" cy="485634"/>
          </a:xfrm>
        </p:grpSpPr>
        <p:graphicFrame>
          <p:nvGraphicFramePr>
            <p:cNvPr id="52" name="Object 51"/>
            <p:cNvGraphicFramePr>
              <a:graphicFrameLocks noChangeAspect="1"/>
            </p:cNvGraphicFramePr>
            <p:nvPr>
              <p:extLst>
                <p:ext uri="{D42A27DB-BD31-4B8C-83A1-F6EECF244321}">
                  <p14:modId xmlns:p14="http://schemas.microsoft.com/office/powerpoint/2010/main" val="2936487379"/>
                </p:ext>
              </p:extLst>
            </p:nvPr>
          </p:nvGraphicFramePr>
          <p:xfrm>
            <a:off x="1456525" y="2995174"/>
            <a:ext cx="1463675" cy="446088"/>
          </p:xfrm>
          <a:graphic>
            <a:graphicData uri="http://schemas.openxmlformats.org/presentationml/2006/ole">
              <mc:AlternateContent xmlns:mc="http://schemas.openxmlformats.org/markup-compatibility/2006">
                <mc:Choice xmlns:v="urn:schemas-microsoft-com:vml" Requires="v">
                  <p:oleObj spid="_x0000_s184918" name="Equation" r:id="rId33" imgW="749160" imgH="228600" progId="Equation.DSMT4">
                    <p:embed/>
                  </p:oleObj>
                </mc:Choice>
                <mc:Fallback>
                  <p:oleObj name="Equation" r:id="rId33" imgW="749160" imgH="228600" progId="Equation.DSMT4">
                    <p:embed/>
                    <p:pic>
                      <p:nvPicPr>
                        <p:cNvPr id="50" name="Object 49"/>
                        <p:cNvPicPr/>
                        <p:nvPr/>
                      </p:nvPicPr>
                      <p:blipFill>
                        <a:blip r:embed="rId34"/>
                        <a:stretch>
                          <a:fillRect/>
                        </a:stretch>
                      </p:blipFill>
                      <p:spPr>
                        <a:xfrm>
                          <a:off x="1456525" y="2995174"/>
                          <a:ext cx="1463675" cy="446088"/>
                        </a:xfrm>
                        <a:prstGeom prst="rect">
                          <a:avLst/>
                        </a:prstGeom>
                      </p:spPr>
                    </p:pic>
                  </p:oleObj>
                </mc:Fallback>
              </mc:AlternateContent>
            </a:graphicData>
          </a:graphic>
        </p:graphicFrame>
        <p:sp>
          <p:nvSpPr>
            <p:cNvPr id="53" name="Rectangle 52"/>
            <p:cNvSpPr/>
            <p:nvPr/>
          </p:nvSpPr>
          <p:spPr>
            <a:xfrm>
              <a:off x="2902811" y="3019143"/>
              <a:ext cx="2422458" cy="461665"/>
            </a:xfrm>
            <a:prstGeom prst="rect">
              <a:avLst/>
            </a:prstGeom>
          </p:spPr>
          <p:txBody>
            <a:bodyPr wrap="none">
              <a:spAutoFit/>
            </a:bodyPr>
            <a:lstStyle/>
            <a:p>
              <a:r>
                <a:rPr lang="en-US"/>
                <a:t>vì ngược hướng</a:t>
              </a:r>
            </a:p>
          </p:txBody>
        </p:sp>
      </p:grpSp>
      <p:sp>
        <p:nvSpPr>
          <p:cNvPr id="54" name="Rectangle 53"/>
          <p:cNvSpPr/>
          <p:nvPr/>
        </p:nvSpPr>
        <p:spPr>
          <a:xfrm>
            <a:off x="1380927" y="5108273"/>
            <a:ext cx="6092825" cy="830997"/>
          </a:xfrm>
          <a:prstGeom prst="rect">
            <a:avLst/>
          </a:prstGeom>
        </p:spPr>
        <p:txBody>
          <a:bodyPr>
            <a:spAutoFit/>
          </a:bodyPr>
          <a:lstStyle/>
          <a:p>
            <a:r>
              <a:rPr lang="vi-VN"/>
              <a:t>Vậy trung điểm của cạnh </a:t>
            </a:r>
            <a:r>
              <a:rPr lang="vi-VN" i="1">
                <a:latin typeface="Times New Roman" panose="02020603050405020304" pitchFamily="18" charset="0"/>
                <a:cs typeface="Times New Roman" panose="02020603050405020304" pitchFamily="18" charset="0"/>
              </a:rPr>
              <a:t>B'C'</a:t>
            </a:r>
            <a:r>
              <a:rPr lang="vi-VN"/>
              <a:t> là điểm </a:t>
            </a:r>
            <a:r>
              <a:rPr lang="vi-VN" i="1">
                <a:latin typeface="Times New Roman" panose="02020603050405020304" pitchFamily="18" charset="0"/>
                <a:cs typeface="Times New Roman" panose="02020603050405020304" pitchFamily="18" charset="0"/>
              </a:rPr>
              <a:t>M' </a:t>
            </a:r>
            <a:r>
              <a:rPr lang="vi-VN"/>
              <a:t>cần tìm. </a:t>
            </a:r>
            <a:endParaRPr lang="en-US"/>
          </a:p>
        </p:txBody>
      </p:sp>
      <p:grpSp>
        <p:nvGrpSpPr>
          <p:cNvPr id="57" name="Group 56"/>
          <p:cNvGrpSpPr/>
          <p:nvPr/>
        </p:nvGrpSpPr>
        <p:grpSpPr>
          <a:xfrm>
            <a:off x="1314920" y="4559566"/>
            <a:ext cx="4296923" cy="517198"/>
            <a:chOff x="1346377" y="4176036"/>
            <a:chExt cx="4296923" cy="517198"/>
          </a:xfrm>
        </p:grpSpPr>
        <p:graphicFrame>
          <p:nvGraphicFramePr>
            <p:cNvPr id="55" name="Object 54"/>
            <p:cNvGraphicFramePr>
              <a:graphicFrameLocks noChangeAspect="1"/>
            </p:cNvGraphicFramePr>
            <p:nvPr>
              <p:extLst>
                <p:ext uri="{D42A27DB-BD31-4B8C-83A1-F6EECF244321}">
                  <p14:modId xmlns:p14="http://schemas.microsoft.com/office/powerpoint/2010/main" val="2862097984"/>
                </p:ext>
              </p:extLst>
            </p:nvPr>
          </p:nvGraphicFramePr>
          <p:xfrm>
            <a:off x="3138225" y="4176036"/>
            <a:ext cx="2505075" cy="446087"/>
          </p:xfrm>
          <a:graphic>
            <a:graphicData uri="http://schemas.openxmlformats.org/presentationml/2006/ole">
              <mc:AlternateContent xmlns:mc="http://schemas.openxmlformats.org/markup-compatibility/2006">
                <mc:Choice xmlns:v="urn:schemas-microsoft-com:vml" Requires="v">
                  <p:oleObj spid="_x0000_s184919" name="Equation" r:id="rId35" imgW="1282680" imgH="228600" progId="Equation.DSMT4">
                    <p:embed/>
                  </p:oleObj>
                </mc:Choice>
                <mc:Fallback>
                  <p:oleObj name="Equation" r:id="rId35" imgW="1282680" imgH="228600" progId="Equation.DSMT4">
                    <p:embed/>
                    <p:pic>
                      <p:nvPicPr>
                        <p:cNvPr id="52" name="Object 51"/>
                        <p:cNvPicPr/>
                        <p:nvPr/>
                      </p:nvPicPr>
                      <p:blipFill>
                        <a:blip r:embed="rId36"/>
                        <a:stretch>
                          <a:fillRect/>
                        </a:stretch>
                      </p:blipFill>
                      <p:spPr>
                        <a:xfrm>
                          <a:off x="3138225" y="4176036"/>
                          <a:ext cx="2505075" cy="446087"/>
                        </a:xfrm>
                        <a:prstGeom prst="rect">
                          <a:avLst/>
                        </a:prstGeom>
                      </p:spPr>
                    </p:pic>
                  </p:oleObj>
                </mc:Fallback>
              </mc:AlternateContent>
            </a:graphicData>
          </a:graphic>
        </p:graphicFrame>
        <p:sp>
          <p:nvSpPr>
            <p:cNvPr id="56" name="Rectangle 55"/>
            <p:cNvSpPr/>
            <p:nvPr/>
          </p:nvSpPr>
          <p:spPr>
            <a:xfrm>
              <a:off x="1346377" y="4231569"/>
              <a:ext cx="1980029" cy="461665"/>
            </a:xfrm>
            <a:prstGeom prst="rect">
              <a:avLst/>
            </a:prstGeom>
          </p:spPr>
          <p:txBody>
            <a:bodyPr wrap="none">
              <a:spAutoFit/>
            </a:bodyPr>
            <a:lstStyle/>
            <a:p>
              <a:r>
                <a:rPr lang="en-US"/>
                <a:t> Khi đó ta có </a:t>
              </a:r>
            </a:p>
          </p:txBody>
        </p:sp>
      </p:grpSp>
    </p:spTree>
    <p:extLst>
      <p:ext uri="{BB962C8B-B14F-4D97-AF65-F5344CB8AC3E}">
        <p14:creationId xmlns:p14="http://schemas.microsoft.com/office/powerpoint/2010/main" val="2511757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left)">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left)">
                                      <p:cBhvr>
                                        <p:cTn id="17" dur="500"/>
                                        <p:tgtEl>
                                          <p:spTgt spid="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wipe(left)">
                                      <p:cBhvr>
                                        <p:cTn id="27" dur="500"/>
                                        <p:tgtEl>
                                          <p:spTgt spid="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p:cNvGrpSpPr/>
          <p:nvPr/>
        </p:nvGrpSpPr>
        <p:grpSpPr>
          <a:xfrm>
            <a:off x="271095" y="152400"/>
            <a:ext cx="11903289" cy="1404570"/>
            <a:chOff x="140340" y="2434175"/>
            <a:chExt cx="11903289" cy="1404570"/>
          </a:xfrm>
        </p:grpSpPr>
        <p:grpSp>
          <p:nvGrpSpPr>
            <p:cNvPr id="22" name="Group 21"/>
            <p:cNvGrpSpPr/>
            <p:nvPr/>
          </p:nvGrpSpPr>
          <p:grpSpPr>
            <a:xfrm>
              <a:off x="140340" y="2434175"/>
              <a:ext cx="11833525" cy="1404570"/>
              <a:chOff x="-111934" y="4889180"/>
              <a:chExt cx="11833525" cy="1404570"/>
            </a:xfrm>
          </p:grpSpPr>
          <p:sp>
            <p:nvSpPr>
              <p:cNvPr id="23" name="Rounded Rectangle 22"/>
              <p:cNvSpPr/>
              <p:nvPr/>
            </p:nvSpPr>
            <p:spPr>
              <a:xfrm>
                <a:off x="404216" y="4922894"/>
                <a:ext cx="11317375" cy="1332442"/>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4" name="Oval 23"/>
              <p:cNvSpPr/>
              <p:nvPr/>
            </p:nvSpPr>
            <p:spPr>
              <a:xfrm>
                <a:off x="-111934" y="4889180"/>
                <a:ext cx="1512508" cy="14045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4138" y="4975272"/>
                <a:ext cx="1260476" cy="1227686"/>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80556" y="5324689"/>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a:ln w="11430"/>
                    <a:solidFill>
                      <a:srgbClr val="FF0000"/>
                    </a:solidFill>
                    <a:effectLst>
                      <a:outerShdw blurRad="76200" dist="50800" dir="5400000" algn="tl" rotWithShape="0">
                        <a:srgbClr val="000000">
                          <a:alpha val="65000"/>
                        </a:srgbClr>
                      </a:outerShdw>
                    </a:effectLst>
                    <a:latin typeface=".VnCentury SchoolbookH" pitchFamily="34" charset="0"/>
                  </a:rPr>
                  <a:t>2</a:t>
                </a:r>
              </a:p>
            </p:txBody>
          </p:sp>
        </p:grpSp>
        <p:pic>
          <p:nvPicPr>
            <p:cNvPr id="28" name="Picture 27"/>
            <p:cNvPicPr>
              <a:picLocks noChangeAspect="1"/>
            </p:cNvPicPr>
            <p:nvPr/>
          </p:nvPicPr>
          <p:blipFill>
            <a:blip r:embed="rId4"/>
            <a:stretch>
              <a:fillRect/>
            </a:stretch>
          </p:blipFill>
          <p:spPr>
            <a:xfrm>
              <a:off x="411299" y="2701751"/>
              <a:ext cx="1079882" cy="436479"/>
            </a:xfrm>
            <a:prstGeom prst="rect">
              <a:avLst/>
            </a:prstGeom>
          </p:spPr>
        </p:pic>
        <p:sp>
          <p:nvSpPr>
            <p:cNvPr id="11" name="Rectangle 10"/>
            <p:cNvSpPr/>
            <p:nvPr/>
          </p:nvSpPr>
          <p:spPr>
            <a:xfrm>
              <a:off x="1832829" y="2467236"/>
              <a:ext cx="10210800" cy="1200329"/>
            </a:xfrm>
            <a:prstGeom prst="rect">
              <a:avLst/>
            </a:prstGeom>
          </p:spPr>
          <p:txBody>
            <a:bodyPr wrap="square">
              <a:spAutoFit/>
            </a:bodyPr>
            <a:lstStyle/>
            <a:p>
              <a:r>
                <a:rPr lang="vi-VN"/>
                <a:t>Cho hình chóp </a:t>
              </a:r>
              <a:r>
                <a:rPr lang="vi-VN" i="1">
                  <a:latin typeface="Times New Roman" panose="02020603050405020304" pitchFamily="18" charset="0"/>
                  <a:cs typeface="Times New Roman" panose="02020603050405020304" pitchFamily="18" charset="0"/>
                </a:rPr>
                <a:t>S.ABCD</a:t>
              </a:r>
              <a:r>
                <a:rPr lang="vi-VN"/>
                <a:t> có đáy </a:t>
              </a:r>
              <a:r>
                <a:rPr lang="vi-VN" i="1">
                  <a:latin typeface="Times New Roman" panose="02020603050405020304" pitchFamily="18" charset="0"/>
                  <a:cs typeface="Times New Roman" panose="02020603050405020304" pitchFamily="18" charset="0"/>
                </a:rPr>
                <a:t>ABCD</a:t>
              </a:r>
              <a:r>
                <a:rPr lang="vi-VN"/>
                <a:t> là hình bình hành.</a:t>
              </a:r>
            </a:p>
            <a:p>
              <a:r>
                <a:rPr lang="vi-VN"/>
                <a:t>a) Trong ba vect</a:t>
              </a:r>
              <a:r>
                <a:rPr lang="en-US"/>
                <a:t>ơ</a:t>
              </a:r>
              <a:r>
                <a:rPr lang="vi-VN"/>
                <a:t> </a:t>
              </a:r>
              <a:r>
                <a:rPr lang="en-US"/>
                <a:t>                    </a:t>
              </a:r>
              <a:r>
                <a:rPr lang="vi-VN"/>
                <a:t>, vectơ nào bằng vect</a:t>
              </a:r>
              <a:r>
                <a:rPr lang="en-US"/>
                <a:t>ơ</a:t>
              </a:r>
              <a:r>
                <a:rPr lang="vi-VN"/>
                <a:t> </a:t>
              </a:r>
              <a:r>
                <a:rPr lang="en-US"/>
                <a:t>     </a:t>
              </a:r>
              <a:r>
                <a:rPr lang="vi-VN"/>
                <a:t>?</a:t>
              </a:r>
            </a:p>
            <a:p>
              <a:r>
                <a:rPr lang="vi-VN"/>
                <a:t>b) Gọi </a:t>
              </a:r>
              <a:r>
                <a:rPr lang="vi-VN" i="1">
                  <a:latin typeface="Times New Roman" panose="02020603050405020304" pitchFamily="18" charset="0"/>
                  <a:cs typeface="Times New Roman" panose="02020603050405020304" pitchFamily="18" charset="0"/>
                </a:rPr>
                <a:t>M</a:t>
              </a:r>
              <a:r>
                <a:rPr lang="vi-VN"/>
                <a:t> là một điểm thuộc cạnh </a:t>
              </a:r>
              <a:r>
                <a:rPr lang="vi-VN" i="1">
                  <a:latin typeface="Times New Roman" panose="02020603050405020304" pitchFamily="18" charset="0"/>
                  <a:cs typeface="Times New Roman" panose="02020603050405020304" pitchFamily="18" charset="0"/>
                </a:rPr>
                <a:t>AD</a:t>
              </a:r>
              <a:r>
                <a:rPr lang="vi-VN"/>
                <a:t>. Xác định điểm </a:t>
              </a:r>
              <a:r>
                <a:rPr lang="vi-VN" i="1">
                  <a:latin typeface="Times New Roman" panose="02020603050405020304" pitchFamily="18" charset="0"/>
                  <a:cs typeface="Times New Roman" panose="02020603050405020304" pitchFamily="18" charset="0"/>
                </a:rPr>
                <a:t>N</a:t>
              </a:r>
              <a:r>
                <a:rPr lang="vi-VN"/>
                <a:t> sao cho</a:t>
              </a:r>
              <a:r>
                <a:rPr lang="en-US"/>
                <a:t> </a:t>
              </a:r>
            </a:p>
          </p:txBody>
        </p:sp>
        <p:graphicFrame>
          <p:nvGraphicFramePr>
            <p:cNvPr id="31" name="Object 30"/>
            <p:cNvGraphicFramePr>
              <a:graphicFrameLocks noChangeAspect="1"/>
            </p:cNvGraphicFramePr>
            <p:nvPr>
              <p:extLst>
                <p:ext uri="{D42A27DB-BD31-4B8C-83A1-F6EECF244321}">
                  <p14:modId xmlns:p14="http://schemas.microsoft.com/office/powerpoint/2010/main" val="2143270426"/>
                </p:ext>
              </p:extLst>
            </p:nvPr>
          </p:nvGraphicFramePr>
          <p:xfrm>
            <a:off x="4375785" y="2811847"/>
            <a:ext cx="1747837" cy="469900"/>
          </p:xfrm>
          <a:graphic>
            <a:graphicData uri="http://schemas.openxmlformats.org/presentationml/2006/ole">
              <mc:AlternateContent xmlns:mc="http://schemas.openxmlformats.org/markup-compatibility/2006">
                <mc:Choice xmlns:v="urn:schemas-microsoft-com:vml" Requires="v">
                  <p:oleObj spid="_x0000_s185636" name="Equation" r:id="rId5" imgW="876240" imgH="241200" progId="Equation.DSMT4">
                    <p:embed/>
                  </p:oleObj>
                </mc:Choice>
                <mc:Fallback>
                  <p:oleObj name="Equation" r:id="rId5" imgW="876240" imgH="241200" progId="Equation.DSMT4">
                    <p:embed/>
                    <p:pic>
                      <p:nvPicPr>
                        <p:cNvPr id="31" name="Object 30"/>
                        <p:cNvPicPr/>
                        <p:nvPr/>
                      </p:nvPicPr>
                      <p:blipFill>
                        <a:blip r:embed="rId6"/>
                        <a:stretch>
                          <a:fillRect/>
                        </a:stretch>
                      </p:blipFill>
                      <p:spPr>
                        <a:xfrm>
                          <a:off x="4375785" y="2811847"/>
                          <a:ext cx="1747837" cy="469900"/>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935082329"/>
                </p:ext>
              </p:extLst>
            </p:nvPr>
          </p:nvGraphicFramePr>
          <p:xfrm>
            <a:off x="9209550" y="2811847"/>
            <a:ext cx="481012" cy="420688"/>
          </p:xfrm>
          <a:graphic>
            <a:graphicData uri="http://schemas.openxmlformats.org/presentationml/2006/ole">
              <mc:AlternateContent xmlns:mc="http://schemas.openxmlformats.org/markup-compatibility/2006">
                <mc:Choice xmlns:v="urn:schemas-microsoft-com:vml" Requires="v">
                  <p:oleObj spid="_x0000_s185637" name="Equation" r:id="rId7" imgW="241200" imgH="215640" progId="Equation.DSMT4">
                    <p:embed/>
                  </p:oleObj>
                </mc:Choice>
                <mc:Fallback>
                  <p:oleObj name="Equation" r:id="rId7" imgW="241200" imgH="215640" progId="Equation.DSMT4">
                    <p:embed/>
                    <p:pic>
                      <p:nvPicPr>
                        <p:cNvPr id="32" name="Object 31"/>
                        <p:cNvPicPr/>
                        <p:nvPr/>
                      </p:nvPicPr>
                      <p:blipFill>
                        <a:blip r:embed="rId8"/>
                        <a:stretch>
                          <a:fillRect/>
                        </a:stretch>
                      </p:blipFill>
                      <p:spPr>
                        <a:xfrm>
                          <a:off x="9209550" y="2811847"/>
                          <a:ext cx="481012" cy="420688"/>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425876454"/>
                </p:ext>
              </p:extLst>
            </p:nvPr>
          </p:nvGraphicFramePr>
          <p:xfrm>
            <a:off x="10395699" y="3175470"/>
            <a:ext cx="1292225" cy="444500"/>
          </p:xfrm>
          <a:graphic>
            <a:graphicData uri="http://schemas.openxmlformats.org/presentationml/2006/ole">
              <mc:AlternateContent xmlns:mc="http://schemas.openxmlformats.org/markup-compatibility/2006">
                <mc:Choice xmlns:v="urn:schemas-microsoft-com:vml" Requires="v">
                  <p:oleObj spid="_x0000_s185638" name="Equation" r:id="rId9" imgW="647640" imgH="228600" progId="Equation.DSMT4">
                    <p:embed/>
                  </p:oleObj>
                </mc:Choice>
                <mc:Fallback>
                  <p:oleObj name="Equation" r:id="rId9" imgW="647640" imgH="228600" progId="Equation.DSMT4">
                    <p:embed/>
                    <p:pic>
                      <p:nvPicPr>
                        <p:cNvPr id="33" name="Object 32"/>
                        <p:cNvPicPr/>
                        <p:nvPr/>
                      </p:nvPicPr>
                      <p:blipFill>
                        <a:blip r:embed="rId10"/>
                        <a:stretch>
                          <a:fillRect/>
                        </a:stretch>
                      </p:blipFill>
                      <p:spPr>
                        <a:xfrm>
                          <a:off x="10395699" y="3175470"/>
                          <a:ext cx="1292225" cy="444500"/>
                        </a:xfrm>
                        <a:prstGeom prst="rect">
                          <a:avLst/>
                        </a:prstGeom>
                      </p:spPr>
                    </p:pic>
                  </p:oleObj>
                </mc:Fallback>
              </mc:AlternateContent>
            </a:graphicData>
          </a:graphic>
        </p:graphicFrame>
      </p:grpSp>
      <p:pic>
        <p:nvPicPr>
          <p:cNvPr id="36" name="Picture 35"/>
          <p:cNvPicPr>
            <a:picLocks noChangeAspect="1"/>
          </p:cNvPicPr>
          <p:nvPr/>
        </p:nvPicPr>
        <p:blipFill>
          <a:blip r:embed="rId11"/>
          <a:stretch>
            <a:fillRect/>
          </a:stretch>
        </p:blipFill>
        <p:spPr>
          <a:xfrm>
            <a:off x="4454301" y="1870130"/>
            <a:ext cx="1280271" cy="304826"/>
          </a:xfrm>
          <a:prstGeom prst="rect">
            <a:avLst/>
          </a:prstGeom>
        </p:spPr>
      </p:pic>
      <p:grpSp>
        <p:nvGrpSpPr>
          <p:cNvPr id="37" name="Group 36"/>
          <p:cNvGrpSpPr/>
          <p:nvPr/>
        </p:nvGrpSpPr>
        <p:grpSpPr>
          <a:xfrm>
            <a:off x="1850345" y="2539561"/>
            <a:ext cx="1986070" cy="461665"/>
            <a:chOff x="1266109" y="3111650"/>
            <a:chExt cx="1986070" cy="461665"/>
          </a:xfrm>
        </p:grpSpPr>
        <p:sp>
          <p:nvSpPr>
            <p:cNvPr id="38" name="Rectangle 37"/>
            <p:cNvSpPr/>
            <p:nvPr/>
          </p:nvSpPr>
          <p:spPr>
            <a:xfrm>
              <a:off x="1266109" y="3111650"/>
              <a:ext cx="1986070" cy="461665"/>
            </a:xfrm>
            <a:prstGeom prst="rect">
              <a:avLst/>
            </a:prstGeom>
          </p:spPr>
          <p:txBody>
            <a:bodyPr wrap="square">
              <a:spAutoFit/>
            </a:bodyPr>
            <a:lstStyle/>
            <a:p>
              <a:r>
                <a:rPr lang="vi-VN"/>
                <a:t>a)</a:t>
              </a:r>
            </a:p>
          </p:txBody>
        </p:sp>
        <p:graphicFrame>
          <p:nvGraphicFramePr>
            <p:cNvPr id="40" name="Object 39"/>
            <p:cNvGraphicFramePr>
              <a:graphicFrameLocks noChangeAspect="1"/>
            </p:cNvGraphicFramePr>
            <p:nvPr>
              <p:extLst>
                <p:ext uri="{D42A27DB-BD31-4B8C-83A1-F6EECF244321}">
                  <p14:modId xmlns:p14="http://schemas.microsoft.com/office/powerpoint/2010/main" val="3715968136"/>
                </p:ext>
              </p:extLst>
            </p:nvPr>
          </p:nvGraphicFramePr>
          <p:xfrm>
            <a:off x="1701192" y="3113034"/>
            <a:ext cx="1212850" cy="444500"/>
          </p:xfrm>
          <a:graphic>
            <a:graphicData uri="http://schemas.openxmlformats.org/presentationml/2006/ole">
              <mc:AlternateContent xmlns:mc="http://schemas.openxmlformats.org/markup-compatibility/2006">
                <mc:Choice xmlns:v="urn:schemas-microsoft-com:vml" Requires="v">
                  <p:oleObj spid="_x0000_s185639" name="Equation" r:id="rId12" imgW="622080" imgH="228600" progId="Equation.DSMT4">
                    <p:embed/>
                  </p:oleObj>
                </mc:Choice>
                <mc:Fallback>
                  <p:oleObj name="Equation" r:id="rId12" imgW="622080" imgH="228600" progId="Equation.DSMT4">
                    <p:embed/>
                    <p:pic>
                      <p:nvPicPr>
                        <p:cNvPr id="40" name="Object 39"/>
                        <p:cNvPicPr/>
                        <p:nvPr/>
                      </p:nvPicPr>
                      <p:blipFill>
                        <a:blip r:embed="rId13"/>
                        <a:stretch>
                          <a:fillRect/>
                        </a:stretch>
                      </p:blipFill>
                      <p:spPr>
                        <a:xfrm>
                          <a:off x="1701192" y="3113034"/>
                          <a:ext cx="1212850" cy="444500"/>
                        </a:xfrm>
                        <a:prstGeom prst="rect">
                          <a:avLst/>
                        </a:prstGeom>
                      </p:spPr>
                    </p:pic>
                  </p:oleObj>
                </mc:Fallback>
              </mc:AlternateContent>
            </a:graphicData>
          </a:graphic>
        </p:graphicFrame>
      </p:grpSp>
      <p:grpSp>
        <p:nvGrpSpPr>
          <p:cNvPr id="41" name="Group 40"/>
          <p:cNvGrpSpPr/>
          <p:nvPr/>
        </p:nvGrpSpPr>
        <p:grpSpPr>
          <a:xfrm>
            <a:off x="1850345" y="3352800"/>
            <a:ext cx="3884227" cy="1087438"/>
            <a:chOff x="1217612" y="3870121"/>
            <a:chExt cx="3610968" cy="1087438"/>
          </a:xfrm>
        </p:grpSpPr>
        <p:sp>
          <p:nvSpPr>
            <p:cNvPr id="42" name="Rectangle 41"/>
            <p:cNvSpPr/>
            <p:nvPr/>
          </p:nvSpPr>
          <p:spPr>
            <a:xfrm>
              <a:off x="1217612" y="4183008"/>
              <a:ext cx="456969" cy="461665"/>
            </a:xfrm>
            <a:prstGeom prst="rect">
              <a:avLst/>
            </a:prstGeom>
          </p:spPr>
          <p:txBody>
            <a:bodyPr wrap="none">
              <a:spAutoFit/>
            </a:bodyPr>
            <a:lstStyle/>
            <a:p>
              <a:r>
                <a:rPr lang="vi-VN"/>
                <a:t>b)</a:t>
              </a:r>
            </a:p>
          </p:txBody>
        </p:sp>
        <p:graphicFrame>
          <p:nvGraphicFramePr>
            <p:cNvPr id="43" name="Object 42"/>
            <p:cNvGraphicFramePr>
              <a:graphicFrameLocks noChangeAspect="1"/>
            </p:cNvGraphicFramePr>
            <p:nvPr>
              <p:extLst>
                <p:ext uri="{D42A27DB-BD31-4B8C-83A1-F6EECF244321}">
                  <p14:modId xmlns:p14="http://schemas.microsoft.com/office/powerpoint/2010/main" val="3570640588"/>
                </p:ext>
              </p:extLst>
            </p:nvPr>
          </p:nvGraphicFramePr>
          <p:xfrm>
            <a:off x="1640813" y="3870121"/>
            <a:ext cx="3187767" cy="1087438"/>
          </p:xfrm>
          <a:graphic>
            <a:graphicData uri="http://schemas.openxmlformats.org/presentationml/2006/ole">
              <mc:AlternateContent xmlns:mc="http://schemas.openxmlformats.org/markup-compatibility/2006">
                <mc:Choice xmlns:v="urn:schemas-microsoft-com:vml" Requires="v">
                  <p:oleObj spid="_x0000_s185640" name="Equation" r:id="rId14" imgW="1663560" imgH="558720" progId="Equation.DSMT4">
                    <p:embed/>
                  </p:oleObj>
                </mc:Choice>
                <mc:Fallback>
                  <p:oleObj name="Equation" r:id="rId14" imgW="1663560" imgH="558720" progId="Equation.DSMT4">
                    <p:embed/>
                    <p:pic>
                      <p:nvPicPr>
                        <p:cNvPr id="43" name="Object 42"/>
                        <p:cNvPicPr/>
                        <p:nvPr/>
                      </p:nvPicPr>
                      <p:blipFill>
                        <a:blip r:embed="rId15"/>
                        <a:stretch>
                          <a:fillRect/>
                        </a:stretch>
                      </p:blipFill>
                      <p:spPr>
                        <a:xfrm>
                          <a:off x="1640813" y="3870121"/>
                          <a:ext cx="3187767" cy="1087438"/>
                        </a:xfrm>
                        <a:prstGeom prst="rect">
                          <a:avLst/>
                        </a:prstGeom>
                      </p:spPr>
                    </p:pic>
                  </p:oleObj>
                </mc:Fallback>
              </mc:AlternateContent>
            </a:graphicData>
          </a:graphic>
        </p:graphicFrame>
      </p:grpSp>
      <p:sp>
        <p:nvSpPr>
          <p:cNvPr id="27" name="Rounded Rectangle 26"/>
          <p:cNvSpPr/>
          <p:nvPr/>
        </p:nvSpPr>
        <p:spPr>
          <a:xfrm>
            <a:off x="7313612" y="1552271"/>
            <a:ext cx="4719178" cy="4924730"/>
          </a:xfrm>
          <a:prstGeom prst="roundRect">
            <a:avLst>
              <a:gd name="adj" fmla="val 2534"/>
            </a:avLst>
          </a:prstGeom>
          <a:solidFill>
            <a:schemeClr val="bg1"/>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6"/>
          <a:stretch>
            <a:fillRect/>
          </a:stretch>
        </p:blipFill>
        <p:spPr>
          <a:xfrm>
            <a:off x="7871904" y="1880295"/>
            <a:ext cx="3768206" cy="3763408"/>
          </a:xfrm>
          <a:prstGeom prst="rect">
            <a:avLst/>
          </a:prstGeom>
        </p:spPr>
      </p:pic>
      <p:graphicFrame>
        <p:nvGraphicFramePr>
          <p:cNvPr id="29" name="Object 28"/>
          <p:cNvGraphicFramePr>
            <a:graphicFrameLocks noChangeAspect="1"/>
          </p:cNvGraphicFramePr>
          <p:nvPr>
            <p:extLst>
              <p:ext uri="{D42A27DB-BD31-4B8C-83A1-F6EECF244321}">
                <p14:modId xmlns:p14="http://schemas.microsoft.com/office/powerpoint/2010/main" val="2857753331"/>
              </p:ext>
            </p:extLst>
          </p:nvPr>
        </p:nvGraphicFramePr>
        <p:xfrm>
          <a:off x="9224454" y="1677135"/>
          <a:ext cx="245441" cy="306803"/>
        </p:xfrm>
        <a:graphic>
          <a:graphicData uri="http://schemas.openxmlformats.org/presentationml/2006/ole">
            <mc:AlternateContent xmlns:mc="http://schemas.openxmlformats.org/markup-compatibility/2006">
              <mc:Choice xmlns:v="urn:schemas-microsoft-com:vml" Requires="v">
                <p:oleObj spid="_x0000_s185641" name="Equation" r:id="rId17" imgW="152280" imgH="190440" progId="Equation.DSMT4">
                  <p:embed/>
                </p:oleObj>
              </mc:Choice>
              <mc:Fallback>
                <p:oleObj name="Equation" r:id="rId17" imgW="152280" imgH="190440" progId="Equation.DSMT4">
                  <p:embed/>
                  <p:pic>
                    <p:nvPicPr>
                      <p:cNvPr id="18" name="Object 17"/>
                      <p:cNvPicPr/>
                      <p:nvPr/>
                    </p:nvPicPr>
                    <p:blipFill>
                      <a:blip r:embed="rId18"/>
                      <a:stretch>
                        <a:fillRect/>
                      </a:stretch>
                    </p:blipFill>
                    <p:spPr>
                      <a:xfrm>
                        <a:off x="9224454" y="1677135"/>
                        <a:ext cx="245441" cy="306803"/>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016428040"/>
              </p:ext>
            </p:extLst>
          </p:nvPr>
        </p:nvGraphicFramePr>
        <p:xfrm>
          <a:off x="8846217" y="4407187"/>
          <a:ext cx="265113" cy="287338"/>
        </p:xfrm>
        <a:graphic>
          <a:graphicData uri="http://schemas.openxmlformats.org/presentationml/2006/ole">
            <mc:AlternateContent xmlns:mc="http://schemas.openxmlformats.org/markup-compatibility/2006">
              <mc:Choice xmlns:v="urn:schemas-microsoft-com:vml" Requires="v">
                <p:oleObj spid="_x0000_s185642" name="Equation" r:id="rId19" imgW="164880" imgH="177480" progId="Equation.DSMT4">
                  <p:embed/>
                </p:oleObj>
              </mc:Choice>
              <mc:Fallback>
                <p:oleObj name="Equation" r:id="rId19" imgW="164880" imgH="177480" progId="Equation.DSMT4">
                  <p:embed/>
                  <p:pic>
                    <p:nvPicPr>
                      <p:cNvPr id="31" name="Object 30"/>
                      <p:cNvPicPr/>
                      <p:nvPr/>
                    </p:nvPicPr>
                    <p:blipFill>
                      <a:blip r:embed="rId20"/>
                      <a:stretch>
                        <a:fillRect/>
                      </a:stretch>
                    </p:blipFill>
                    <p:spPr>
                      <a:xfrm>
                        <a:off x="8846217" y="4407187"/>
                        <a:ext cx="265113" cy="287338"/>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640760549"/>
              </p:ext>
            </p:extLst>
          </p:nvPr>
        </p:nvGraphicFramePr>
        <p:xfrm>
          <a:off x="7738554" y="5560905"/>
          <a:ext cx="266700" cy="285750"/>
        </p:xfrm>
        <a:graphic>
          <a:graphicData uri="http://schemas.openxmlformats.org/presentationml/2006/ole">
            <mc:AlternateContent xmlns:mc="http://schemas.openxmlformats.org/markup-compatibility/2006">
              <mc:Choice xmlns:v="urn:schemas-microsoft-com:vml" Requires="v">
                <p:oleObj spid="_x0000_s185643" name="Equation" r:id="rId21" imgW="164880" imgH="177480" progId="Equation.DSMT4">
                  <p:embed/>
                </p:oleObj>
              </mc:Choice>
              <mc:Fallback>
                <p:oleObj name="Equation" r:id="rId21" imgW="164880" imgH="177480" progId="Equation.DSMT4">
                  <p:embed/>
                  <p:pic>
                    <p:nvPicPr>
                      <p:cNvPr id="32" name="Object 31"/>
                      <p:cNvPicPr/>
                      <p:nvPr/>
                    </p:nvPicPr>
                    <p:blipFill>
                      <a:blip r:embed="rId22"/>
                      <a:stretch>
                        <a:fillRect/>
                      </a:stretch>
                    </p:blipFill>
                    <p:spPr>
                      <a:xfrm>
                        <a:off x="7738554" y="5560905"/>
                        <a:ext cx="266700" cy="28575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858968761"/>
              </p:ext>
            </p:extLst>
          </p:nvPr>
        </p:nvGraphicFramePr>
        <p:xfrm>
          <a:off x="10210015" y="5591985"/>
          <a:ext cx="266700" cy="306388"/>
        </p:xfrm>
        <a:graphic>
          <a:graphicData uri="http://schemas.openxmlformats.org/presentationml/2006/ole">
            <mc:AlternateContent xmlns:mc="http://schemas.openxmlformats.org/markup-compatibility/2006">
              <mc:Choice xmlns:v="urn:schemas-microsoft-com:vml" Requires="v">
                <p:oleObj spid="_x0000_s185644" name="Equation" r:id="rId23" imgW="164880" imgH="190440" progId="Equation.DSMT4">
                  <p:embed/>
                </p:oleObj>
              </mc:Choice>
              <mc:Fallback>
                <p:oleObj name="Equation" r:id="rId23" imgW="164880" imgH="190440" progId="Equation.DSMT4">
                  <p:embed/>
                  <p:pic>
                    <p:nvPicPr>
                      <p:cNvPr id="34" name="Object 33"/>
                      <p:cNvPicPr/>
                      <p:nvPr/>
                    </p:nvPicPr>
                    <p:blipFill>
                      <a:blip r:embed="rId24"/>
                      <a:stretch>
                        <a:fillRect/>
                      </a:stretch>
                    </p:blipFill>
                    <p:spPr>
                      <a:xfrm>
                        <a:off x="10210015" y="5591985"/>
                        <a:ext cx="266700" cy="306388"/>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4262571"/>
              </p:ext>
            </p:extLst>
          </p:nvPr>
        </p:nvGraphicFramePr>
        <p:xfrm>
          <a:off x="11450897" y="4701870"/>
          <a:ext cx="307975" cy="287338"/>
        </p:xfrm>
        <a:graphic>
          <a:graphicData uri="http://schemas.openxmlformats.org/presentationml/2006/ole">
            <mc:AlternateContent xmlns:mc="http://schemas.openxmlformats.org/markup-compatibility/2006">
              <mc:Choice xmlns:v="urn:schemas-microsoft-com:vml" Requires="v">
                <p:oleObj spid="_x0000_s185645" name="Equation" r:id="rId25" imgW="190440" imgH="177480" progId="Equation.DSMT4">
                  <p:embed/>
                </p:oleObj>
              </mc:Choice>
              <mc:Fallback>
                <p:oleObj name="Equation" r:id="rId25" imgW="190440" imgH="177480" progId="Equation.DSMT4">
                  <p:embed/>
                  <p:pic>
                    <p:nvPicPr>
                      <p:cNvPr id="36" name="Object 35"/>
                      <p:cNvPicPr/>
                      <p:nvPr/>
                    </p:nvPicPr>
                    <p:blipFill>
                      <a:blip r:embed="rId26"/>
                      <a:stretch>
                        <a:fillRect/>
                      </a:stretch>
                    </p:blipFill>
                    <p:spPr>
                      <a:xfrm>
                        <a:off x="11450897" y="4701870"/>
                        <a:ext cx="307975" cy="287338"/>
                      </a:xfrm>
                      <a:prstGeom prst="rect">
                        <a:avLst/>
                      </a:prstGeom>
                    </p:spPr>
                  </p:pic>
                </p:oleObj>
              </mc:Fallback>
            </mc:AlternateContent>
          </a:graphicData>
        </a:graphic>
      </p:graphicFrame>
    </p:spTree>
    <p:extLst>
      <p:ext uri="{BB962C8B-B14F-4D97-AF65-F5344CB8AC3E}">
        <p14:creationId xmlns:p14="http://schemas.microsoft.com/office/powerpoint/2010/main" val="9915351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0" y="76200"/>
            <a:ext cx="12107917" cy="1683072"/>
            <a:chOff x="22545" y="4885895"/>
            <a:chExt cx="12107917" cy="1683072"/>
          </a:xfrm>
        </p:grpSpPr>
        <p:sp>
          <p:nvSpPr>
            <p:cNvPr id="32" name="Rounded Rectangle 31"/>
            <p:cNvSpPr/>
            <p:nvPr/>
          </p:nvSpPr>
          <p:spPr>
            <a:xfrm>
              <a:off x="880160" y="4885895"/>
              <a:ext cx="11250302" cy="1683072"/>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33" name="Oval 32"/>
            <p:cNvSpPr/>
            <p:nvPr/>
          </p:nvSpPr>
          <p:spPr>
            <a:xfrm>
              <a:off x="22545" y="4885895"/>
              <a:ext cx="1753704" cy="16830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80408" y="4979768"/>
              <a:ext cx="1509959" cy="1511374"/>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p:cNvPicPr>
            <a:picLocks noChangeAspect="1"/>
          </p:cNvPicPr>
          <p:nvPr/>
        </p:nvPicPr>
        <p:blipFill>
          <a:blip r:embed="rId3"/>
          <a:stretch>
            <a:fillRect/>
          </a:stretch>
        </p:blipFill>
        <p:spPr>
          <a:xfrm>
            <a:off x="3656012" y="2049439"/>
            <a:ext cx="1399199" cy="306836"/>
          </a:xfrm>
          <a:prstGeom prst="rect">
            <a:avLst/>
          </a:prstGeom>
        </p:spPr>
      </p:pic>
      <p:pic>
        <p:nvPicPr>
          <p:cNvPr id="37" name="Picture 36"/>
          <p:cNvPicPr>
            <a:picLocks noChangeAspect="1"/>
          </p:cNvPicPr>
          <p:nvPr/>
        </p:nvPicPr>
        <p:blipFill>
          <a:blip r:embed="rId4"/>
          <a:stretch>
            <a:fillRect/>
          </a:stretch>
        </p:blipFill>
        <p:spPr>
          <a:xfrm rot="10573324">
            <a:off x="24307" y="251831"/>
            <a:ext cx="1349943" cy="779268"/>
          </a:xfrm>
          <a:prstGeom prst="rect">
            <a:avLst/>
          </a:prstGeom>
        </p:spPr>
      </p:pic>
      <p:pic>
        <p:nvPicPr>
          <p:cNvPr id="38" name="Picture 37"/>
          <p:cNvPicPr>
            <a:picLocks noChangeAspect="1"/>
          </p:cNvPicPr>
          <p:nvPr/>
        </p:nvPicPr>
        <p:blipFill>
          <a:blip r:embed="rId5"/>
          <a:stretch>
            <a:fillRect/>
          </a:stretch>
        </p:blipFill>
        <p:spPr>
          <a:xfrm>
            <a:off x="157863" y="641466"/>
            <a:ext cx="1437978" cy="592184"/>
          </a:xfrm>
          <a:prstGeom prst="rect">
            <a:avLst/>
          </a:prstGeom>
        </p:spPr>
      </p:pic>
      <p:sp>
        <p:nvSpPr>
          <p:cNvPr id="3" name="Rectangle 2"/>
          <p:cNvSpPr/>
          <p:nvPr/>
        </p:nvSpPr>
        <p:spPr>
          <a:xfrm>
            <a:off x="1851075" y="111787"/>
            <a:ext cx="10110737" cy="1569660"/>
          </a:xfrm>
          <a:prstGeom prst="rect">
            <a:avLst/>
          </a:prstGeom>
        </p:spPr>
        <p:txBody>
          <a:bodyPr wrap="square">
            <a:spAutoFit/>
          </a:bodyPr>
          <a:lstStyle/>
          <a:p>
            <a:pPr algn="just"/>
            <a:r>
              <a:rPr lang="vi-VN"/>
              <a:t>Một toà nhà có chiều cao các tầng là như nhau. Một thang máy di chuyển từ tầng 15 lên tầng 22 của toà nhà, sau đó di chuyển từ tầng 22 lên tầng 29. Các vectơ biểu diễn độ dịch chuyển của thang máy trong hai lần di chuyển đó có bằng nhau không? Giải thích vì sao.</a:t>
            </a:r>
            <a:endParaRPr lang="en-US"/>
          </a:p>
        </p:txBody>
      </p:sp>
      <p:pic>
        <p:nvPicPr>
          <p:cNvPr id="4" name="Picture 3"/>
          <p:cNvPicPr>
            <a:picLocks noChangeAspect="1"/>
          </p:cNvPicPr>
          <p:nvPr/>
        </p:nvPicPr>
        <p:blipFill>
          <a:blip r:embed="rId6"/>
          <a:stretch>
            <a:fillRect/>
          </a:stretch>
        </p:blipFill>
        <p:spPr>
          <a:xfrm>
            <a:off x="8050639" y="2002786"/>
            <a:ext cx="4029075" cy="371221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685034" y="2522288"/>
                <a:ext cx="7065597" cy="1254895"/>
              </a:xfrm>
              <a:prstGeom prst="rect">
                <a:avLst/>
              </a:prstGeom>
            </p:spPr>
            <p:txBody>
              <a:bodyPr wrap="square">
                <a:spAutoFit/>
              </a:bodyPr>
              <a:lstStyle/>
              <a:p>
                <a:r>
                  <a:rPr lang="vi-VN"/>
                  <a:t>Gọi vectơ biểu diễn độ dịch chuyển của thang máy từ tầng 15 lên tầng 22 của tòa nhà là </a:t>
                </a:r>
                <a14:m>
                  <m:oMath xmlns:m="http://schemas.openxmlformats.org/officeDocument/2006/math">
                    <m:acc>
                      <m:accPr>
                        <m:chr m:val="⃗"/>
                        <m:ctrlPr>
                          <a:rPr lang="vi-VN" i="1" smtClean="0">
                            <a:latin typeface="Cambria Math" panose="02040503050406030204" pitchFamily="18" charset="0"/>
                          </a:rPr>
                        </m:ctrlPr>
                      </m:accPr>
                      <m:e>
                        <m:r>
                          <a:rPr lang="en-US" b="0" i="1" smtClean="0">
                            <a:latin typeface="Cambria Math" panose="02040503050406030204" pitchFamily="18" charset="0"/>
                          </a:rPr>
                          <m:t>𝑎</m:t>
                        </m:r>
                      </m:e>
                    </m:acc>
                  </m:oMath>
                </a14:m>
                <a:r>
                  <a:rPr lang="en-US"/>
                  <a:t> và </a:t>
                </a:r>
                <a:r>
                  <a:rPr lang="vi-VN"/>
                  <a:t>từ tầng 22 lên tầng 29 của tòa nhà là </a:t>
                </a:r>
                <a14:m>
                  <m:oMath xmlns:m="http://schemas.openxmlformats.org/officeDocument/2006/math">
                    <m:acc>
                      <m:accPr>
                        <m:chr m:val="⃗"/>
                        <m:ctrlPr>
                          <a:rPr lang="vi-VN" i="1">
                            <a:latin typeface="Cambria Math" panose="02040503050406030204" pitchFamily="18" charset="0"/>
                          </a:rPr>
                        </m:ctrlPr>
                      </m:accPr>
                      <m:e>
                        <m:r>
                          <a:rPr lang="en-US" b="0" i="1" smtClean="0">
                            <a:latin typeface="Cambria Math" panose="02040503050406030204" pitchFamily="18" charset="0"/>
                          </a:rPr>
                          <m:t>𝑏</m:t>
                        </m:r>
                      </m:e>
                    </m:acc>
                  </m:oMath>
                </a14:m>
                <a:endParaRPr lang="vi-VN"/>
              </a:p>
            </p:txBody>
          </p:sp>
        </mc:Choice>
        <mc:Fallback xmlns="">
          <p:sp>
            <p:nvSpPr>
              <p:cNvPr id="5" name="Rectangle 4"/>
              <p:cNvSpPr>
                <a:spLocks noRot="1" noChangeAspect="1" noMove="1" noResize="1" noEditPoints="1" noAdjustHandles="1" noChangeArrowheads="1" noChangeShapeType="1" noTextEdit="1"/>
              </p:cNvSpPr>
              <p:nvPr/>
            </p:nvSpPr>
            <p:spPr>
              <a:xfrm>
                <a:off x="685034" y="2522288"/>
                <a:ext cx="7065597" cy="1254895"/>
              </a:xfrm>
              <a:prstGeom prst="rect">
                <a:avLst/>
              </a:prstGeom>
              <a:blipFill>
                <a:blip r:embed="rId7"/>
                <a:stretch>
                  <a:fillRect l="-1294" t="-3398" r="-2330" b="-1068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684212" y="3733800"/>
                <a:ext cx="7209301" cy="516232"/>
              </a:xfrm>
              <a:prstGeom prst="rect">
                <a:avLst/>
              </a:prstGeom>
            </p:spPr>
            <p:txBody>
              <a:bodyPr wrap="square">
                <a:spAutoFit/>
              </a:bodyPr>
              <a:lstStyle/>
              <a:p>
                <a:r>
                  <a:rPr lang="en-US"/>
                  <a:t>Khi đó: </a:t>
                </a:r>
                <a14:m>
                  <m:oMath xmlns:m="http://schemas.openxmlformats.org/officeDocument/2006/math">
                    <m:acc>
                      <m:accPr>
                        <m:chr m:val="⃗"/>
                        <m:ctrlPr>
                          <a:rPr lang="vi-VN" i="1" smtClean="0">
                            <a:latin typeface="Cambria Math" panose="02040503050406030204" pitchFamily="18" charset="0"/>
                          </a:rPr>
                        </m:ctrlPr>
                      </m:accPr>
                      <m:e>
                        <m:r>
                          <a:rPr lang="en-US" i="1">
                            <a:latin typeface="Cambria Math" panose="02040503050406030204" pitchFamily="18" charset="0"/>
                          </a:rPr>
                          <m:t>𝑎</m:t>
                        </m:r>
                      </m:e>
                    </m:acc>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𝑏</m:t>
                        </m:r>
                      </m:e>
                    </m:acc>
                    <m:r>
                      <a:rPr lang="en-US" b="0" i="1" smtClean="0">
                        <a:latin typeface="Cambria Math" panose="02040503050406030204" pitchFamily="18" charset="0"/>
                      </a:rPr>
                      <m:t> </m:t>
                    </m:r>
                  </m:oMath>
                </a14:m>
                <a:r>
                  <a:rPr lang="en-US"/>
                  <a:t> cùng hướng và cùng độ dài. Vậy </a:t>
                </a:r>
                <a14:m>
                  <m:oMath xmlns:m="http://schemas.openxmlformats.org/officeDocument/2006/math">
                    <m:acc>
                      <m:accPr>
                        <m:chr m:val="⃗"/>
                        <m:ctrlPr>
                          <a:rPr lang="vi-VN" i="1" smtClean="0">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𝑎</m:t>
                        </m:r>
                      </m:e>
                    </m:acc>
                    <m:r>
                      <a:rPr lang="en-US" b="0" i="1" smtClean="0">
                        <a:solidFill>
                          <a:srgbClr val="C00000"/>
                        </a:solidFill>
                        <a:latin typeface="Cambria Math" panose="02040503050406030204" pitchFamily="18" charset="0"/>
                      </a:rPr>
                      <m:t>=</m:t>
                    </m:r>
                    <m:acc>
                      <m:accPr>
                        <m:chr m:val="⃗"/>
                        <m:ctrlPr>
                          <a:rPr lang="en-US" i="1">
                            <a:solidFill>
                              <a:srgbClr val="C00000"/>
                            </a:solidFill>
                            <a:latin typeface="Cambria Math" panose="02040503050406030204" pitchFamily="18" charset="0"/>
                          </a:rPr>
                        </m:ctrlPr>
                      </m:accPr>
                      <m:e>
                        <m:r>
                          <a:rPr lang="en-US" i="1">
                            <a:solidFill>
                              <a:srgbClr val="C00000"/>
                            </a:solidFill>
                            <a:latin typeface="Cambria Math" panose="02040503050406030204" pitchFamily="18" charset="0"/>
                          </a:rPr>
                          <m:t>𝑏</m:t>
                        </m:r>
                      </m:e>
                    </m:acc>
                  </m:oMath>
                </a14:m>
                <a:r>
                  <a:rPr lang="en-US"/>
                  <a:t> </a:t>
                </a:r>
              </a:p>
            </p:txBody>
          </p:sp>
        </mc:Choice>
        <mc:Fallback xmlns="">
          <p:sp>
            <p:nvSpPr>
              <p:cNvPr id="8" name="Rectangle 7"/>
              <p:cNvSpPr>
                <a:spLocks noRot="1" noChangeAspect="1" noMove="1" noResize="1" noEditPoints="1" noAdjustHandles="1" noChangeArrowheads="1" noChangeShapeType="1" noTextEdit="1"/>
              </p:cNvSpPr>
              <p:nvPr/>
            </p:nvSpPr>
            <p:spPr>
              <a:xfrm>
                <a:off x="684212" y="3733800"/>
                <a:ext cx="7209301" cy="516232"/>
              </a:xfrm>
              <a:prstGeom prst="rect">
                <a:avLst/>
              </a:prstGeom>
              <a:blipFill>
                <a:blip r:embed="rId8"/>
                <a:stretch>
                  <a:fillRect l="-1268" b="-27381"/>
                </a:stretch>
              </a:blipFill>
            </p:spPr>
            <p:txBody>
              <a:bodyPr/>
              <a:lstStyle/>
              <a:p>
                <a:r>
                  <a:rPr lang="en-US">
                    <a:noFill/>
                  </a:rPr>
                  <a:t> </a:t>
                </a:r>
              </a:p>
            </p:txBody>
          </p:sp>
        </mc:Fallback>
      </mc:AlternateContent>
    </p:spTree>
    <p:extLst>
      <p:ext uri="{BB962C8B-B14F-4D97-AF65-F5344CB8AC3E}">
        <p14:creationId xmlns:p14="http://schemas.microsoft.com/office/powerpoint/2010/main" val="34757247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9123</TotalTime>
  <Words>3341</Words>
  <Application>Microsoft Office PowerPoint</Application>
  <PresentationFormat>Custom</PresentationFormat>
  <Paragraphs>294</Paragraphs>
  <Slides>44</Slides>
  <Notes>42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3" baseType="lpstr">
      <vt:lpstr>.VnCentury SchoolbookH</vt:lpstr>
      <vt:lpstr>Alfa Slab One</vt:lpstr>
      <vt:lpstr>Arial</vt:lpstr>
      <vt:lpstr>Calibri</vt:lpstr>
      <vt:lpstr>Cambria Math</vt:lpstr>
      <vt:lpstr>Times New Roman</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Phienbanmoi.com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709</cp:revision>
  <dcterms:created xsi:type="dcterms:W3CDTF">2021-08-04T05:24:17Z</dcterms:created>
  <dcterms:modified xsi:type="dcterms:W3CDTF">2024-09-07T04:35:58Z</dcterms:modified>
</cp:coreProperties>
</file>