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4.wav" ContentType="audio/wav"/>
  <Override PartName="/ppt/media/audio5.wav" ContentType="audio/wav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295" r:id="rId2"/>
    <p:sldId id="296" r:id="rId3"/>
    <p:sldId id="256" r:id="rId4"/>
    <p:sldId id="263" r:id="rId5"/>
    <p:sldId id="259" r:id="rId6"/>
    <p:sldId id="262" r:id="rId7"/>
    <p:sldId id="292" r:id="rId8"/>
    <p:sldId id="265" r:id="rId9"/>
    <p:sldId id="267" r:id="rId10"/>
    <p:sldId id="268" r:id="rId11"/>
    <p:sldId id="297" r:id="rId12"/>
    <p:sldId id="294" r:id="rId13"/>
    <p:sldId id="271" r:id="rId14"/>
    <p:sldId id="277" r:id="rId15"/>
    <p:sldId id="298" r:id="rId16"/>
    <p:sldId id="299" r:id="rId17"/>
    <p:sldId id="300" r:id="rId18"/>
    <p:sldId id="301" r:id="rId19"/>
    <p:sldId id="302" r:id="rId20"/>
    <p:sldId id="279" r:id="rId21"/>
    <p:sldId id="281" r:id="rId22"/>
    <p:sldId id="282" r:id="rId23"/>
    <p:sldId id="283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500752-9F98-442A-9C08-6E99DD249223}" v="29" dt="2023-03-06T15:55:24.3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802" y="6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Ồ BẢO" userId="5d3e546da45a7a1d" providerId="LiveId" clId="{34500752-9F98-442A-9C08-6E99DD249223}"/>
    <pc:docChg chg="undo custSel modSld">
      <pc:chgData name="HỒ BẢO" userId="5d3e546da45a7a1d" providerId="LiveId" clId="{34500752-9F98-442A-9C08-6E99DD249223}" dt="2023-03-06T15:55:24.327" v="93" actId="20577"/>
      <pc:docMkLst>
        <pc:docMk/>
      </pc:docMkLst>
      <pc:sldChg chg="addSp modSp">
        <pc:chgData name="HỒ BẢO" userId="5d3e546da45a7a1d" providerId="LiveId" clId="{34500752-9F98-442A-9C08-6E99DD249223}" dt="2023-03-06T15:35:15.921" v="3" actId="571"/>
        <pc:sldMkLst>
          <pc:docMk/>
          <pc:sldMk cId="4106168155" sldId="263"/>
        </pc:sldMkLst>
        <pc:spChg chg="add mod">
          <ac:chgData name="HỒ BẢO" userId="5d3e546da45a7a1d" providerId="LiveId" clId="{34500752-9F98-442A-9C08-6E99DD249223}" dt="2023-03-06T15:35:06.626" v="1" actId="571"/>
          <ac:spMkLst>
            <pc:docMk/>
            <pc:sldMk cId="4106168155" sldId="263"/>
            <ac:spMk id="4" creationId="{14EB331C-D4C1-C3A3-33CC-E300C91D11DB}"/>
          </ac:spMkLst>
        </pc:spChg>
        <pc:spChg chg="add mod">
          <ac:chgData name="HỒ BẢO" userId="5d3e546da45a7a1d" providerId="LiveId" clId="{34500752-9F98-442A-9C08-6E99DD249223}" dt="2023-03-06T15:35:15.921" v="3" actId="571"/>
          <ac:spMkLst>
            <pc:docMk/>
            <pc:sldMk cId="4106168155" sldId="263"/>
            <ac:spMk id="7" creationId="{B9900947-4E06-C2CD-8100-32EFA5140A00}"/>
          </ac:spMkLst>
        </pc:spChg>
        <pc:graphicFrameChg chg="add mod">
          <ac:chgData name="HỒ BẢO" userId="5d3e546da45a7a1d" providerId="LiveId" clId="{34500752-9F98-442A-9C08-6E99DD249223}" dt="2023-03-06T15:35:15.921" v="3" actId="571"/>
          <ac:graphicFrameMkLst>
            <pc:docMk/>
            <pc:sldMk cId="4106168155" sldId="263"/>
            <ac:graphicFrameMk id="8" creationId="{B212F012-77E5-0D44-3CBC-394C738B532A}"/>
          </ac:graphicFrameMkLst>
        </pc:graphicFrameChg>
      </pc:sldChg>
      <pc:sldChg chg="modAnim">
        <pc:chgData name="HỒ BẢO" userId="5d3e546da45a7a1d" providerId="LiveId" clId="{34500752-9F98-442A-9C08-6E99DD249223}" dt="2023-03-06T15:43:48.376" v="46"/>
        <pc:sldMkLst>
          <pc:docMk/>
          <pc:sldMk cId="431847129" sldId="264"/>
        </pc:sldMkLst>
      </pc:sldChg>
      <pc:sldChg chg="modSp mod modAnim">
        <pc:chgData name="HỒ BẢO" userId="5d3e546da45a7a1d" providerId="LiveId" clId="{34500752-9F98-442A-9C08-6E99DD249223}" dt="2023-03-06T15:45:35.152" v="48"/>
        <pc:sldMkLst>
          <pc:docMk/>
          <pc:sldMk cId="1406534644" sldId="270"/>
        </pc:sldMkLst>
        <pc:spChg chg="mod">
          <ac:chgData name="HỒ BẢO" userId="5d3e546da45a7a1d" providerId="LiveId" clId="{34500752-9F98-442A-9C08-6E99DD249223}" dt="2023-03-06T15:40:46.162" v="34" actId="27636"/>
          <ac:spMkLst>
            <pc:docMk/>
            <pc:sldMk cId="1406534644" sldId="270"/>
            <ac:spMk id="3" creationId="{00000000-0000-0000-0000-000000000000}"/>
          </ac:spMkLst>
        </pc:spChg>
        <pc:spChg chg="mod">
          <ac:chgData name="HỒ BẢO" userId="5d3e546da45a7a1d" providerId="LiveId" clId="{34500752-9F98-442A-9C08-6E99DD249223}" dt="2023-03-06T15:40:48.352" v="36" actId="20577"/>
          <ac:spMkLst>
            <pc:docMk/>
            <pc:sldMk cId="1406534644" sldId="270"/>
            <ac:spMk id="4" creationId="{00000000-0000-0000-0000-000000000000}"/>
          </ac:spMkLst>
        </pc:spChg>
      </pc:sldChg>
      <pc:sldChg chg="addSp modSp mod modAnim">
        <pc:chgData name="HỒ BẢO" userId="5d3e546da45a7a1d" providerId="LiveId" clId="{34500752-9F98-442A-9C08-6E99DD249223}" dt="2023-03-06T15:47:43.471" v="67"/>
        <pc:sldMkLst>
          <pc:docMk/>
          <pc:sldMk cId="863240153" sldId="272"/>
        </pc:sldMkLst>
        <pc:spChg chg="add mod ord">
          <ac:chgData name="HỒ BẢO" userId="5d3e546da45a7a1d" providerId="LiveId" clId="{34500752-9F98-442A-9C08-6E99DD249223}" dt="2023-03-06T15:47:29.511" v="66" actId="1037"/>
          <ac:spMkLst>
            <pc:docMk/>
            <pc:sldMk cId="863240153" sldId="272"/>
            <ac:spMk id="4" creationId="{B2BEC16C-B9B9-3E0A-9B2D-7A41332661BF}"/>
          </ac:spMkLst>
        </pc:spChg>
      </pc:sldChg>
      <pc:sldChg chg="addSp modSp mod modAnim">
        <pc:chgData name="HỒ BẢO" userId="5d3e546da45a7a1d" providerId="LiveId" clId="{34500752-9F98-442A-9C08-6E99DD249223}" dt="2023-03-06T15:49:13.069" v="72"/>
        <pc:sldMkLst>
          <pc:docMk/>
          <pc:sldMk cId="344938246" sldId="273"/>
        </pc:sldMkLst>
        <pc:spChg chg="mod">
          <ac:chgData name="HỒ BẢO" userId="5d3e546da45a7a1d" providerId="LiveId" clId="{34500752-9F98-442A-9C08-6E99DD249223}" dt="2023-03-06T15:48:45.866" v="68" actId="20577"/>
          <ac:spMkLst>
            <pc:docMk/>
            <pc:sldMk cId="344938246" sldId="273"/>
            <ac:spMk id="3" creationId="{00000000-0000-0000-0000-000000000000}"/>
          </ac:spMkLst>
        </pc:spChg>
        <pc:spChg chg="add mod ord">
          <ac:chgData name="HỒ BẢO" userId="5d3e546da45a7a1d" providerId="LiveId" clId="{34500752-9F98-442A-9C08-6E99DD249223}" dt="2023-03-06T15:49:08.626" v="71" actId="167"/>
          <ac:spMkLst>
            <pc:docMk/>
            <pc:sldMk cId="344938246" sldId="273"/>
            <ac:spMk id="4" creationId="{142DE161-EAA1-25BA-CAD2-704ACC0ACE90}"/>
          </ac:spMkLst>
        </pc:spChg>
      </pc:sldChg>
      <pc:sldChg chg="addSp modSp mod modAnim">
        <pc:chgData name="HỒ BẢO" userId="5d3e546da45a7a1d" providerId="LiveId" clId="{34500752-9F98-442A-9C08-6E99DD249223}" dt="2023-03-06T15:55:24.327" v="93" actId="20577"/>
        <pc:sldMkLst>
          <pc:docMk/>
          <pc:sldMk cId="3634052976" sldId="274"/>
        </pc:sldMkLst>
        <pc:spChg chg="mod">
          <ac:chgData name="HỒ BẢO" userId="5d3e546da45a7a1d" providerId="LiveId" clId="{34500752-9F98-442A-9C08-6E99DD249223}" dt="2023-03-06T15:55:24.327" v="93" actId="20577"/>
          <ac:spMkLst>
            <pc:docMk/>
            <pc:sldMk cId="3634052976" sldId="274"/>
            <ac:spMk id="3" creationId="{00000000-0000-0000-0000-000000000000}"/>
          </ac:spMkLst>
        </pc:spChg>
        <pc:spChg chg="add mod ord">
          <ac:chgData name="HỒ BẢO" userId="5d3e546da45a7a1d" providerId="LiveId" clId="{34500752-9F98-442A-9C08-6E99DD249223}" dt="2023-03-06T15:49:44.925" v="75" actId="167"/>
          <ac:spMkLst>
            <pc:docMk/>
            <pc:sldMk cId="3634052976" sldId="274"/>
            <ac:spMk id="4" creationId="{220B9504-1D70-830B-A660-DEBAA9F7C331}"/>
          </ac:spMkLst>
        </pc:spChg>
      </pc:sldChg>
      <pc:sldChg chg="addSp modSp mod modAnim">
        <pc:chgData name="HỒ BẢO" userId="5d3e546da45a7a1d" providerId="LiveId" clId="{34500752-9F98-442A-9C08-6E99DD249223}" dt="2023-03-06T15:55:16.293" v="91" actId="20577"/>
        <pc:sldMkLst>
          <pc:docMk/>
          <pc:sldMk cId="2044923724" sldId="275"/>
        </pc:sldMkLst>
        <pc:spChg chg="mod">
          <ac:chgData name="HỒ BẢO" userId="5d3e546da45a7a1d" providerId="LiveId" clId="{34500752-9F98-442A-9C08-6E99DD249223}" dt="2023-03-06T15:55:16.293" v="91" actId="20577"/>
          <ac:spMkLst>
            <pc:docMk/>
            <pc:sldMk cId="2044923724" sldId="275"/>
            <ac:spMk id="3" creationId="{00000000-0000-0000-0000-000000000000}"/>
          </ac:spMkLst>
        </pc:spChg>
        <pc:spChg chg="add mod ord">
          <ac:chgData name="HỒ BẢO" userId="5d3e546da45a7a1d" providerId="LiveId" clId="{34500752-9F98-442A-9C08-6E99DD249223}" dt="2023-03-06T15:52:02.567" v="81" actId="167"/>
          <ac:spMkLst>
            <pc:docMk/>
            <pc:sldMk cId="2044923724" sldId="275"/>
            <ac:spMk id="4" creationId="{BED4032D-E229-1781-730D-FC6E056F20CD}"/>
          </ac:spMkLst>
        </pc:spChg>
      </pc:sldChg>
      <pc:sldChg chg="addSp modSp mod modAnim">
        <pc:chgData name="HỒ BẢO" userId="5d3e546da45a7a1d" providerId="LiveId" clId="{34500752-9F98-442A-9C08-6E99DD249223}" dt="2023-03-06T15:54:36.486" v="89"/>
        <pc:sldMkLst>
          <pc:docMk/>
          <pc:sldMk cId="2745555385" sldId="276"/>
        </pc:sldMkLst>
        <pc:spChg chg="mod">
          <ac:chgData name="HỒ BẢO" userId="5d3e546da45a7a1d" providerId="LiveId" clId="{34500752-9F98-442A-9C08-6E99DD249223}" dt="2023-03-06T15:54:00.624" v="85" actId="20577"/>
          <ac:spMkLst>
            <pc:docMk/>
            <pc:sldMk cId="2745555385" sldId="276"/>
            <ac:spMk id="3" creationId="{00000000-0000-0000-0000-000000000000}"/>
          </ac:spMkLst>
        </pc:spChg>
        <pc:spChg chg="add mod ord">
          <ac:chgData name="HỒ BẢO" userId="5d3e546da45a7a1d" providerId="LiveId" clId="{34500752-9F98-442A-9C08-6E99DD249223}" dt="2023-03-06T15:54:31.731" v="88" actId="167"/>
          <ac:spMkLst>
            <pc:docMk/>
            <pc:sldMk cId="2745555385" sldId="276"/>
            <ac:spMk id="4" creationId="{1226C154-2664-7B55-C31D-976C9B849C3D}"/>
          </ac:spMkLst>
        </pc:spChg>
        <pc:graphicFrameChg chg="modGraphic">
          <ac:chgData name="HỒ BẢO" userId="5d3e546da45a7a1d" providerId="LiveId" clId="{34500752-9F98-442A-9C08-6E99DD249223}" dt="2023-03-06T15:39:53.229" v="13" actId="207"/>
          <ac:graphicFrameMkLst>
            <pc:docMk/>
            <pc:sldMk cId="2745555385" sldId="276"/>
            <ac:graphicFrameMk id="9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CBC7E-0CFD-4715-BC44-9E94A0730A5A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28EA0-E1E2-48EC-B939-5138CF6C62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79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0B656-BD46-4B78-80F4-5B52799DDE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7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1C3B-A8F7-4207-BDD8-4D9C0F199E08}" type="datetime1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Hà Thị Chi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26D9-630F-4718-833A-64ED1660C8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6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536A-0F0E-4A0E-B90D-4C961EB25152}" type="datetime1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Hà Thị Chi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26D9-630F-4718-833A-64ED1660C8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1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5CB4B-D3E0-4F41-9F55-77A1D00D0D84}" type="datetime1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Hà Thị Chi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26D9-630F-4718-833A-64ED1660C8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0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21E2-4723-4A5D-83F4-A6506E9CD71F}" type="datetime1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Hà Thị Chi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26D9-630F-4718-833A-64ED1660C8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3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7D918-6117-4726-8D51-80AD57F11B4E}" type="datetime1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Hà Thị Chi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26D9-630F-4718-833A-64ED1660C8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D0FA-214F-4238-87D3-C9F60F3EE72B}" type="datetime1">
              <a:rPr lang="en-US" smtClean="0"/>
              <a:pPr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Hà Thị Chi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26D9-630F-4718-833A-64ED1660C8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04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CACB-F2ED-40A2-B63C-EA39F0F8C3EC}" type="datetime1">
              <a:rPr lang="en-US" smtClean="0"/>
              <a:pPr/>
              <a:t>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Hà Thị Chi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26D9-630F-4718-833A-64ED1660C8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5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AED0-46FF-4DDD-ACC8-EF189EF86CB7}" type="datetime1">
              <a:rPr lang="en-US" smtClean="0"/>
              <a:pPr/>
              <a:t>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Hà Thị Chi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26D9-630F-4718-833A-64ED1660C8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55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EF87-C1E8-4862-92D4-4EC1E7484777}" type="datetime1">
              <a:rPr lang="en-US" smtClean="0"/>
              <a:pPr/>
              <a:t>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Hà Thị Chi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26D9-630F-4718-833A-64ED1660C8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1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9127-DC1A-4E61-8BE2-AC2F4BC15313}" type="datetime1">
              <a:rPr lang="en-US" smtClean="0"/>
              <a:pPr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Hà Thị Chi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26D9-630F-4718-833A-64ED1660C8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88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5A9F-09D4-4EC9-ACAA-036C0349C7EC}" type="datetime1">
              <a:rPr lang="en-US" smtClean="0"/>
              <a:pPr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Hà Thị Chi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26D9-630F-4718-833A-64ED1660C8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7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4F932-F6CE-4638-8E4B-56CF6509C869}" type="datetime1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Giáo viên: Hà Thị Chi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526D9-630F-4718-833A-64ED1660C8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3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accuweather:com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audio" Target="../media/audio2.wav"/><Relationship Id="rId7" Type="http://schemas.openxmlformats.org/officeDocument/2006/relationships/image" Target="../media/image1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20.png"/><Relationship Id="rId5" Type="http://schemas.openxmlformats.org/officeDocument/2006/relationships/audio" Target="../media/audio3.wav"/><Relationship Id="rId10" Type="http://schemas.openxmlformats.org/officeDocument/2006/relationships/image" Target="../media/image18.emf"/><Relationship Id="rId4" Type="http://schemas.openxmlformats.org/officeDocument/2006/relationships/audio" Target="../media/audio2.wav"/><Relationship Id="rId9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audio" Target="../media/audio2.wav"/><Relationship Id="rId7" Type="http://schemas.openxmlformats.org/officeDocument/2006/relationships/image" Target="../media/image1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audio" Target="../media/audio2.wav"/><Relationship Id="rId7" Type="http://schemas.openxmlformats.org/officeDocument/2006/relationships/image" Target="../media/image1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audio" Target="../media/audio2.wav"/><Relationship Id="rId7" Type="http://schemas.openxmlformats.org/officeDocument/2006/relationships/image" Target="../media/image1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23.png"/><Relationship Id="rId4" Type="http://schemas.openxmlformats.org/officeDocument/2006/relationships/audio" Target="../media/audio3.wav"/><Relationship Id="rId9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00200"/>
            <a:ext cx="8534400" cy="1102519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10A4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1C3B-A8F7-4207-BDD8-4D9C0F199E08}" type="datetime1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Hà Thị Chi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26D9-630F-4718-833A-64ED1660C88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2  2  3  3 4  4  5  5  5  5  5 6  6  7  7  7  7  7  7  8  8  8  9  9  9</a:t>
            </a:r>
          </a:p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3 3 4  4  5  5  5  5  6  6  6  6  6 7  7  7  7  7  7  7  8  8 9  9  10</a:t>
            </a:r>
          </a:p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</a:t>
            </a:r>
          </a:p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mẫu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5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8/3/2023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26D9-630F-4718-833A-64ED1660C88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Hà Thị Chi</a:t>
            </a:r>
          </a:p>
        </p:txBody>
      </p:sp>
    </p:spTree>
    <p:extLst>
      <p:ext uri="{BB962C8B-B14F-4D97-AF65-F5344CB8AC3E}">
        <p14:creationId xmlns:p14="http://schemas.microsoft.com/office/powerpoint/2010/main" val="1784376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TRUNG VỊ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5814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	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8/3/2023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26D9-630F-4718-833A-64ED1660C88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Hà Thị Chi</a:t>
            </a:r>
          </a:p>
        </p:txBody>
      </p:sp>
      <p:pic>
        <p:nvPicPr>
          <p:cNvPr id="7" name="Picture 6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581150"/>
            <a:ext cx="8153399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0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TRUNG VỊ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21/11/2021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21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22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23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26, 25 , 23, 23 (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).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https://accuweather:com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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Kết </a:t>
                </a:r>
                <a:r>
                  <a:rPr lang="en-US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quả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Sắp</a:t>
                </a:r>
                <a:r>
                  <a:rPr lang="en-US" sz="2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xếp</a:t>
                </a:r>
                <a:r>
                  <a:rPr lang="en-US" sz="2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liệu</a:t>
                </a:r>
                <a:r>
                  <a:rPr lang="en-US" sz="2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2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2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giảm</a:t>
                </a:r>
                <a:r>
                  <a:rPr lang="en-US" sz="2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:  </a:t>
                </a: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23, 23, 25, 26        </a:t>
                </a:r>
              </a:p>
              <a:p>
                <a:pPr marL="0" indent="0">
                  <a:buNone/>
                </a:pPr>
                <a:r>
                  <a:rPr lang="vi-VN" sz="2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Mẫu số liệu trên </a:t>
                </a:r>
                <a:r>
                  <a:rPr lang="en-US" sz="2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4 </a:t>
                </a:r>
                <a:r>
                  <a:rPr lang="en-US" sz="26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endParaRPr lang="en-US" sz="2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23+25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=24 (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°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3172" t="-1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8/3/2023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26D9-630F-4718-833A-64ED1660C88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Hà Thị Chi</a:t>
            </a:r>
          </a:p>
        </p:txBody>
      </p:sp>
    </p:spTree>
    <p:extLst>
      <p:ext uri="{BB962C8B-B14F-4D97-AF65-F5344CB8AC3E}">
        <p14:creationId xmlns:p14="http://schemas.microsoft.com/office/powerpoint/2010/main" val="220745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TRUNG VỊ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Ý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buNone/>
            </a:pP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 những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 có sự chênh lệch lớn thì ta nên chọn thêm 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làm đại diện cho mẫu số liệu đó nhằm điều chỉnh một số hạn chế khi sử dụng số trung bình cộng.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buNone/>
            </a:pP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 kết luận về đối tượng thống kê rút ra khi đó sẽ tin cậy hơn.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>
                <a:solidFill>
                  <a:srgbClr val="0070C0"/>
                </a:solidFill>
              </a:rPr>
              <a:t>	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8/3/2023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26D9-630F-4718-833A-64ED1660C88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Hà Thị Chi</a:t>
            </a:r>
          </a:p>
        </p:txBody>
      </p:sp>
    </p:spTree>
    <p:extLst>
      <p:ext uri="{BB962C8B-B14F-4D97-AF65-F5344CB8AC3E}">
        <p14:creationId xmlns:p14="http://schemas.microsoft.com/office/powerpoint/2010/main" val="3793178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79822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phieu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800100"/>
            <a:ext cx="8001000" cy="3829050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8/3/2023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26D9-630F-4718-833A-64ED1660C88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Hà Thị Chi</a:t>
            </a:r>
          </a:p>
        </p:txBody>
      </p:sp>
    </p:spTree>
    <p:extLst>
      <p:ext uri="{BB962C8B-B14F-4D97-AF65-F5344CB8AC3E}">
        <p14:creationId xmlns:p14="http://schemas.microsoft.com/office/powerpoint/2010/main" val="446515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1523965" y="340782"/>
            <a:ext cx="7228834" cy="2230974"/>
          </a:xfrm>
          <a:prstGeom prst="rect">
            <a:avLst/>
          </a:prstGeom>
          <a:solidFill>
            <a:srgbClr val="055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 sz="3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406244" y="340782"/>
            <a:ext cx="290843" cy="223097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160036" y="340782"/>
            <a:ext cx="186809" cy="223097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09072" y="1031229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880051" y="2940444"/>
            <a:ext cx="5754329" cy="1991006"/>
            <a:chOff x="620986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5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620986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487944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1102" y="277250"/>
              <a:ext cx="607432" cy="902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7162054" y="4597094"/>
            <a:ext cx="815860" cy="4232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118" name="Parallelogram 117"/>
          <p:cNvSpPr/>
          <p:nvPr/>
        </p:nvSpPr>
        <p:spPr>
          <a:xfrm flipH="1">
            <a:off x="7975080" y="4554989"/>
            <a:ext cx="777719" cy="504290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417330" y="1920367"/>
            <a:ext cx="952595" cy="952595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416174" y="1919494"/>
            <a:ext cx="952596" cy="953468"/>
            <a:chOff x="-1408548" y="1801832"/>
            <a:chExt cx="1270128" cy="1271290"/>
          </a:xfrm>
        </p:grpSpPr>
        <p:sp>
          <p:nvSpPr>
            <p:cNvPr id="121" name="Rectangle 12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13311" y="1928311"/>
            <a:ext cx="952596" cy="953468"/>
            <a:chOff x="-1408548" y="1801832"/>
            <a:chExt cx="1270128" cy="1271290"/>
          </a:xfrm>
        </p:grpSpPr>
        <p:sp>
          <p:nvSpPr>
            <p:cNvPr id="124" name="Rectangle 12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413310" y="1931628"/>
            <a:ext cx="952596" cy="953468"/>
            <a:chOff x="-1408548" y="1801832"/>
            <a:chExt cx="1270128" cy="1271290"/>
          </a:xfrm>
        </p:grpSpPr>
        <p:sp>
          <p:nvSpPr>
            <p:cNvPr id="127" name="Rectangle 12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413309" y="1926679"/>
            <a:ext cx="952596" cy="953468"/>
            <a:chOff x="-1408548" y="1801832"/>
            <a:chExt cx="1270128" cy="1271290"/>
          </a:xfrm>
        </p:grpSpPr>
        <p:sp>
          <p:nvSpPr>
            <p:cNvPr id="130" name="Rectangle 12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13309" y="1927375"/>
            <a:ext cx="952596" cy="953468"/>
            <a:chOff x="-1408548" y="1801832"/>
            <a:chExt cx="1270128" cy="1271290"/>
          </a:xfrm>
        </p:grpSpPr>
        <p:sp>
          <p:nvSpPr>
            <p:cNvPr id="133" name="Rectangle 13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413308" y="1924058"/>
            <a:ext cx="952596" cy="953468"/>
            <a:chOff x="-1408548" y="1801832"/>
            <a:chExt cx="1270128" cy="1271290"/>
          </a:xfrm>
        </p:grpSpPr>
        <p:sp>
          <p:nvSpPr>
            <p:cNvPr id="136" name="Rectangle 13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413307" y="1923187"/>
            <a:ext cx="952596" cy="953468"/>
            <a:chOff x="-1408548" y="1801832"/>
            <a:chExt cx="1270128" cy="1271290"/>
          </a:xfrm>
        </p:grpSpPr>
        <p:sp>
          <p:nvSpPr>
            <p:cNvPr id="139" name="Rectangle 13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413306" y="1929459"/>
            <a:ext cx="952596" cy="953468"/>
            <a:chOff x="-1408548" y="1801832"/>
            <a:chExt cx="1270128" cy="1271290"/>
          </a:xfrm>
        </p:grpSpPr>
        <p:sp>
          <p:nvSpPr>
            <p:cNvPr id="142" name="Rectangle 14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413306" y="1924517"/>
            <a:ext cx="952596" cy="953468"/>
            <a:chOff x="-1408548" y="1801832"/>
            <a:chExt cx="1270128" cy="1271290"/>
          </a:xfrm>
        </p:grpSpPr>
        <p:sp>
          <p:nvSpPr>
            <p:cNvPr id="145" name="Rectangle 14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413305" y="1926662"/>
            <a:ext cx="952596" cy="953468"/>
            <a:chOff x="-1408548" y="1801832"/>
            <a:chExt cx="1270128" cy="1271290"/>
          </a:xfrm>
        </p:grpSpPr>
        <p:sp>
          <p:nvSpPr>
            <p:cNvPr id="148" name="Rectangle 14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414533" y="1931599"/>
            <a:ext cx="952596" cy="953468"/>
            <a:chOff x="-1408548" y="1801832"/>
            <a:chExt cx="1270128" cy="1271290"/>
          </a:xfrm>
        </p:grpSpPr>
        <p:sp>
          <p:nvSpPr>
            <p:cNvPr id="151" name="Rectangle 15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413304" y="1925779"/>
            <a:ext cx="952596" cy="953468"/>
            <a:chOff x="-1408548" y="1801832"/>
            <a:chExt cx="1270128" cy="1271290"/>
          </a:xfrm>
        </p:grpSpPr>
        <p:sp>
          <p:nvSpPr>
            <p:cNvPr id="154" name="Rectangle 15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414459" y="1931842"/>
            <a:ext cx="952596" cy="953468"/>
            <a:chOff x="-1408548" y="1801832"/>
            <a:chExt cx="1270128" cy="1271290"/>
          </a:xfrm>
        </p:grpSpPr>
        <p:sp>
          <p:nvSpPr>
            <p:cNvPr id="157" name="Rectangle 15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414459" y="1931840"/>
            <a:ext cx="952596" cy="953468"/>
            <a:chOff x="-1408548" y="1801832"/>
            <a:chExt cx="1270128" cy="1271290"/>
          </a:xfrm>
        </p:grpSpPr>
        <p:sp>
          <p:nvSpPr>
            <p:cNvPr id="160" name="Rectangle 15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414459" y="1929460"/>
            <a:ext cx="952596" cy="953468"/>
            <a:chOff x="-1408548" y="1801832"/>
            <a:chExt cx="1270128" cy="1271290"/>
          </a:xfrm>
        </p:grpSpPr>
        <p:sp>
          <p:nvSpPr>
            <p:cNvPr id="163" name="Rectangle 16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413303" y="1927948"/>
            <a:ext cx="952596" cy="953468"/>
            <a:chOff x="-1408548" y="1801832"/>
            <a:chExt cx="1270128" cy="1271290"/>
          </a:xfrm>
        </p:grpSpPr>
        <p:sp>
          <p:nvSpPr>
            <p:cNvPr id="166" name="Rectangle 16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413303" y="1926970"/>
            <a:ext cx="952596" cy="953468"/>
            <a:chOff x="-1408548" y="1801832"/>
            <a:chExt cx="1270128" cy="1271290"/>
          </a:xfrm>
        </p:grpSpPr>
        <p:sp>
          <p:nvSpPr>
            <p:cNvPr id="169" name="Rectangle 16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412076" y="1927831"/>
            <a:ext cx="952596" cy="953468"/>
            <a:chOff x="-1408548" y="1801832"/>
            <a:chExt cx="1270128" cy="1271290"/>
          </a:xfrm>
        </p:grpSpPr>
        <p:sp>
          <p:nvSpPr>
            <p:cNvPr id="172" name="Rectangle 1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415055" y="1928269"/>
            <a:ext cx="952596" cy="953468"/>
            <a:chOff x="-1408548" y="1801832"/>
            <a:chExt cx="1270128" cy="1271290"/>
          </a:xfrm>
        </p:grpSpPr>
        <p:sp>
          <p:nvSpPr>
            <p:cNvPr id="175" name="Rectangle 1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412076" y="1927078"/>
            <a:ext cx="952596" cy="953468"/>
            <a:chOff x="-1408548" y="1801832"/>
            <a:chExt cx="1270128" cy="1271290"/>
          </a:xfrm>
        </p:grpSpPr>
        <p:sp>
          <p:nvSpPr>
            <p:cNvPr id="178" name="Rectangle 1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80" name="Left Brace 179"/>
          <p:cNvSpPr/>
          <p:nvPr/>
        </p:nvSpPr>
        <p:spPr>
          <a:xfrm rot="5400000">
            <a:off x="804142" y="1431677"/>
            <a:ext cx="163774" cy="967790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1" name="Left Brace 180"/>
          <p:cNvSpPr/>
          <p:nvPr/>
        </p:nvSpPr>
        <p:spPr>
          <a:xfrm rot="16200000">
            <a:off x="804142" y="2395938"/>
            <a:ext cx="163774" cy="967790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830142" y="1103042"/>
            <a:ext cx="110580" cy="864867"/>
            <a:chOff x="589219" y="712067"/>
            <a:chExt cx="147440" cy="1153156"/>
          </a:xfrm>
        </p:grpSpPr>
        <p:grpSp>
          <p:nvGrpSpPr>
            <p:cNvPr id="183" name="Group 182"/>
            <p:cNvGrpSpPr/>
            <p:nvPr/>
          </p:nvGrpSpPr>
          <p:grpSpPr>
            <a:xfrm>
              <a:off x="589219" y="1717783"/>
              <a:ext cx="147440" cy="147440"/>
              <a:chOff x="286255" y="1260952"/>
              <a:chExt cx="286946" cy="286946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286255" y="1260952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FF4E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368270" y="1340287"/>
                <a:ext cx="122915" cy="122915"/>
              </a:xfrm>
              <a:prstGeom prst="ellipse">
                <a:avLst/>
              </a:prstGeom>
              <a:solidFill>
                <a:srgbClr val="00F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184" name="Straight Connector 183"/>
            <p:cNvCxnSpPr>
              <a:endCxn id="185" idx="0"/>
            </p:cNvCxnSpPr>
            <p:nvPr/>
          </p:nvCxnSpPr>
          <p:spPr>
            <a:xfrm flipH="1">
              <a:off x="662939" y="712067"/>
              <a:ext cx="9387" cy="1005716"/>
            </a:xfrm>
            <a:prstGeom prst="line">
              <a:avLst/>
            </a:prstGeom>
            <a:ln w="12700">
              <a:solidFill>
                <a:srgbClr val="00FF4E"/>
              </a:solidFill>
            </a:ln>
            <a:effectLst>
              <a:glow rad="127000">
                <a:srgbClr val="00FF4E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9" b="7485"/>
          <a:stretch/>
        </p:blipFill>
        <p:spPr bwMode="auto">
          <a:xfrm>
            <a:off x="1524000" y="361950"/>
            <a:ext cx="710296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04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"/>
                            </p:stCondLst>
                            <p:childTnLst>
                              <p:par>
                                <p:cTn id="4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"/>
                            </p:stCondLst>
                            <p:childTnLst>
                              <p:par>
                                <p:cTn id="6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1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100"/>
                            </p:stCondLst>
                            <p:childTnLst>
                              <p:par>
                                <p:cTn id="7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100"/>
                            </p:stCondLst>
                            <p:childTnLst>
                              <p:par>
                                <p:cTn id="7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100"/>
                            </p:stCondLst>
                            <p:childTnLst>
                              <p:par>
                                <p:cTn id="7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100"/>
                            </p:stCondLst>
                            <p:childTnLst>
                              <p:par>
                                <p:cTn id="8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100"/>
                            </p:stCondLst>
                            <p:childTnLst>
                              <p:par>
                                <p:cTn id="8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100"/>
                            </p:stCondLst>
                            <p:childTnLst>
                              <p:par>
                                <p:cTn id="9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100"/>
                            </p:stCondLst>
                            <p:childTnLst>
                              <p:par>
                                <p:cTn id="9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100"/>
                            </p:stCondLst>
                            <p:childTnLst>
                              <p:par>
                                <p:cTn id="9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1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100"/>
                            </p:stCondLst>
                            <p:childTnLst>
                              <p:par>
                                <p:cTn id="10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100"/>
                            </p:stCondLst>
                            <p:childTnLst>
                              <p:par>
                                <p:cTn id="11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4100"/>
                            </p:stCondLst>
                            <p:childTnLst>
                              <p:par>
                                <p:cTn id="11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100"/>
                            </p:stCondLst>
                            <p:childTnLst>
                              <p:par>
                                <p:cTn id="11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100"/>
                            </p:stCondLst>
                            <p:childTnLst>
                              <p:par>
                                <p:cTn id="12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100"/>
                            </p:stCondLst>
                            <p:childTnLst>
                              <p:par>
                                <p:cTn id="12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8100"/>
                            </p:stCondLst>
                            <p:childTnLst>
                              <p:par>
                                <p:cTn id="13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9100"/>
                            </p:stCondLst>
                            <p:childTnLst>
                              <p:par>
                                <p:cTn id="13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100"/>
                            </p:stCondLst>
                            <p:childTnLst>
                              <p:par>
                                <p:cTn id="13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119" grpId="0" animBg="1"/>
      <p:bldP spid="180" grpId="0" animBg="1"/>
      <p:bldP spid="18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1523965" y="340782"/>
            <a:ext cx="7228834" cy="2230974"/>
          </a:xfrm>
          <a:prstGeom prst="rect">
            <a:avLst/>
          </a:prstGeom>
          <a:solidFill>
            <a:srgbClr val="055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 sz="3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406244" y="340782"/>
            <a:ext cx="290843" cy="223097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160036" y="340782"/>
            <a:ext cx="186809" cy="223097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09072" y="1031229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880051" y="2940444"/>
            <a:ext cx="5754329" cy="1991006"/>
            <a:chOff x="620986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5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620986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487944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1102" y="277250"/>
              <a:ext cx="607432" cy="902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7162054" y="4597094"/>
            <a:ext cx="815860" cy="4232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118" name="Parallelogram 117"/>
          <p:cNvSpPr/>
          <p:nvPr/>
        </p:nvSpPr>
        <p:spPr>
          <a:xfrm flipH="1">
            <a:off x="7975080" y="4554989"/>
            <a:ext cx="777719" cy="504290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417330" y="1920367"/>
            <a:ext cx="952595" cy="952595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416174" y="1919494"/>
            <a:ext cx="952596" cy="953468"/>
            <a:chOff x="-1408548" y="1801832"/>
            <a:chExt cx="1270128" cy="1271290"/>
          </a:xfrm>
        </p:grpSpPr>
        <p:sp>
          <p:nvSpPr>
            <p:cNvPr id="121" name="Rectangle 12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13311" y="1928311"/>
            <a:ext cx="952596" cy="953468"/>
            <a:chOff x="-1408548" y="1801832"/>
            <a:chExt cx="1270128" cy="1271290"/>
          </a:xfrm>
        </p:grpSpPr>
        <p:sp>
          <p:nvSpPr>
            <p:cNvPr id="124" name="Rectangle 12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413310" y="1931628"/>
            <a:ext cx="952596" cy="953468"/>
            <a:chOff x="-1408548" y="1801832"/>
            <a:chExt cx="1270128" cy="1271290"/>
          </a:xfrm>
        </p:grpSpPr>
        <p:sp>
          <p:nvSpPr>
            <p:cNvPr id="127" name="Rectangle 12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413309" y="1926679"/>
            <a:ext cx="952596" cy="953468"/>
            <a:chOff x="-1408548" y="1801832"/>
            <a:chExt cx="1270128" cy="1271290"/>
          </a:xfrm>
        </p:grpSpPr>
        <p:sp>
          <p:nvSpPr>
            <p:cNvPr id="130" name="Rectangle 12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13309" y="1927375"/>
            <a:ext cx="952596" cy="953468"/>
            <a:chOff x="-1408548" y="1801832"/>
            <a:chExt cx="1270128" cy="1271290"/>
          </a:xfrm>
        </p:grpSpPr>
        <p:sp>
          <p:nvSpPr>
            <p:cNvPr id="133" name="Rectangle 13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413308" y="1924058"/>
            <a:ext cx="952596" cy="953468"/>
            <a:chOff x="-1408548" y="1801832"/>
            <a:chExt cx="1270128" cy="1271290"/>
          </a:xfrm>
        </p:grpSpPr>
        <p:sp>
          <p:nvSpPr>
            <p:cNvPr id="136" name="Rectangle 13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413307" y="1923187"/>
            <a:ext cx="952596" cy="953468"/>
            <a:chOff x="-1408548" y="1801832"/>
            <a:chExt cx="1270128" cy="1271290"/>
          </a:xfrm>
        </p:grpSpPr>
        <p:sp>
          <p:nvSpPr>
            <p:cNvPr id="139" name="Rectangle 13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413306" y="1929459"/>
            <a:ext cx="952596" cy="953468"/>
            <a:chOff x="-1408548" y="1801832"/>
            <a:chExt cx="1270128" cy="1271290"/>
          </a:xfrm>
        </p:grpSpPr>
        <p:sp>
          <p:nvSpPr>
            <p:cNvPr id="142" name="Rectangle 14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413306" y="1924517"/>
            <a:ext cx="952596" cy="953468"/>
            <a:chOff x="-1408548" y="1801832"/>
            <a:chExt cx="1270128" cy="1271290"/>
          </a:xfrm>
        </p:grpSpPr>
        <p:sp>
          <p:nvSpPr>
            <p:cNvPr id="145" name="Rectangle 14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413305" y="1926662"/>
            <a:ext cx="952596" cy="953468"/>
            <a:chOff x="-1408548" y="1801832"/>
            <a:chExt cx="1270128" cy="1271290"/>
          </a:xfrm>
        </p:grpSpPr>
        <p:sp>
          <p:nvSpPr>
            <p:cNvPr id="148" name="Rectangle 14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414533" y="1931599"/>
            <a:ext cx="952596" cy="953468"/>
            <a:chOff x="-1408548" y="1801832"/>
            <a:chExt cx="1270128" cy="1271290"/>
          </a:xfrm>
        </p:grpSpPr>
        <p:sp>
          <p:nvSpPr>
            <p:cNvPr id="151" name="Rectangle 15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413304" y="1925779"/>
            <a:ext cx="952596" cy="953468"/>
            <a:chOff x="-1408548" y="1801832"/>
            <a:chExt cx="1270128" cy="1271290"/>
          </a:xfrm>
        </p:grpSpPr>
        <p:sp>
          <p:nvSpPr>
            <p:cNvPr id="154" name="Rectangle 15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414459" y="1931842"/>
            <a:ext cx="952596" cy="953468"/>
            <a:chOff x="-1408548" y="1801832"/>
            <a:chExt cx="1270128" cy="1271290"/>
          </a:xfrm>
        </p:grpSpPr>
        <p:sp>
          <p:nvSpPr>
            <p:cNvPr id="157" name="Rectangle 15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414459" y="1931840"/>
            <a:ext cx="952596" cy="953468"/>
            <a:chOff x="-1408548" y="1801832"/>
            <a:chExt cx="1270128" cy="1271290"/>
          </a:xfrm>
        </p:grpSpPr>
        <p:sp>
          <p:nvSpPr>
            <p:cNvPr id="160" name="Rectangle 15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414459" y="1929460"/>
            <a:ext cx="952596" cy="953468"/>
            <a:chOff x="-1408548" y="1801832"/>
            <a:chExt cx="1270128" cy="1271290"/>
          </a:xfrm>
        </p:grpSpPr>
        <p:sp>
          <p:nvSpPr>
            <p:cNvPr id="163" name="Rectangle 16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413303" y="1927948"/>
            <a:ext cx="952596" cy="953468"/>
            <a:chOff x="-1408548" y="1801832"/>
            <a:chExt cx="1270128" cy="1271290"/>
          </a:xfrm>
        </p:grpSpPr>
        <p:sp>
          <p:nvSpPr>
            <p:cNvPr id="166" name="Rectangle 16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413303" y="1926970"/>
            <a:ext cx="952596" cy="953468"/>
            <a:chOff x="-1408548" y="1801832"/>
            <a:chExt cx="1270128" cy="1271290"/>
          </a:xfrm>
        </p:grpSpPr>
        <p:sp>
          <p:nvSpPr>
            <p:cNvPr id="169" name="Rectangle 16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412076" y="1927831"/>
            <a:ext cx="952596" cy="953468"/>
            <a:chOff x="-1408548" y="1801832"/>
            <a:chExt cx="1270128" cy="1271290"/>
          </a:xfrm>
        </p:grpSpPr>
        <p:sp>
          <p:nvSpPr>
            <p:cNvPr id="172" name="Rectangle 1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415055" y="1928269"/>
            <a:ext cx="952596" cy="953468"/>
            <a:chOff x="-1408548" y="1801832"/>
            <a:chExt cx="1270128" cy="1271290"/>
          </a:xfrm>
        </p:grpSpPr>
        <p:sp>
          <p:nvSpPr>
            <p:cNvPr id="175" name="Rectangle 1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412076" y="1927078"/>
            <a:ext cx="952596" cy="953468"/>
            <a:chOff x="-1408548" y="1801832"/>
            <a:chExt cx="1270128" cy="1271290"/>
          </a:xfrm>
        </p:grpSpPr>
        <p:sp>
          <p:nvSpPr>
            <p:cNvPr id="178" name="Rectangle 1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80" name="Left Brace 179"/>
          <p:cNvSpPr/>
          <p:nvPr/>
        </p:nvSpPr>
        <p:spPr>
          <a:xfrm rot="5400000">
            <a:off x="804142" y="1431677"/>
            <a:ext cx="163774" cy="967790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1" name="Left Brace 180"/>
          <p:cNvSpPr/>
          <p:nvPr/>
        </p:nvSpPr>
        <p:spPr>
          <a:xfrm rot="16200000">
            <a:off x="804142" y="2395938"/>
            <a:ext cx="163774" cy="967790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830142" y="1103042"/>
            <a:ext cx="110580" cy="864867"/>
            <a:chOff x="589219" y="712067"/>
            <a:chExt cx="147440" cy="1153156"/>
          </a:xfrm>
        </p:grpSpPr>
        <p:grpSp>
          <p:nvGrpSpPr>
            <p:cNvPr id="183" name="Group 182"/>
            <p:cNvGrpSpPr/>
            <p:nvPr/>
          </p:nvGrpSpPr>
          <p:grpSpPr>
            <a:xfrm>
              <a:off x="589219" y="1717783"/>
              <a:ext cx="147440" cy="147440"/>
              <a:chOff x="286255" y="1260952"/>
              <a:chExt cx="286946" cy="286946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286255" y="1260952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FF4E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368270" y="1340287"/>
                <a:ext cx="122915" cy="122915"/>
              </a:xfrm>
              <a:prstGeom prst="ellipse">
                <a:avLst/>
              </a:prstGeom>
              <a:solidFill>
                <a:srgbClr val="00F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184" name="Straight Connector 183"/>
            <p:cNvCxnSpPr>
              <a:endCxn id="185" idx="0"/>
            </p:cNvCxnSpPr>
            <p:nvPr/>
          </p:nvCxnSpPr>
          <p:spPr>
            <a:xfrm flipH="1">
              <a:off x="662939" y="712067"/>
              <a:ext cx="9387" cy="1005716"/>
            </a:xfrm>
            <a:prstGeom prst="line">
              <a:avLst/>
            </a:prstGeom>
            <a:ln w="12700">
              <a:solidFill>
                <a:srgbClr val="00FF4E"/>
              </a:solidFill>
            </a:ln>
            <a:effectLst>
              <a:glow rad="127000">
                <a:srgbClr val="00FF4E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8597"/>
            <a:ext cx="7251765" cy="220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57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"/>
                            </p:stCondLst>
                            <p:childTnLst>
                              <p:par>
                                <p:cTn id="4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"/>
                            </p:stCondLst>
                            <p:childTnLst>
                              <p:par>
                                <p:cTn id="6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1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100"/>
                            </p:stCondLst>
                            <p:childTnLst>
                              <p:par>
                                <p:cTn id="7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100"/>
                            </p:stCondLst>
                            <p:childTnLst>
                              <p:par>
                                <p:cTn id="7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100"/>
                            </p:stCondLst>
                            <p:childTnLst>
                              <p:par>
                                <p:cTn id="7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100"/>
                            </p:stCondLst>
                            <p:childTnLst>
                              <p:par>
                                <p:cTn id="8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100"/>
                            </p:stCondLst>
                            <p:childTnLst>
                              <p:par>
                                <p:cTn id="8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100"/>
                            </p:stCondLst>
                            <p:childTnLst>
                              <p:par>
                                <p:cTn id="9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100"/>
                            </p:stCondLst>
                            <p:childTnLst>
                              <p:par>
                                <p:cTn id="9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100"/>
                            </p:stCondLst>
                            <p:childTnLst>
                              <p:par>
                                <p:cTn id="9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1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100"/>
                            </p:stCondLst>
                            <p:childTnLst>
                              <p:par>
                                <p:cTn id="10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100"/>
                            </p:stCondLst>
                            <p:childTnLst>
                              <p:par>
                                <p:cTn id="11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4100"/>
                            </p:stCondLst>
                            <p:childTnLst>
                              <p:par>
                                <p:cTn id="11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100"/>
                            </p:stCondLst>
                            <p:childTnLst>
                              <p:par>
                                <p:cTn id="11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100"/>
                            </p:stCondLst>
                            <p:childTnLst>
                              <p:par>
                                <p:cTn id="12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100"/>
                            </p:stCondLst>
                            <p:childTnLst>
                              <p:par>
                                <p:cTn id="12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8100"/>
                            </p:stCondLst>
                            <p:childTnLst>
                              <p:par>
                                <p:cTn id="13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9100"/>
                            </p:stCondLst>
                            <p:childTnLst>
                              <p:par>
                                <p:cTn id="13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100"/>
                            </p:stCondLst>
                            <p:childTnLst>
                              <p:par>
                                <p:cTn id="13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119" grpId="0" animBg="1"/>
      <p:bldP spid="180" grpId="0" animBg="1"/>
      <p:bldP spid="1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1523965" y="340782"/>
            <a:ext cx="7228834" cy="2230974"/>
          </a:xfrm>
          <a:prstGeom prst="rect">
            <a:avLst/>
          </a:prstGeom>
          <a:solidFill>
            <a:srgbClr val="055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 sz="3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406244" y="340782"/>
            <a:ext cx="290843" cy="223097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160036" y="340782"/>
            <a:ext cx="186809" cy="223097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09072" y="1031229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880051" y="2940444"/>
            <a:ext cx="5754329" cy="1991006"/>
            <a:chOff x="620986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5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620986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487944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1102" y="277250"/>
              <a:ext cx="607432" cy="902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7162054" y="4597094"/>
            <a:ext cx="815860" cy="4232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118" name="Parallelogram 117"/>
          <p:cNvSpPr/>
          <p:nvPr/>
        </p:nvSpPr>
        <p:spPr>
          <a:xfrm flipH="1">
            <a:off x="7975080" y="4554989"/>
            <a:ext cx="777719" cy="504290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417330" y="1920367"/>
            <a:ext cx="952595" cy="952595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416174" y="1919494"/>
            <a:ext cx="952596" cy="953468"/>
            <a:chOff x="-1408548" y="1801832"/>
            <a:chExt cx="1270128" cy="1271290"/>
          </a:xfrm>
        </p:grpSpPr>
        <p:sp>
          <p:nvSpPr>
            <p:cNvPr id="121" name="Rectangle 12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13311" y="1928311"/>
            <a:ext cx="952596" cy="953468"/>
            <a:chOff x="-1408548" y="1801832"/>
            <a:chExt cx="1270128" cy="1271290"/>
          </a:xfrm>
        </p:grpSpPr>
        <p:sp>
          <p:nvSpPr>
            <p:cNvPr id="124" name="Rectangle 12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413310" y="1931628"/>
            <a:ext cx="952596" cy="953468"/>
            <a:chOff x="-1408548" y="1801832"/>
            <a:chExt cx="1270128" cy="1271290"/>
          </a:xfrm>
        </p:grpSpPr>
        <p:sp>
          <p:nvSpPr>
            <p:cNvPr id="127" name="Rectangle 12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413309" y="1926679"/>
            <a:ext cx="952596" cy="953468"/>
            <a:chOff x="-1408548" y="1801832"/>
            <a:chExt cx="1270128" cy="1271290"/>
          </a:xfrm>
        </p:grpSpPr>
        <p:sp>
          <p:nvSpPr>
            <p:cNvPr id="130" name="Rectangle 12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13309" y="1927375"/>
            <a:ext cx="952596" cy="953468"/>
            <a:chOff x="-1408548" y="1801832"/>
            <a:chExt cx="1270128" cy="1271290"/>
          </a:xfrm>
        </p:grpSpPr>
        <p:sp>
          <p:nvSpPr>
            <p:cNvPr id="133" name="Rectangle 13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413308" y="1924058"/>
            <a:ext cx="952596" cy="953468"/>
            <a:chOff x="-1408548" y="1801832"/>
            <a:chExt cx="1270128" cy="1271290"/>
          </a:xfrm>
        </p:grpSpPr>
        <p:sp>
          <p:nvSpPr>
            <p:cNvPr id="136" name="Rectangle 13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413307" y="1923187"/>
            <a:ext cx="952596" cy="953468"/>
            <a:chOff x="-1408548" y="1801832"/>
            <a:chExt cx="1270128" cy="1271290"/>
          </a:xfrm>
        </p:grpSpPr>
        <p:sp>
          <p:nvSpPr>
            <p:cNvPr id="139" name="Rectangle 13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413306" y="1929459"/>
            <a:ext cx="952596" cy="953468"/>
            <a:chOff x="-1408548" y="1801832"/>
            <a:chExt cx="1270128" cy="1271290"/>
          </a:xfrm>
        </p:grpSpPr>
        <p:sp>
          <p:nvSpPr>
            <p:cNvPr id="142" name="Rectangle 14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413306" y="1924517"/>
            <a:ext cx="952596" cy="953468"/>
            <a:chOff x="-1408548" y="1801832"/>
            <a:chExt cx="1270128" cy="1271290"/>
          </a:xfrm>
        </p:grpSpPr>
        <p:sp>
          <p:nvSpPr>
            <p:cNvPr id="145" name="Rectangle 14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413305" y="1926662"/>
            <a:ext cx="952596" cy="953468"/>
            <a:chOff x="-1408548" y="1801832"/>
            <a:chExt cx="1270128" cy="1271290"/>
          </a:xfrm>
        </p:grpSpPr>
        <p:sp>
          <p:nvSpPr>
            <p:cNvPr id="148" name="Rectangle 14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414533" y="1931599"/>
            <a:ext cx="952596" cy="953468"/>
            <a:chOff x="-1408548" y="1801832"/>
            <a:chExt cx="1270128" cy="1271290"/>
          </a:xfrm>
        </p:grpSpPr>
        <p:sp>
          <p:nvSpPr>
            <p:cNvPr id="151" name="Rectangle 15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413304" y="1925779"/>
            <a:ext cx="952596" cy="953468"/>
            <a:chOff x="-1408548" y="1801832"/>
            <a:chExt cx="1270128" cy="1271290"/>
          </a:xfrm>
        </p:grpSpPr>
        <p:sp>
          <p:nvSpPr>
            <p:cNvPr id="154" name="Rectangle 15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414459" y="1931842"/>
            <a:ext cx="952596" cy="953468"/>
            <a:chOff x="-1408548" y="1801832"/>
            <a:chExt cx="1270128" cy="1271290"/>
          </a:xfrm>
        </p:grpSpPr>
        <p:sp>
          <p:nvSpPr>
            <p:cNvPr id="157" name="Rectangle 15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414459" y="1931840"/>
            <a:ext cx="952596" cy="953468"/>
            <a:chOff x="-1408548" y="1801832"/>
            <a:chExt cx="1270128" cy="1271290"/>
          </a:xfrm>
        </p:grpSpPr>
        <p:sp>
          <p:nvSpPr>
            <p:cNvPr id="160" name="Rectangle 15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414459" y="1929460"/>
            <a:ext cx="952596" cy="953468"/>
            <a:chOff x="-1408548" y="1801832"/>
            <a:chExt cx="1270128" cy="1271290"/>
          </a:xfrm>
        </p:grpSpPr>
        <p:sp>
          <p:nvSpPr>
            <p:cNvPr id="163" name="Rectangle 16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413303" y="1927948"/>
            <a:ext cx="952596" cy="953468"/>
            <a:chOff x="-1408548" y="1801832"/>
            <a:chExt cx="1270128" cy="1271290"/>
          </a:xfrm>
        </p:grpSpPr>
        <p:sp>
          <p:nvSpPr>
            <p:cNvPr id="166" name="Rectangle 16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413303" y="1926970"/>
            <a:ext cx="952596" cy="953468"/>
            <a:chOff x="-1408548" y="1801832"/>
            <a:chExt cx="1270128" cy="1271290"/>
          </a:xfrm>
        </p:grpSpPr>
        <p:sp>
          <p:nvSpPr>
            <p:cNvPr id="169" name="Rectangle 16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412076" y="1927831"/>
            <a:ext cx="952596" cy="953468"/>
            <a:chOff x="-1408548" y="1801832"/>
            <a:chExt cx="1270128" cy="1271290"/>
          </a:xfrm>
        </p:grpSpPr>
        <p:sp>
          <p:nvSpPr>
            <p:cNvPr id="172" name="Rectangle 1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415055" y="1928269"/>
            <a:ext cx="952596" cy="953468"/>
            <a:chOff x="-1408548" y="1801832"/>
            <a:chExt cx="1270128" cy="1271290"/>
          </a:xfrm>
        </p:grpSpPr>
        <p:sp>
          <p:nvSpPr>
            <p:cNvPr id="175" name="Rectangle 1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412076" y="1927078"/>
            <a:ext cx="952596" cy="953468"/>
            <a:chOff x="-1408548" y="1801832"/>
            <a:chExt cx="1270128" cy="1271290"/>
          </a:xfrm>
        </p:grpSpPr>
        <p:sp>
          <p:nvSpPr>
            <p:cNvPr id="178" name="Rectangle 1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80" name="Left Brace 179"/>
          <p:cNvSpPr/>
          <p:nvPr/>
        </p:nvSpPr>
        <p:spPr>
          <a:xfrm rot="5400000">
            <a:off x="804142" y="1431677"/>
            <a:ext cx="163774" cy="967790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1" name="Left Brace 180"/>
          <p:cNvSpPr/>
          <p:nvPr/>
        </p:nvSpPr>
        <p:spPr>
          <a:xfrm rot="16200000">
            <a:off x="804142" y="2395938"/>
            <a:ext cx="163774" cy="967790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830142" y="1103042"/>
            <a:ext cx="110580" cy="864867"/>
            <a:chOff x="589219" y="712067"/>
            <a:chExt cx="147440" cy="1153156"/>
          </a:xfrm>
        </p:grpSpPr>
        <p:grpSp>
          <p:nvGrpSpPr>
            <p:cNvPr id="183" name="Group 182"/>
            <p:cNvGrpSpPr/>
            <p:nvPr/>
          </p:nvGrpSpPr>
          <p:grpSpPr>
            <a:xfrm>
              <a:off x="589219" y="1717783"/>
              <a:ext cx="147440" cy="147440"/>
              <a:chOff x="286255" y="1260952"/>
              <a:chExt cx="286946" cy="286946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286255" y="1260952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FF4E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368270" y="1340287"/>
                <a:ext cx="122915" cy="122915"/>
              </a:xfrm>
              <a:prstGeom prst="ellipse">
                <a:avLst/>
              </a:prstGeom>
              <a:solidFill>
                <a:srgbClr val="00F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184" name="Straight Connector 183"/>
            <p:cNvCxnSpPr>
              <a:endCxn id="185" idx="0"/>
            </p:cNvCxnSpPr>
            <p:nvPr/>
          </p:nvCxnSpPr>
          <p:spPr>
            <a:xfrm flipH="1">
              <a:off x="662939" y="712067"/>
              <a:ext cx="9387" cy="1005716"/>
            </a:xfrm>
            <a:prstGeom prst="line">
              <a:avLst/>
            </a:prstGeom>
            <a:ln w="12700">
              <a:solidFill>
                <a:srgbClr val="00FF4E"/>
              </a:solidFill>
            </a:ln>
            <a:effectLst>
              <a:glow rad="127000">
                <a:srgbClr val="00FF4E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6" b="5615"/>
          <a:stretch/>
        </p:blipFill>
        <p:spPr bwMode="auto">
          <a:xfrm>
            <a:off x="1752966" y="398265"/>
            <a:ext cx="6781434" cy="209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64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"/>
                            </p:stCondLst>
                            <p:childTnLst>
                              <p:par>
                                <p:cTn id="4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"/>
                            </p:stCondLst>
                            <p:childTnLst>
                              <p:par>
                                <p:cTn id="6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1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100"/>
                            </p:stCondLst>
                            <p:childTnLst>
                              <p:par>
                                <p:cTn id="7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100"/>
                            </p:stCondLst>
                            <p:childTnLst>
                              <p:par>
                                <p:cTn id="7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100"/>
                            </p:stCondLst>
                            <p:childTnLst>
                              <p:par>
                                <p:cTn id="7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100"/>
                            </p:stCondLst>
                            <p:childTnLst>
                              <p:par>
                                <p:cTn id="8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100"/>
                            </p:stCondLst>
                            <p:childTnLst>
                              <p:par>
                                <p:cTn id="8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100"/>
                            </p:stCondLst>
                            <p:childTnLst>
                              <p:par>
                                <p:cTn id="9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100"/>
                            </p:stCondLst>
                            <p:childTnLst>
                              <p:par>
                                <p:cTn id="9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100"/>
                            </p:stCondLst>
                            <p:childTnLst>
                              <p:par>
                                <p:cTn id="9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1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100"/>
                            </p:stCondLst>
                            <p:childTnLst>
                              <p:par>
                                <p:cTn id="10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100"/>
                            </p:stCondLst>
                            <p:childTnLst>
                              <p:par>
                                <p:cTn id="11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4100"/>
                            </p:stCondLst>
                            <p:childTnLst>
                              <p:par>
                                <p:cTn id="11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100"/>
                            </p:stCondLst>
                            <p:childTnLst>
                              <p:par>
                                <p:cTn id="11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100"/>
                            </p:stCondLst>
                            <p:childTnLst>
                              <p:par>
                                <p:cTn id="12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100"/>
                            </p:stCondLst>
                            <p:childTnLst>
                              <p:par>
                                <p:cTn id="12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8100"/>
                            </p:stCondLst>
                            <p:childTnLst>
                              <p:par>
                                <p:cTn id="13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9100"/>
                            </p:stCondLst>
                            <p:childTnLst>
                              <p:par>
                                <p:cTn id="13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100"/>
                            </p:stCondLst>
                            <p:childTnLst>
                              <p:par>
                                <p:cTn id="13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119" grpId="0" animBg="1"/>
      <p:bldP spid="180" grpId="0" animBg="1"/>
      <p:bldP spid="1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1523965" y="340782"/>
            <a:ext cx="7228834" cy="2230974"/>
          </a:xfrm>
          <a:prstGeom prst="rect">
            <a:avLst/>
          </a:prstGeom>
          <a:solidFill>
            <a:srgbClr val="055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 sz="3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406244" y="340782"/>
            <a:ext cx="290843" cy="223097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160036" y="340782"/>
            <a:ext cx="186809" cy="223097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09072" y="1031229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880051" y="2940444"/>
            <a:ext cx="5754329" cy="1991006"/>
            <a:chOff x="620986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5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620986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487944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1102" y="277250"/>
              <a:ext cx="607432" cy="902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7162054" y="4597094"/>
            <a:ext cx="815860" cy="4232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118" name="Parallelogram 117"/>
          <p:cNvSpPr/>
          <p:nvPr/>
        </p:nvSpPr>
        <p:spPr>
          <a:xfrm flipH="1">
            <a:off x="7975080" y="4554989"/>
            <a:ext cx="777719" cy="504290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417330" y="1920367"/>
            <a:ext cx="952595" cy="952595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416174" y="1919494"/>
            <a:ext cx="952596" cy="953468"/>
            <a:chOff x="-1408548" y="1801832"/>
            <a:chExt cx="1270128" cy="1271290"/>
          </a:xfrm>
        </p:grpSpPr>
        <p:sp>
          <p:nvSpPr>
            <p:cNvPr id="121" name="Rectangle 12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13311" y="1928311"/>
            <a:ext cx="952596" cy="953468"/>
            <a:chOff x="-1408548" y="1801832"/>
            <a:chExt cx="1270128" cy="1271290"/>
          </a:xfrm>
        </p:grpSpPr>
        <p:sp>
          <p:nvSpPr>
            <p:cNvPr id="124" name="Rectangle 12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413310" y="1931628"/>
            <a:ext cx="952596" cy="953468"/>
            <a:chOff x="-1408548" y="1801832"/>
            <a:chExt cx="1270128" cy="1271290"/>
          </a:xfrm>
        </p:grpSpPr>
        <p:sp>
          <p:nvSpPr>
            <p:cNvPr id="127" name="Rectangle 12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413309" y="1926679"/>
            <a:ext cx="952596" cy="953468"/>
            <a:chOff x="-1408548" y="1801832"/>
            <a:chExt cx="1270128" cy="1271290"/>
          </a:xfrm>
        </p:grpSpPr>
        <p:sp>
          <p:nvSpPr>
            <p:cNvPr id="130" name="Rectangle 12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13309" y="1927375"/>
            <a:ext cx="952596" cy="953468"/>
            <a:chOff x="-1408548" y="1801832"/>
            <a:chExt cx="1270128" cy="1271290"/>
          </a:xfrm>
        </p:grpSpPr>
        <p:sp>
          <p:nvSpPr>
            <p:cNvPr id="133" name="Rectangle 13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413308" y="1924058"/>
            <a:ext cx="952596" cy="953468"/>
            <a:chOff x="-1408548" y="1801832"/>
            <a:chExt cx="1270128" cy="1271290"/>
          </a:xfrm>
        </p:grpSpPr>
        <p:sp>
          <p:nvSpPr>
            <p:cNvPr id="136" name="Rectangle 13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413307" y="1923187"/>
            <a:ext cx="952596" cy="953468"/>
            <a:chOff x="-1408548" y="1801832"/>
            <a:chExt cx="1270128" cy="1271290"/>
          </a:xfrm>
        </p:grpSpPr>
        <p:sp>
          <p:nvSpPr>
            <p:cNvPr id="139" name="Rectangle 13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413306" y="1929459"/>
            <a:ext cx="952596" cy="953468"/>
            <a:chOff x="-1408548" y="1801832"/>
            <a:chExt cx="1270128" cy="1271290"/>
          </a:xfrm>
        </p:grpSpPr>
        <p:sp>
          <p:nvSpPr>
            <p:cNvPr id="142" name="Rectangle 14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413306" y="1924517"/>
            <a:ext cx="952596" cy="953468"/>
            <a:chOff x="-1408548" y="1801832"/>
            <a:chExt cx="1270128" cy="1271290"/>
          </a:xfrm>
        </p:grpSpPr>
        <p:sp>
          <p:nvSpPr>
            <p:cNvPr id="145" name="Rectangle 14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413305" y="1926662"/>
            <a:ext cx="952596" cy="953468"/>
            <a:chOff x="-1408548" y="1801832"/>
            <a:chExt cx="1270128" cy="1271290"/>
          </a:xfrm>
        </p:grpSpPr>
        <p:sp>
          <p:nvSpPr>
            <p:cNvPr id="148" name="Rectangle 14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414533" y="1931599"/>
            <a:ext cx="952596" cy="953468"/>
            <a:chOff x="-1408548" y="1801832"/>
            <a:chExt cx="1270128" cy="1271290"/>
          </a:xfrm>
        </p:grpSpPr>
        <p:sp>
          <p:nvSpPr>
            <p:cNvPr id="151" name="Rectangle 15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413304" y="1925779"/>
            <a:ext cx="952596" cy="953468"/>
            <a:chOff x="-1408548" y="1801832"/>
            <a:chExt cx="1270128" cy="1271290"/>
          </a:xfrm>
        </p:grpSpPr>
        <p:sp>
          <p:nvSpPr>
            <p:cNvPr id="154" name="Rectangle 15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414459" y="1931842"/>
            <a:ext cx="952596" cy="953468"/>
            <a:chOff x="-1408548" y="1801832"/>
            <a:chExt cx="1270128" cy="1271290"/>
          </a:xfrm>
        </p:grpSpPr>
        <p:sp>
          <p:nvSpPr>
            <p:cNvPr id="157" name="Rectangle 15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414459" y="1931840"/>
            <a:ext cx="952596" cy="953468"/>
            <a:chOff x="-1408548" y="1801832"/>
            <a:chExt cx="1270128" cy="1271290"/>
          </a:xfrm>
        </p:grpSpPr>
        <p:sp>
          <p:nvSpPr>
            <p:cNvPr id="160" name="Rectangle 15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414459" y="1929460"/>
            <a:ext cx="952596" cy="953468"/>
            <a:chOff x="-1408548" y="1801832"/>
            <a:chExt cx="1270128" cy="1271290"/>
          </a:xfrm>
        </p:grpSpPr>
        <p:sp>
          <p:nvSpPr>
            <p:cNvPr id="163" name="Rectangle 16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413303" y="1927948"/>
            <a:ext cx="952596" cy="953468"/>
            <a:chOff x="-1408548" y="1801832"/>
            <a:chExt cx="1270128" cy="1271290"/>
          </a:xfrm>
        </p:grpSpPr>
        <p:sp>
          <p:nvSpPr>
            <p:cNvPr id="166" name="Rectangle 16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413303" y="1926970"/>
            <a:ext cx="952596" cy="953468"/>
            <a:chOff x="-1408548" y="1801832"/>
            <a:chExt cx="1270128" cy="1271290"/>
          </a:xfrm>
        </p:grpSpPr>
        <p:sp>
          <p:nvSpPr>
            <p:cNvPr id="169" name="Rectangle 16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412076" y="1927831"/>
            <a:ext cx="952596" cy="953468"/>
            <a:chOff x="-1408548" y="1801832"/>
            <a:chExt cx="1270128" cy="1271290"/>
          </a:xfrm>
        </p:grpSpPr>
        <p:sp>
          <p:nvSpPr>
            <p:cNvPr id="172" name="Rectangle 1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415055" y="1928269"/>
            <a:ext cx="952596" cy="953468"/>
            <a:chOff x="-1408548" y="1801832"/>
            <a:chExt cx="1270128" cy="1271290"/>
          </a:xfrm>
        </p:grpSpPr>
        <p:sp>
          <p:nvSpPr>
            <p:cNvPr id="175" name="Rectangle 1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412076" y="1927078"/>
            <a:ext cx="952596" cy="953468"/>
            <a:chOff x="-1408548" y="1801832"/>
            <a:chExt cx="1270128" cy="1271290"/>
          </a:xfrm>
        </p:grpSpPr>
        <p:sp>
          <p:nvSpPr>
            <p:cNvPr id="178" name="Rectangle 1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80" name="Left Brace 179"/>
          <p:cNvSpPr/>
          <p:nvPr/>
        </p:nvSpPr>
        <p:spPr>
          <a:xfrm rot="5400000">
            <a:off x="804142" y="1431677"/>
            <a:ext cx="163774" cy="967790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1" name="Left Brace 180"/>
          <p:cNvSpPr/>
          <p:nvPr/>
        </p:nvSpPr>
        <p:spPr>
          <a:xfrm rot="16200000">
            <a:off x="804142" y="2395938"/>
            <a:ext cx="163774" cy="967790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830142" y="1103042"/>
            <a:ext cx="110580" cy="864867"/>
            <a:chOff x="589219" y="712067"/>
            <a:chExt cx="147440" cy="1153156"/>
          </a:xfrm>
        </p:grpSpPr>
        <p:grpSp>
          <p:nvGrpSpPr>
            <p:cNvPr id="183" name="Group 182"/>
            <p:cNvGrpSpPr/>
            <p:nvPr/>
          </p:nvGrpSpPr>
          <p:grpSpPr>
            <a:xfrm>
              <a:off x="589219" y="1717783"/>
              <a:ext cx="147440" cy="147440"/>
              <a:chOff x="286255" y="1260952"/>
              <a:chExt cx="286946" cy="286946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286255" y="1260952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FF4E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368270" y="1340287"/>
                <a:ext cx="122915" cy="122915"/>
              </a:xfrm>
              <a:prstGeom prst="ellipse">
                <a:avLst/>
              </a:prstGeom>
              <a:solidFill>
                <a:srgbClr val="00F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184" name="Straight Connector 183"/>
            <p:cNvCxnSpPr>
              <a:endCxn id="185" idx="0"/>
            </p:cNvCxnSpPr>
            <p:nvPr/>
          </p:nvCxnSpPr>
          <p:spPr>
            <a:xfrm flipH="1">
              <a:off x="662939" y="712067"/>
              <a:ext cx="9387" cy="1005716"/>
            </a:xfrm>
            <a:prstGeom prst="line">
              <a:avLst/>
            </a:prstGeom>
            <a:ln w="12700">
              <a:solidFill>
                <a:srgbClr val="00FF4E"/>
              </a:solidFill>
            </a:ln>
            <a:effectLst>
              <a:glow rad="127000">
                <a:srgbClr val="00FF4E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9"/>
          <a:stretch/>
        </p:blipFill>
        <p:spPr bwMode="auto">
          <a:xfrm>
            <a:off x="1447800" y="438151"/>
            <a:ext cx="7297863" cy="195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25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"/>
                            </p:stCondLst>
                            <p:childTnLst>
                              <p:par>
                                <p:cTn id="4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"/>
                            </p:stCondLst>
                            <p:childTnLst>
                              <p:par>
                                <p:cTn id="6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1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100"/>
                            </p:stCondLst>
                            <p:childTnLst>
                              <p:par>
                                <p:cTn id="7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100"/>
                            </p:stCondLst>
                            <p:childTnLst>
                              <p:par>
                                <p:cTn id="7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100"/>
                            </p:stCondLst>
                            <p:childTnLst>
                              <p:par>
                                <p:cTn id="7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100"/>
                            </p:stCondLst>
                            <p:childTnLst>
                              <p:par>
                                <p:cTn id="8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100"/>
                            </p:stCondLst>
                            <p:childTnLst>
                              <p:par>
                                <p:cTn id="8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100"/>
                            </p:stCondLst>
                            <p:childTnLst>
                              <p:par>
                                <p:cTn id="9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100"/>
                            </p:stCondLst>
                            <p:childTnLst>
                              <p:par>
                                <p:cTn id="9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100"/>
                            </p:stCondLst>
                            <p:childTnLst>
                              <p:par>
                                <p:cTn id="9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1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100"/>
                            </p:stCondLst>
                            <p:childTnLst>
                              <p:par>
                                <p:cTn id="10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100"/>
                            </p:stCondLst>
                            <p:childTnLst>
                              <p:par>
                                <p:cTn id="11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4100"/>
                            </p:stCondLst>
                            <p:childTnLst>
                              <p:par>
                                <p:cTn id="11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100"/>
                            </p:stCondLst>
                            <p:childTnLst>
                              <p:par>
                                <p:cTn id="11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100"/>
                            </p:stCondLst>
                            <p:childTnLst>
                              <p:par>
                                <p:cTn id="12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100"/>
                            </p:stCondLst>
                            <p:childTnLst>
                              <p:par>
                                <p:cTn id="12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8100"/>
                            </p:stCondLst>
                            <p:childTnLst>
                              <p:par>
                                <p:cTn id="13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9100"/>
                            </p:stCondLst>
                            <p:childTnLst>
                              <p:par>
                                <p:cTn id="13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100"/>
                            </p:stCondLst>
                            <p:childTnLst>
                              <p:par>
                                <p:cTn id="13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119" grpId="0" animBg="1"/>
      <p:bldP spid="180" grpId="0" animBg="1"/>
      <p:bldP spid="18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1523965" y="340782"/>
            <a:ext cx="7228834" cy="2230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 sz="3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406244" y="340782"/>
            <a:ext cx="290843" cy="223097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160036" y="340782"/>
            <a:ext cx="186809" cy="223097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09072" y="1031229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880051" y="2940444"/>
            <a:ext cx="5754329" cy="1991006"/>
            <a:chOff x="620986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5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620986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487944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1102" y="277250"/>
              <a:ext cx="607432" cy="902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7162054" y="4597094"/>
            <a:ext cx="815860" cy="4232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118" name="Parallelogram 117"/>
          <p:cNvSpPr/>
          <p:nvPr/>
        </p:nvSpPr>
        <p:spPr>
          <a:xfrm flipH="1">
            <a:off x="7975080" y="4554989"/>
            <a:ext cx="777719" cy="504290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417330" y="1920367"/>
            <a:ext cx="952595" cy="952595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416174" y="1919494"/>
            <a:ext cx="952596" cy="953468"/>
            <a:chOff x="-1408548" y="1801832"/>
            <a:chExt cx="1270128" cy="1271290"/>
          </a:xfrm>
        </p:grpSpPr>
        <p:sp>
          <p:nvSpPr>
            <p:cNvPr id="121" name="Rectangle 12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13311" y="1928311"/>
            <a:ext cx="952596" cy="953468"/>
            <a:chOff x="-1408548" y="1801832"/>
            <a:chExt cx="1270128" cy="1271290"/>
          </a:xfrm>
        </p:grpSpPr>
        <p:sp>
          <p:nvSpPr>
            <p:cNvPr id="124" name="Rectangle 12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413310" y="1931628"/>
            <a:ext cx="952596" cy="953468"/>
            <a:chOff x="-1408548" y="1801832"/>
            <a:chExt cx="1270128" cy="1271290"/>
          </a:xfrm>
        </p:grpSpPr>
        <p:sp>
          <p:nvSpPr>
            <p:cNvPr id="127" name="Rectangle 12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413309" y="1926679"/>
            <a:ext cx="952596" cy="953468"/>
            <a:chOff x="-1408548" y="1801832"/>
            <a:chExt cx="1270128" cy="1271290"/>
          </a:xfrm>
        </p:grpSpPr>
        <p:sp>
          <p:nvSpPr>
            <p:cNvPr id="130" name="Rectangle 12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13309" y="1927375"/>
            <a:ext cx="952596" cy="953468"/>
            <a:chOff x="-1408548" y="1801832"/>
            <a:chExt cx="1270128" cy="1271290"/>
          </a:xfrm>
        </p:grpSpPr>
        <p:sp>
          <p:nvSpPr>
            <p:cNvPr id="133" name="Rectangle 13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413308" y="1924058"/>
            <a:ext cx="952596" cy="953468"/>
            <a:chOff x="-1408548" y="1801832"/>
            <a:chExt cx="1270128" cy="1271290"/>
          </a:xfrm>
        </p:grpSpPr>
        <p:sp>
          <p:nvSpPr>
            <p:cNvPr id="136" name="Rectangle 13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413307" y="1923187"/>
            <a:ext cx="952596" cy="953468"/>
            <a:chOff x="-1408548" y="1801832"/>
            <a:chExt cx="1270128" cy="1271290"/>
          </a:xfrm>
        </p:grpSpPr>
        <p:sp>
          <p:nvSpPr>
            <p:cNvPr id="139" name="Rectangle 13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413306" y="1929459"/>
            <a:ext cx="952596" cy="953468"/>
            <a:chOff x="-1408548" y="1801832"/>
            <a:chExt cx="1270128" cy="1271290"/>
          </a:xfrm>
        </p:grpSpPr>
        <p:sp>
          <p:nvSpPr>
            <p:cNvPr id="142" name="Rectangle 14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413306" y="1924517"/>
            <a:ext cx="952596" cy="953468"/>
            <a:chOff x="-1408548" y="1801832"/>
            <a:chExt cx="1270128" cy="1271290"/>
          </a:xfrm>
        </p:grpSpPr>
        <p:sp>
          <p:nvSpPr>
            <p:cNvPr id="145" name="Rectangle 14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413305" y="1926662"/>
            <a:ext cx="952596" cy="953468"/>
            <a:chOff x="-1408548" y="1801832"/>
            <a:chExt cx="1270128" cy="1271290"/>
          </a:xfrm>
        </p:grpSpPr>
        <p:sp>
          <p:nvSpPr>
            <p:cNvPr id="148" name="Rectangle 14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414533" y="1931599"/>
            <a:ext cx="952596" cy="953468"/>
            <a:chOff x="-1408548" y="1801832"/>
            <a:chExt cx="1270128" cy="1271290"/>
          </a:xfrm>
        </p:grpSpPr>
        <p:sp>
          <p:nvSpPr>
            <p:cNvPr id="151" name="Rectangle 15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413304" y="1925779"/>
            <a:ext cx="952596" cy="953468"/>
            <a:chOff x="-1408548" y="1801832"/>
            <a:chExt cx="1270128" cy="1271290"/>
          </a:xfrm>
        </p:grpSpPr>
        <p:sp>
          <p:nvSpPr>
            <p:cNvPr id="154" name="Rectangle 15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414459" y="1931842"/>
            <a:ext cx="952596" cy="953468"/>
            <a:chOff x="-1408548" y="1801832"/>
            <a:chExt cx="1270128" cy="1271290"/>
          </a:xfrm>
        </p:grpSpPr>
        <p:sp>
          <p:nvSpPr>
            <p:cNvPr id="157" name="Rectangle 15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414459" y="1931840"/>
            <a:ext cx="952596" cy="953468"/>
            <a:chOff x="-1408548" y="1801832"/>
            <a:chExt cx="1270128" cy="1271290"/>
          </a:xfrm>
        </p:grpSpPr>
        <p:sp>
          <p:nvSpPr>
            <p:cNvPr id="160" name="Rectangle 15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414459" y="1929460"/>
            <a:ext cx="952596" cy="953468"/>
            <a:chOff x="-1408548" y="1801832"/>
            <a:chExt cx="1270128" cy="1271290"/>
          </a:xfrm>
        </p:grpSpPr>
        <p:sp>
          <p:nvSpPr>
            <p:cNvPr id="163" name="Rectangle 16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413303" y="1927948"/>
            <a:ext cx="952596" cy="953468"/>
            <a:chOff x="-1408548" y="1801832"/>
            <a:chExt cx="1270128" cy="1271290"/>
          </a:xfrm>
        </p:grpSpPr>
        <p:sp>
          <p:nvSpPr>
            <p:cNvPr id="166" name="Rectangle 16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413303" y="1926970"/>
            <a:ext cx="952596" cy="953468"/>
            <a:chOff x="-1408548" y="1801832"/>
            <a:chExt cx="1270128" cy="1271290"/>
          </a:xfrm>
        </p:grpSpPr>
        <p:sp>
          <p:nvSpPr>
            <p:cNvPr id="169" name="Rectangle 16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412076" y="1927831"/>
            <a:ext cx="952596" cy="953468"/>
            <a:chOff x="-1408548" y="1801832"/>
            <a:chExt cx="1270128" cy="1271290"/>
          </a:xfrm>
        </p:grpSpPr>
        <p:sp>
          <p:nvSpPr>
            <p:cNvPr id="172" name="Rectangle 1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415055" y="1928269"/>
            <a:ext cx="952596" cy="953468"/>
            <a:chOff x="-1408548" y="1801832"/>
            <a:chExt cx="1270128" cy="1271290"/>
          </a:xfrm>
        </p:grpSpPr>
        <p:sp>
          <p:nvSpPr>
            <p:cNvPr id="175" name="Rectangle 1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412076" y="1927078"/>
            <a:ext cx="952596" cy="953468"/>
            <a:chOff x="-1408548" y="1801832"/>
            <a:chExt cx="1270128" cy="1271290"/>
          </a:xfrm>
        </p:grpSpPr>
        <p:sp>
          <p:nvSpPr>
            <p:cNvPr id="178" name="Rectangle 1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b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80" name="Left Brace 179"/>
          <p:cNvSpPr/>
          <p:nvPr/>
        </p:nvSpPr>
        <p:spPr>
          <a:xfrm rot="5400000">
            <a:off x="804142" y="1431677"/>
            <a:ext cx="163774" cy="967790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1" name="Left Brace 180"/>
          <p:cNvSpPr/>
          <p:nvPr/>
        </p:nvSpPr>
        <p:spPr>
          <a:xfrm rot="16200000">
            <a:off x="804142" y="2395938"/>
            <a:ext cx="163774" cy="967790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830142" y="1103042"/>
            <a:ext cx="110580" cy="864867"/>
            <a:chOff x="589219" y="712067"/>
            <a:chExt cx="147440" cy="1153156"/>
          </a:xfrm>
        </p:grpSpPr>
        <p:grpSp>
          <p:nvGrpSpPr>
            <p:cNvPr id="183" name="Group 182"/>
            <p:cNvGrpSpPr/>
            <p:nvPr/>
          </p:nvGrpSpPr>
          <p:grpSpPr>
            <a:xfrm>
              <a:off x="589219" y="1717783"/>
              <a:ext cx="147440" cy="147440"/>
              <a:chOff x="286255" y="1260952"/>
              <a:chExt cx="286946" cy="286946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286255" y="1260952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FF4E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368270" y="1340287"/>
                <a:ext cx="122915" cy="122915"/>
              </a:xfrm>
              <a:prstGeom prst="ellipse">
                <a:avLst/>
              </a:prstGeom>
              <a:solidFill>
                <a:srgbClr val="00F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184" name="Straight Connector 183"/>
            <p:cNvCxnSpPr>
              <a:endCxn id="185" idx="0"/>
            </p:cNvCxnSpPr>
            <p:nvPr/>
          </p:nvCxnSpPr>
          <p:spPr>
            <a:xfrm flipH="1">
              <a:off x="662939" y="712067"/>
              <a:ext cx="9387" cy="1005716"/>
            </a:xfrm>
            <a:prstGeom prst="line">
              <a:avLst/>
            </a:prstGeom>
            <a:ln w="12700">
              <a:solidFill>
                <a:srgbClr val="00FF4E"/>
              </a:solidFill>
            </a:ln>
            <a:effectLst>
              <a:glow rad="127000">
                <a:srgbClr val="00FF4E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269E69B-6892-7F79-0DE8-1EF1AD16F494}"/>
              </a:ext>
            </a:extLst>
          </p:cNvPr>
          <p:cNvSpPr txBox="1"/>
          <p:nvPr/>
        </p:nvSpPr>
        <p:spPr>
          <a:xfrm>
            <a:off x="1299660" y="3638550"/>
            <a:ext cx="472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" r="482"/>
          <a:stretch/>
        </p:blipFill>
        <p:spPr bwMode="auto">
          <a:xfrm>
            <a:off x="1523999" y="363296"/>
            <a:ext cx="6772269" cy="220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73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"/>
                            </p:stCondLst>
                            <p:childTnLst>
                              <p:par>
                                <p:cTn id="4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"/>
                            </p:stCondLst>
                            <p:childTnLst>
                              <p:par>
                                <p:cTn id="6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1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100"/>
                            </p:stCondLst>
                            <p:childTnLst>
                              <p:par>
                                <p:cTn id="7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100"/>
                            </p:stCondLst>
                            <p:childTnLst>
                              <p:par>
                                <p:cTn id="7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100"/>
                            </p:stCondLst>
                            <p:childTnLst>
                              <p:par>
                                <p:cTn id="7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100"/>
                            </p:stCondLst>
                            <p:childTnLst>
                              <p:par>
                                <p:cTn id="8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100"/>
                            </p:stCondLst>
                            <p:childTnLst>
                              <p:par>
                                <p:cTn id="8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100"/>
                            </p:stCondLst>
                            <p:childTnLst>
                              <p:par>
                                <p:cTn id="9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100"/>
                            </p:stCondLst>
                            <p:childTnLst>
                              <p:par>
                                <p:cTn id="9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100"/>
                            </p:stCondLst>
                            <p:childTnLst>
                              <p:par>
                                <p:cTn id="9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1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100"/>
                            </p:stCondLst>
                            <p:childTnLst>
                              <p:par>
                                <p:cTn id="10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100"/>
                            </p:stCondLst>
                            <p:childTnLst>
                              <p:par>
                                <p:cTn id="11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4100"/>
                            </p:stCondLst>
                            <p:childTnLst>
                              <p:par>
                                <p:cTn id="11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100"/>
                            </p:stCondLst>
                            <p:childTnLst>
                              <p:par>
                                <p:cTn id="11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100"/>
                            </p:stCondLst>
                            <p:childTnLst>
                              <p:par>
                                <p:cTn id="12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100"/>
                            </p:stCondLst>
                            <p:childTnLst>
                              <p:par>
                                <p:cTn id="12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8100"/>
                            </p:stCondLst>
                            <p:childTnLst>
                              <p:par>
                                <p:cTn id="13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9100"/>
                            </p:stCondLst>
                            <p:childTnLst>
                              <p:par>
                                <p:cTn id="13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100"/>
                            </p:stCondLst>
                            <p:childTnLst>
                              <p:par>
                                <p:cTn id="13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119" grpId="0" animBg="1"/>
      <p:bldP spid="180" grpId="0" animBg="1"/>
      <p:bldP spid="1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79822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 ĐẦU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385167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pPr>
              <a:buFont typeface="Wingdings" pitchFamily="2" charset="2"/>
              <a:buChar char="Ø"/>
            </a:pPr>
            <a:endParaRPr lang="en-US" sz="4500" dirty="0"/>
          </a:p>
          <a:p>
            <a:pPr>
              <a:buFont typeface="Wingdings" pitchFamily="2" charset="2"/>
              <a:buChar char="Ø"/>
            </a:pPr>
            <a:endParaRPr lang="en-US" sz="4500" dirty="0"/>
          </a:p>
          <a:p>
            <a:pPr>
              <a:buFont typeface="Wingdings" pitchFamily="2" charset="2"/>
              <a:buChar char="Ø"/>
            </a:pPr>
            <a:endParaRPr lang="en-US" sz="4500" dirty="0"/>
          </a:p>
          <a:p>
            <a:pPr>
              <a:buFont typeface="Wingdings" pitchFamily="2" charset="2"/>
              <a:buChar char="Ø"/>
            </a:pPr>
            <a:endParaRPr lang="en-US" sz="4500" dirty="0">
              <a:solidFill>
                <a:srgbClr val="0070C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9200" dirty="0">
              <a:solidFill>
                <a:srgbClr val="0070C0"/>
              </a:solidFill>
              <a:sym typeface="Wingdings 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9200" dirty="0">
                <a:solidFill>
                  <a:srgbClr val="0070C0"/>
                </a:solidFill>
                <a:sym typeface="Wingdings 2"/>
              </a:rPr>
              <a:t> </a:t>
            </a:r>
            <a:r>
              <a:rPr lang="en-US" sz="9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</a:t>
            </a:r>
            <a:r>
              <a:rPr lang="en-US" sz="9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9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sát</a:t>
            </a:r>
            <a:r>
              <a:rPr lang="en-US" sz="9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9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sz="9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9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mẫu</a:t>
            </a:r>
            <a:r>
              <a:rPr lang="en-US" sz="9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9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sz="9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9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liệu</a:t>
            </a:r>
            <a:r>
              <a:rPr lang="en-US" sz="9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9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sz="9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9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9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9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sz="9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9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đánh</a:t>
            </a:r>
            <a:r>
              <a:rPr lang="en-US" sz="9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9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</a:t>
            </a:r>
            <a:r>
              <a:rPr lang="en-US" sz="9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9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9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9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phương</a:t>
            </a:r>
            <a:r>
              <a:rPr lang="en-US" sz="9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9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pháp</a:t>
            </a:r>
            <a:r>
              <a:rPr lang="en-US" sz="9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9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sz="9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9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hiệu</a:t>
            </a:r>
            <a:r>
              <a:rPr lang="en-US" sz="9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9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sz="9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9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lang="en-US" sz="9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9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sz="9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 </a:t>
            </a:r>
            <a:endParaRPr lang="en-US" sz="9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5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066800" y="914400"/>
            <a:ext cx="2971800" cy="217170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5029200" y="914400"/>
            <a:ext cx="3048000" cy="21717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4647-803C-4FDF-A300-3E12891B2F00}" type="datetime1">
              <a:rPr lang="en-US" smtClean="0"/>
              <a:pPr/>
              <a:t>1/5/2025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26D9-630F-4718-833A-64ED1660C88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Hà Thị Chi</a:t>
            </a:r>
          </a:p>
        </p:txBody>
      </p:sp>
    </p:spTree>
    <p:extLst>
      <p:ext uri="{BB962C8B-B14F-4D97-AF65-F5344CB8AC3E}">
        <p14:creationId xmlns:p14="http://schemas.microsoft.com/office/powerpoint/2010/main" val="2025378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6078"/>
            <a:ext cx="8305800" cy="33944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19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26-8-2021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Tp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190174       81182      19728     19048      8155       6103     5807           4544           3760        3297       2541        2000       1934     1602           1195 </a:t>
            </a:r>
          </a:p>
          <a:p>
            <a:pPr marL="0" indent="0">
              <a:buNone/>
            </a:pP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					(Theo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lvl="0" indent="0">
              <a:buNone/>
            </a:pP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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3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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	</a:t>
            </a:r>
            <a:r>
              <a:rPr lang="en-US" sz="3000" dirty="0">
                <a:solidFill>
                  <a:srgbClr val="0070C0"/>
                </a:solidFill>
              </a:rPr>
              <a:t>	</a:t>
            </a:r>
          </a:p>
          <a:p>
            <a:pPr marL="0" indent="0">
              <a:buNone/>
            </a:pPr>
            <a:r>
              <a:rPr lang="en-US" dirty="0"/>
              <a:t>	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8/3/2023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26D9-630F-4718-833A-64ED1660C88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Hà Thị Chi</a:t>
            </a:r>
          </a:p>
        </p:txBody>
      </p:sp>
    </p:spTree>
    <p:extLst>
      <p:ext uri="{BB962C8B-B14F-4D97-AF65-F5344CB8AC3E}">
        <p14:creationId xmlns:p14="http://schemas.microsoft.com/office/powerpoint/2010/main" val="1523025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763000" cy="3546872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b.Sắp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1195     1602     1934    2000     2541    3297    3760     4544     5807     6103    8155    19048    19728   81182  190174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4544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744940"/>
              </p:ext>
            </p:extLst>
          </p:nvPr>
        </p:nvGraphicFramePr>
        <p:xfrm>
          <a:off x="298269" y="1504950"/>
          <a:ext cx="8464731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15200" imgH="393700" progId="Equation.DSMT4">
                  <p:embed/>
                </p:oleObj>
              </mc:Choice>
              <mc:Fallback>
                <p:oleObj name="Equation" r:id="rId2" imgW="7315200" imgH="393700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69" y="1504950"/>
                        <a:ext cx="8464731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26D9-630F-4718-833A-64ED1660C88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Hà Thị Chi</a:t>
            </a:r>
          </a:p>
        </p:txBody>
      </p:sp>
    </p:spTree>
    <p:extLst>
      <p:ext uri="{BB962C8B-B14F-4D97-AF65-F5344CB8AC3E}">
        <p14:creationId xmlns:p14="http://schemas.microsoft.com/office/powerpoint/2010/main" val="2117240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190174.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8/3/2023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26D9-630F-4718-833A-64ED1660C88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Hà Thị Chi</a:t>
            </a:r>
          </a:p>
        </p:txBody>
      </p:sp>
    </p:spTree>
    <p:extLst>
      <p:ext uri="{BB962C8B-B14F-4D97-AF65-F5344CB8AC3E}">
        <p14:creationId xmlns:p14="http://schemas.microsoft.com/office/powerpoint/2010/main" val="2302951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 txBox="1">
            <a:spLocks noGrp="1"/>
          </p:cNvSpPr>
          <p:nvPr/>
        </p:nvSpPr>
        <p:spPr bwMode="auto">
          <a:xfrm>
            <a:off x="8610600" y="4800600"/>
            <a:ext cx="4572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6EC7D3F-781D-4397-ACA6-B474E4CA6025}" type="slidenum">
              <a:rPr lang="en-US" sz="1400"/>
              <a:pPr algn="r" eaLnBrk="1" hangingPunct="1"/>
              <a:t>23</a:t>
            </a:fld>
            <a:endParaRPr lang="en-US" sz="1400"/>
          </a:p>
        </p:txBody>
      </p:sp>
      <p:pic>
        <p:nvPicPr>
          <p:cNvPr id="30723" name="Picture 4" descr="paper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6388" cy="520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WordArt 5"/>
          <p:cNvSpPr>
            <a:spLocks noChangeArrowheads="1" noChangeShapeType="1" noTextEdit="1"/>
          </p:cNvSpPr>
          <p:nvPr/>
        </p:nvSpPr>
        <p:spPr bwMode="auto">
          <a:xfrm rot="558981">
            <a:off x="2179638" y="1571625"/>
            <a:ext cx="5365750" cy="1771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165913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165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165913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165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165913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165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165913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165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165913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165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165913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165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165913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165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165913"/>
                </a:solidFill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3600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165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kern="10" dirty="0" err="1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165913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165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165913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165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165913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165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165913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16591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kern="10" dirty="0" err="1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165913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165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16591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165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165913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165913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30725" name="Picture 56" descr="E:\SOFT\LUAN VAN TUAN\New Folder\blanhome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791075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8/3/2023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26D9-630F-4718-833A-64ED1660C88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Hà Thị Chi</a:t>
            </a:r>
          </a:p>
        </p:txBody>
      </p:sp>
    </p:spTree>
    <p:extLst>
      <p:ext uri="{BB962C8B-B14F-4D97-AF65-F5344CB8AC3E}">
        <p14:creationId xmlns:p14="http://schemas.microsoft.com/office/powerpoint/2010/main" val="312809431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  <a:br>
              <a:rPr lang="en-US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 SỐ ĐẶC TRƯNG ĐO XU THẾ TRUNG TÂM </a:t>
            </a:r>
            <a:br>
              <a:rPr lang="en-US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 MẪU SỐ LIỆU KHÔNG GHÉP NHÓM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Chi</a:t>
            </a:r>
          </a:p>
          <a:p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10A4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8/3/2023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26D9-630F-4718-833A-64ED1660C88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Hà Thị Chi</a:t>
            </a:r>
          </a:p>
        </p:txBody>
      </p:sp>
    </p:spTree>
    <p:extLst>
      <p:ext uri="{BB962C8B-B14F-4D97-AF65-F5344CB8AC3E}">
        <p14:creationId xmlns:p14="http://schemas.microsoft.com/office/powerpoint/2010/main" val="543777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0151"/>
            <a:ext cx="8610600" cy="3394472"/>
          </a:xfrm>
        </p:spPr>
        <p:txBody>
          <a:bodyPr/>
          <a:lstStyle/>
          <a:p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Điểm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bình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khảo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sát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môn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Anh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lớp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</a:t>
            </a:r>
            <a:endParaRPr lang="en-US" sz="3000" dirty="0">
              <a:solidFill>
                <a:srgbClr val="0070C0"/>
              </a:solidFill>
              <a:latin typeface="+mj-lt"/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Điểm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bình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khảo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sát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môn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Anh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lớp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</a:t>
            </a:r>
            <a:endParaRPr lang="en-US" sz="30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  <a:latin typeface="+mj-lt"/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900499"/>
              </p:ext>
            </p:extLst>
          </p:nvPr>
        </p:nvGraphicFramePr>
        <p:xfrm>
          <a:off x="338196" y="1885950"/>
          <a:ext cx="8577204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94200" imgH="393700" progId="Equation.DSMT4">
                  <p:embed/>
                </p:oleObj>
              </mc:Choice>
              <mc:Fallback>
                <p:oleObj name="Equation" r:id="rId2" imgW="4394200" imgH="393700" progId="Equation.DSMT4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96" y="1885950"/>
                        <a:ext cx="8577204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16629"/>
              </p:ext>
            </p:extLst>
          </p:nvPr>
        </p:nvGraphicFramePr>
        <p:xfrm>
          <a:off x="457200" y="3638550"/>
          <a:ext cx="820928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78300" imgH="393700" progId="Equation.DSMT4">
                  <p:embed/>
                </p:oleObj>
              </mc:Choice>
              <mc:Fallback>
                <p:oleObj name="Equation" r:id="rId4" imgW="4178300" imgH="393700" progId="Equation.DSMT4">
                  <p:embed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638550"/>
                        <a:ext cx="8209280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8/3/2023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26D9-630F-4718-833A-64ED1660C88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Hà Thị Chi</a:t>
            </a:r>
          </a:p>
        </p:txBody>
      </p:sp>
    </p:spTree>
    <p:extLst>
      <p:ext uri="{BB962C8B-B14F-4D97-AF65-F5344CB8AC3E}">
        <p14:creationId xmlns:p14="http://schemas.microsoft.com/office/powerpoint/2010/main" val="410616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SỐ TRUNG BÌNH CỘNG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8/3/2023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26D9-630F-4718-833A-64ED1660C88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Hà Thị Chi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8" name="Picture 7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09750"/>
            <a:ext cx="83819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8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SỐ TRUNG BÌNH CỘNG</a:t>
            </a:r>
            <a:endParaRPr lang="en-US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Ví </a:t>
                </a:r>
                <a:r>
                  <a:rPr lang="en-US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1: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Kết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quả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4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lần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kiểm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tra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môn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bạn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Hoa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7  9  8  9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Wingdings 2"/>
                  </a:rPr>
                  <a:t>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Wingdings 2"/>
                  </a:rPr>
                  <a:t>Tính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Wingdings 2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Wingdings 2"/>
                  </a:rPr>
                  <a:t>số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Wingdings 2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Wingdings 2"/>
                  </a:rPr>
                  <a:t>trung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Wingdings 2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Wingdings 2"/>
                  </a:rPr>
                  <a:t>bình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Wingdings 2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Wingdings 2"/>
                  </a:rPr>
                  <a:t>cộng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Wingdings 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mẫu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liệu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3017" t="-1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200151"/>
                <a:ext cx="4267200" cy="33944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Kết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quả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trung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bình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cộng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mẫu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liệu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𝟕</m:t>
                          </m:r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+ </m:t>
                          </m:r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𝟗</m:t>
                          </m:r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+ </m:t>
                          </m:r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𝟖</m:t>
                          </m:r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+ </m:t>
                          </m:r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𝟗</m:t>
                          </m:r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  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00FF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sz="2400" b="1" i="1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>
                          <a:solidFill>
                            <a:srgbClr val="0000FF"/>
                          </a:solidFill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200151"/>
                <a:ext cx="4267200" cy="3394472"/>
              </a:xfrm>
              <a:blipFill rotWithShape="1">
                <a:blip r:embed="rId3"/>
                <a:stretch>
                  <a:fillRect l="-3000" t="-1795" r="-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8/3/2023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26D9-630F-4718-833A-64ED1660C88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Hà Thị Chi</a:t>
            </a:r>
          </a:p>
        </p:txBody>
      </p:sp>
    </p:spTree>
    <p:extLst>
      <p:ext uri="{BB962C8B-B14F-4D97-AF65-F5344CB8AC3E}">
        <p14:creationId xmlns:p14="http://schemas.microsoft.com/office/powerpoint/2010/main" val="82538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SỐ TRUNG BÌNH CỘNG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00151"/>
            <a:ext cx="4191000" cy="3394472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0" y="1200150"/>
                <a:ext cx="4114800" cy="350519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Bảng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bố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tần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:pPr marL="0" indent="0">
                  <a:buNone/>
                </a:pPr>
                <a:endParaRPr lang="en-US" sz="20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0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Bảng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bố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tần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tương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: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0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sSub>
                        <m:sSubPr>
                          <m:ctrlP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: f</a:t>
                </a:r>
                <a:r>
                  <a:rPr lang="en-US" sz="2000" baseline="-25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, f</a:t>
                </a:r>
                <a:r>
                  <a:rPr lang="en-US" sz="2000" baseline="-25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,…,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2000" baseline="-250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𝐤</m:t>
                            </m:r>
                          </m:sub>
                        </m:sSub>
                      </m:num>
                      <m:den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n = n</a:t>
                </a:r>
                <a:r>
                  <a:rPr lang="en-US" sz="2000" baseline="-25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+ n</a:t>
                </a:r>
                <a:r>
                  <a:rPr lang="en-US" sz="2000" baseline="-25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+ … +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000" baseline="-25000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0" y="1200150"/>
                <a:ext cx="4114800" cy="3505199"/>
              </a:xfrm>
              <a:blipFill rotWithShape="1">
                <a:blip r:embed="rId2"/>
                <a:stretch>
                  <a:fillRect l="-1926" t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" y="1714500"/>
            <a:ext cx="3581400" cy="97155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" y="3790950"/>
            <a:ext cx="35814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8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SỐ TRUNG BÌNH CỘNG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Ý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buNone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	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8/3/2023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26D9-630F-4718-833A-64ED1660C88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Hà Thị Chi</a:t>
            </a:r>
          </a:p>
        </p:txBody>
      </p:sp>
    </p:spTree>
    <p:extLst>
      <p:ext uri="{BB962C8B-B14F-4D97-AF65-F5344CB8AC3E}">
        <p14:creationId xmlns:p14="http://schemas.microsoft.com/office/powerpoint/2010/main" val="948707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7414"/>
            <a:ext cx="8229600" cy="339447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1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/>
              <a:buChar char="?"/>
            </a:pPr>
            <a:r>
              <a:rPr lang="en-US" sz="1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1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1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1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1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1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 typeface="Wingdings 2"/>
              <a:buChar char="?"/>
            </a:pPr>
            <a:r>
              <a:rPr lang="en-US" sz="1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1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1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1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1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endParaRPr lang="en-US" sz="51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		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676400" y="1276350"/>
            <a:ext cx="2362200" cy="194310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5029200" y="1257300"/>
            <a:ext cx="2362200" cy="19431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8/03/2023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26D9-630F-4718-833A-64ED1660C88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Hà Thị Chi</a:t>
            </a:r>
          </a:p>
        </p:txBody>
      </p:sp>
    </p:spTree>
    <p:extLst>
      <p:ext uri="{BB962C8B-B14F-4D97-AF65-F5344CB8AC3E}">
        <p14:creationId xmlns:p14="http://schemas.microsoft.com/office/powerpoint/2010/main" val="552112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889</TotalTime>
  <Words>1064</Words>
  <Application>Microsoft Office PowerPoint</Application>
  <PresentationFormat>Trình chiếu Trên màn hình (16:9)</PresentationFormat>
  <Paragraphs>294</Paragraphs>
  <Slides>23</Slides>
  <Notes>1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23</vt:i4>
      </vt:variant>
    </vt:vector>
  </HeadingPairs>
  <TitlesOfParts>
    <vt:vector size="32" baseType="lpstr">
      <vt:lpstr>Arial</vt:lpstr>
      <vt:lpstr>Arial Black</vt:lpstr>
      <vt:lpstr>Calibri</vt:lpstr>
      <vt:lpstr>Cambria Math</vt:lpstr>
      <vt:lpstr>Times New Roman</vt:lpstr>
      <vt:lpstr>Wingdings</vt:lpstr>
      <vt:lpstr>Wingdings 2</vt:lpstr>
      <vt:lpstr>Office Theme</vt:lpstr>
      <vt:lpstr>Equation</vt:lpstr>
      <vt:lpstr>Chào mừng quý thầy cô về dự giờ  lớp 10A4</vt:lpstr>
      <vt:lpstr>MỞ ĐẦU</vt:lpstr>
      <vt:lpstr>BÀI 2 CÁC SỐ ĐẶC TRƯNG ĐO XU THẾ TRUNG TÂM  CHO MẪU SỐ LIỆU KHÔNG GHÉP NHÓM</vt:lpstr>
      <vt:lpstr>Sản phẩm hoạt động 1.</vt:lpstr>
      <vt:lpstr>I. SỐ TRUNG BÌNH CỘNG</vt:lpstr>
      <vt:lpstr>I. SỐ TRUNG BÌNH CỘNG</vt:lpstr>
      <vt:lpstr>I. SỐ TRUNG BÌNH CỘNG</vt:lpstr>
      <vt:lpstr>I. SỐ TRUNG BÌNH CỘNG</vt:lpstr>
      <vt:lpstr>Hoạt động 2.</vt:lpstr>
      <vt:lpstr>Sản phẩm hoạt động 2</vt:lpstr>
      <vt:lpstr>II. TRUNG VỊ</vt:lpstr>
      <vt:lpstr>II. TRUNG VỊ</vt:lpstr>
      <vt:lpstr>II. TRUNG VỊ</vt:lpstr>
      <vt:lpstr>LUYỆN TẬP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VẬN DỤNG</vt:lpstr>
      <vt:lpstr>VẬN DỤNG</vt:lpstr>
      <vt:lpstr>VẬN DỤNG</vt:lpstr>
      <vt:lpstr>Bản trình bày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 CÁC SỐ ĐẶC TRƯNG ĐO XU THẾ TRUNG TÂM CHO MẪU SỐ LIỆU KHÔNG GHÉP NHÓM</dc:title>
  <dc:creator>HP</dc:creator>
  <cp:lastModifiedBy>Nguyễn Dũng</cp:lastModifiedBy>
  <cp:revision>111</cp:revision>
  <dcterms:created xsi:type="dcterms:W3CDTF">2023-03-06T12:01:53Z</dcterms:created>
  <dcterms:modified xsi:type="dcterms:W3CDTF">2025-01-05T15:24:53Z</dcterms:modified>
</cp:coreProperties>
</file>