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497" r:id="rId2"/>
    <p:sldId id="475" r:id="rId3"/>
    <p:sldId id="480" r:id="rId4"/>
    <p:sldId id="476" r:id="rId5"/>
    <p:sldId id="479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5" r:id="rId19"/>
    <p:sldId id="496" r:id="rId20"/>
    <p:sldId id="498" r:id="rId21"/>
    <p:sldId id="470" r:id="rId22"/>
    <p:sldId id="499" r:id="rId23"/>
    <p:sldId id="500" r:id="rId24"/>
    <p:sldId id="501" r:id="rId25"/>
    <p:sldId id="502" r:id="rId26"/>
    <p:sldId id="503" r:id="rId27"/>
    <p:sldId id="504" r:id="rId28"/>
    <p:sldId id="5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86FEF0"/>
    <a:srgbClr val="C2D1EC"/>
    <a:srgbClr val="FFEEB9"/>
    <a:srgbClr val="B3FFFF"/>
    <a:srgbClr val="F5FBEF"/>
    <a:srgbClr val="E1FFFF"/>
    <a:srgbClr val="FDF1E9"/>
    <a:srgbClr val="F9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B0C9-5B81-445B-A160-F272FDDB56D8}" v="24" dt="2024-08-06T07:49:5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839" autoAdjust="0"/>
  </p:normalViewPr>
  <p:slideViewPr>
    <p:cSldViewPr snapToGrid="0">
      <p:cViewPr varScale="1">
        <p:scale>
          <a:sx n="75" d="100"/>
          <a:sy n="75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04T08:40:24.300" v="2899" actId="14100"/>
      <pc:docMkLst>
        <pc:docMk/>
      </pc:docMkLst>
      <pc:sldChg chg="addSp delSp modSp add del mod delAnim">
        <pc:chgData name="Huy Pham" userId="918db3a1909f15e0" providerId="LiveId" clId="{EE25DBAE-D5E3-4F81-8071-FD1D3DFE23FC}" dt="2024-05-03T08:38:54.302" v="778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03T07:59:34.682" v="32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03T08:34:50.904" v="703" actId="14100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">
        <pc:chgData name="Huy Pham" userId="918db3a1909f15e0" providerId="LiveId" clId="{EE25DBAE-D5E3-4F81-8071-FD1D3DFE23FC}" dt="2024-05-03T08:38:03.478" v="772" actId="1036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03T09:07:53.157" v="1219" actId="478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03T09:06:33.448" v="1191" actId="1038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03T09:09:16.977" v="1232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">
        <pc:chgData name="Huy Pham" userId="918db3a1909f15e0" providerId="LiveId" clId="{EE25DBAE-D5E3-4F81-8071-FD1D3DFE23FC}" dt="2024-05-04T04:28:40.787" v="1952" actId="1076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04T04:25:36.605" v="1895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04T04:25:35.898" v="1894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">
        <pc:chgData name="Huy Pham" userId="918db3a1909f15e0" providerId="LiveId" clId="{EE25DBAE-D5E3-4F81-8071-FD1D3DFE23FC}" dt="2024-05-04T08:02:10.146" v="2299" actId="107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">
        <pc:chgData name="Huy Pham" userId="918db3a1909f15e0" providerId="LiveId" clId="{EE25DBAE-D5E3-4F81-8071-FD1D3DFE23FC}" dt="2024-05-04T07:58:24.490" v="2257" actId="1036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04T07:51:52.913" v="2103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04T08:13:25.750" v="2499" actId="1076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">
        <pc:chgData name="Huy Pham" userId="918db3a1909f15e0" providerId="LiveId" clId="{EE25DBAE-D5E3-4F81-8071-FD1D3DFE23FC}" dt="2024-05-04T08:21:48.937" v="2635" actId="1076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04T08:40:24.300" v="2899" actId="14100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D50BE32A-AB48-4BE1-ABB1-4E615E23DA47}"/>
    <pc:docChg chg="undo custSel addSld modSld">
      <pc:chgData name="Huy Pham" userId="918db3a1909f15e0" providerId="LiveId" clId="{D50BE32A-AB48-4BE1-ABB1-4E615E23DA47}" dt="2024-07-17T07:16:42.419" v="38" actId="1035"/>
      <pc:docMkLst>
        <pc:docMk/>
      </pc:docMkLst>
      <pc:sldChg chg="modSp mod">
        <pc:chgData name="Huy Pham" userId="918db3a1909f15e0" providerId="LiveId" clId="{D50BE32A-AB48-4BE1-ABB1-4E615E23DA47}" dt="2024-07-17T07:14:16.292" v="10" actId="1076"/>
        <pc:sldMkLst>
          <pc:docMk/>
          <pc:sldMk cId="887472933" sldId="477"/>
        </pc:sldMkLst>
        <pc:picChg chg="mod">
          <ac:chgData name="Huy Pham" userId="918db3a1909f15e0" providerId="LiveId" clId="{D50BE32A-AB48-4BE1-ABB1-4E615E23DA47}" dt="2024-07-17T07:14:16.292" v="10" actId="1076"/>
          <ac:picMkLst>
            <pc:docMk/>
            <pc:sldMk cId="887472933" sldId="477"/>
            <ac:picMk id="12" creationId="{A7D621F2-C9E2-35DD-1081-FACE14967F90}"/>
          </ac:picMkLst>
        </pc:picChg>
        <pc:cxnChg chg="mod">
          <ac:chgData name="Huy Pham" userId="918db3a1909f15e0" providerId="LiveId" clId="{D50BE32A-AB48-4BE1-ABB1-4E615E23DA47}" dt="2024-07-17T07:13:34.149" v="4" actId="1076"/>
          <ac:cxnSpMkLst>
            <pc:docMk/>
            <pc:sldMk cId="887472933" sldId="477"/>
            <ac:cxnSpMk id="123" creationId="{E4D67826-5255-FDCD-1763-9BA65205622E}"/>
          </ac:cxnSpMkLst>
        </pc:cxnChg>
      </pc:sldChg>
      <pc:sldChg chg="delSp modSp mod">
        <pc:chgData name="Huy Pham" userId="918db3a1909f15e0" providerId="LiveId" clId="{D50BE32A-AB48-4BE1-ABB1-4E615E23DA47}" dt="2024-07-17T07:15:45.747" v="24" actId="1076"/>
        <pc:sldMkLst>
          <pc:docMk/>
          <pc:sldMk cId="2436223218" sldId="478"/>
        </pc:sldMkLst>
        <pc:spChg chg="mod">
          <ac:chgData name="Huy Pham" userId="918db3a1909f15e0" providerId="LiveId" clId="{D50BE32A-AB48-4BE1-ABB1-4E615E23DA47}" dt="2024-07-17T07:15:45.747" v="24" actId="1076"/>
          <ac:spMkLst>
            <pc:docMk/>
            <pc:sldMk cId="2436223218" sldId="478"/>
            <ac:spMk id="10" creationId="{E42DB0BF-1EB3-DAB2-308F-160DEF100089}"/>
          </ac:spMkLst>
        </pc:spChg>
        <pc:spChg chg="del">
          <ac:chgData name="Huy Pham" userId="918db3a1909f15e0" providerId="LiveId" clId="{D50BE32A-AB48-4BE1-ABB1-4E615E23DA47}" dt="2024-07-17T07:15:41.665" v="22" actId="478"/>
          <ac:spMkLst>
            <pc:docMk/>
            <pc:sldMk cId="2436223218" sldId="478"/>
            <ac:spMk id="96" creationId="{98037E26-2832-0A06-6777-6AE7910EACD8}"/>
          </ac:spMkLst>
        </pc:spChg>
        <pc:picChg chg="mod">
          <ac:chgData name="Huy Pham" userId="918db3a1909f15e0" providerId="LiveId" clId="{D50BE32A-AB48-4BE1-ABB1-4E615E23DA47}" dt="2024-07-17T07:15:39.454" v="21" actId="1076"/>
          <ac:picMkLst>
            <pc:docMk/>
            <pc:sldMk cId="2436223218" sldId="478"/>
            <ac:picMk id="12" creationId="{2AC135AB-7B4C-1AC5-3452-E1835FF6DCEC}"/>
          </ac:picMkLst>
        </pc:picChg>
      </pc:sldChg>
      <pc:sldChg chg="modSp mod">
        <pc:chgData name="Huy Pham" userId="918db3a1909f15e0" providerId="LiveId" clId="{D50BE32A-AB48-4BE1-ABB1-4E615E23DA47}" dt="2024-07-17T07:14:02.967" v="9" actId="1076"/>
        <pc:sldMkLst>
          <pc:docMk/>
          <pc:sldMk cId="2732386747" sldId="479"/>
        </pc:sldMkLst>
        <pc:picChg chg="mod">
          <ac:chgData name="Huy Pham" userId="918db3a1909f15e0" providerId="LiveId" clId="{D50BE32A-AB48-4BE1-ABB1-4E615E23DA47}" dt="2024-07-17T07:14:02.967" v="9" actId="1076"/>
          <ac:picMkLst>
            <pc:docMk/>
            <pc:sldMk cId="2732386747" sldId="479"/>
            <ac:picMk id="155" creationId="{75C2AF4C-2C81-EE23-35F2-C1D834D2A204}"/>
          </ac:picMkLst>
        </pc:picChg>
      </pc:sldChg>
      <pc:sldChg chg="addSp delSp modSp new mod">
        <pc:chgData name="Huy Pham" userId="918db3a1909f15e0" providerId="LiveId" clId="{D50BE32A-AB48-4BE1-ABB1-4E615E23DA47}" dt="2024-07-17T07:16:42.419" v="38" actId="1035"/>
        <pc:sldMkLst>
          <pc:docMk/>
          <pc:sldMk cId="4086760475" sldId="497"/>
        </pc:sldMkLst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" creationId="{8D611BBD-9C39-3FF7-F317-A3C95E1D679D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" creationId="{A2131045-DAF9-E4B8-DB91-9CE0CA12F5E4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" creationId="{9279420D-3983-8D58-E2CF-EA337A41FF29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8" creationId="{AC0B19FF-1BEC-7A2F-7B09-A11F9A48637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9" creationId="{491A4D31-65E0-52B0-D357-31EAE4BB100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0" creationId="{C2A0773D-55C0-3081-9AD9-47CF8EDF379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1" creationId="{498E5E86-184F-0E8B-D915-D1CE4C9B816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2" creationId="{73D483B4-A4EC-D927-80DD-0A7DDD0F6345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3" creationId="{82ED33AA-92A3-A6ED-84A0-93C7D494181C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4" creationId="{FCD18676-8A47-242B-150B-095AB00C69FA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5" creationId="{B6B006F6-D10A-0B4F-7C39-A7BC7C17FA0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6" creationId="{95F85544-A8DD-6808-8C03-5633A2851558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7" creationId="{87D1E2AC-3B13-B309-514A-24E024A3F50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8" creationId="{66F53BFA-A949-366E-C336-C7B39B4CA0E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9" creationId="{EFB36532-8052-B0EF-0585-53AB7BDFCAA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0" creationId="{B14069E8-DF75-BE4A-5038-BE45D49C551F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1" creationId="{0D0618FB-093C-1B89-9369-36F732A277C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2" creationId="{D8FFFB3B-7D4F-C2BA-F114-4B7A85FA33C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3" creationId="{72F064B0-423D-1601-1C33-77FAAE819C1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4" creationId="{533047A0-EB55-1101-39E7-1CB460875AB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5" creationId="{DB004787-308A-896B-BA59-801AE9D4095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6" creationId="{3E096C2F-96A1-394E-5D13-3DC4E1AD932B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7" creationId="{C0E6A2E6-4CBB-D3C6-E763-0C02DB2207ED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8" creationId="{B10A869E-BBB2-ED0C-CE70-9785F811C534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5" creationId="{40DF4037-A562-0923-B305-705262E70151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6" creationId="{6C34A895-DBC5-39CC-998F-2D3993E693FB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3" creationId="{BF8A7A1E-BA08-F3AC-64E0-C20055684065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4" creationId="{D6855914-CA29-253C-8A0E-DB9603E5A763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5" creationId="{2BD65F2F-E0EF-885B-64E4-6535D16D4533}"/>
          </ac:spMkLst>
        </pc:spChg>
        <pc:spChg chg="add del mod">
          <ac:chgData name="Huy Pham" userId="918db3a1909f15e0" providerId="LiveId" clId="{D50BE32A-AB48-4BE1-ABB1-4E615E23DA47}" dt="2024-07-17T07:16:01.367" v="28" actId="478"/>
          <ac:spMkLst>
            <pc:docMk/>
            <pc:sldMk cId="4086760475" sldId="497"/>
            <ac:spMk id="107" creationId="{AE09C7EF-EA59-6AC0-E417-8FCABC37A042}"/>
          </ac:spMkLst>
        </pc:spChg>
        <pc:spChg chg="add del mod">
          <ac:chgData name="Huy Pham" userId="918db3a1909f15e0" providerId="LiveId" clId="{D50BE32A-AB48-4BE1-ABB1-4E615E23DA47}" dt="2024-07-17T07:16:04.460" v="30" actId="478"/>
          <ac:spMkLst>
            <pc:docMk/>
            <pc:sldMk cId="4086760475" sldId="497"/>
            <ac:spMk id="108" creationId="{FF8E3912-D2C3-5264-11E7-FAE7C91AFFC2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6" creationId="{8D611BBD-9C39-3FF7-F317-A3C95E1D679D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7" creationId="{A2131045-DAF9-E4B8-DB91-9CE0CA12F5E4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8" creationId="{9279420D-3983-8D58-E2CF-EA337A41FF29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1" creationId="{AC0B19FF-1BEC-7A2F-7B09-A11F9A48637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2" creationId="{491A4D31-65E0-52B0-D357-31EAE4BB100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3" creationId="{C2A0773D-55C0-3081-9AD9-47CF8EDF379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4" creationId="{498E5E86-184F-0E8B-D915-D1CE4C9B816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5" creationId="{73D483B4-A4EC-D927-80DD-0A7DDD0F6345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6" creationId="{82ED33AA-92A3-A6ED-84A0-93C7D494181C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7" creationId="{FCD18676-8A47-242B-150B-095AB00C69FA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8" creationId="{B6B006F6-D10A-0B4F-7C39-A7BC7C17FA0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9" creationId="{95F85544-A8DD-6808-8C03-5633A2851558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0" creationId="{87D1E2AC-3B13-B309-514A-24E024A3F50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1" creationId="{66F53BFA-A949-366E-C336-C7B39B4CA0E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2" creationId="{EFB36532-8052-B0EF-0585-53AB7BDFCAA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3" creationId="{B14069E8-DF75-BE4A-5038-BE45D49C551F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4" creationId="{0D0618FB-093C-1B89-9369-36F732A277C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5" creationId="{D8FFFB3B-7D4F-C2BA-F114-4B7A85FA33C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6" creationId="{72F064B0-423D-1601-1C33-77FAAE819C1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7" creationId="{533047A0-EB55-1101-39E7-1CB460875AB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8" creationId="{DB004787-308A-896B-BA59-801AE9D4095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9" creationId="{3E096C2F-96A1-394E-5D13-3DC4E1AD932B}"/>
          </ac:spMkLst>
        </pc:spChg>
        <pc:picChg chg="add del mod">
          <ac:chgData name="Huy Pham" userId="918db3a1909f15e0" providerId="LiveId" clId="{D50BE32A-AB48-4BE1-ABB1-4E615E23DA47}" dt="2024-07-17T07:16:12.224" v="32" actId="478"/>
          <ac:picMkLst>
            <pc:docMk/>
            <pc:sldMk cId="4086760475" sldId="497"/>
            <ac:picMk id="5" creationId="{A3F80E62-38D6-386D-17D6-29F2B3C8A532}"/>
          </ac:picMkLst>
        </pc:pic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6" creationId="{5A7FE5AC-9CC4-8421-C290-517760FEDC0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7" creationId="{178F0613-8234-3C85-972A-069EB76D405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8" creationId="{BBF847D2-D275-C7FE-347C-541808E5DF6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9" creationId="{6ECA8B05-1F0A-B1B6-3665-D89C430565E5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0" creationId="{C3A42CCC-859E-01E5-9FED-38CAADABB0F9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1" creationId="{98ADD249-9621-C65B-2448-8A0923D0454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2" creationId="{9C7F4CBE-7FFA-B1BC-B8A3-CF7507015E7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3" creationId="{12756282-FB8A-68CC-DC1D-D5E93D2B6E7C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4" creationId="{5934E8E0-997E-24F3-A699-20ADB126CC5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5" creationId="{3758CF5E-EB8B-3725-BBDC-9433BE11601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6" creationId="{C49A541F-372A-5393-8248-717CDBF6DB1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7" creationId="{51763453-F23F-AEE3-78BD-1A3BA3E8AAB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8" creationId="{D1916025-37B1-BA1C-01E5-B17BAA18D77A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9" creationId="{DF4DA797-C18D-0CA9-5448-5271FBF38B2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0" creationId="{8D3780BA-A0D9-F3A5-7080-73EE3E086B13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1" creationId="{C3DC0BC3-F424-7F70-A42F-9BDCD236069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2" creationId="{113216FA-2080-6086-3FC6-795366E0543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3" creationId="{2859BB26-BFC8-F64D-D798-657CDBAFCF6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4" creationId="{772FBCC7-AB2C-696B-95B5-2AA1CAE22BAD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5" creationId="{B204281C-41E6-723B-8D5F-5BAB8A6E52F6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6" creationId="{A8BA1C2E-B4A6-1B4C-AEE5-42DD014A487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7" creationId="{2BE3A305-FF1E-C784-0669-6C159FC39A7A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49" creationId="{3314B081-444E-A75A-006A-7ED79055A476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0" creationId="{9036C917-7871-6A4C-D5FC-BDF3FA69791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1" creationId="{2993070C-D88A-7E73-7862-383B2CEDCCC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2" creationId="{A40D0053-7FE3-70D0-289C-F2EE6E7513C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3" creationId="{BA5062FC-AA00-B480-DEE6-C8C012420E3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4" creationId="{D3EE3DB0-F7CF-4260-59E9-5F130162FCA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5" creationId="{631CE0FB-D7E9-BE01-40B0-E7B08013F7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6" creationId="{26871F96-C0F8-E1B3-85EC-571E3EC4B55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7" creationId="{6C7B3064-1E8B-BCE4-CEC2-9D8EF3AB105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8" creationId="{5DD61ABF-8846-4CAC-B6A5-CA02C3B8B03F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9" creationId="{47E5F4CE-5C96-55DE-0485-0E33141B355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0" creationId="{364C4953-AE16-843B-1B14-AF96C3FF6B3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1" creationId="{194F953E-8EDE-B2B8-9EFC-0CEA6F2168A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2" creationId="{54FD0509-3EE5-3F75-C5DF-AB5FB261439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3" creationId="{1CE6B2CF-DE83-4AFA-7223-78B7B14EF904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4" creationId="{0FA0D473-1DC4-C89E-A451-2FF8D5A7B0E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5" creationId="{BD8DC5B2-7E44-F8FF-3B78-E774D34193F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6" creationId="{0507A21C-265C-C575-30E1-967F0BA72C2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7" creationId="{D6521AE5-FED6-4873-AB01-1870A58FC75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8" creationId="{93EF739C-1B27-7792-8F75-6D20E59DAE2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9" creationId="{56283222-E115-A28E-240C-197BD480C21D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0" creationId="{214BB5E2-04B0-7CF6-1493-0D5163F8F82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1" creationId="{A374A0BB-58BE-6036-5DD9-1605A8943B0B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2" creationId="{E5FC984E-8D96-3D61-A6AB-B3800362FB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3" creationId="{64D36C0C-E4A6-DF05-196E-6345BD332C3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4" creationId="{3EECA321-F8A4-B133-732E-3C777C4B1BFE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7" creationId="{ED281A81-E73D-F56B-4709-D3F8BF1542F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8" creationId="{0195E408-65BC-910E-5B88-EEFDCFAC4F1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9" creationId="{15BBC29C-864C-5028-2C6E-C20A52E8510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0" creationId="{E3C34CF1-DF79-3DCB-9951-AAA304DAB0F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1" creationId="{44F35232-D7E7-E6D2-7541-4E7E51AD72CD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2" creationId="{439A43A4-A7E4-8D5B-BF14-A3DC9DEDA16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3" creationId="{54F7051E-C16F-5C72-80E2-3713EF745A5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4" creationId="{1F978443-B55C-DB19-BE91-D4E8E669F4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5" creationId="{F90F36A2-56EA-E20C-738C-700722855FB5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6" creationId="{4F64DE88-1AEB-6688-B384-55AE47BE07E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7" creationId="{15615997-2321-4CD4-3E9D-9F5F18A3C6C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8" creationId="{E6781765-8EB1-35A8-7555-DF02F31DC63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9" creationId="{99FD8963-3CF6-6597-BD5F-7046623C960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0" creationId="{FEBC5119-3616-DC2C-0773-0C0527DF834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1" creationId="{A05F5E9E-DA02-58C2-F5C8-BF7AFD1B634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2" creationId="{030E2E86-D7F7-BC97-B9A0-2630529FAA3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3" creationId="{7232EEA8-ECF4-6223-B841-87358E680BB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4" creationId="{94CB8FB4-AF05-7096-9B07-4AE19536A3C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5" creationId="{432F14BB-26EB-E788-C0A5-D7FE8473BAA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6" creationId="{67741C90-0B35-9837-BB4F-E50F8234082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7" creationId="{E1AD2990-3FEA-688B-E9E8-33766A4625A0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8" creationId="{D43052D3-7BF1-7506-A4B3-59A4D4AC08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9" creationId="{D0CB9F64-B50D-7558-11F9-B1481D41D2F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0" creationId="{E0476645-78D6-E488-5E3E-64DA2B087501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1" creationId="{2415FBA8-CF46-02EA-3AE1-E255E3C8BA2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2" creationId="{07D5C985-BB7F-A10A-2382-D78F61046319}"/>
          </ac:cxnSpMkLst>
        </pc:cxnChg>
        <pc:cxnChg chg="add del mod">
          <ac:chgData name="Huy Pham" userId="918db3a1909f15e0" providerId="LiveId" clId="{D50BE32A-AB48-4BE1-ABB1-4E615E23DA47}" dt="2024-07-17T07:15:59.143" v="27" actId="478"/>
          <ac:cxnSpMkLst>
            <pc:docMk/>
            <pc:sldMk cId="4086760475" sldId="497"/>
            <ac:cxnSpMk id="106" creationId="{1126E5A3-F86D-9866-5E50-0F9C456F6113}"/>
          </ac:cxnSpMkLst>
        </pc:cxnChg>
        <pc:cxnChg chg="add del mod">
          <ac:chgData name="Huy Pham" userId="918db3a1909f15e0" providerId="LiveId" clId="{D50BE32A-AB48-4BE1-ABB1-4E615E23DA47}" dt="2024-07-17T07:16:02.417" v="29" actId="478"/>
          <ac:cxnSpMkLst>
            <pc:docMk/>
            <pc:sldMk cId="4086760475" sldId="497"/>
            <ac:cxnSpMk id="109" creationId="{233AD35E-CAFC-3926-10F6-45A10FB2280A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0" creationId="{AFCA2105-6553-31EB-6645-3EA06AE28862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1" creationId="{7A6F2D6E-3394-2838-65DA-223CE91C386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2" creationId="{2B2F97D9-A0D3-E5AA-069B-3CF0610CDB8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3" creationId="{B3FC4847-A735-71BC-A354-CDD72D112DD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4" creationId="{C9B96911-9FBF-4007-B3DA-D038B7FC721E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5" creationId="{145A635B-4D3A-45DF-9E2C-A6A605F8BF86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6" creationId="{8FF5A86B-FE05-FF0F-52A0-D4651EAA919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7" creationId="{FE6890DF-BB5C-046B-2428-58030EFB3A3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8" creationId="{9E658631-EF60-04F6-CF0F-ACDEEE0D5E7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9" creationId="{F5BB9BA1-EA14-F2F7-5BAD-4E4DAE8BEC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0" creationId="{2952C0E4-0104-E64E-CA76-EAEFE55D1EC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1" creationId="{6FD3B886-0B8D-1549-A2B2-1C076CDEFB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2" creationId="{0995BD89-0EF0-5359-D05F-72D1341B508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3" creationId="{1AD54C35-C4A4-6B39-532A-F0048C9165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4" creationId="{E60B2619-F36C-6223-182D-4B62265BFDA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5" creationId="{62D14631-458F-006D-9D31-DABAB537A34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6" creationId="{0B0A73B0-ACA1-7522-B51C-3311FEE8130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7" creationId="{3FD88EFB-2906-4F32-8DFB-B99BD78738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8" creationId="{C663905B-A4D9-3012-3F4B-54067976FAE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9" creationId="{155DE3FA-525B-2938-9D68-30BC90E9192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0" creationId="{653950C2-6CC6-690B-C935-EE85739B276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1" creationId="{F92E8F02-B860-1CED-1DAA-3CA7AF5C9CB1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2" creationId="{AA54F0DC-027E-9549-8787-810E99F72DC4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3" creationId="{0A214AC9-F5B8-AFC7-E74A-BFD6968F2C1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4" creationId="{8E27F780-1D29-4B2C-4B39-F640560F9CC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5" creationId="{882D1896-8672-9D53-BE7A-E9C7CC6D6F40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39" creationId="{5A7FE5AC-9CC4-8421-C290-517760FEDC0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0" creationId="{178F0613-8234-3C85-972A-069EB76D405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1" creationId="{BBF847D2-D275-C7FE-347C-541808E5DF6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2" creationId="{6ECA8B05-1F0A-B1B6-3665-D89C430565E5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3" creationId="{C3A42CCC-859E-01E5-9FED-38CAADABB0F9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4" creationId="{98ADD249-9621-C65B-2448-8A0923D0454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5" creationId="{9C7F4CBE-7FFA-B1BC-B8A3-CF7507015E7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6" creationId="{12756282-FB8A-68CC-DC1D-D5E93D2B6E7C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7" creationId="{5934E8E0-997E-24F3-A699-20ADB126CC5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8" creationId="{3758CF5E-EB8B-3725-BBDC-9433BE11601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9" creationId="{C49A541F-372A-5393-8248-717CDBF6DB1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0" creationId="{51763453-F23F-AEE3-78BD-1A3BA3E8AAB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1" creationId="{D1916025-37B1-BA1C-01E5-B17BAA18D77A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2" creationId="{DF4DA797-C18D-0CA9-5448-5271FBF38B2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3" creationId="{8D3780BA-A0D9-F3A5-7080-73EE3E086B13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4" creationId="{C3DC0BC3-F424-7F70-A42F-9BDCD236069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5" creationId="{113216FA-2080-6086-3FC6-795366E0543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6" creationId="{2859BB26-BFC8-F64D-D798-657CDBAFCF6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7" creationId="{772FBCC7-AB2C-696B-95B5-2AA1CAE22BAD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8" creationId="{B204281C-41E6-723B-8D5F-5BAB8A6E52F6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9" creationId="{A8BA1C2E-B4A6-1B4C-AEE5-42DD014A487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60" creationId="{2BE3A305-FF1E-C784-0669-6C159FC39A7A}"/>
          </ac:cxnSpMkLst>
        </pc:cxn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D29DE866-1659-488A-BC54-240EB750CFD1}"/>
    <pc:docChg chg="undo custSel addSld delSld modSld">
      <pc:chgData name="Huy Pham" userId="918db3a1909f15e0" providerId="LiveId" clId="{D29DE866-1659-488A-BC54-240EB750CFD1}" dt="2024-05-09T10:47:14.380" v="981" actId="1036"/>
      <pc:docMkLst>
        <pc:docMk/>
      </pc:docMkLst>
      <pc:sldChg chg="delSp modSp mod delAnim">
        <pc:chgData name="Huy Pham" userId="918db3a1909f15e0" providerId="LiveId" clId="{D29DE866-1659-488A-BC54-240EB750CFD1}" dt="2024-05-09T07:59:10.696" v="105" actId="478"/>
        <pc:sldMkLst>
          <pc:docMk/>
          <pc:sldMk cId="3503970109" sldId="470"/>
        </pc:sldMkLst>
        <pc:spChg chg="del mod">
          <ac:chgData name="Huy Pham" userId="918db3a1909f15e0" providerId="LiveId" clId="{D29DE866-1659-488A-BC54-240EB750CFD1}" dt="2024-05-09T07:59:10.696" v="105" actId="47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mod modAnim">
        <pc:chgData name="Huy Pham" userId="918db3a1909f15e0" providerId="LiveId" clId="{D29DE866-1659-488A-BC54-240EB750CFD1}" dt="2024-05-09T07:56:36.290" v="102" actId="1076"/>
        <pc:sldMkLst>
          <pc:docMk/>
          <pc:sldMk cId="3177199019" sldId="480"/>
        </pc:sldMkLst>
        <pc:spChg chg="add mod">
          <ac:chgData name="Huy Pham" userId="918db3a1909f15e0" providerId="LiveId" clId="{D29DE866-1659-488A-BC54-240EB750CFD1}" dt="2024-05-09T07:52:31.431" v="46" actId="14100"/>
          <ac:spMkLst>
            <pc:docMk/>
            <pc:sldMk cId="3177199019" sldId="480"/>
            <ac:spMk id="10" creationId="{D505B192-2D3D-4558-D833-88853070DE58}"/>
          </ac:spMkLst>
        </pc:spChg>
        <pc:spChg chg="add mod">
          <ac:chgData name="Huy Pham" userId="918db3a1909f15e0" providerId="LiveId" clId="{D29DE866-1659-488A-BC54-240EB750CFD1}" dt="2024-05-09T07:52:26.575" v="45" actId="1076"/>
          <ac:spMkLst>
            <pc:docMk/>
            <pc:sldMk cId="3177199019" sldId="480"/>
            <ac:spMk id="14" creationId="{1D25A2E7-7334-D287-C0D5-83725E92E207}"/>
          </ac:spMkLst>
        </pc:spChg>
        <pc:spChg chg="add mod">
          <ac:chgData name="Huy Pham" userId="918db3a1909f15e0" providerId="LiveId" clId="{D29DE866-1659-488A-BC54-240EB750CFD1}" dt="2024-05-09T07:53:53.114" v="63"/>
          <ac:spMkLst>
            <pc:docMk/>
            <pc:sldMk cId="3177199019" sldId="480"/>
            <ac:spMk id="16" creationId="{A930265E-3F99-D577-C8E4-47C959B5E7B0}"/>
          </ac:spMkLst>
        </pc:spChg>
        <pc:spChg chg="mod">
          <ac:chgData name="Huy Pham" userId="918db3a1909f15e0" providerId="LiveId" clId="{D29DE866-1659-488A-BC54-240EB750CFD1}" dt="2024-05-09T07:51:43.839" v="30" actId="1076"/>
          <ac:spMkLst>
            <pc:docMk/>
            <pc:sldMk cId="3177199019" sldId="480"/>
            <ac:spMk id="48" creationId="{AECD1EF6-8ECB-CAA2-69AC-DF219D82F477}"/>
          </ac:spMkLst>
        </pc:spChg>
        <pc:spChg chg="add mod">
          <ac:chgData name="Huy Pham" userId="918db3a1909f15e0" providerId="LiveId" clId="{D29DE866-1659-488A-BC54-240EB750CFD1}" dt="2024-05-09T07:56:13.962" v="100" actId="1076"/>
          <ac:spMkLst>
            <pc:docMk/>
            <pc:sldMk cId="3177199019" sldId="480"/>
            <ac:spMk id="50" creationId="{68E08BE5-09D0-EDF8-2814-16612C3EF6CA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1" creationId="{7FFE5CDD-47C3-5B9B-927B-333A2D4FC066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2" creationId="{AFC6E0EF-8DBA-4769-1515-746A2D02E80B}"/>
          </ac:spMkLst>
        </pc:spChg>
        <pc:spChg chg="del">
          <ac:chgData name="Huy Pham" userId="918db3a1909f15e0" providerId="LiveId" clId="{D29DE866-1659-488A-BC54-240EB750CFD1}" dt="2024-05-09T07:53:52.809" v="62" actId="21"/>
          <ac:spMkLst>
            <pc:docMk/>
            <pc:sldMk cId="3177199019" sldId="480"/>
            <ac:spMk id="106" creationId="{A930265E-3F99-D577-C8E4-47C959B5E7B0}"/>
          </ac:spMkLst>
        </pc:spChg>
        <pc:graphicFrameChg chg="add del mod">
          <ac:chgData name="Huy Pham" userId="918db3a1909f15e0" providerId="LiveId" clId="{D29DE866-1659-488A-BC54-240EB750CFD1}" dt="2024-05-09T07:49:36.389" v="11"/>
          <ac:graphicFrameMkLst>
            <pc:docMk/>
            <pc:sldMk cId="3177199019" sldId="480"/>
            <ac:graphicFrameMk id="11" creationId="{61D8681F-76FF-C3CA-529B-C7DBDB1F1E75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08:13:23.385" v="395" actId="1076"/>
        <pc:sldMkLst>
          <pc:docMk/>
          <pc:sldMk cId="1555848464" sldId="481"/>
        </pc:sldMkLst>
        <pc:spChg chg="mod">
          <ac:chgData name="Huy Pham" userId="918db3a1909f15e0" providerId="LiveId" clId="{D29DE866-1659-488A-BC54-240EB750CFD1}" dt="2024-05-09T08:00:45.722" v="131" actId="14100"/>
          <ac:spMkLst>
            <pc:docMk/>
            <pc:sldMk cId="1555848464" sldId="481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2:51.849" v="389" actId="1076"/>
          <ac:spMkLst>
            <pc:docMk/>
            <pc:sldMk cId="1555848464" sldId="481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08:00:42.739" v="130" actId="123"/>
          <ac:spMkLst>
            <pc:docMk/>
            <pc:sldMk cId="1555848464" sldId="481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2" creationId="{9C71BD68-1035-773C-DEE7-BBDB27BD39B0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5" creationId="{57F0DAAC-B5B3-E980-6F46-97634EC6F8D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8" creationId="{D6319FC5-090C-48D7-1256-52327ECD482F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8" creationId="{12E8CF8D-AE4B-9237-89C8-81CE7707396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9" creationId="{4A95BAE5-BF9E-00F1-7723-77BBFADC7D8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0" creationId="{D4ED0989-2582-173B-E85F-9622F9D5AE5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1" creationId="{227AF30D-2471-D322-90A5-228647BAC80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2" creationId="{BB9CA8A1-4271-D7F9-B793-709A24514395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3" creationId="{F1B6D160-C957-15CA-B447-CF8B46037AB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4" creationId="{ABF87944-CD97-7C1A-3CC2-8527B487572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5" creationId="{1180F39D-88A6-FFE1-C18A-7C9637B51B48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6" creationId="{7B3F273D-9116-502A-3DE9-407CD76FB368}"/>
          </ac:spMkLst>
        </pc:spChg>
        <pc:spChg chg="del">
          <ac:chgData name="Huy Pham" userId="918db3a1909f15e0" providerId="LiveId" clId="{D29DE866-1659-488A-BC54-240EB750CFD1}" dt="2024-05-09T07:59:52.277" v="113" actId="478"/>
          <ac:spMkLst>
            <pc:docMk/>
            <pc:sldMk cId="1555848464" sldId="481"/>
            <ac:spMk id="47" creationId="{2AF4B707-AF8B-3AB8-BCA7-CE87F6E958F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8" creationId="{5811F99F-A028-A4E5-B5AE-04AAC696BE9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50" creationId="{B0D16BC2-E583-F933-140D-6700EF81217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1" creationId="{3C1141FF-AC66-1D52-87FD-30A636A12FAF}"/>
          </ac:spMkLst>
        </pc:spChg>
        <pc:spChg chg="add del mod">
          <ac:chgData name="Huy Pham" userId="918db3a1909f15e0" providerId="LiveId" clId="{D29DE866-1659-488A-BC54-240EB750CFD1}" dt="2024-05-09T08:02:51.532" v="158" actId="478"/>
          <ac:spMkLst>
            <pc:docMk/>
            <pc:sldMk cId="1555848464" sldId="481"/>
            <ac:spMk id="52" creationId="{AE398378-E0E8-211D-7119-E6BDFC27882C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3" creationId="{C2517300-BA29-6378-1999-769BF6C6B3F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4" creationId="{670AA555-F26F-3532-FC94-E129968B6EE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4" creationId="{F283254F-9F6F-C12E-9C25-D324B7603C6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0" creationId="{6E2D3E2A-C46A-71B7-F01A-8CC9DEBCE4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1" creationId="{E9B9C6D6-EE53-ADBA-6DC1-2F42960BEA83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2" creationId="{3FE921BD-3FB9-0A8C-4B57-8536C9084C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3" creationId="{D7BD0E7C-7469-747B-EAB6-DE472B5C887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4" creationId="{7A23B1EB-3ED2-30B6-6964-B36E8E463351}"/>
          </ac:spMkLst>
        </pc:spChg>
        <pc:spChg chg="add mod">
          <ac:chgData name="Huy Pham" userId="918db3a1909f15e0" providerId="LiveId" clId="{D29DE866-1659-488A-BC54-240EB750CFD1}" dt="2024-05-09T08:12:56.400" v="390" actId="1076"/>
          <ac:spMkLst>
            <pc:docMk/>
            <pc:sldMk cId="1555848464" sldId="481"/>
            <ac:spMk id="75" creationId="{10874E57-028A-8E07-D762-F6F9D4E40ECC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80" creationId="{F5CDBC50-BE16-0CAB-C3AF-40D51BE4A76F}"/>
          </ac:spMkLst>
        </pc:spChg>
        <pc:spChg chg="add del mod">
          <ac:chgData name="Huy Pham" userId="918db3a1909f15e0" providerId="LiveId" clId="{D29DE866-1659-488A-BC54-240EB750CFD1}" dt="2024-05-09T08:03:55.428" v="173" actId="478"/>
          <ac:spMkLst>
            <pc:docMk/>
            <pc:sldMk cId="1555848464" sldId="481"/>
            <ac:spMk id="82" creationId="{C18A18C4-32D3-77C6-3C22-84CB3628E946}"/>
          </ac:spMkLst>
        </pc:spChg>
        <pc:spChg chg="add mod">
          <ac:chgData name="Huy Pham" userId="918db3a1909f15e0" providerId="LiveId" clId="{D29DE866-1659-488A-BC54-240EB750CFD1}" dt="2024-05-09T08:06:16.439" v="214" actId="1076"/>
          <ac:spMkLst>
            <pc:docMk/>
            <pc:sldMk cId="1555848464" sldId="481"/>
            <ac:spMk id="85" creationId="{46A49B6E-767F-47CC-B93B-661CCE98C2F9}"/>
          </ac:spMkLst>
        </pc:spChg>
        <pc:spChg chg="add mod">
          <ac:chgData name="Huy Pham" userId="918db3a1909f15e0" providerId="LiveId" clId="{D29DE866-1659-488A-BC54-240EB750CFD1}" dt="2024-05-09T08:06:32.960" v="225" actId="1037"/>
          <ac:spMkLst>
            <pc:docMk/>
            <pc:sldMk cId="1555848464" sldId="481"/>
            <ac:spMk id="88" creationId="{D8EDE6B3-1120-2D79-E48A-54546E833799}"/>
          </ac:spMkLst>
        </pc:spChg>
        <pc:spChg chg="add mod">
          <ac:chgData name="Huy Pham" userId="918db3a1909f15e0" providerId="LiveId" clId="{D29DE866-1659-488A-BC54-240EB750CFD1}" dt="2024-05-09T08:06:40.670" v="227" actId="14100"/>
          <ac:spMkLst>
            <pc:docMk/>
            <pc:sldMk cId="1555848464" sldId="481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4" creationId="{7360B416-53F2-D5F7-4319-46D2EBFB3B9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5" creationId="{421F7EE6-56A7-9C7E-86B8-3D26771FCC2F}"/>
          </ac:spMkLst>
        </pc:spChg>
        <pc:spChg chg="del">
          <ac:chgData name="Huy Pham" userId="918db3a1909f15e0" providerId="LiveId" clId="{D29DE866-1659-488A-BC54-240EB750CFD1}" dt="2024-05-09T07:59:36.077" v="111" actId="478"/>
          <ac:spMkLst>
            <pc:docMk/>
            <pc:sldMk cId="1555848464" sldId="481"/>
            <ac:spMk id="96" creationId="{98037E26-2832-0A06-6777-6AE7910EACD8}"/>
          </ac:spMkLst>
        </pc:spChg>
        <pc:spChg chg="add mod">
          <ac:chgData name="Huy Pham" userId="918db3a1909f15e0" providerId="LiveId" clId="{D29DE866-1659-488A-BC54-240EB750CFD1}" dt="2024-05-09T08:08:15.288" v="269" actId="1076"/>
          <ac:spMkLst>
            <pc:docMk/>
            <pc:sldMk cId="1555848464" sldId="481"/>
            <ac:spMk id="97" creationId="{0278C1D1-A0EF-C4F9-783C-E07F13B4B0F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0" creationId="{24FFD7F8-B4EF-A905-3610-6C4FD03F7B7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3" creationId="{D14D15D7-6710-11E4-3B2C-DBA4E1A9F837}"/>
          </ac:spMkLst>
        </pc:spChg>
        <pc:spChg chg="add mod">
          <ac:chgData name="Huy Pham" userId="918db3a1909f15e0" providerId="LiveId" clId="{D29DE866-1659-488A-BC54-240EB750CFD1}" dt="2024-05-09T08:08:40.308" v="280" actId="1076"/>
          <ac:spMkLst>
            <pc:docMk/>
            <pc:sldMk cId="1555848464" sldId="481"/>
            <ac:spMk id="104" creationId="{94BA9787-37A6-0220-C81A-E4C83DB34F02}"/>
          </ac:spMkLst>
        </pc:spChg>
        <pc:spChg chg="add mod">
          <ac:chgData name="Huy Pham" userId="918db3a1909f15e0" providerId="LiveId" clId="{D29DE866-1659-488A-BC54-240EB750CFD1}" dt="2024-05-09T08:09:04.926" v="284" actId="1076"/>
          <ac:spMkLst>
            <pc:docMk/>
            <pc:sldMk cId="1555848464" sldId="481"/>
            <ac:spMk id="105" creationId="{96C893FD-0BCA-E463-6512-67EDADE6347A}"/>
          </ac:spMkLst>
        </pc:spChg>
        <pc:spChg chg="add mod">
          <ac:chgData name="Huy Pham" userId="918db3a1909f15e0" providerId="LiveId" clId="{D29DE866-1659-488A-BC54-240EB750CFD1}" dt="2024-05-09T08:13:23.385" v="395" actId="1076"/>
          <ac:spMkLst>
            <pc:docMk/>
            <pc:sldMk cId="1555848464" sldId="481"/>
            <ac:spMk id="106" creationId="{0ECAC89C-EDE2-2809-1437-C453401F17B1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7" creationId="{39C2CC02-7B01-E949-A712-BF2A7B6947D7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8" creationId="{FFCE1487-AD45-B02D-CE57-5B0BDB47239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9" creationId="{749AF437-905C-51F7-FB8A-B7423D444AD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0" creationId="{06AB8B16-FB87-E936-957F-AF53208C3C22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1" creationId="{2F9FF7AE-B4B7-4DE4-89C6-86B529201FE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5" creationId="{EEB79599-C75E-E2F1-1474-469D41936ACF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6" creationId="{17AC54E4-C1EB-6C6A-93C2-362DCFA3F7F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7" creationId="{350876AC-C262-145F-E368-B05F835EEEB3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8" creationId="{35E0148A-B26B-5AC7-93AD-CEC043AE86A8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43" creationId="{F53465CA-705A-F711-FFF1-6D7E7CAFC49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52" creationId="{497598CB-AA6E-6D4B-6AA3-ACB6C8F18203}"/>
          </ac:spMkLst>
        </pc:spChg>
        <pc:graphicFrameChg chg="add del mod">
          <ac:chgData name="Huy Pham" userId="918db3a1909f15e0" providerId="LiveId" clId="{D29DE866-1659-488A-BC54-240EB750CFD1}" dt="2024-05-09T08:00:05.104" v="119"/>
          <ac:graphicFrameMkLst>
            <pc:docMk/>
            <pc:sldMk cId="1555848464" sldId="481"/>
            <ac:graphicFrameMk id="12" creationId="{0D83E20B-53C9-B4A4-81A5-E574BDFDF780}"/>
          </ac:graphicFrameMkLst>
        </pc:graphicFrameChg>
        <pc:graphicFrameChg chg="add del mod">
          <ac:chgData name="Huy Pham" userId="918db3a1909f15e0" providerId="LiveId" clId="{D29DE866-1659-488A-BC54-240EB750CFD1}" dt="2024-05-09T08:04:09.762" v="176"/>
          <ac:graphicFrameMkLst>
            <pc:docMk/>
            <pc:sldMk cId="1555848464" sldId="481"/>
            <ac:graphicFrameMk id="83" creationId="{D6226C72-BD89-7585-FF60-E9EE98891445}"/>
          </ac:graphicFrameMkLst>
        </pc:graphicFrameChg>
        <pc:graphicFrameChg chg="add del mod">
          <ac:chgData name="Huy Pham" userId="918db3a1909f15e0" providerId="LiveId" clId="{D29DE866-1659-488A-BC54-240EB750CFD1}" dt="2024-05-09T08:04:26.292" v="181"/>
          <ac:graphicFrameMkLst>
            <pc:docMk/>
            <pc:sldMk cId="1555848464" sldId="481"/>
            <ac:graphicFrameMk id="86" creationId="{FDFEB92F-23C1-F561-42D7-CF86A2D48E42}"/>
          </ac:graphicFrameMkLst>
        </pc:graphicFrameChg>
        <pc:graphicFrameChg chg="add del mod">
          <ac:chgData name="Huy Pham" userId="918db3a1909f15e0" providerId="LiveId" clId="{D29DE866-1659-488A-BC54-240EB750CFD1}" dt="2024-05-09T08:04:40.164" v="187"/>
          <ac:graphicFrameMkLst>
            <pc:docMk/>
            <pc:sldMk cId="1555848464" sldId="481"/>
            <ac:graphicFrameMk id="89" creationId="{E839731E-8815-9E71-5061-A377DFA883B3}"/>
          </ac:graphicFrameMkLst>
        </pc:graphicFrameChg>
        <pc:graphicFrameChg chg="add del mod">
          <ac:chgData name="Huy Pham" userId="918db3a1909f15e0" providerId="LiveId" clId="{D29DE866-1659-488A-BC54-240EB750CFD1}" dt="2024-05-09T08:04:57.881" v="193"/>
          <ac:graphicFrameMkLst>
            <pc:docMk/>
            <pc:sldMk cId="1555848464" sldId="481"/>
            <ac:graphicFrameMk id="92" creationId="{803CE88D-BE80-CD54-5981-17B6A680C08F}"/>
          </ac:graphicFrameMkLst>
        </pc:graphicFrameChg>
        <pc:graphicFrameChg chg="add del mod">
          <ac:chgData name="Huy Pham" userId="918db3a1909f15e0" providerId="LiveId" clId="{D29DE866-1659-488A-BC54-240EB750CFD1}" dt="2024-05-09T08:05:14.020" v="199"/>
          <ac:graphicFrameMkLst>
            <pc:docMk/>
            <pc:sldMk cId="1555848464" sldId="481"/>
            <ac:graphicFrameMk id="98" creationId="{4716152B-DFAC-2EE8-00B7-C22B5A74B3ED}"/>
          </ac:graphicFrameMkLst>
        </pc:graphicFrameChg>
        <pc:graphicFrameChg chg="add del mod">
          <ac:chgData name="Huy Pham" userId="918db3a1909f15e0" providerId="LiveId" clId="{D29DE866-1659-488A-BC54-240EB750CFD1}" dt="2024-05-09T08:05:25.955" v="205"/>
          <ac:graphicFrameMkLst>
            <pc:docMk/>
            <pc:sldMk cId="1555848464" sldId="481"/>
            <ac:graphicFrameMk id="101" creationId="{2663F69A-9E79-8A41-EFA8-5383851B87C0}"/>
          </ac:graphicFrameMkLst>
        </pc:graphicFrameChg>
        <pc:picChg chg="add del mod">
          <ac:chgData name="Huy Pham" userId="918db3a1909f15e0" providerId="LiveId" clId="{D29DE866-1659-488A-BC54-240EB750CFD1}" dt="2024-05-09T08:03:20.716" v="168" actId="478"/>
          <ac:picMkLst>
            <pc:docMk/>
            <pc:sldMk cId="1555848464" sldId="481"/>
            <ac:picMk id="78" creationId="{AE405EBC-F175-2C07-D985-C0D2ED932902}"/>
          </ac:picMkLst>
        </pc:picChg>
        <pc:picChg chg="del mod">
          <ac:chgData name="Huy Pham" userId="918db3a1909f15e0" providerId="LiveId" clId="{D29DE866-1659-488A-BC54-240EB750CFD1}" dt="2024-05-09T07:59:30.156" v="109" actId="478"/>
          <ac:picMkLst>
            <pc:docMk/>
            <pc:sldMk cId="1555848464" sldId="481"/>
            <ac:picMk id="155" creationId="{75C2AF4C-2C81-EE23-35F2-C1D834D2A204}"/>
          </ac:picMkLst>
        </pc:pic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5" creationId="{945B374E-454D-60AE-2F61-2AE6461E63A5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6" creationId="{8D885A37-D1BE-A69D-CFD0-F3A007153B6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7" creationId="{A1446264-869F-140B-D12E-8FFFF17D2A9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8" creationId="{B5DDC822-2889-DD60-9BEA-35719ED5118F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" creationId="{8B8D4BA2-7FAA-2951-9922-C5C80FA0580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4" creationId="{C9E9FD3E-CE09-FFBA-9181-417CE337A04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9" creationId="{53F91A22-C74F-23C3-C3F3-37140CC2115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0" creationId="{FA7921D1-9014-10FD-C939-0D10AFE5A0A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1" creationId="{36BD54B6-3AE9-7C17-432B-EC4BB2630CD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2" creationId="{4429C158-1E49-590E-9F90-F25172120F0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3" creationId="{3E8AB638-C620-CEC1-2B02-58EC69C3869D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4" creationId="{35BC7AF6-D14A-5DA3-60A7-F824F256DEB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5" creationId="{91645278-A5E8-CDEC-3561-677D48B9BAEF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36" creationId="{FC316798-7D6E-FA9E-AEF5-27B1B1B4D27B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7" creationId="{DBAC4A66-40D9-4073-D75B-4CD9052EEEB1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49" creationId="{1A500A82-C647-F2D7-EA57-CE1CCE958E7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6" creationId="{C2416378-6FB5-B81A-C505-FCE67165BE1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7" creationId="{42E69C75-F3E9-5909-C1C5-E8D286BB10C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8" creationId="{5C1D8461-8946-EA74-C2C8-ECC42367F5B6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9" creationId="{E1577C5D-FEAF-E0D8-C1C6-998FCAD9BE63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77" creationId="{3A50AA1C-B30C-CECC-D891-A4C51E3C14F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68" creationId="{4DB779AB-A4EB-BF1A-06EB-841C1312DF1C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76" creationId="{2417FE6E-065D-6423-7D3D-E33F2ECAD5E4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3" creationId="{CB084D2B-200D-CF6C-699C-3C8F6F2C7BD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1" creationId="{C9E2905E-DE59-2F51-4E31-20AFDB6DB91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4" creationId="{B81E2284-0135-DD55-87CD-433279A8FCA2}"/>
          </ac:cxnSpMkLst>
        </pc:cxnChg>
      </pc:sldChg>
      <pc:sldChg chg="addSp delSp modSp add del mod">
        <pc:chgData name="Huy Pham" userId="918db3a1909f15e0" providerId="LiveId" clId="{D29DE866-1659-488A-BC54-240EB750CFD1}" dt="2024-05-09T07:56:40.512" v="103" actId="47"/>
        <pc:sldMkLst>
          <pc:docMk/>
          <pc:sldMk cId="2203266428" sldId="481"/>
        </pc:sldMkLst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3" creationId="{7F5B176E-EA2C-4861-7B10-074AF5210331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5" creationId="{39710C9F-DE95-F34F-769D-DE5073C58FA1}"/>
          </ac:spMkLst>
        </pc:spChg>
        <pc:spChg chg="add mod">
          <ac:chgData name="Huy Pham" userId="918db3a1909f15e0" providerId="LiveId" clId="{D29DE866-1659-488A-BC54-240EB750CFD1}" dt="2024-05-09T07:53:35.054" v="59" actId="1076"/>
          <ac:spMkLst>
            <pc:docMk/>
            <pc:sldMk cId="2203266428" sldId="481"/>
            <ac:spMk id="16" creationId="{A6B718A4-EB6D-FB04-B127-9A23B29EC48F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7" creationId="{E14C64EE-1ABF-5B85-3C26-2731F4451DE3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2" creationId="{D07E094B-8F3F-5BBC-8CD0-11B98A78BF8A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9" creationId="{FEC8A5FE-434F-B896-4E10-86BEE0286A29}"/>
          </ac:spMkLst>
        </pc:spChg>
        <pc:spChg chg="add mod">
          <ac:chgData name="Huy Pham" userId="918db3a1909f15e0" providerId="LiveId" clId="{D29DE866-1659-488A-BC54-240EB750CFD1}" dt="2024-05-09T07:53:44.803" v="61"/>
          <ac:spMkLst>
            <pc:docMk/>
            <pc:sldMk cId="2203266428" sldId="481"/>
            <ac:spMk id="50" creationId="{A930265E-3F99-D577-C8E4-47C959B5E7B0}"/>
          </ac:spMkLst>
        </pc:spChg>
        <pc:spChg chg="add mod">
          <ac:chgData name="Huy Pham" userId="918db3a1909f15e0" providerId="LiveId" clId="{D29DE866-1659-488A-BC54-240EB750CFD1}" dt="2024-05-09T07:55:25.362" v="81" actId="1076"/>
          <ac:spMkLst>
            <pc:docMk/>
            <pc:sldMk cId="2203266428" sldId="481"/>
            <ac:spMk id="52" creationId="{85E58829-147F-9720-8ED5-61264BDB46E4}"/>
          </ac:spMkLst>
        </pc:spChg>
        <pc:spChg chg="add mod">
          <ac:chgData name="Huy Pham" userId="918db3a1909f15e0" providerId="LiveId" clId="{D29DE866-1659-488A-BC54-240EB750CFD1}" dt="2024-05-09T07:56:01.498" v="98" actId="1076"/>
          <ac:spMkLst>
            <pc:docMk/>
            <pc:sldMk cId="2203266428" sldId="481"/>
            <ac:spMk id="53" creationId="{355F0645-69BB-4395-4786-D75A1258BACE}"/>
          </ac:spMkLst>
        </pc:spChg>
        <pc:spChg chg="del">
          <ac:chgData name="Huy Pham" userId="918db3a1909f15e0" providerId="LiveId" clId="{D29DE866-1659-488A-BC54-240EB750CFD1}" dt="2024-05-09T07:53:44.420" v="60" actId="21"/>
          <ac:spMkLst>
            <pc:docMk/>
            <pc:sldMk cId="2203266428" sldId="481"/>
            <ac:spMk id="106" creationId="{A930265E-3F99-D577-C8E4-47C959B5E7B0}"/>
          </ac:spMkLst>
        </pc:spChg>
        <pc:spChg chg="del">
          <ac:chgData name="Huy Pham" userId="918db3a1909f15e0" providerId="LiveId" clId="{D29DE866-1659-488A-BC54-240EB750CFD1}" dt="2024-05-09T07:53:11.582" v="49" actId="478"/>
          <ac:spMkLst>
            <pc:docMk/>
            <pc:sldMk cId="2203266428" sldId="481"/>
            <ac:spMk id="117" creationId="{7CE319A4-2233-CAB1-8AF0-25EB708ECE91}"/>
          </ac:spMkLst>
        </pc:spChg>
        <pc:graphicFrameChg chg="add del mod">
          <ac:chgData name="Huy Pham" userId="918db3a1909f15e0" providerId="LiveId" clId="{D29DE866-1659-488A-BC54-240EB750CFD1}" dt="2024-05-09T07:53:19.198" v="52"/>
          <ac:graphicFrameMkLst>
            <pc:docMk/>
            <pc:sldMk cId="2203266428" sldId="481"/>
            <ac:graphicFrameMk id="11" creationId="{4860F0BD-A28B-C1A3-F429-0F81623B49F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26:03.146" v="607" actId="1076"/>
        <pc:sldMkLst>
          <pc:docMk/>
          <pc:sldMk cId="381989058" sldId="482"/>
        </pc:sldMkLst>
        <pc:spChg chg="mod">
          <ac:chgData name="Huy Pham" userId="918db3a1909f15e0" providerId="LiveId" clId="{D29DE866-1659-488A-BC54-240EB750CFD1}" dt="2024-05-09T08:17:02.074" v="410" actId="14100"/>
          <ac:spMkLst>
            <pc:docMk/>
            <pc:sldMk cId="381989058" sldId="482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7:05.479" v="411" actId="1076"/>
          <ac:spMkLst>
            <pc:docMk/>
            <pc:sldMk cId="381989058" sldId="482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10:18:45.264" v="467"/>
          <ac:spMkLst>
            <pc:docMk/>
            <pc:sldMk cId="381989058" sldId="482"/>
            <ac:spMk id="13" creationId="{6E2D3E2A-C46A-71B7-F01A-8CC9DEBCE4D7}"/>
          </ac:spMkLst>
        </pc:spChg>
        <pc:spChg chg="add mod">
          <ac:chgData name="Huy Pham" userId="918db3a1909f15e0" providerId="LiveId" clId="{D29DE866-1659-488A-BC54-240EB750CFD1}" dt="2024-05-09T10:18:50.200" v="468"/>
          <ac:spMkLst>
            <pc:docMk/>
            <pc:sldMk cId="381989058" sldId="482"/>
            <ac:spMk id="14" creationId="{5DB22E8A-E0B0-DE24-3D81-359C242921CA}"/>
          </ac:spMkLst>
        </pc:spChg>
        <pc:spChg chg="del">
          <ac:chgData name="Huy Pham" userId="918db3a1909f15e0" providerId="LiveId" clId="{D29DE866-1659-488A-BC54-240EB750CFD1}" dt="2024-05-09T08:14:44.982" v="399" actId="478"/>
          <ac:spMkLst>
            <pc:docMk/>
            <pc:sldMk cId="381989058" sldId="482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6:55.753" v="409" actId="14100"/>
          <ac:spMkLst>
            <pc:docMk/>
            <pc:sldMk cId="381989058" sldId="482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08:18:14.861" v="430" actId="1035"/>
          <ac:spMkLst>
            <pc:docMk/>
            <pc:sldMk cId="381989058" sldId="482"/>
            <ac:spMk id="20" creationId="{751A75B3-5113-6DE4-9941-15C0FDE3DC0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2" creationId="{9C71BD68-1035-773C-DEE7-BBDB27BD39B0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7:55.050" v="414" actId="1076"/>
          <ac:spMkLst>
            <pc:docMk/>
            <pc:sldMk cId="381989058" sldId="482"/>
            <ac:spMk id="24" creationId="{03661F4E-10E3-227F-4AC6-A0FE953D107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5" creationId="{57F0DAAC-B5B3-E980-6F46-97634EC6F8D4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6" creationId="{9A1AAD7D-1E31-8272-7B0F-F672B3CE91B1}"/>
          </ac:spMkLst>
        </pc:spChg>
        <pc:spChg chg="add mod">
          <ac:chgData name="Huy Pham" userId="918db3a1909f15e0" providerId="LiveId" clId="{D29DE866-1659-488A-BC54-240EB750CFD1}" dt="2024-05-09T08:19:58.627" v="451" actId="20577"/>
          <ac:spMkLst>
            <pc:docMk/>
            <pc:sldMk cId="381989058" sldId="482"/>
            <ac:spMk id="28" creationId="{B072CB75-33EA-2FAD-2831-D8AE5ACCF0B1}"/>
          </ac:spMkLst>
        </pc:spChg>
        <pc:spChg chg="add mod">
          <ac:chgData name="Huy Pham" userId="918db3a1909f15e0" providerId="LiveId" clId="{D29DE866-1659-488A-BC54-240EB750CFD1}" dt="2024-05-09T08:20:03.898" v="463" actId="1037"/>
          <ac:spMkLst>
            <pc:docMk/>
            <pc:sldMk cId="381989058" sldId="482"/>
            <ac:spMk id="36" creationId="{D0425992-BE11-E597-C35D-0675D864CBCD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8" creationId="{12E8CF8D-AE4B-9237-89C8-81CE7707396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9" creationId="{4A95BAE5-BF9E-00F1-7723-77BBFADC7D85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0" creationId="{D4ED0989-2582-173B-E85F-9622F9D5AE5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21:17.181" v="500" actId="1076"/>
          <ac:spMkLst>
            <pc:docMk/>
            <pc:sldMk cId="381989058" sldId="482"/>
            <ac:spMk id="42" creationId="{3BD48F42-24CD-2AB6-DAA3-634D69D45D82}"/>
          </ac:spMkLst>
        </pc:spChg>
        <pc:spChg chg="add mod">
          <ac:chgData name="Huy Pham" userId="918db3a1909f15e0" providerId="LiveId" clId="{D29DE866-1659-488A-BC54-240EB750CFD1}" dt="2024-05-09T10:21:37.437" v="507" actId="1076"/>
          <ac:spMkLst>
            <pc:docMk/>
            <pc:sldMk cId="381989058" sldId="482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4" creationId="{ABF87944-CD97-7C1A-3CC2-8527B4875729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5" creationId="{1180F39D-88A6-FFE1-C18A-7C9637B51B48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22:33.777" v="529" actId="1037"/>
          <ac:spMkLst>
            <pc:docMk/>
            <pc:sldMk cId="381989058" sldId="482"/>
            <ac:spMk id="47" creationId="{516E5A77-DB8B-C954-55C6-767E6E8675DC}"/>
          </ac:spMkLst>
        </pc:spChg>
        <pc:spChg chg="add del">
          <ac:chgData name="Huy Pham" userId="918db3a1909f15e0" providerId="LiveId" clId="{D29DE866-1659-488A-BC54-240EB750CFD1}" dt="2024-05-09T10:22:42.500" v="533"/>
          <ac:spMkLst>
            <pc:docMk/>
            <pc:sldMk cId="381989058" sldId="482"/>
            <ac:spMk id="49" creationId="{55E15EA9-00F0-5ED3-7546-0BFC0B7959E1}"/>
          </ac:spMkLst>
        </pc:spChg>
        <pc:spChg chg="mod">
          <ac:chgData name="Huy Pham" userId="918db3a1909f15e0" providerId="LiveId" clId="{D29DE866-1659-488A-BC54-240EB750CFD1}" dt="2024-05-09T10:25:13.741" v="595" actId="1076"/>
          <ac:spMkLst>
            <pc:docMk/>
            <pc:sldMk cId="381989058" sldId="482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23:13.225" v="549" actId="1076"/>
          <ac:spMkLst>
            <pc:docMk/>
            <pc:sldMk cId="381989058" sldId="482"/>
            <ac:spMk id="51" creationId="{EC5AFE86-8169-7144-F45E-0D95290B7C16}"/>
          </ac:spMkLst>
        </pc:spChg>
        <pc:spChg chg="add mod">
          <ac:chgData name="Huy Pham" userId="918db3a1909f15e0" providerId="LiveId" clId="{D29DE866-1659-488A-BC54-240EB750CFD1}" dt="2024-05-09T10:23:27.391" v="555" actId="1076"/>
          <ac:spMkLst>
            <pc:docMk/>
            <pc:sldMk cId="381989058" sldId="482"/>
            <ac:spMk id="52" creationId="{9A0EBE90-E597-84EE-D0EC-FABE104D172B}"/>
          </ac:spMkLst>
        </pc:spChg>
        <pc:spChg chg="add mod">
          <ac:chgData name="Huy Pham" userId="918db3a1909f15e0" providerId="LiveId" clId="{D29DE866-1659-488A-BC54-240EB750CFD1}" dt="2024-05-09T10:23:48.324" v="564" actId="20577"/>
          <ac:spMkLst>
            <pc:docMk/>
            <pc:sldMk cId="381989058" sldId="482"/>
            <ac:spMk id="53" creationId="{C99108A7-3157-9628-8E6A-171653704AF0}"/>
          </ac:spMkLst>
        </pc:spChg>
        <pc:spChg chg="add mod">
          <ac:chgData name="Huy Pham" userId="918db3a1909f15e0" providerId="LiveId" clId="{D29DE866-1659-488A-BC54-240EB750CFD1}" dt="2024-05-09T10:24:06.820" v="572" actId="1035"/>
          <ac:spMkLst>
            <pc:docMk/>
            <pc:sldMk cId="381989058" sldId="482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4" creationId="{F283254F-9F6F-C12E-9C25-D324B7603C62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5" creationId="{415B08BD-F63E-9BF9-C64F-BEE0F092AFB6}"/>
          </ac:spMkLst>
        </pc:spChg>
        <pc:spChg chg="del mod">
          <ac:chgData name="Huy Pham" userId="918db3a1909f15e0" providerId="LiveId" clId="{D29DE866-1659-488A-BC54-240EB750CFD1}" dt="2024-05-09T10:18:44.940" v="466" actId="21"/>
          <ac:spMkLst>
            <pc:docMk/>
            <pc:sldMk cId="381989058" sldId="482"/>
            <ac:spMk id="70" creationId="{6E2D3E2A-C46A-71B7-F01A-8CC9DEBCE4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1" creationId="{E9B9C6D6-EE53-ADBA-6DC1-2F42960BEA83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2" creationId="{3FE921BD-3FB9-0A8C-4B57-8536C9084C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3" creationId="{D7BD0E7C-7469-747B-EAB6-DE472B5C887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4" creationId="{7A23B1EB-3ED2-30B6-6964-B36E8E463351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5" creationId="{10874E57-028A-8E07-D762-F6F9D4E40ECC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24:24.967" v="579" actId="1076"/>
          <ac:spMkLst>
            <pc:docMk/>
            <pc:sldMk cId="381989058" sldId="482"/>
            <ac:spMk id="78" creationId="{388D7513-DE40-36BC-14C9-AF7981067C60}"/>
          </ac:spMkLst>
        </pc:spChg>
        <pc:spChg chg="add mod">
          <ac:chgData name="Huy Pham" userId="918db3a1909f15e0" providerId="LiveId" clId="{D29DE866-1659-488A-BC54-240EB750CFD1}" dt="2024-05-09T10:25:03.354" v="594" actId="1076"/>
          <ac:spMkLst>
            <pc:docMk/>
            <pc:sldMk cId="381989058" sldId="482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18:42.547" v="465" actId="1076"/>
          <ac:spMkLst>
            <pc:docMk/>
            <pc:sldMk cId="381989058" sldId="482"/>
            <ac:spMk id="80" creationId="{F5CDBC50-BE16-0CAB-C3AF-40D51BE4A76F}"/>
          </ac:spMkLst>
        </pc:spChg>
        <pc:spChg chg="add mod">
          <ac:chgData name="Huy Pham" userId="918db3a1909f15e0" providerId="LiveId" clId="{D29DE866-1659-488A-BC54-240EB750CFD1}" dt="2024-05-09T10:26:03.146" v="607" actId="1076"/>
          <ac:spMkLst>
            <pc:docMk/>
            <pc:sldMk cId="381989058" sldId="482"/>
            <ac:spMk id="81" creationId="{210FD6BD-68EF-AAE9-63AA-8B12C548087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5" creationId="{46A49B6E-767F-47CC-B93B-661CCE98C2F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8" creationId="{D8EDE6B3-1120-2D79-E48A-54546E83379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7" creationId="{0278C1D1-A0EF-C4F9-783C-E07F13B4B0F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0" creationId="{24FFD7F8-B4EF-A905-3610-6C4FD03F7B7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3" creationId="{D14D15D7-6710-11E4-3B2C-DBA4E1A9F83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4" creationId="{94BA9787-37A6-0220-C81A-E4C83DB34F0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5" creationId="{96C893FD-0BCA-E463-6512-67EDADE6347A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6" creationId="{0ECAC89C-EDE2-2809-1437-C453401F17B1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7" creationId="{39C2CC02-7B01-E949-A712-BF2A7B6947D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8" creationId="{FFCE1487-AD45-B02D-CE57-5B0BDB47239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9" creationId="{749AF437-905C-51F7-FB8A-B7423D444AD5}"/>
          </ac:spMkLst>
        </pc:spChg>
        <pc:spChg chg="del">
          <ac:chgData name="Huy Pham" userId="918db3a1909f15e0" providerId="LiveId" clId="{D29DE866-1659-488A-BC54-240EB750CFD1}" dt="2024-05-09T08:14:37.216" v="398" actId="478"/>
          <ac:spMkLst>
            <pc:docMk/>
            <pc:sldMk cId="381989058" sldId="482"/>
            <ac:spMk id="110" creationId="{06AB8B16-FB87-E936-957F-AF53208C3C2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11" creationId="{2F9FF7AE-B4B7-4DE4-89C6-86B529201FE0}"/>
          </ac:spMkLst>
        </pc:spChg>
        <pc:graphicFrameChg chg="add del mod">
          <ac:chgData name="Huy Pham" userId="918db3a1909f15e0" providerId="LiveId" clId="{D29DE866-1659-488A-BC54-240EB750CFD1}" dt="2024-05-09T08:14:46.523" v="402"/>
          <ac:graphicFrameMkLst>
            <pc:docMk/>
            <pc:sldMk cId="381989058" sldId="482"/>
            <ac:graphicFrameMk id="12" creationId="{3D7BD152-27A4-9240-F366-47A3314176FF}"/>
          </ac:graphicFrameMkLst>
        </pc:graphicFrame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5" creationId="{945B374E-454D-60AE-2F61-2AE6461E63A5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6" creationId="{8D885A37-D1BE-A69D-CFD0-F3A007153B6A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7" creationId="{A1446264-869F-140B-D12E-8FFFF17D2A98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9" creationId="{0ADAFF93-E2C0-7907-CF56-302E73890A2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1" creationId="{D2C47F8C-994C-AD11-5FDC-1427F186F443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7" creationId="{88618AEB-C06E-B206-3898-F44E6D6D989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9" creationId="{53F91A22-C74F-23C3-C3F3-37140CC2115E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0" creationId="{FA7921D1-9014-10FD-C939-0D10AFE5A0A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1" creationId="{36BD54B6-3AE9-7C17-432B-EC4BB2630CD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2" creationId="{4429C158-1E49-590E-9F90-F25172120F0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3" creationId="{3E8AB638-C620-CEC1-2B02-58EC69C3869D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4" creationId="{35BC7AF6-D14A-5DA3-60A7-F824F256DEB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5" creationId="{91645278-A5E8-CDEC-3561-677D48B9BAEF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7" creationId="{DBAC4A66-40D9-4073-D75B-4CD9052EEEB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6" creationId="{C2416378-6FB5-B81A-C505-FCE67165BE1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7" creationId="{42E69C75-F3E9-5909-C1C5-E8D286BB10C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8" creationId="{5C1D8461-8946-EA74-C2C8-ECC42367F5B6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9" creationId="{E1577C5D-FEAF-E0D8-C1C6-998FCAD9BE63}"/>
          </ac:cxnSpMkLst>
        </pc:cxnChg>
        <pc:cxnChg chg="mod">
          <ac:chgData name="Huy Pham" userId="918db3a1909f15e0" providerId="LiveId" clId="{D29DE866-1659-488A-BC54-240EB750CFD1}" dt="2024-05-09T10:18:33.876" v="464" actId="14100"/>
          <ac:cxnSpMkLst>
            <pc:docMk/>
            <pc:sldMk cId="381989058" sldId="482"/>
            <ac:cxnSpMk id="77" creationId="{3A50AA1C-B30C-CECC-D891-A4C51E3C14F7}"/>
          </ac:cxnSpMkLst>
        </pc:cxnChg>
      </pc:sldChg>
      <pc:sldChg chg="modSp add mod">
        <pc:chgData name="Huy Pham" userId="918db3a1909f15e0" providerId="LiveId" clId="{D29DE866-1659-488A-BC54-240EB750CFD1}" dt="2024-05-09T10:28:26.606" v="651" actId="20577"/>
        <pc:sldMkLst>
          <pc:docMk/>
          <pc:sldMk cId="1232869116" sldId="483"/>
        </pc:sldMkLst>
        <pc:spChg chg="mod">
          <ac:chgData name="Huy Pham" userId="918db3a1909f15e0" providerId="LiveId" clId="{D29DE866-1659-488A-BC54-240EB750CFD1}" dt="2024-05-09T10:26:49.116" v="614" actId="20577"/>
          <ac:spMkLst>
            <pc:docMk/>
            <pc:sldMk cId="1232869116" sldId="483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6:59.921" v="620" actId="20577"/>
          <ac:spMkLst>
            <pc:docMk/>
            <pc:sldMk cId="1232869116" sldId="483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27:08.983" v="626" actId="20577"/>
          <ac:spMkLst>
            <pc:docMk/>
            <pc:sldMk cId="1232869116" sldId="483"/>
            <ac:spMk id="47" creationId="{516E5A77-DB8B-C954-55C6-767E6E8675DC}"/>
          </ac:spMkLst>
        </pc:spChg>
        <pc:spChg chg="mod">
          <ac:chgData name="Huy Pham" userId="918db3a1909f15e0" providerId="LiveId" clId="{D29DE866-1659-488A-BC54-240EB750CFD1}" dt="2024-05-09T10:28:02.082" v="641" actId="20577"/>
          <ac:spMkLst>
            <pc:docMk/>
            <pc:sldMk cId="1232869116" sldId="483"/>
            <ac:spMk id="51" creationId="{EC5AFE86-8169-7144-F45E-0D95290B7C16}"/>
          </ac:spMkLst>
        </pc:spChg>
        <pc:spChg chg="mod">
          <ac:chgData name="Huy Pham" userId="918db3a1909f15e0" providerId="LiveId" clId="{D29DE866-1659-488A-BC54-240EB750CFD1}" dt="2024-05-09T10:27:50.932" v="639" actId="20577"/>
          <ac:spMkLst>
            <pc:docMk/>
            <pc:sldMk cId="1232869116" sldId="483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28:15.732" v="645" actId="20577"/>
          <ac:spMkLst>
            <pc:docMk/>
            <pc:sldMk cId="1232869116" sldId="483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28:26.606" v="651" actId="20577"/>
          <ac:spMkLst>
            <pc:docMk/>
            <pc:sldMk cId="1232869116" sldId="483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6:36.176" v="610" actId="1076"/>
          <ac:cxnSpMkLst>
            <pc:docMk/>
            <pc:sldMk cId="1232869116" sldId="483"/>
            <ac:cxnSpMk id="77" creationId="{3A50AA1C-B30C-CECC-D891-A4C51E3C14F7}"/>
          </ac:cxnSpMkLst>
        </pc:cxnChg>
      </pc:sldChg>
      <pc:sldChg chg="delSp modSp add mod">
        <pc:chgData name="Huy Pham" userId="918db3a1909f15e0" providerId="LiveId" clId="{D29DE866-1659-488A-BC54-240EB750CFD1}" dt="2024-05-09T10:32:02.811" v="735" actId="20577"/>
        <pc:sldMkLst>
          <pc:docMk/>
          <pc:sldMk cId="2525497214" sldId="484"/>
        </pc:sldMkLst>
        <pc:spChg chg="del">
          <ac:chgData name="Huy Pham" userId="918db3a1909f15e0" providerId="LiveId" clId="{D29DE866-1659-488A-BC54-240EB750CFD1}" dt="2024-05-09T10:28:59.700" v="658" actId="478"/>
          <ac:spMkLst>
            <pc:docMk/>
            <pc:sldMk cId="2525497214" sldId="484"/>
            <ac:spMk id="14" creationId="{5DB22E8A-E0B0-DE24-3D81-359C242921CA}"/>
          </ac:spMkLst>
        </pc:spChg>
        <pc:spChg chg="mod">
          <ac:chgData name="Huy Pham" userId="918db3a1909f15e0" providerId="LiveId" clId="{D29DE866-1659-488A-BC54-240EB750CFD1}" dt="2024-05-09T10:29:23.653" v="666" actId="20577"/>
          <ac:spMkLst>
            <pc:docMk/>
            <pc:sldMk cId="2525497214" sldId="484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9:53.735" v="672" actId="20577"/>
          <ac:spMkLst>
            <pc:docMk/>
            <pc:sldMk cId="2525497214" sldId="484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30:30.064" v="695" actId="1038"/>
          <ac:spMkLst>
            <pc:docMk/>
            <pc:sldMk cId="2525497214" sldId="484"/>
            <ac:spMk id="52" creationId="{9A0EBE90-E597-84EE-D0EC-FABE104D172B}"/>
          </ac:spMkLst>
        </pc:spChg>
        <pc:spChg chg="mod">
          <ac:chgData name="Huy Pham" userId="918db3a1909f15e0" providerId="LiveId" clId="{D29DE866-1659-488A-BC54-240EB750CFD1}" dt="2024-05-09T10:30:41.431" v="702" actId="20577"/>
          <ac:spMkLst>
            <pc:docMk/>
            <pc:sldMk cId="2525497214" sldId="484"/>
            <ac:spMk id="53" creationId="{C99108A7-3157-9628-8E6A-171653704AF0}"/>
          </ac:spMkLst>
        </pc:spChg>
        <pc:spChg chg="mod">
          <ac:chgData name="Huy Pham" userId="918db3a1909f15e0" providerId="LiveId" clId="{D29DE866-1659-488A-BC54-240EB750CFD1}" dt="2024-05-09T10:30:59.335" v="714" actId="20577"/>
          <ac:spMkLst>
            <pc:docMk/>
            <pc:sldMk cId="2525497214" sldId="484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10:31:31.844" v="724" actId="20577"/>
          <ac:spMkLst>
            <pc:docMk/>
            <pc:sldMk cId="2525497214" sldId="484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31:40.659" v="728" actId="20577"/>
          <ac:spMkLst>
            <pc:docMk/>
            <pc:sldMk cId="2525497214" sldId="484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32:02.811" v="735" actId="20577"/>
          <ac:spMkLst>
            <pc:docMk/>
            <pc:sldMk cId="2525497214" sldId="484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8:54.955" v="657" actId="1038"/>
          <ac:cxnSpMkLst>
            <pc:docMk/>
            <pc:sldMk cId="2525497214" sldId="484"/>
            <ac:cxnSpMk id="77" creationId="{3A50AA1C-B30C-CECC-D891-A4C51E3C14F7}"/>
          </ac:cxnSpMkLst>
        </pc:cxnChg>
      </pc:sldChg>
      <pc:sldChg chg="addSp delSp modSp add mod">
        <pc:chgData name="Huy Pham" userId="918db3a1909f15e0" providerId="LiveId" clId="{D29DE866-1659-488A-BC54-240EB750CFD1}" dt="2024-05-09T10:34:50.506" v="766" actId="123"/>
        <pc:sldMkLst>
          <pc:docMk/>
          <pc:sldMk cId="1460994454" sldId="485"/>
        </pc:sldMkLst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0" creationId="{751A75B3-5113-6DE4-9941-15C0FDE3DC07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4" creationId="{03661F4E-10E3-227F-4AC6-A0FE953D107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8" creationId="{B072CB75-33EA-2FAD-2831-D8AE5ACCF0B1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36" creationId="{D0425992-BE11-E597-C35D-0675D864CBCD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2" creationId="{3BD48F42-24CD-2AB6-DAA3-634D69D45D82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3" creationId="{85EC5FFA-A8C2-044F-F151-F23525FF998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7" creationId="{516E5A77-DB8B-C954-55C6-767E6E8675DC}"/>
          </ac:spMkLst>
        </pc:spChg>
        <pc:spChg chg="add mod">
          <ac:chgData name="Huy Pham" userId="918db3a1909f15e0" providerId="LiveId" clId="{D29DE866-1659-488A-BC54-240EB750CFD1}" dt="2024-05-09T10:34:48.309" v="765" actId="123"/>
          <ac:spMkLst>
            <pc:docMk/>
            <pc:sldMk cId="1460994454" sldId="485"/>
            <ac:spMk id="48" creationId="{5AC5C9AB-797E-D7CC-E3B9-AD97C7B79D65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1" creationId="{EC5AFE86-8169-7144-F45E-0D95290B7C1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2" creationId="{9A0EBE90-E597-84EE-D0EC-FABE104D172B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3" creationId="{C99108A7-3157-9628-8E6A-171653704AF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4" creationId="{6844B691-05E5-D480-B242-24F34D9B944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8" creationId="{388D7513-DE40-36BC-14C9-AF7981067C6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9" creationId="{4A734B2B-2C36-7425-EE0A-49F03A842E04}"/>
          </ac:spMkLst>
        </pc:spChg>
        <pc:spChg chg="del">
          <ac:chgData name="Huy Pham" userId="918db3a1909f15e0" providerId="LiveId" clId="{D29DE866-1659-488A-BC54-240EB750CFD1}" dt="2024-05-09T10:33:02.551" v="738" actId="478"/>
          <ac:spMkLst>
            <pc:docMk/>
            <pc:sldMk cId="1460994454" sldId="485"/>
            <ac:spMk id="81" creationId="{210FD6BD-68EF-AAE9-63AA-8B12C5480875}"/>
          </ac:spMkLst>
        </pc:spChg>
        <pc:spChg chg="add mod">
          <ac:chgData name="Huy Pham" userId="918db3a1909f15e0" providerId="LiveId" clId="{D29DE866-1659-488A-BC54-240EB750CFD1}" dt="2024-05-09T10:34:45.783" v="764" actId="123"/>
          <ac:spMkLst>
            <pc:docMk/>
            <pc:sldMk cId="1460994454" sldId="485"/>
            <ac:spMk id="82" creationId="{B9558D0E-B61C-0AD8-5174-6314009EF63C}"/>
          </ac:spMkLst>
        </pc:spChg>
        <pc:spChg chg="add mod">
          <ac:chgData name="Huy Pham" userId="918db3a1909f15e0" providerId="LiveId" clId="{D29DE866-1659-488A-BC54-240EB750CFD1}" dt="2024-05-09T10:34:50.506" v="766" actId="123"/>
          <ac:spMkLst>
            <pc:docMk/>
            <pc:sldMk cId="1460994454" sldId="485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3:17.057" v="741"/>
          <ac:graphicFrameMkLst>
            <pc:docMk/>
            <pc:sldMk cId="1460994454" sldId="485"/>
            <ac:graphicFrameMk id="12" creationId="{3839626D-0A4A-6E27-D5EB-64311B4A0C55}"/>
          </ac:graphicFrameMkLst>
        </pc:graphicFrameChg>
        <pc:graphicFrameChg chg="add del mod">
          <ac:chgData name="Huy Pham" userId="918db3a1909f15e0" providerId="LiveId" clId="{D29DE866-1659-488A-BC54-240EB750CFD1}" dt="2024-05-09T10:33:33.165" v="747"/>
          <ac:graphicFrameMkLst>
            <pc:docMk/>
            <pc:sldMk cId="1460994454" sldId="485"/>
            <ac:graphicFrameMk id="49" creationId="{314D542E-11F1-B73A-581C-5C3EDB9E7DF7}"/>
          </ac:graphicFrameMkLst>
        </pc:graphicFrameChg>
        <pc:graphicFrameChg chg="add del mod">
          <ac:chgData name="Huy Pham" userId="918db3a1909f15e0" providerId="LiveId" clId="{D29DE866-1659-488A-BC54-240EB750CFD1}" dt="2024-05-09T10:33:48.490" v="752"/>
          <ac:graphicFrameMkLst>
            <pc:docMk/>
            <pc:sldMk cId="1460994454" sldId="485"/>
            <ac:graphicFrameMk id="83" creationId="{60F4652A-5944-D131-8D95-F95A5465DB8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47:14.380" v="981" actId="1036"/>
        <pc:sldMkLst>
          <pc:docMk/>
          <pc:sldMk cId="3219273553" sldId="486"/>
        </pc:sldMkLst>
        <pc:spChg chg="mod">
          <ac:chgData name="Huy Pham" userId="918db3a1909f15e0" providerId="LiveId" clId="{D29DE866-1659-488A-BC54-240EB750CFD1}" dt="2024-05-09T10:38:45.741" v="789" actId="14100"/>
          <ac:spMkLst>
            <pc:docMk/>
            <pc:sldMk cId="3219273553" sldId="486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10:40:02.011" v="793" actId="1076"/>
          <ac:spMkLst>
            <pc:docMk/>
            <pc:sldMk cId="3219273553" sldId="486"/>
            <ac:spMk id="11" creationId="{62679BD9-CD97-364D-B59C-9E0FE3962A0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13" creationId="{6E2D3E2A-C46A-71B7-F01A-8CC9DEBCE4D7}"/>
          </ac:spMkLst>
        </pc:spChg>
        <pc:spChg chg="del">
          <ac:chgData name="Huy Pham" userId="918db3a1909f15e0" providerId="LiveId" clId="{D29DE866-1659-488A-BC54-240EB750CFD1}" dt="2024-05-09T10:35:44.587" v="771" actId="478"/>
          <ac:spMkLst>
            <pc:docMk/>
            <pc:sldMk cId="3219273553" sldId="486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10:37:50.442" v="787" actId="1076"/>
          <ac:spMkLst>
            <pc:docMk/>
            <pc:sldMk cId="3219273553" sldId="486"/>
            <ac:spMk id="20" creationId="{ACB32002-D74E-2EFF-BE1F-543C06BA1F9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2" creationId="{9C71BD68-1035-773C-DEE7-BBDB27BD39B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3" creationId="{45F810A5-F71F-3343-E734-C4DDF3A2FF2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5" creationId="{57F0DAAC-B5B3-E980-6F46-97634EC6F8D4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8" creationId="{12E8CF8D-AE4B-9237-89C8-81CE7707396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9" creationId="{4A95BAE5-BF9E-00F1-7723-77BBFADC7D8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0" creationId="{D4ED0989-2582-173B-E85F-9622F9D5AE5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3" creationId="{5D123ADC-6DC3-8A9E-F788-0B7E7D9F8E4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4" creationId="{ABF87944-CD97-7C1A-3CC2-8527B487572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5" creationId="{1180F39D-88A6-FFE1-C18A-7C9637B51B48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7" creationId="{6DB5CAD9-7DF1-CC44-D97B-D9B6771999EE}"/>
          </ac:spMkLst>
        </pc:spChg>
        <pc:spChg chg="del">
          <ac:chgData name="Huy Pham" userId="918db3a1909f15e0" providerId="LiveId" clId="{D29DE866-1659-488A-BC54-240EB750CFD1}" dt="2024-05-09T10:35:32.608" v="769" actId="478"/>
          <ac:spMkLst>
            <pc:docMk/>
            <pc:sldMk cId="3219273553" sldId="486"/>
            <ac:spMk id="48" creationId="{5AC5C9AB-797E-D7CC-E3B9-AD97C7B79D65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9" creationId="{DFD93782-1198-BC70-884A-5D3E210E433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1" creationId="{A9FC2D2F-F29C-6E42-4626-46E363F06BF1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4" creationId="{F283254F-9F6F-C12E-9C25-D324B7603C6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10:46:06.766" v="917" actId="14100"/>
          <ac:spMkLst>
            <pc:docMk/>
            <pc:sldMk cId="3219273553" sldId="486"/>
            <ac:spMk id="70" creationId="{986AB6CB-7C41-4866-5DF4-F6571D77FDD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1" creationId="{E9B9C6D6-EE53-ADBA-6DC1-2F42960BEA8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2" creationId="{3FE921BD-3FB9-0A8C-4B57-8536C9084CD7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3" creationId="{D7BD0E7C-7469-747B-EAB6-DE472B5C887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4" creationId="{7A23B1EB-3ED2-30B6-6964-B36E8E46335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5" creationId="{10874E57-028A-8E07-D762-F6F9D4E40ECC}"/>
          </ac:spMkLst>
        </pc:spChg>
        <pc:spChg chg="del">
          <ac:chgData name="Huy Pham" userId="918db3a1909f15e0" providerId="LiveId" clId="{D29DE866-1659-488A-BC54-240EB750CFD1}" dt="2024-05-09T10:35:41.606" v="770" actId="478"/>
          <ac:spMkLst>
            <pc:docMk/>
            <pc:sldMk cId="3219273553" sldId="486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46:10.606" v="918" actId="1076"/>
          <ac:spMkLst>
            <pc:docMk/>
            <pc:sldMk cId="3219273553" sldId="486"/>
            <ac:spMk id="78" creationId="{81F59660-3399-F391-F209-94849BBB1E6D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0" creationId="{F5CDBC50-BE16-0CAB-C3AF-40D51BE4A76F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2" creationId="{B9558D0E-B61C-0AD8-5174-6314009EF63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5:52.471" v="776"/>
          <ac:graphicFrameMkLst>
            <pc:docMk/>
            <pc:sldMk cId="3219273553" sldId="486"/>
            <ac:graphicFrameMk id="12" creationId="{19FEB21B-B3D8-21E9-4F64-7590739D4219}"/>
          </ac:graphicFrameMkLst>
        </pc:graphicFrameChg>
        <pc:picChg chg="add mod">
          <ac:chgData name="Huy Pham" userId="918db3a1909f15e0" providerId="LiveId" clId="{D29DE866-1659-488A-BC54-240EB750CFD1}" dt="2024-05-09T10:38:40.088" v="788"/>
          <ac:picMkLst>
            <pc:docMk/>
            <pc:sldMk cId="3219273553" sldId="486"/>
            <ac:picMk id="24" creationId="{12DED601-45C5-B36B-A96B-91C72B2FADBA}"/>
          </ac:picMkLst>
        </pc:pic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5" creationId="{945B374E-454D-60AE-2F61-2AE6461E63A5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6" creationId="{8D885A37-D1BE-A69D-CFD0-F3A007153B6A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7" creationId="{A1446264-869F-140B-D12E-8FFFF17D2A98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28" creationId="{A0EB584C-2C37-5F5C-A475-1313CECE0634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9" creationId="{53F91A22-C74F-23C3-C3F3-37140CC2115E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0" creationId="{FA7921D1-9014-10FD-C939-0D10AFE5A0A2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1" creationId="{36BD54B6-3AE9-7C17-432B-EC4BB2630CD7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2" creationId="{4429C158-1E49-590E-9F90-F25172120F09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3" creationId="{3E8AB638-C620-CEC1-2B02-58EC69C3869D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4" creationId="{35BC7AF6-D14A-5DA3-60A7-F824F256DEB2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5" creationId="{91645278-A5E8-CDEC-3561-677D48B9BAEF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36" creationId="{1A2300D4-82DD-BC1D-2F50-8368291CF204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7" creationId="{DBAC4A66-40D9-4073-D75B-4CD9052EEEB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42" creationId="{5F4F5151-E809-D9C8-0016-C2CB7763F808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6" creationId="{C2416378-6FB5-B81A-C505-FCE67165BE19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7" creationId="{42E69C75-F3E9-5909-C1C5-E8D286BB10C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8" creationId="{5C1D8461-8946-EA74-C2C8-ECC42367F5B6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9" creationId="{E1577C5D-FEAF-E0D8-C1C6-998FCAD9BE6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77" creationId="{3A50AA1C-B30C-CECC-D891-A4C51E3C14F7}"/>
          </ac:cxnSpMkLst>
        </pc:cxnChg>
      </pc:sldChg>
    </pc:docChg>
  </pc:docChgLst>
  <pc:docChgLst>
    <pc:chgData name="Huy Pham" userId="918db3a1909f15e0" providerId="LiveId" clId="{A998BD2D-FD24-435C-AC1F-B51A344661C7}"/>
    <pc:docChg chg="undo redo custSel addSld delSld modSld sldOrd">
      <pc:chgData name="Huy Pham" userId="918db3a1909f15e0" providerId="LiveId" clId="{A998BD2D-FD24-435C-AC1F-B51A344661C7}" dt="2024-06-16T03:41:11.759" v="6449" actId="478"/>
      <pc:docMkLst>
        <pc:docMk/>
      </pc:docMkLst>
      <pc:sldChg chg="addSp delSp modSp mod modAnim">
        <pc:chgData name="Huy Pham" userId="918db3a1909f15e0" providerId="LiveId" clId="{A998BD2D-FD24-435C-AC1F-B51A344661C7}" dt="2024-06-12T09:05:00.465" v="5249"/>
        <pc:sldMkLst>
          <pc:docMk/>
          <pc:sldMk cId="4004204701" sldId="469"/>
        </pc:sldMkLst>
        <pc:spChg chg="mod">
          <ac:chgData name="Huy Pham" userId="918db3a1909f15e0" providerId="LiveId" clId="{A998BD2D-FD24-435C-AC1F-B51A344661C7}" dt="2024-05-06T08:30:45.139" v="147" actId="14100"/>
          <ac:spMkLst>
            <pc:docMk/>
            <pc:sldMk cId="4004204701" sldId="469"/>
            <ac:spMk id="2" creationId="{336D951D-9BCE-EB77-2164-F1EB04F57906}"/>
          </ac:spMkLst>
        </pc:spChg>
        <pc:spChg chg="mod">
          <ac:chgData name="Huy Pham" userId="918db3a1909f15e0" providerId="LiveId" clId="{A998BD2D-FD24-435C-AC1F-B51A344661C7}" dt="2024-05-06T08:30:55.649" v="152" actId="1076"/>
          <ac:spMkLst>
            <pc:docMk/>
            <pc:sldMk cId="4004204701" sldId="469"/>
            <ac:spMk id="3" creationId="{EF00EFFC-5C82-E910-0232-1FA2F1A5C560}"/>
          </ac:spMkLst>
        </pc:spChg>
        <pc:spChg chg="add mod">
          <ac:chgData name="Huy Pham" userId="918db3a1909f15e0" providerId="LiveId" clId="{A998BD2D-FD24-435C-AC1F-B51A344661C7}" dt="2024-06-12T09:03:02.386" v="5215" actId="1076"/>
          <ac:spMkLst>
            <pc:docMk/>
            <pc:sldMk cId="4004204701" sldId="469"/>
            <ac:spMk id="12" creationId="{08CA48E5-42B1-ED3C-C381-1F2A80F86ACF}"/>
          </ac:spMkLst>
        </pc:spChg>
        <pc:spChg chg="mod">
          <ac:chgData name="Huy Pham" userId="918db3a1909f15e0" providerId="LiveId" clId="{A998BD2D-FD24-435C-AC1F-B51A344661C7}" dt="2024-06-12T09:03:07.612" v="5216" actId="14100"/>
          <ac:spMkLst>
            <pc:docMk/>
            <pc:sldMk cId="4004204701" sldId="469"/>
            <ac:spMk id="20" creationId="{A06BA14A-8D8C-664A-A722-7DAD205B5E1D}"/>
          </ac:spMkLst>
        </pc:spChg>
        <pc:spChg chg="del mod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27" creationId="{C62520CC-E800-3C57-3421-B1253DD5059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1" creationId="{8BA33601-088B-7D17-023D-6C44896C1CC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2" creationId="{DCCD2F79-BD65-8E04-0A04-409E24A5B5D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6" creationId="{BD4CBEB8-EA42-EF95-A75D-99458C865C0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0" creationId="{0512EB86-7AE0-5859-7B87-699AB959C1C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1" creationId="{A6664FF3-72BA-AA2E-1144-439963713510}"/>
          </ac:spMkLst>
        </pc:spChg>
        <pc:spChg chg="del">
          <ac:chgData name="Huy Pham" userId="918db3a1909f15e0" providerId="LiveId" clId="{A998BD2D-FD24-435C-AC1F-B51A344661C7}" dt="2024-05-06T08:33:52.798" v="267" actId="478"/>
          <ac:spMkLst>
            <pc:docMk/>
            <pc:sldMk cId="4004204701" sldId="469"/>
            <ac:spMk id="52" creationId="{6BE18ECA-242F-300E-94E7-882AEBAF8E37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6T08:41:06.739" v="343" actId="478"/>
          <ac:spMkLst>
            <pc:docMk/>
            <pc:sldMk cId="4004204701" sldId="469"/>
            <ac:spMk id="55" creationId="{BFEDEFDF-2504-2E51-6631-4A2F0FDB482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6" creationId="{E3905ACA-2E64-9528-85DB-27E363BA3C3F}"/>
          </ac:spMkLst>
        </pc:spChg>
        <pc:spChg chg="add del">
          <ac:chgData name="Huy Pham" userId="918db3a1909f15e0" providerId="LiveId" clId="{A998BD2D-FD24-435C-AC1F-B51A344661C7}" dt="2024-05-06T08:42:04.519" v="349" actId="478"/>
          <ac:spMkLst>
            <pc:docMk/>
            <pc:sldMk cId="4004204701" sldId="469"/>
            <ac:spMk id="58" creationId="{5656900F-624E-40AB-DD51-835E1907CEF1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9" creationId="{29520232-9D60-5167-B2EC-370AF0F47B1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65" creationId="{B64F9706-6484-BF5D-700C-50AD411001A6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87" creationId="{277ABEE7-C395-B0D8-D10E-E88D19EC0492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8" creationId="{3729F8C8-D863-4B4E-290A-7F6F4D52C94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2" creationId="{4A51B593-C478-7F5C-6E45-36ACC02545A5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03:13.701" v="5232" actId="1036"/>
          <ac:spMkLst>
            <pc:docMk/>
            <pc:sldMk cId="4004204701" sldId="46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100" creationId="{D6319FC5-090C-48D7-1256-52327ECD482F}"/>
          </ac:spMkLst>
        </pc:spChg>
        <pc:spChg chg="add mod">
          <ac:chgData name="Huy Pham" userId="918db3a1909f15e0" providerId="LiveId" clId="{A998BD2D-FD24-435C-AC1F-B51A344661C7}" dt="2024-05-06T08:58:22.079" v="516" actId="1076"/>
          <ac:spMkLst>
            <pc:docMk/>
            <pc:sldMk cId="4004204701" sldId="469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2" creationId="{26858BCF-8510-8D54-D3C9-F59891C72F6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3" creationId="{C8D9287E-3752-26A7-9DA7-2294DDA81150}"/>
          </ac:spMkLst>
        </pc:spChg>
        <pc:spChg chg="add mod">
          <ac:chgData name="Huy Pham" userId="918db3a1909f15e0" providerId="LiveId" clId="{A998BD2D-FD24-435C-AC1F-B51A344661C7}" dt="2024-05-06T09:04:50.040" v="628" actId="1076"/>
          <ac:spMkLst>
            <pc:docMk/>
            <pc:sldMk cId="4004204701" sldId="469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6" creationId="{0D9834BC-EBE1-2590-E4D6-18EECEABD2A1}"/>
          </ac:spMkLst>
        </pc:spChg>
        <pc:spChg chg="add mod">
          <ac:chgData name="Huy Pham" userId="918db3a1909f15e0" providerId="LiveId" clId="{A998BD2D-FD24-435C-AC1F-B51A344661C7}" dt="2024-05-06T09:05:05.548" v="632" actId="1076"/>
          <ac:spMkLst>
            <pc:docMk/>
            <pc:sldMk cId="4004204701" sldId="469"/>
            <ac:spMk id="108" creationId="{7F596C47-D4A1-46A9-8DF0-225972D13D33}"/>
          </ac:spMkLst>
        </pc:spChg>
        <pc:spChg chg="add mod">
          <ac:chgData name="Huy Pham" userId="918db3a1909f15e0" providerId="LiveId" clId="{A998BD2D-FD24-435C-AC1F-B51A344661C7}" dt="2024-05-06T09:05:36.276" v="661" actId="14100"/>
          <ac:spMkLst>
            <pc:docMk/>
            <pc:sldMk cId="4004204701" sldId="469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A998BD2D-FD24-435C-AC1F-B51A344661C7}" dt="2024-05-06T09:05:40.416" v="662" actId="1076"/>
          <ac:spMkLst>
            <pc:docMk/>
            <pc:sldMk cId="4004204701" sldId="469"/>
            <ac:spMk id="112" creationId="{1DBC2B9E-2C4A-A58B-4E0D-CE4352F47554}"/>
          </ac:spMkLst>
        </pc:spChg>
        <pc:spChg chg="add del mod">
          <ac:chgData name="Huy Pham" userId="918db3a1909f15e0" providerId="LiveId" clId="{A998BD2D-FD24-435C-AC1F-B51A344661C7}" dt="2024-05-06T09:00:36.854" v="561" actId="478"/>
          <ac:spMkLst>
            <pc:docMk/>
            <pc:sldMk cId="4004204701" sldId="469"/>
            <ac:spMk id="115" creationId="{E23D12B3-DEBC-848A-DA10-4C34547CF551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6" creationId="{BC0369F4-178F-8480-A766-88DA20505D2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9" creationId="{5AC56BB4-AAED-224E-933A-1C9499A5AD4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0" creationId="{F5BB7715-9D07-9CFA-92AD-7D7A38936A8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1" creationId="{B2BA0085-7683-61B0-EA1D-546DB0A2EFF3}"/>
          </ac:spMkLst>
        </pc:spChg>
        <pc:spChg chg="add del mod">
          <ac:chgData name="Huy Pham" userId="918db3a1909f15e0" providerId="LiveId" clId="{A998BD2D-FD24-435C-AC1F-B51A344661C7}" dt="2024-05-06T09:02:31.084" v="586" actId="478"/>
          <ac:spMkLst>
            <pc:docMk/>
            <pc:sldMk cId="4004204701" sldId="469"/>
            <ac:spMk id="124" creationId="{2ED0A645-20D5-6DD0-3276-E8F67F4C803D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5" creationId="{EF510FC6-CBFB-08C5-BC5E-92081DBD177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8" creationId="{81C9FCA2-6526-AB6E-0056-F1CEE2629B7C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9" creationId="{7DFC0C47-7C32-02A4-BF69-D81CCD49B0E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0" creationId="{22541E07-0AD5-D7D1-DF1E-1AD13B1BE53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1" creationId="{D9903B62-37E6-91B6-D315-FC523E147C8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2" creationId="{96BE6E84-BFFE-5FDB-ABCE-8F98047287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3" creationId="{BCA2CB40-5339-4F7E-17BD-4D2F720B227B}"/>
          </ac:spMkLst>
        </pc:spChg>
        <pc:spChg chg="mod">
          <ac:chgData name="Huy Pham" userId="918db3a1909f15e0" providerId="LiveId" clId="{A998BD2D-FD24-435C-AC1F-B51A344661C7}" dt="2024-05-06T08:33:17.525" v="207" actId="14100"/>
          <ac:spMkLst>
            <pc:docMk/>
            <pc:sldMk cId="4004204701" sldId="469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6T08:33:00.323" v="155" actId="20577"/>
          <ac:spMkLst>
            <pc:docMk/>
            <pc:sldMk cId="4004204701" sldId="469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6T08:33:10.734" v="206" actId="20577"/>
          <ac:spMkLst>
            <pc:docMk/>
            <pc:sldMk cId="4004204701" sldId="469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2" creationId="{9EFD81FB-2B25-99E3-9BCA-6E0E817E0EB6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43" creationId="{2F332D38-F075-F0B4-86ED-327EB754D7C9}"/>
          </ac:spMkLst>
        </pc:spChg>
        <pc:spChg chg="add mod">
          <ac:chgData name="Huy Pham" userId="918db3a1909f15e0" providerId="LiveId" clId="{A998BD2D-FD24-435C-AC1F-B51A344661C7}" dt="2024-05-06T09:06:10.246" v="728" actId="1076"/>
          <ac:spMkLst>
            <pc:docMk/>
            <pc:sldMk cId="4004204701" sldId="469"/>
            <ac:spMk id="144" creationId="{80E2FAC7-08F9-0033-1FF3-03702FD9EE77}"/>
          </ac:spMkLst>
        </pc:spChg>
        <pc:spChg chg="add mod">
          <ac:chgData name="Huy Pham" userId="918db3a1909f15e0" providerId="LiveId" clId="{A998BD2D-FD24-435C-AC1F-B51A344661C7}" dt="2024-05-06T09:06:24.020" v="734" actId="1076"/>
          <ac:spMkLst>
            <pc:docMk/>
            <pc:sldMk cId="4004204701" sldId="469"/>
            <ac:spMk id="145" creationId="{A7BC3DEA-AFBA-219E-0913-00C7558012C8}"/>
          </ac:spMkLst>
        </pc:spChg>
        <pc:spChg chg="add mod">
          <ac:chgData name="Huy Pham" userId="918db3a1909f15e0" providerId="LiveId" clId="{A998BD2D-FD24-435C-AC1F-B51A344661C7}" dt="2024-05-06T09:06:41.698" v="740" actId="20577"/>
          <ac:spMkLst>
            <pc:docMk/>
            <pc:sldMk cId="4004204701" sldId="469"/>
            <ac:spMk id="146" creationId="{19052CE0-E228-2FF1-4738-AE077CBF1A8B}"/>
          </ac:spMkLst>
        </pc:spChg>
        <pc:spChg chg="add mod">
          <ac:chgData name="Huy Pham" userId="918db3a1909f15e0" providerId="LiveId" clId="{A998BD2D-FD24-435C-AC1F-B51A344661C7}" dt="2024-05-06T09:07:08.901" v="747" actId="1076"/>
          <ac:spMkLst>
            <pc:docMk/>
            <pc:sldMk cId="4004204701" sldId="469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8:34:53.817" v="271"/>
          <ac:graphicFrameMkLst>
            <pc:docMk/>
            <pc:sldMk cId="4004204701" sldId="469"/>
            <ac:graphicFrameMk id="10" creationId="{62C35DC3-62C2-F204-ED10-5B610092D837}"/>
          </ac:graphicFrameMkLst>
        </pc:graphicFrameChg>
        <pc:graphicFrameChg chg="add del mod">
          <ac:chgData name="Huy Pham" userId="918db3a1909f15e0" providerId="LiveId" clId="{A998BD2D-FD24-435C-AC1F-B51A344661C7}" dt="2024-05-06T08:35:04.484" v="277"/>
          <ac:graphicFrameMkLst>
            <pc:docMk/>
            <pc:sldMk cId="4004204701" sldId="469"/>
            <ac:graphicFrameMk id="13" creationId="{2DB8C438-DF85-59CB-7155-4704AC3491B1}"/>
          </ac:graphicFrameMkLst>
        </pc:graphicFrameChg>
        <pc:picChg chg="add del mod">
          <ac:chgData name="Huy Pham" userId="918db3a1909f15e0" providerId="LiveId" clId="{A998BD2D-FD24-435C-AC1F-B51A344661C7}" dt="2024-05-06T08:56:06.445" v="485" actId="478"/>
          <ac:picMkLst>
            <pc:docMk/>
            <pc:sldMk cId="4004204701" sldId="469"/>
            <ac:picMk id="14" creationId="{CE4F382E-10B5-71EE-BE60-462754778FC8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2" creationId="{7E258FB4-708A-B172-B98F-46FF6A855CA0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7" creationId="{E5D6FD48-69AE-7C55-465C-19E909645AFF}"/>
          </ac:cxnSpMkLst>
        </pc:cxn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8" creationId="{36439BA7-9EF1-EA7D-27D2-863B870EBDEF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6" creationId="{2417FE6E-065D-6423-7D3D-E33F2ECAD5E4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7" creationId="{E9FA1BDC-860D-EFC2-C373-7E170C90D2E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22" creationId="{B800831C-D967-38D3-0278-0B423DE99820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29" creationId="{B6067AFE-0AA4-92F2-D993-612452FFBA6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0" creationId="{01472223-DAB3-5A42-C241-D9E9FED59A8D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3" creationId="{C25CFEA8-DF2D-040F-E5F8-B0852DF2A06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4" creationId="{AB92563E-73EB-01FE-1B07-FB07C8CF81C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37" creationId="{3E06E0FE-6723-2744-6EAD-530443B32B61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9" creationId="{27294967-CAD5-D7B8-60D0-C49622E92D2C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2" creationId="{E297E21D-B5FC-7061-E7D1-7F54D09277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3" creationId="{AD17CBD7-AAB8-CABF-B137-00AC421944B5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4" creationId="{B32FBBB1-BA12-DBE8-18C2-0B61D0679BE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5" creationId="{56811405-70CC-54B3-510C-603683CD0E07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6" creationId="{529DAD6C-4E82-7D06-8D89-3D9B94BAD8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8" creationId="{59973F1D-5C68-A572-C307-4F7E95F97A5B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2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3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66" creationId="{DC412E8C-FD30-CA2D-2109-BF92E07FF83B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80" creationId="{0C25CEFF-0216-84B7-9B32-5E0621EDE2F8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85" creationId="{E5E7B191-45FD-CE98-2F83-55ABF79406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1" creationId="{C4DDFF62-F667-85DE-4A48-0555A4815578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4" creationId="{D0FBDA8F-FA91-A810-63ED-A9CE6A8AD3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A998BD2D-FD24-435C-AC1F-B51A344661C7}" dt="2024-05-06T08:28:34.363" v="9" actId="47"/>
        <pc:sldMkLst>
          <pc:docMk/>
          <pc:sldMk cId="2144051294" sldId="470"/>
        </pc:sldMkLst>
      </pc:sldChg>
      <pc:sldChg chg="addSp modSp add modAnim">
        <pc:chgData name="Huy Pham" userId="918db3a1909f15e0" providerId="LiveId" clId="{A998BD2D-FD24-435C-AC1F-B51A344661C7}" dt="2024-06-13T07:56:01.810" v="5949"/>
        <pc:sldMkLst>
          <pc:docMk/>
          <pc:sldMk cId="3503970109" sldId="470"/>
        </pc:sldMkLst>
        <pc:spChg chg="add mod">
          <ac:chgData name="Huy Pham" userId="918db3a1909f15e0" providerId="LiveId" clId="{A998BD2D-FD24-435C-AC1F-B51A344661C7}" dt="2024-05-06T09:07:40.616" v="74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add mod delAnim modAnim">
        <pc:chgData name="Huy Pham" userId="918db3a1909f15e0" providerId="LiveId" clId="{A998BD2D-FD24-435C-AC1F-B51A344661C7}" dt="2024-06-12T09:05:43.865" v="5256"/>
        <pc:sldMkLst>
          <pc:docMk/>
          <pc:sldMk cId="1688910502" sldId="471"/>
        </pc:sldMkLst>
        <pc:spChg chg="add mod">
          <ac:chgData name="Huy Pham" userId="918db3a1909f15e0" providerId="LiveId" clId="{A998BD2D-FD24-435C-AC1F-B51A344661C7}" dt="2024-05-06T09:11:52.372" v="822" actId="14100"/>
          <ac:spMkLst>
            <pc:docMk/>
            <pc:sldMk cId="1688910502" sldId="471"/>
            <ac:spMk id="10" creationId="{07F28DBB-3297-8518-3A41-B46C0C31F058}"/>
          </ac:spMkLst>
        </pc:spChg>
        <pc:spChg chg="del">
          <ac:chgData name="Huy Pham" userId="918db3a1909f15e0" providerId="LiveId" clId="{A998BD2D-FD24-435C-AC1F-B51A344661C7}" dt="2024-05-06T09:07:57.331" v="753" actId="478"/>
          <ac:spMkLst>
            <pc:docMk/>
            <pc:sldMk cId="1688910502" sldId="471"/>
            <ac:spMk id="12" creationId="{08CA48E5-42B1-ED3C-C381-1F2A80F86ACF}"/>
          </ac:spMkLst>
        </pc:spChg>
        <pc:spChg chg="add mod">
          <ac:chgData name="Huy Pham" userId="918db3a1909f15e0" providerId="LiveId" clId="{A998BD2D-FD24-435C-AC1F-B51A344661C7}" dt="2024-05-06T09:10:47.423" v="812" actId="207"/>
          <ac:spMkLst>
            <pc:docMk/>
            <pc:sldMk cId="1688910502" sldId="471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6T09:11:23.671" v="814" actId="1076"/>
          <ac:spMkLst>
            <pc:docMk/>
            <pc:sldMk cId="1688910502" sldId="471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5-06T09:07:57.980" v="754" actId="478"/>
          <ac:spMkLst>
            <pc:docMk/>
            <pc:sldMk cId="1688910502" sldId="471"/>
            <ac:spMk id="20" creationId="{A06BA14A-8D8C-664A-A722-7DAD205B5E1D}"/>
          </ac:spMkLst>
        </pc:spChg>
        <pc:spChg chg="add mod">
          <ac:chgData name="Huy Pham" userId="918db3a1909f15e0" providerId="LiveId" clId="{A998BD2D-FD24-435C-AC1F-B51A344661C7}" dt="2024-05-06T09:11:29.057" v="815" actId="1076"/>
          <ac:spMkLst>
            <pc:docMk/>
            <pc:sldMk cId="1688910502" sldId="471"/>
            <ac:spMk id="22" creationId="{8469935F-B8FC-F05E-ABD5-62C1E959B84E}"/>
          </ac:spMkLst>
        </pc:spChg>
        <pc:spChg chg="add mod">
          <ac:chgData name="Huy Pham" userId="918db3a1909f15e0" providerId="LiveId" clId="{A998BD2D-FD24-435C-AC1F-B51A344661C7}" dt="2024-05-06T09:11:35.640" v="817" actId="14100"/>
          <ac:spMkLst>
            <pc:docMk/>
            <pc:sldMk cId="1688910502" sldId="471"/>
            <ac:spMk id="25" creationId="{8D379856-586F-C8AC-8B42-C184C93878D1}"/>
          </ac:spMkLst>
        </pc:spChg>
        <pc:spChg chg="add mod">
          <ac:chgData name="Huy Pham" userId="918db3a1909f15e0" providerId="LiveId" clId="{A998BD2D-FD24-435C-AC1F-B51A344661C7}" dt="2024-05-06T09:12:16.804" v="825" actId="114"/>
          <ac:spMkLst>
            <pc:docMk/>
            <pc:sldMk cId="1688910502" sldId="471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5-06T09:07:54.616" v="751" actId="478"/>
          <ac:spMkLst>
            <pc:docMk/>
            <pc:sldMk cId="1688910502" sldId="471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8" creationId="{7F596C47-D4A1-46A9-8DF0-225972D13D3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2" creationId="{1DBC2B9E-2C4A-A58B-4E0D-CE4352F4755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6" creationId="{BC0369F4-178F-8480-A766-88DA20505D2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5" creationId="{EF510FC6-CBFB-08C5-BC5E-92081DBD177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3" creationId="{2F332D38-F075-F0B4-86ED-327EB754D7C9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4" creationId="{80E2FAC7-08F9-0033-1FF3-03702FD9EE77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5" creationId="{A7BC3DEA-AFBA-219E-0913-00C7558012C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6" creationId="{19052CE0-E228-2FF1-4738-AE077CBF1A8B}"/>
          </ac:spMkLst>
        </pc:spChg>
        <pc:spChg chg="del">
          <ac:chgData name="Huy Pham" userId="918db3a1909f15e0" providerId="LiveId" clId="{A998BD2D-FD24-435C-AC1F-B51A344661C7}" dt="2024-05-06T09:07:55.500" v="752" actId="478"/>
          <ac:spMkLst>
            <pc:docMk/>
            <pc:sldMk cId="1688910502" sldId="471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9:08:39.498" v="768"/>
          <ac:graphicFrameMkLst>
            <pc:docMk/>
            <pc:sldMk cId="1688910502" sldId="471"/>
            <ac:graphicFrameMk id="11" creationId="{89AF47D3-4D36-4F26-D09C-7F2240957A6A}"/>
          </ac:graphicFrameMkLst>
        </pc:graphicFrameChg>
        <pc:graphicFrameChg chg="add del mod">
          <ac:chgData name="Huy Pham" userId="918db3a1909f15e0" providerId="LiveId" clId="{A998BD2D-FD24-435C-AC1F-B51A344661C7}" dt="2024-05-06T09:08:40.664" v="771"/>
          <ac:graphicFrameMkLst>
            <pc:docMk/>
            <pc:sldMk cId="1688910502" sldId="471"/>
            <ac:graphicFrameMk id="13" creationId="{CBF5EB93-3AB0-B907-7069-A8A81AF1DE6D}"/>
          </ac:graphicFrameMkLst>
        </pc:graphicFrameChg>
        <pc:graphicFrameChg chg="add del mod">
          <ac:chgData name="Huy Pham" userId="918db3a1909f15e0" providerId="LiveId" clId="{A998BD2D-FD24-435C-AC1F-B51A344661C7}" dt="2024-05-06T09:08:55.663" v="777"/>
          <ac:graphicFrameMkLst>
            <pc:docMk/>
            <pc:sldMk cId="1688910502" sldId="471"/>
            <ac:graphicFrameMk id="16" creationId="{EDA8397C-24EB-C9A1-5501-B4138FB30ADA}"/>
          </ac:graphicFrameMkLst>
        </pc:graphicFrameChg>
        <pc:graphicFrameChg chg="add del mod">
          <ac:chgData name="Huy Pham" userId="918db3a1909f15e0" providerId="LiveId" clId="{A998BD2D-FD24-435C-AC1F-B51A344661C7}" dt="2024-05-06T09:09:07.413" v="782"/>
          <ac:graphicFrameMkLst>
            <pc:docMk/>
            <pc:sldMk cId="1688910502" sldId="471"/>
            <ac:graphicFrameMk id="19" creationId="{7FB50B87-F191-C4CB-4746-43507ABFC3DC}"/>
          </ac:graphicFrameMkLst>
        </pc:graphicFrameChg>
        <pc:graphicFrameChg chg="add del mod">
          <ac:chgData name="Huy Pham" userId="918db3a1909f15e0" providerId="LiveId" clId="{A998BD2D-FD24-435C-AC1F-B51A344661C7}" dt="2024-05-06T09:09:19.043" v="788"/>
          <ac:graphicFrameMkLst>
            <pc:docMk/>
            <pc:sldMk cId="1688910502" sldId="471"/>
            <ac:graphicFrameMk id="23" creationId="{5F4062D9-783B-64D8-0D0A-417250343737}"/>
          </ac:graphicFrameMkLst>
        </pc:graphicFrameChg>
        <pc:graphicFrameChg chg="add del mod">
          <ac:chgData name="Huy Pham" userId="918db3a1909f15e0" providerId="LiveId" clId="{A998BD2D-FD24-435C-AC1F-B51A344661C7}" dt="2024-05-06T09:09:48.343" v="798"/>
          <ac:graphicFrameMkLst>
            <pc:docMk/>
            <pc:sldMk cId="1688910502" sldId="471"/>
            <ac:graphicFrameMk id="26" creationId="{B526560D-6102-6F7D-EACB-695AC8DBE496}"/>
          </ac:graphicFrameMkLst>
        </pc:graphicFrame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2" creationId="{7E258FB4-708A-B172-B98F-46FF6A855CA0}"/>
          </ac:picMkLst>
        </pc:pic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9:08:08.483" v="758" actId="1038"/>
          <ac:cxnSpMkLst>
            <pc:docMk/>
            <pc:sldMk cId="1688910502" sldId="471"/>
            <ac:cxnSpMk id="69" creationId="{A596588C-9104-218D-EC34-C41A5FDFF0DD}"/>
          </ac:cxnSpMkLst>
        </pc:cxnChg>
      </pc:sldChg>
      <pc:sldChg chg="del">
        <pc:chgData name="Huy Pham" userId="918db3a1909f15e0" providerId="LiveId" clId="{A998BD2D-FD24-435C-AC1F-B51A344661C7}" dt="2024-05-06T08:28:33.338" v="8" actId="47"/>
        <pc:sldMkLst>
          <pc:docMk/>
          <pc:sldMk cId="2516688371" sldId="471"/>
        </pc:sldMkLst>
      </pc:sldChg>
      <pc:sldChg chg="del">
        <pc:chgData name="Huy Pham" userId="918db3a1909f15e0" providerId="LiveId" clId="{A998BD2D-FD24-435C-AC1F-B51A344661C7}" dt="2024-05-06T08:28:25.396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A998BD2D-FD24-435C-AC1F-B51A344661C7}" dt="2024-06-12T09:07:10.338" v="5260"/>
        <pc:sldMkLst>
          <pc:docMk/>
          <pc:sldMk cId="3784577863" sldId="472"/>
        </pc:sldMkLst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5-06T09:14:16.570" v="838" actId="123"/>
          <ac:spMkLst>
            <pc:docMk/>
            <pc:sldMk cId="3784577863" sldId="472"/>
            <ac:spMk id="13" creationId="{B50DEB9F-9E92-4ABF-421E-03DA028477DD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9T07:08:35.203" v="3013" actId="1036"/>
          <ac:spMkLst>
            <pc:docMk/>
            <pc:sldMk cId="3784577863" sldId="472"/>
            <ac:spMk id="18" creationId="{862FF020-559E-69AF-04F7-2132189EDE49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8" creationId="{FBDEAA11-2875-5825-F3D4-A42087A2ADB0}"/>
          </ac:spMkLst>
        </pc:spChg>
        <pc:spChg chg="add mod">
          <ac:chgData name="Huy Pham" userId="918db3a1909f15e0" providerId="LiveId" clId="{A998BD2D-FD24-435C-AC1F-B51A344661C7}" dt="2024-05-09T07:08:38.453" v="3016" actId="1038"/>
          <ac:spMkLst>
            <pc:docMk/>
            <pc:sldMk cId="3784577863" sldId="472"/>
            <ac:spMk id="19" creationId="{D907A115-11AE-7D9C-0194-6C8245543341}"/>
          </ac:spMkLst>
        </pc:spChg>
        <pc:spChg chg="add mod">
          <ac:chgData name="Huy Pham" userId="918db3a1909f15e0" providerId="LiveId" clId="{A998BD2D-FD24-435C-AC1F-B51A344661C7}" dt="2024-05-09T07:09:14.142" v="3023" actId="207"/>
          <ac:spMkLst>
            <pc:docMk/>
            <pc:sldMk cId="3784577863" sldId="472"/>
            <ac:spMk id="20" creationId="{16F4624A-D6A6-DD0F-5DD5-18F58FEDA5C7}"/>
          </ac:spMkLst>
        </pc:spChg>
        <pc:spChg chg="add mod">
          <ac:chgData name="Huy Pham" userId="918db3a1909f15e0" providerId="LiveId" clId="{A998BD2D-FD24-435C-AC1F-B51A344661C7}" dt="2024-05-09T07:09:19.032" v="3024" actId="207"/>
          <ac:spMkLst>
            <pc:docMk/>
            <pc:sldMk cId="3784577863" sldId="472"/>
            <ac:spMk id="21" creationId="{43504912-46B1-919B-5C18-5305473C77FA}"/>
          </ac:spMkLst>
        </pc:spChg>
        <pc:spChg chg="add mod">
          <ac:chgData name="Huy Pham" userId="918db3a1909f15e0" providerId="LiveId" clId="{A998BD2D-FD24-435C-AC1F-B51A344661C7}" dt="2024-05-09T07:09:10.163" v="3022" actId="207"/>
          <ac:spMkLst>
            <pc:docMk/>
            <pc:sldMk cId="3784577863" sldId="472"/>
            <ac:spMk id="22" creationId="{5F11D294-6158-4EAE-08AE-C18B4032D9B3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8" creationId="{035161F9-4481-BC44-063B-6A849D3D37E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29" creationId="{43470EB9-20FA-0C46-BAD1-980F6F406B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0" creationId="{EA9C0DD8-CED4-44A4-091E-E5AFDD2CBFDB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1" creationId="{87B710BE-AC4A-EC7C-E8D6-371CF3A740F2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2" creationId="{F23E4755-626A-4307-C4C8-E52F2E0F048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3" creationId="{56F72A47-1550-D482-75BA-08598260DF97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4" creationId="{0CB0A6F8-9373-FB67-6AB0-80A0314B17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5" creationId="{96763FD7-2686-53A2-C432-0118FFD6C129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6" creationId="{FB9B616F-57C1-518C-6370-6939F763B1AA}"/>
          </ac:spMkLst>
        </pc:spChg>
        <pc:graphicFrameChg chg="add del mod">
          <ac:chgData name="Huy Pham" userId="918db3a1909f15e0" providerId="LiveId" clId="{A998BD2D-FD24-435C-AC1F-B51A344661C7}" dt="2024-05-06T09:14:00.122" v="830"/>
          <ac:graphicFrameMkLst>
            <pc:docMk/>
            <pc:sldMk cId="3784577863" sldId="472"/>
            <ac:graphicFrameMk id="11" creationId="{B9B39505-446D-4737-0B54-E966E00FE2F5}"/>
          </ac:graphicFrameMkLst>
        </pc:graphicFrameChg>
        <pc:picChg chg="add mod">
          <ac:chgData name="Huy Pham" userId="918db3a1909f15e0" providerId="LiveId" clId="{A998BD2D-FD24-435C-AC1F-B51A344661C7}" dt="2024-05-09T07:07:29.426" v="3002" actId="14100"/>
          <ac:picMkLst>
            <pc:docMk/>
            <pc:sldMk cId="3784577863" sldId="472"/>
            <ac:picMk id="10" creationId="{D942AA6D-DA68-3A7D-94E1-76B08F3B5B69}"/>
          </ac:picMkLst>
        </pc:picChg>
        <pc:picChg chg="add del mod">
          <ac:chgData name="Huy Pham" userId="918db3a1909f15e0" providerId="LiveId" clId="{A998BD2D-FD24-435C-AC1F-B51A344661C7}" dt="2024-05-06T09:15:22.683" v="846" actId="478"/>
          <ac:picMkLst>
            <pc:docMk/>
            <pc:sldMk cId="3784577863" sldId="472"/>
            <ac:picMk id="14" creationId="{C476D9BC-574E-C4A7-F9F9-D6E3D3AC24A8}"/>
          </ac:picMkLst>
        </pc:pic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1" creationId="{BA88831C-200B-EF30-A7F4-238D28B7E762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2" creationId="{A957C3E2-E0B9-AE7E-46F2-421429302554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4" creationId="{092094B7-16CE-ED86-8A36-0712FEA7221F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6" creationId="{C7C3A2D1-3206-8F84-0638-EE83B06A5739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7" creationId="{DB6044E5-3EE1-B301-593D-CEAE24BA7AB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9" creationId="{ACC982EF-02A2-147E-0AAD-AF53743223CB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0" creationId="{E5D4A951-1E7B-214F-D16D-4529339BE0C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1" creationId="{C474C516-8DC0-3BFF-D3C9-93B72549D31C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3" creationId="{30D6FE9B-421C-1171-8589-1B9A564060FD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4" creationId="{72C45F23-59F7-5786-3214-1A6D462263C1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6" creationId="{65248E47-3816-8479-504C-D3C7C3733A8E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7" creationId="{77F0776C-F1C5-39B3-EC2F-8CA1A7466E8E}"/>
          </ac:cxnSpMkLst>
        </pc:cxnChg>
      </pc:sldChg>
      <pc:sldChg chg="del">
        <pc:chgData name="Huy Pham" userId="918db3a1909f15e0" providerId="LiveId" clId="{A998BD2D-FD24-435C-AC1F-B51A344661C7}" dt="2024-05-06T08:28:25.088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A998BD2D-FD24-435C-AC1F-B51A344661C7}" dt="2024-06-12T09:14:13.821" v="5313"/>
        <pc:sldMkLst>
          <pc:docMk/>
          <pc:sldMk cId="3884877244" sldId="473"/>
        </pc:sldMkLst>
        <pc:spChg chg="add mod">
          <ac:chgData name="Huy Pham" userId="918db3a1909f15e0" providerId="LiveId" clId="{A998BD2D-FD24-435C-AC1F-B51A344661C7}" dt="2024-05-07T00:08:02.072" v="875" actId="14100"/>
          <ac:spMkLst>
            <pc:docMk/>
            <pc:sldMk cId="3884877244" sldId="473"/>
            <ac:spMk id="10" creationId="{954712A0-32B8-1656-9CC5-D2B4A644F63C}"/>
          </ac:spMkLst>
        </pc:spChg>
        <pc:spChg chg="add mod">
          <ac:chgData name="Huy Pham" userId="918db3a1909f15e0" providerId="LiveId" clId="{A998BD2D-FD24-435C-AC1F-B51A344661C7}" dt="2024-05-07T00:07:59.063" v="874" actId="1076"/>
          <ac:spMkLst>
            <pc:docMk/>
            <pc:sldMk cId="3884877244" sldId="473"/>
            <ac:spMk id="11" creationId="{FD1E9C2C-FAB2-F3AE-002A-DB58106539DF}"/>
          </ac:spMkLst>
        </pc:spChg>
        <pc:spChg chg="add del mod">
          <ac:chgData name="Huy Pham" userId="918db3a1909f15e0" providerId="LiveId" clId="{A998BD2D-FD24-435C-AC1F-B51A344661C7}" dt="2024-06-12T09:09:48.954" v="5273" actId="478"/>
          <ac:spMkLst>
            <pc:docMk/>
            <pc:sldMk cId="3884877244" sldId="473"/>
            <ac:spMk id="12" creationId="{D168E52B-014B-5CE2-5EAD-AD63134CF66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6-12T09:10:14.521" v="5279" actId="1076"/>
          <ac:spMkLst>
            <pc:docMk/>
            <pc:sldMk cId="3884877244" sldId="473"/>
            <ac:spMk id="14" creationId="{96DD365F-B9FD-35F0-4BA9-C76BDABC9253}"/>
          </ac:spMkLst>
        </pc:spChg>
        <pc:spChg chg="add mod">
          <ac:chgData name="Huy Pham" userId="918db3a1909f15e0" providerId="LiveId" clId="{A998BD2D-FD24-435C-AC1F-B51A344661C7}" dt="2024-05-07T00:07:52.419" v="866" actId="1076"/>
          <ac:spMkLst>
            <pc:docMk/>
            <pc:sldMk cId="3884877244" sldId="473"/>
            <ac:spMk id="15" creationId="{4FA70FCC-4E37-031A-C04A-1D36A575E862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1" creationId="{FFE52D03-9175-F751-11EF-3DF8B7DDB261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2" creationId="{38C65CC5-D2A9-B766-5205-5F033FC9E8D7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3" creationId="{E8BD644E-21BF-CBA8-51C6-949CE3AA652A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4" creationId="{996E2253-1CC0-3E57-B5DA-C6934938CCDD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7" creationId="{61528F1D-BD33-7B71-1114-2C766197299F}"/>
          </ac:spMkLst>
        </pc:spChg>
        <pc:spChg chg="add mod">
          <ac:chgData name="Huy Pham" userId="918db3a1909f15e0" providerId="LiveId" clId="{A998BD2D-FD24-435C-AC1F-B51A344661C7}" dt="2024-06-12T09:11:25.448" v="5288" actId="1076"/>
          <ac:spMkLst>
            <pc:docMk/>
            <pc:sldMk cId="3884877244" sldId="473"/>
            <ac:spMk id="35" creationId="{132BA67C-D74D-AB7E-F5D9-61F452297B1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6" creationId="{B1A79493-01BE-4F12-9E78-6B3A03FF1B5F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7" creationId="{E8003F7D-1FAD-5499-543B-823E244F89D9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8" creationId="{0F142152-630E-95A3-9FD4-8465EDCF866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9" creationId="{94E7F700-1524-9563-F602-470CAA22F138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0" creationId="{313C1894-A47B-DB02-AFA7-C23AF75D6FCE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1" creationId="{AE18408E-173A-1552-F1B4-050A0F8B80AD}"/>
          </ac:spMkLst>
        </pc:spChg>
        <pc:spChg chg="add mod">
          <ac:chgData name="Huy Pham" userId="918db3a1909f15e0" providerId="LiveId" clId="{A998BD2D-FD24-435C-AC1F-B51A344661C7}" dt="2024-06-12T09:13:20.184" v="5307" actId="20577"/>
          <ac:spMkLst>
            <pc:docMk/>
            <pc:sldMk cId="3884877244" sldId="473"/>
            <ac:spMk id="42" creationId="{626239B7-E1F6-BDC9-4BA5-CAC6A6868D3D}"/>
          </ac:spMkLst>
        </pc:spChg>
        <pc:spChg chg="add del mod">
          <ac:chgData name="Huy Pham" userId="918db3a1909f15e0" providerId="LiveId" clId="{A998BD2D-FD24-435C-AC1F-B51A344661C7}" dt="2024-05-07T00:10:31.662" v="916" actId="21"/>
          <ac:spMkLst>
            <pc:docMk/>
            <pc:sldMk cId="3884877244" sldId="473"/>
            <ac:spMk id="42" creationId="{C5668640-21AD-5216-B6C4-A39F5A78C71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3" creationId="{8EA90E57-A9CB-84D2-0A76-8554ED22FA3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4" creationId="{8DD505FC-74B1-7715-6935-469C5CA8D889}"/>
          </ac:spMkLst>
        </pc:spChg>
        <pc:spChg chg="add mod">
          <ac:chgData name="Huy Pham" userId="918db3a1909f15e0" providerId="LiveId" clId="{A998BD2D-FD24-435C-AC1F-B51A344661C7}" dt="2024-05-07T00:08:54.930" v="881" actId="1076"/>
          <ac:spMkLst>
            <pc:docMk/>
            <pc:sldMk cId="3884877244" sldId="473"/>
            <ac:spMk id="45" creationId="{2C6B4930-9C8C-6FA0-595F-2363277C7DB5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6" creationId="{BA458158-C6AC-E154-4A15-31DE78D9009E}"/>
          </ac:spMkLst>
        </pc:spChg>
        <pc:spChg chg="add mod">
          <ac:chgData name="Huy Pham" userId="918db3a1909f15e0" providerId="LiveId" clId="{A998BD2D-FD24-435C-AC1F-B51A344661C7}" dt="2024-06-12T09:12:09.461" v="5300" actId="207"/>
          <ac:spMkLst>
            <pc:docMk/>
            <pc:sldMk cId="3884877244" sldId="473"/>
            <ac:spMk id="47" creationId="{96EA89BF-3E4D-809B-515E-102A4B9DFF25}"/>
          </ac:spMkLst>
        </pc:spChg>
        <pc:spChg chg="add del mod">
          <ac:chgData name="Huy Pham" userId="918db3a1909f15e0" providerId="LiveId" clId="{A998BD2D-FD24-435C-AC1F-B51A344661C7}" dt="2024-05-07T00:08:36.469" v="878" actId="478"/>
          <ac:spMkLst>
            <pc:docMk/>
            <pc:sldMk cId="3884877244" sldId="473"/>
            <ac:spMk id="47" creationId="{FF2E6FB0-4438-4BEA-99CF-4213EDC99FDB}"/>
          </ac:spMkLst>
        </pc:spChg>
        <pc:spChg chg="add mod">
          <ac:chgData name="Huy Pham" userId="918db3a1909f15e0" providerId="LiveId" clId="{A998BD2D-FD24-435C-AC1F-B51A344661C7}" dt="2024-06-12T09:13:56.130" v="5311" actId="571"/>
          <ac:spMkLst>
            <pc:docMk/>
            <pc:sldMk cId="3884877244" sldId="473"/>
            <ac:spMk id="49" creationId="{97CF337E-ACFD-B048-264B-45E36182E7E5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7T00:10:31.988" v="917"/>
          <ac:spMkLst>
            <pc:docMk/>
            <pc:sldMk cId="3884877244" sldId="473"/>
            <ac:spMk id="59" creationId="{C5668640-21AD-5216-B6C4-A39F5A78C71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0" creationId="{685EE28C-35CC-1AC9-1942-F77CB9941D39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3" creationId="{9E9D3632-269E-917A-9DD6-F3E373CEE49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8" creationId="{195FC27B-0199-EA20-FDE4-DA9782154C2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07:00.106" v="855" actId="478"/>
          <ac:spMkLst>
            <pc:docMk/>
            <pc:sldMk cId="3884877244" sldId="473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06:56.856" v="852"/>
          <ac:graphicFrameMkLst>
            <pc:docMk/>
            <pc:sldMk cId="3884877244" sldId="473"/>
            <ac:graphicFrameMk id="12" creationId="{70B0AE11-C844-384A-33FE-01100FAE9B14}"/>
          </ac:graphicFrameMkLst>
        </pc:graphicFrameChg>
        <pc:graphicFrameChg chg="add del mod">
          <ac:chgData name="Huy Pham" userId="918db3a1909f15e0" providerId="LiveId" clId="{A998BD2D-FD24-435C-AC1F-B51A344661C7}" dt="2024-05-07T00:10:59.153" v="920"/>
          <ac:graphicFrameMkLst>
            <pc:docMk/>
            <pc:sldMk cId="3884877244" sldId="473"/>
            <ac:graphicFrameMk id="65" creationId="{799C02DB-D092-AAAD-0987-35E9A1BF5A70}"/>
          </ac:graphicFrameMkLst>
        </pc:graphicFrameChg>
        <pc:graphicFrameChg chg="add del mod">
          <ac:chgData name="Huy Pham" userId="918db3a1909f15e0" providerId="LiveId" clId="{A998BD2D-FD24-435C-AC1F-B51A344661C7}" dt="2024-05-07T00:11:21.130" v="926"/>
          <ac:graphicFrameMkLst>
            <pc:docMk/>
            <pc:sldMk cId="3884877244" sldId="473"/>
            <ac:graphicFrameMk id="71" creationId="{152FC25A-F715-F148-1CC3-8E7B9CB80DED}"/>
          </ac:graphicFrameMkLst>
        </pc:graphicFrameChg>
        <pc:graphicFrameChg chg="add del mod">
          <ac:chgData name="Huy Pham" userId="918db3a1909f15e0" providerId="LiveId" clId="{A998BD2D-FD24-435C-AC1F-B51A344661C7}" dt="2024-05-07T00:11:32.041" v="932"/>
          <ac:graphicFrameMkLst>
            <pc:docMk/>
            <pc:sldMk cId="3884877244" sldId="473"/>
            <ac:graphicFrameMk id="75" creationId="{C3D2FD17-6150-0982-5F63-CBDACCE6E201}"/>
          </ac:graphicFrameMkLst>
        </pc:graphicFrame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6" creationId="{4DDF4BC5-48AF-24E3-F1A4-205859E884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7" creationId="{51FB3E20-0DC9-AB15-C167-2796BF1BEDC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8" creationId="{A3C2F054-4FC7-47BD-DAD3-8C5F156B8A6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9" creationId="{5B5E5FA5-BEFA-51D1-D9BB-CD6F72EDA1E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0" creationId="{15D4BF60-C6E4-F6EA-430D-B9F71E66A911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5" creationId="{4E567246-6133-7395-E66E-51F84B482CBC}"/>
          </ac:cxnSpMkLst>
        </pc:cxnChg>
        <pc:cxnChg chg="add del mod">
          <ac:chgData name="Huy Pham" userId="918db3a1909f15e0" providerId="LiveId" clId="{A998BD2D-FD24-435C-AC1F-B51A344661C7}" dt="2024-05-07T00:09:58.399" v="896" actId="478"/>
          <ac:cxnSpMkLst>
            <pc:docMk/>
            <pc:sldMk cId="3884877244" sldId="473"/>
            <ac:cxnSpMk id="26" creationId="{21DE6956-4F5B-6E51-8830-5760EE069CAE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8" creationId="{13E7A4C6-71E5-B010-A935-54B808CEC893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9" creationId="{F0CE70EB-CF99-5AD6-4F9E-AE4D55BCFA8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0" creationId="{3892C303-61E8-583E-61E5-7952CDAAEF6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1" creationId="{B76DAFE6-18E8-2ABA-6051-E08D092CFEC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2" creationId="{7F93EF89-2386-5E9F-AD27-E75389F981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3" creationId="{3637257B-74CA-9476-59A5-D553C2BC6141}"/>
          </ac:cxnSpMkLst>
        </pc:cxnChg>
        <pc:cxnChg chg="add mod">
          <ac:chgData name="Huy Pham" userId="918db3a1909f15e0" providerId="LiveId" clId="{A998BD2D-FD24-435C-AC1F-B51A344661C7}" dt="2024-06-12T09:10:43.088" v="5281" actId="208"/>
          <ac:cxnSpMkLst>
            <pc:docMk/>
            <pc:sldMk cId="3884877244" sldId="473"/>
            <ac:cxnSpMk id="34" creationId="{D68D3430-BADD-7151-AF25-8005465A5289}"/>
          </ac:cxnSpMkLst>
        </pc:cxnChg>
        <pc:cxnChg chg="add del mod">
          <ac:chgData name="Huy Pham" userId="918db3a1909f15e0" providerId="LiveId" clId="{A998BD2D-FD24-435C-AC1F-B51A344661C7}" dt="2024-05-07T00:09:57.012" v="895" actId="478"/>
          <ac:cxnSpMkLst>
            <pc:docMk/>
            <pc:sldMk cId="3884877244" sldId="473"/>
            <ac:cxnSpMk id="35" creationId="{AAD2F94D-841C-49DE-219C-15ED2CE68B24}"/>
          </ac:cxnSpMkLst>
        </pc:cxnChg>
        <pc:cxnChg chg="add mod">
          <ac:chgData name="Huy Pham" userId="918db3a1909f15e0" providerId="LiveId" clId="{A998BD2D-FD24-435C-AC1F-B51A344661C7}" dt="2024-06-12T09:13:56.130" v="5311" actId="571"/>
          <ac:cxnSpMkLst>
            <pc:docMk/>
            <pc:sldMk cId="3884877244" sldId="473"/>
            <ac:cxnSpMk id="48" creationId="{DFAAF93D-1755-E9D4-437A-D3810ECB80AD}"/>
          </ac:cxnSpMkLst>
        </pc:cxnChg>
        <pc:cxnChg chg="add mod">
          <ac:chgData name="Huy Pham" userId="918db3a1909f15e0" providerId="LiveId" clId="{A998BD2D-FD24-435C-AC1F-B51A344661C7}" dt="2024-06-12T09:10:38.070" v="5280" actId="208"/>
          <ac:cxnSpMkLst>
            <pc:docMk/>
            <pc:sldMk cId="3884877244" sldId="473"/>
            <ac:cxnSpMk id="51" creationId="{7F030379-665F-BD26-F00C-E2642A9FCB4E}"/>
          </ac:cxnSpMkLst>
        </pc:cxnChg>
        <pc:cxnChg chg="add mod">
          <ac:chgData name="Huy Pham" userId="918db3a1909f15e0" providerId="LiveId" clId="{A998BD2D-FD24-435C-AC1F-B51A344661C7}" dt="2024-05-07T00:10:23.610" v="915" actId="1038"/>
          <ac:cxnSpMkLst>
            <pc:docMk/>
            <pc:sldMk cId="3884877244" sldId="473"/>
            <ac:cxnSpMk id="56" creationId="{DA4B4B56-39B9-2623-5D79-AC8E104A04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80" creationId="{0C25CEFF-0216-84B7-9B32-5E0621EDE2F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2T09:27:05.621" v="5356"/>
        <pc:sldMkLst>
          <pc:docMk/>
          <pc:sldMk cId="3646770746" sldId="474"/>
        </pc:sldMkLst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0" creationId="{E42DB0BF-1EB3-DAB2-308F-160DEF100089}"/>
          </ac:spMkLst>
        </pc:spChg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0:13:23.793" v="947" actId="478"/>
          <ac:spMkLst>
            <pc:docMk/>
            <pc:sldMk cId="3646770746" sldId="474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5-07T00:14:04.896" v="959" actId="123"/>
          <ac:spMkLst>
            <pc:docMk/>
            <pc:sldMk cId="3646770746" sldId="474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12:42.440" v="3064" actId="1037"/>
          <ac:spMkLst>
            <pc:docMk/>
            <pc:sldMk cId="3646770746" sldId="474"/>
            <ac:spMk id="18" creationId="{44556949-A0DE-40C6-F2DA-78E7B94DE654}"/>
          </ac:spMkLst>
        </pc:spChg>
        <pc:spChg chg="add mod">
          <ac:chgData name="Huy Pham" userId="918db3a1909f15e0" providerId="LiveId" clId="{A998BD2D-FD24-435C-AC1F-B51A344661C7}" dt="2024-05-09T07:12:32.956" v="3054" actId="313"/>
          <ac:spMkLst>
            <pc:docMk/>
            <pc:sldMk cId="3646770746" sldId="474"/>
            <ac:spMk id="19" creationId="{C06366E9-9C7B-B1C6-ED77-E3BBB14AD722}"/>
          </ac:spMkLst>
        </pc:spChg>
        <pc:spChg chg="add mod">
          <ac:chgData name="Huy Pham" userId="918db3a1909f15e0" providerId="LiveId" clId="{A998BD2D-FD24-435C-AC1F-B51A344661C7}" dt="2024-05-09T07:12:47.929" v="3069" actId="1035"/>
          <ac:spMkLst>
            <pc:docMk/>
            <pc:sldMk cId="3646770746" sldId="474"/>
            <ac:spMk id="20" creationId="{0E257073-4B7E-F3E4-939F-8C6BD64F89E2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21" creationId="{9E158886-0FF3-BBBE-5E92-F9F3697D93EE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1" creationId="{5E93A245-335C-B098-F6A7-CF0F382A4871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2" creationId="{50BA0281-B0ED-BAED-DDD6-CA924AA76418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3" creationId="{EE5FF269-5083-3E9D-E35C-FD1D1E99F8D7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4" creationId="{927B0939-726F-CC0A-1076-3BF5FB35E83F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5" creationId="{8C219263-192A-9674-8C7C-E1D5FF1C170B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6" creationId="{5C593BD7-4576-4EDB-71A4-DB96F8CDD3CA}"/>
          </ac:spMkLst>
        </pc:spChg>
        <pc:spChg chg="add mod">
          <ac:chgData name="Huy Pham" userId="918db3a1909f15e0" providerId="LiveId" clId="{A998BD2D-FD24-435C-AC1F-B51A344661C7}" dt="2024-05-09T07:11:45.348" v="3034" actId="20577"/>
          <ac:spMkLst>
            <pc:docMk/>
            <pc:sldMk cId="3646770746" sldId="474"/>
            <ac:spMk id="37" creationId="{6539570C-2541-596D-EE7E-F8B5C13E3781}"/>
          </ac:spMkLst>
        </pc:spChg>
        <pc:spChg chg="add mod">
          <ac:chgData name="Huy Pham" userId="918db3a1909f15e0" providerId="LiveId" clId="{A998BD2D-FD24-435C-AC1F-B51A344661C7}" dt="2024-05-09T07:11:50.371" v="3038" actId="313"/>
          <ac:spMkLst>
            <pc:docMk/>
            <pc:sldMk cId="3646770746" sldId="474"/>
            <ac:spMk id="38" creationId="{32734FF8-732A-B425-5855-C1946CD8829B}"/>
          </ac:spMkLst>
        </pc:spChg>
        <pc:spChg chg="add mod">
          <ac:chgData name="Huy Pham" userId="918db3a1909f15e0" providerId="LiveId" clId="{A998BD2D-FD24-435C-AC1F-B51A344661C7}" dt="2024-06-12T09:24:40.706" v="5340" actId="1076"/>
          <ac:spMkLst>
            <pc:docMk/>
            <pc:sldMk cId="3646770746" sldId="474"/>
            <ac:spMk id="39" creationId="{36A201E1-935D-1E61-5A93-37BA644F9F90}"/>
          </ac:spMkLst>
        </pc:spChg>
        <pc:spChg chg="add mod">
          <ac:chgData name="Huy Pham" userId="918db3a1909f15e0" providerId="LiveId" clId="{A998BD2D-FD24-435C-AC1F-B51A344661C7}" dt="2024-05-09T07:12:20.435" v="3050" actId="1076"/>
          <ac:spMkLst>
            <pc:docMk/>
            <pc:sldMk cId="3646770746" sldId="474"/>
            <ac:spMk id="40" creationId="{16473EF0-B96C-1848-F0A7-A8666A2F9809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41" creationId="{E19FA630-0C9F-6DA5-A28E-E951EE93709B}"/>
          </ac:spMkLst>
        </pc:spChg>
        <pc:spChg chg="add del mod">
          <ac:chgData name="Huy Pham" userId="918db3a1909f15e0" providerId="LiveId" clId="{A998BD2D-FD24-435C-AC1F-B51A344661C7}" dt="2024-05-09T07:13:04.841" v="3071" actId="21"/>
          <ac:spMkLst>
            <pc:docMk/>
            <pc:sldMk cId="3646770746" sldId="474"/>
            <ac:spMk id="46" creationId="{70D24D9D-07C2-503B-F18A-D388CB96E2BF}"/>
          </ac:spMkLst>
        </pc:spChg>
        <pc:spChg chg="add mod">
          <ac:chgData name="Huy Pham" userId="918db3a1909f15e0" providerId="LiveId" clId="{A998BD2D-FD24-435C-AC1F-B51A344661C7}" dt="2024-06-12T09:20:21.827" v="5325" actId="1076"/>
          <ac:spMkLst>
            <pc:docMk/>
            <pc:sldMk cId="3646770746" sldId="474"/>
            <ac:spMk id="47" creationId="{769BFCBD-FD1F-E964-BEE6-CD61C7C6E6CC}"/>
          </ac:spMkLst>
        </pc:spChg>
        <pc:spChg chg="add mod">
          <ac:chgData name="Huy Pham" userId="918db3a1909f15e0" providerId="LiveId" clId="{A998BD2D-FD24-435C-AC1F-B51A344661C7}" dt="2024-06-12T09:20:39.885" v="5327" actId="1076"/>
          <ac:spMkLst>
            <pc:docMk/>
            <pc:sldMk cId="3646770746" sldId="474"/>
            <ac:spMk id="48" creationId="{4AD03BC3-E49C-1271-A476-8502DBCAC0A8}"/>
          </ac:spMkLst>
        </pc:spChg>
        <pc:spChg chg="add mod">
          <ac:chgData name="Huy Pham" userId="918db3a1909f15e0" providerId="LiveId" clId="{A998BD2D-FD24-435C-AC1F-B51A344661C7}" dt="2024-05-09T07:13:16.980" v="3079" actId="1035"/>
          <ac:spMkLst>
            <pc:docMk/>
            <pc:sldMk cId="3646770746" sldId="474"/>
            <ac:spMk id="49" creationId="{3C408A34-722D-FE43-0454-5FB1AC36A52D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0" creationId="{EDE5A650-0FA4-9779-1107-4D312426ECF4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1" creationId="{29D4DB26-856C-D5EC-F1DE-336A2EBAF3BA}"/>
          </ac:spMkLst>
        </pc:spChg>
        <pc:spChg chg="add mod">
          <ac:chgData name="Huy Pham" userId="918db3a1909f15e0" providerId="LiveId" clId="{A998BD2D-FD24-435C-AC1F-B51A344661C7}" dt="2024-06-12T09:15:05.335" v="5318" actId="1076"/>
          <ac:spMkLst>
            <pc:docMk/>
            <pc:sldMk cId="3646770746" sldId="474"/>
            <ac:spMk id="52" creationId="{F6D6F57B-4224-BE69-CB55-79EA6300853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9T07:13:21.898" v="3080" actId="1076"/>
          <ac:spMkLst>
            <pc:docMk/>
            <pc:sldMk cId="3646770746" sldId="474"/>
            <ac:spMk id="55" creationId="{140FD487-3B3C-CE88-BABA-69964F4B7260}"/>
          </ac:spMkLst>
        </pc:spChg>
        <pc:spChg chg="add mod">
          <ac:chgData name="Huy Pham" userId="918db3a1909f15e0" providerId="LiveId" clId="{A998BD2D-FD24-435C-AC1F-B51A344661C7}" dt="2024-05-09T07:13:05.231" v="3072"/>
          <ac:spMkLst>
            <pc:docMk/>
            <pc:sldMk cId="3646770746" sldId="474"/>
            <ac:spMk id="56" creationId="{70D24D9D-07C2-503B-F18A-D388CB96E2BF}"/>
          </ac:spMkLst>
        </pc:spChg>
        <pc:spChg chg="add mod">
          <ac:chgData name="Huy Pham" userId="918db3a1909f15e0" providerId="LiveId" clId="{A998BD2D-FD24-435C-AC1F-B51A344661C7}" dt="2024-05-09T07:14:01.541" v="3089" actId="20577"/>
          <ac:spMkLst>
            <pc:docMk/>
            <pc:sldMk cId="3646770746" sldId="474"/>
            <ac:spMk id="58" creationId="{ADA3A646-2546-32B5-E1C0-1975774819C3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1" creationId="{CBF0BE7C-68BA-5313-B55F-5BDCB43D7542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2" creationId="{7B72592E-12A9-EB8E-2D30-3024AFB2E5E7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3" creationId="{98D716A8-00B3-D1E1-CC25-C49312FB3B9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4" creationId="{917C8404-10D1-2FC9-DD08-749B1FCFC8E8}"/>
          </ac:spMkLst>
        </pc:spChg>
        <pc:spChg chg="add mod">
          <ac:chgData name="Huy Pham" userId="918db3a1909f15e0" providerId="LiveId" clId="{A998BD2D-FD24-435C-AC1F-B51A344661C7}" dt="2024-05-09T07:18:55.776" v="3212" actId="1076"/>
          <ac:spMkLst>
            <pc:docMk/>
            <pc:sldMk cId="3646770746" sldId="474"/>
            <ac:spMk id="65" creationId="{5EF59694-DDF7-4EC4-AAB2-AFF13B699B87}"/>
          </ac:spMkLst>
        </pc:spChg>
        <pc:spChg chg="add mod">
          <ac:chgData name="Huy Pham" userId="918db3a1909f15e0" providerId="LiveId" clId="{A998BD2D-FD24-435C-AC1F-B51A344661C7}" dt="2024-05-09T07:19:39.754" v="3235" actId="20577"/>
          <ac:spMkLst>
            <pc:docMk/>
            <pc:sldMk cId="3646770746" sldId="474"/>
            <ac:spMk id="66" creationId="{F0F8747E-D252-17E4-09F9-620E0C6AA57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6" creationId="{94950B3F-F868-7223-A5F4-FA60D6B1B4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7" creationId="{E59DE30E-1182-72CC-BFD6-4DC66C88BA35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8" creationId="{709D47CF-46CF-E102-C826-574BD606251E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9" creationId="{52A99C7D-71E4-C50E-B593-F2B5E6CE6AF2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0" creationId="{F0D6C2D8-8D68-17B2-61B2-D420F622877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1" creationId="{5D8C9C5E-21B8-42F6-C334-DAD53789D6C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2" creationId="{3B346512-7A95-CCB5-D804-B970D5C1781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3" creationId="{462D40ED-F5F7-2747-AFE6-DFF7A9D51341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4" creationId="{F3DF3077-1F2C-C5EC-0CFD-4EF128CB21A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5" creationId="{A546FAE8-11DF-30C5-E8AA-AE44FDD5CFAC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6" creationId="{17AC54E4-C1EB-6C6A-93C2-362DCFA3F7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6" creationId="{FA7965DC-6967-3344-9A66-AC2120552A2F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9" creationId="{350876AC-C262-145F-E368-B05F835EEEB3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1" creationId="{7D87CAA0-0B6B-4DFC-61D3-D8208BE37B16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2" creationId="{C0323FCF-46A6-7912-D3B0-0494CF218E0D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4" creationId="{950DA697-C325-0FCA-0068-5B80BCC7B6D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5" creationId="{CD3897F5-4ADB-D0C6-1021-9D6ED67390F2}"/>
          </ac:spMkLst>
        </pc:spChg>
        <pc:spChg chg="add del mod">
          <ac:chgData name="Huy Pham" userId="918db3a1909f15e0" providerId="LiveId" clId="{A998BD2D-FD24-435C-AC1F-B51A344661C7}" dt="2024-06-12T09:24:48.263" v="5342" actId="478"/>
          <ac:spMkLst>
            <pc:docMk/>
            <pc:sldMk cId="3646770746" sldId="474"/>
            <ac:spMk id="96" creationId="{18D9706D-6002-7371-A857-6240D15E34F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13:34.167" v="951"/>
          <ac:graphicFrameMkLst>
            <pc:docMk/>
            <pc:sldMk cId="3646770746" sldId="474"/>
            <ac:graphicFrameMk id="12" creationId="{329F67C7-037A-7942-8732-D5CBDA3B676D}"/>
          </ac:graphicFrameMkLst>
        </pc:graphicFrame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2" creationId="{1A93A65B-60CE-5251-EFDB-31AC1F8EFA67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3" creationId="{86D6A58B-8E56-FD63-3A95-70922899D2D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4" creationId="{D1A0BCCE-0C3C-C0BC-790B-A7F696537D16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6" creationId="{88409CDA-519B-F6B7-3A15-EBEFF7A33C1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7" creationId="{AE86CB9C-2E21-1CF3-B4DC-19CDBB47A8E2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2" creationId="{318531B8-607E-0543-2ECB-D5232C35BECF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3" creationId="{AD3A2DA1-A69D-ED20-EB04-B23E092C79E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4" creationId="{A10450F2-E400-DE70-A4A7-4C35F48D4B54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5" creationId="{7094D38D-4802-DC38-3EEA-FAAA8F7BE309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6" creationId="{9B103F35-548E-08A8-03AB-B9B6D634C76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7" creationId="{E69F733F-96EC-30D9-1D1E-25A07E7EBBD3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8" creationId="{60907369-3E9E-85B8-2BFC-D3D15382119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9" creationId="{BAFDC667-13B0-4DF6-24B8-7BEA6F4DD779}"/>
          </ac:cxnSpMkLst>
        </pc:cxnChg>
        <pc:cxnChg chg="add mod">
          <ac:chgData name="Huy Pham" userId="918db3a1909f15e0" providerId="LiveId" clId="{A998BD2D-FD24-435C-AC1F-B51A344661C7}" dt="2024-06-12T09:15:04.644" v="5317" actId="1076"/>
          <ac:cxnSpMkLst>
            <pc:docMk/>
            <pc:sldMk cId="3646770746" sldId="474"/>
            <ac:cxnSpMk id="30" creationId="{69F4961B-2347-DBF6-668D-02D01A0471C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2" creationId="{2A246526-4B1F-4E5F-C2F5-A43DC24FF81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3" creationId="{4977C3E9-B6AF-6899-A395-E17F5A0DC65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4" creationId="{B722058B-2713-F81E-F828-E8DD2A1502EE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5" creationId="{53C513F5-1985-103B-CC6E-D92BAB449E7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46" creationId="{36E01AF4-C0B9-A83A-C715-A9CCA9D7DDCC}"/>
          </ac:cxnSpMkLst>
        </pc:cxnChg>
        <pc:cxnChg chg="add del mod">
          <ac:chgData name="Huy Pham" userId="918db3a1909f15e0" providerId="LiveId" clId="{A998BD2D-FD24-435C-AC1F-B51A344661C7}" dt="2024-06-12T09:23:08.306" v="5334" actId="478"/>
          <ac:cxnSpMkLst>
            <pc:docMk/>
            <pc:sldMk cId="3646770746" sldId="474"/>
            <ac:cxnSpMk id="53" creationId="{35CE3792-5ACA-0C2B-2A3A-7BB5B4106F04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4" creationId="{AB8EE87A-6E22-6A1A-1DD4-E9638F5F216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7" creationId="{FE52B2D3-4C9A-901A-3F4B-78C79510936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9" creationId="{DDA8290D-B06A-A493-0A2B-167D6F53BAC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0" creationId="{BC6DBAAE-E90C-BFC9-543D-CB7234FE9BF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7" creationId="{154BD675-620D-BDB2-4E3C-AE4067151B5F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8" creationId="{4B5278B1-0C87-BED5-8067-2C34F578EBCB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9" creationId="{48B9435B-B221-4E57-18A7-D1E17E90D78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0" creationId="{BD148877-6677-D852-B93F-DDA8F4C936D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1" creationId="{3BB28A43-477B-1785-0370-4EB4D989A267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2" creationId="{2574881B-2BA4-7D35-563C-463E94DDF6C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3" creationId="{56443C53-1D3A-DD14-3FEB-7959B91A136E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4" creationId="{992EC041-D6BB-E01B-9536-A3790EBF9D4B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5" creationId="{179E336A-DBAC-2426-413D-14D20109E46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7" creationId="{3E406D1E-F095-89ED-296D-50B81909914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8" creationId="{F0AD94C6-3190-246A-3483-1EAA808188F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9" creationId="{93282454-C9EB-6FB7-364D-F6E1A25C8F0A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0" creationId="{0732B588-AC09-D029-7CB0-E8AA72144A4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3" creationId="{1E2BFE34-0DE1-AF88-EF15-2A6067115882}"/>
          </ac:cxnSpMkLst>
        </pc:cxnChg>
      </pc:sldChg>
      <pc:sldChg chg="del">
        <pc:chgData name="Huy Pham" userId="918db3a1909f15e0" providerId="LiveId" clId="{A998BD2D-FD24-435C-AC1F-B51A344661C7}" dt="2024-05-06T08:28:23.827" v="5" actId="47"/>
        <pc:sldMkLst>
          <pc:docMk/>
          <pc:sldMk cId="3989037358" sldId="474"/>
        </pc:sldMkLst>
      </pc:sldChg>
      <pc:sldChg chg="del">
        <pc:chgData name="Huy Pham" userId="918db3a1909f15e0" providerId="LiveId" clId="{A998BD2D-FD24-435C-AC1F-B51A344661C7}" dt="2024-05-06T08:28:22.830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A998BD2D-FD24-435C-AC1F-B51A344661C7}" dt="2024-06-13T07:20:59.217" v="5521"/>
        <pc:sldMkLst>
          <pc:docMk/>
          <pc:sldMk cId="1946691323" sldId="475"/>
        </pc:sldMkLst>
        <pc:spChg chg="mod">
          <ac:chgData name="Huy Pham" userId="918db3a1909f15e0" providerId="LiveId" clId="{A998BD2D-FD24-435C-AC1F-B51A344661C7}" dt="2024-05-07T00:20:44.107" v="1288" actId="14100"/>
          <ac:spMkLst>
            <pc:docMk/>
            <pc:sldMk cId="1946691323" sldId="47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0:20:51.397" v="1290" actId="1076"/>
          <ac:spMkLst>
            <pc:docMk/>
            <pc:sldMk cId="1946691323" sldId="47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2" creationId="{9DB0BA6A-BCB3-32AF-833E-3B866DB903E4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3" creationId="{7F5B176E-EA2C-4861-7B10-074AF5210331}"/>
          </ac:spMkLst>
        </pc:spChg>
        <pc:spChg chg="add mod">
          <ac:chgData name="Huy Pham" userId="918db3a1909f15e0" providerId="LiveId" clId="{A998BD2D-FD24-435C-AC1F-B51A344661C7}" dt="2024-05-07T00:33:07.271" v="1569" actId="20577"/>
          <ac:spMkLst>
            <pc:docMk/>
            <pc:sldMk cId="1946691323" sldId="475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5" creationId="{39710C9F-DE95-F34F-769D-DE5073C58FA1}"/>
          </ac:spMkLst>
        </pc:spChg>
        <pc:spChg chg="del">
          <ac:chgData name="Huy Pham" userId="918db3a1909f15e0" providerId="LiveId" clId="{A998BD2D-FD24-435C-AC1F-B51A344661C7}" dt="2024-05-07T00:16:09.154" v="1237" actId="478"/>
          <ac:spMkLst>
            <pc:docMk/>
            <pc:sldMk cId="1946691323" sldId="475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24:09.264" v="3357"/>
          <ac:spMkLst>
            <pc:docMk/>
            <pc:sldMk cId="1946691323" sldId="475"/>
            <ac:spMk id="16" creationId="{4147D627-8429-644A-2BEA-2189440C7FA2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7" creationId="{E14C64EE-1ABF-5B85-3C26-2731F4451DE3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3" creationId="{95D75E47-3EBE-F510-9699-3159035127A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4" creationId="{56548CF0-EA80-3DBD-139D-09EA6979ECB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5" creationId="{F42400F7-09FA-14F7-D5F3-4541B4187262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6" creationId="{20575EB0-19CF-A377-A2FE-F4D119E8F8C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6" creationId="{F1CFB80D-0ED2-C4BE-A3D4-1910775BE93E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7" creationId="{05593096-9FC5-DB48-04DC-C2E00E50A2A6}"/>
          </ac:spMkLst>
        </pc:spChg>
        <pc:spChg chg="add del mod">
          <ac:chgData name="Huy Pham" userId="918db3a1909f15e0" providerId="LiveId" clId="{A998BD2D-FD24-435C-AC1F-B51A344661C7}" dt="2024-06-12T09:30:06.708" v="5358" actId="21"/>
          <ac:spMkLst>
            <pc:docMk/>
            <pc:sldMk cId="1946691323" sldId="475"/>
            <ac:spMk id="38" creationId="{9DB0BA6A-BCB3-32AF-833E-3B866DB903E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9" creationId="{7B7AAB1A-D05F-9E7F-7570-B8E73CFECAFB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0" creationId="{0170E3C2-CCA2-3BF5-E43A-B52102F3F4AD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1" creationId="{B06BDE20-B229-54D5-D920-F0F6FE87FB86}"/>
          </ac:spMkLst>
        </pc:spChg>
        <pc:spChg chg="add del mod">
          <ac:chgData name="Huy Pham" userId="918db3a1909f15e0" providerId="LiveId" clId="{A998BD2D-FD24-435C-AC1F-B51A344661C7}" dt="2024-05-07T00:30:00.213" v="1529" actId="21"/>
          <ac:spMkLst>
            <pc:docMk/>
            <pc:sldMk cId="1946691323" sldId="475"/>
            <ac:spMk id="42" creationId="{A930265E-3F99-D577-C8E4-47C959B5E7B0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42" creationId="{D07E094B-8F3F-5BBC-8CD0-11B98A78BF8A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3" creationId="{D6499E49-2D9B-478F-A8F9-3FFB61598EC6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4" creationId="{29543BBD-7FA9-4FE4-7DEF-CD2642B4CDF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5" creationId="{A46F494D-6E24-47FB-F154-53178856436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6" creationId="{890E1E30-FBF8-F7E3-237F-EEAAD6788C3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7" creationId="{0F1DEB6A-E425-438D-AA8B-5D5F96E42BCF}"/>
          </ac:spMkLst>
        </pc:spChg>
        <pc:spChg chg="add mod">
          <ac:chgData name="Huy Pham" userId="918db3a1909f15e0" providerId="LiveId" clId="{A998BD2D-FD24-435C-AC1F-B51A344661C7}" dt="2024-05-09T07:28:15.088" v="3498" actId="1076"/>
          <ac:spMkLst>
            <pc:docMk/>
            <pc:sldMk cId="1946691323" sldId="475"/>
            <ac:spMk id="49" creationId="{FEC8A5FE-434F-B896-4E10-86BEE0286A2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1" creationId="{CD0E1698-3EFF-2252-55A0-68D6B5EF852A}"/>
          </ac:spMkLst>
        </pc:spChg>
        <pc:spChg chg="add del mod">
          <ac:chgData name="Huy Pham" userId="918db3a1909f15e0" providerId="LiveId" clId="{A998BD2D-FD24-435C-AC1F-B51A344661C7}" dt="2024-06-13T07:18:46.935" v="5505" actId="21"/>
          <ac:spMkLst>
            <pc:docMk/>
            <pc:sldMk cId="1946691323" sldId="475"/>
            <ac:spMk id="7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18:47.268" v="5506"/>
          <ac:spMkLst>
            <pc:docMk/>
            <pc:sldMk cId="1946691323" sldId="475"/>
            <ac:spMk id="80" creationId="{A930265E-3F99-D577-C8E4-47C959B5E7B0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100" creationId="{D6319FC5-090C-48D7-1256-52327ECD482F}"/>
          </ac:spMkLst>
        </pc:spChg>
        <pc:spChg chg="add del mod">
          <ac:chgData name="Huy Pham" userId="918db3a1909f15e0" providerId="LiveId" clId="{A998BD2D-FD24-435C-AC1F-B51A344661C7}" dt="2024-06-13T07:17:24.673" v="5388" actId="21"/>
          <ac:spMkLst>
            <pc:docMk/>
            <pc:sldMk cId="1946691323" sldId="475"/>
            <ac:spMk id="10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7" creationId="{3B36498B-F6AE-E19A-BF5B-FAF3A0D1C74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8" creationId="{ECBC3C9A-6875-A2E0-3793-2C68B3716B1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9" creationId="{32A69C25-A736-E6CD-F75E-9E0A6E63D7F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0" creationId="{24D0D441-7CD3-301E-5961-408BF0340D6F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1" creationId="{BF3CC0FE-BAE4-B092-19AA-EBD815855299}"/>
          </ac:spMkLst>
        </pc:spChg>
        <pc:spChg chg="add mod">
          <ac:chgData name="Huy Pham" userId="918db3a1909f15e0" providerId="LiveId" clId="{A998BD2D-FD24-435C-AC1F-B51A344661C7}" dt="2024-05-07T00:31:15.483" v="1548" actId="1076"/>
          <ac:spMkLst>
            <pc:docMk/>
            <pc:sldMk cId="1946691323" sldId="475"/>
            <ac:spMk id="112" creationId="{93BBD8EA-FC2E-9312-E089-A7D90805D8CA}"/>
          </ac:spMkLst>
        </pc:spChg>
        <pc:spChg chg="add mod">
          <ac:chgData name="Huy Pham" userId="918db3a1909f15e0" providerId="LiveId" clId="{A998BD2D-FD24-435C-AC1F-B51A344661C7}" dt="2024-05-09T07:27:04.047" v="3443" actId="1035"/>
          <ac:spMkLst>
            <pc:docMk/>
            <pc:sldMk cId="1946691323" sldId="475"/>
            <ac:spMk id="117" creationId="{7CE319A4-2233-CAB1-8AF0-25EB708ECE91}"/>
          </ac:spMkLst>
        </pc:spChg>
        <pc:spChg chg="mod">
          <ac:chgData name="Huy Pham" userId="918db3a1909f15e0" providerId="LiveId" clId="{A998BD2D-FD24-435C-AC1F-B51A344661C7}" dt="2024-05-07T00:15:25.975" v="1159" actId="14100"/>
          <ac:spMkLst>
            <pc:docMk/>
            <pc:sldMk cId="1946691323" sldId="475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7T00:15:21.161" v="1158" actId="1038"/>
          <ac:spMkLst>
            <pc:docMk/>
            <pc:sldMk cId="1946691323" sldId="475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7T00:15:08.859" v="1154" actId="14100"/>
          <ac:spMkLst>
            <pc:docMk/>
            <pc:sldMk cId="1946691323" sldId="475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5-07T00:16:10.349" v="1240"/>
          <ac:graphicFrameMkLst>
            <pc:docMk/>
            <pc:sldMk cId="1946691323" sldId="475"/>
            <ac:graphicFrameMk id="12" creationId="{B2656968-4692-D90D-B154-12F0935B97D2}"/>
          </ac:graphicFrameMkLst>
        </pc:graphicFrameChg>
        <pc:graphicFrameChg chg="add del mod">
          <ac:chgData name="Huy Pham" userId="918db3a1909f15e0" providerId="LiveId" clId="{A998BD2D-FD24-435C-AC1F-B51A344661C7}" dt="2024-05-07T00:16:27.542" v="1246"/>
          <ac:graphicFrameMkLst>
            <pc:docMk/>
            <pc:sldMk cId="1946691323" sldId="475"/>
            <ac:graphicFrameMk id="16" creationId="{3C9A36C9-0889-7721-AC85-CDF5F1E3FDA4}"/>
          </ac:graphicFrameMkLst>
        </pc:graphicFrameChg>
        <pc:graphicFrameChg chg="add del mod">
          <ac:chgData name="Huy Pham" userId="918db3a1909f15e0" providerId="LiveId" clId="{A998BD2D-FD24-435C-AC1F-B51A344661C7}" dt="2024-05-07T00:16:36.559" v="1251"/>
          <ac:graphicFrameMkLst>
            <pc:docMk/>
            <pc:sldMk cId="1946691323" sldId="475"/>
            <ac:graphicFrameMk id="17" creationId="{6EECAD60-B143-D186-F828-9D9F9C00E939}"/>
          </ac:graphicFrameMkLst>
        </pc:graphicFrameChg>
        <pc:graphicFrameChg chg="add del mod">
          <ac:chgData name="Huy Pham" userId="918db3a1909f15e0" providerId="LiveId" clId="{A998BD2D-FD24-435C-AC1F-B51A344661C7}" dt="2024-05-07T00:18:39.999" v="1273"/>
          <ac:graphicFrameMkLst>
            <pc:docMk/>
            <pc:sldMk cId="1946691323" sldId="475"/>
            <ac:graphicFrameMk id="48" creationId="{17A66F61-09EC-96E8-1A9E-97F3C5995F59}"/>
          </ac:graphicFrameMkLst>
        </pc:graphicFrameChg>
        <pc:picChg chg="add del mod">
          <ac:chgData name="Huy Pham" userId="918db3a1909f15e0" providerId="LiveId" clId="{A998BD2D-FD24-435C-AC1F-B51A344661C7}" dt="2024-05-07T03:26:07.083" v="2991" actId="478"/>
          <ac:picMkLst>
            <pc:docMk/>
            <pc:sldMk cId="1946691323" sldId="475"/>
            <ac:picMk id="49" creationId="{4627D7B1-3F9C-6C85-6028-B459066C9B9F}"/>
          </ac:picMkLst>
        </pc:pic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8" creationId="{EDCA5D82-7AF4-C601-20B5-9E2D635CC470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9" creationId="{F873536E-99ED-B62B-15F2-579D706237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0" creationId="{80632A25-946F-15A8-6D1D-1D3C07B5712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1" creationId="{4CBA2467-E469-E26F-612E-76C8DCAFF8D3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2" creationId="{2E2987CE-3D73-81B8-D2B3-5D0F50D3D63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7" creationId="{FD773CE9-A0B4-ECBE-0822-98D7746D828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8" creationId="{0C4A858E-9CC7-E296-8400-6B2A89AF7A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9" creationId="{D9D717F1-989B-4D71-74AE-CA268E0298A1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0" creationId="{3CE5C225-D3D9-4D3F-862C-FBA94DBE49A9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1" creationId="{3B6E947D-C6F1-8B41-EBC9-34890EFB0C1F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2" creationId="{F1814C71-ADE4-BF1B-2030-55E92E5D2A5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3" creationId="{779D951B-9E50-0661-209E-E3191C4BDFF6}"/>
          </ac:cxnSpMkLst>
        </pc:cxnChg>
        <pc:cxnChg chg="add del mod">
          <ac:chgData name="Huy Pham" userId="918db3a1909f15e0" providerId="LiveId" clId="{A998BD2D-FD24-435C-AC1F-B51A344661C7}" dt="2024-06-13T07:18:36.452" v="5488" actId="21"/>
          <ac:cxnSpMkLst>
            <pc:docMk/>
            <pc:sldMk cId="1946691323" sldId="475"/>
            <ac:cxnSpMk id="34" creationId="{73EB8747-B619-D271-EDC3-7F442DC5DC77}"/>
          </ac:cxnSpMkLst>
        </pc:cxnChg>
        <pc:cxnChg chg="add mod">
          <ac:chgData name="Huy Pham" userId="918db3a1909f15e0" providerId="LiveId" clId="{A998BD2D-FD24-435C-AC1F-B51A344661C7}" dt="2024-05-07T00:26:33.228" v="1455" actId="1037"/>
          <ac:cxnSpMkLst>
            <pc:docMk/>
            <pc:sldMk cId="1946691323" sldId="475"/>
            <ac:cxnSpMk id="35" creationId="{7A19E21C-103B-423A-9052-8264187A3D93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3T07:19:14.277" v="5510" actId="208"/>
          <ac:cxnSpMkLst>
            <pc:docMk/>
            <pc:sldMk cId="1946691323" sldId="475"/>
            <ac:cxnSpMk id="65" creationId="{A26B951A-33D0-1304-4A9C-AB011D855115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3T07:19:09.144" v="5509" actId="208"/>
          <ac:cxnSpMkLst>
            <pc:docMk/>
            <pc:sldMk cId="1946691323" sldId="475"/>
            <ac:cxnSpMk id="70" creationId="{2ABDEC90-9E01-F0D2-6290-1EA7CE0AF6AD}"/>
          </ac:cxnSpMkLst>
        </pc:cxnChg>
        <pc:cxnChg chg="add mod">
          <ac:chgData name="Huy Pham" userId="918db3a1909f15e0" providerId="LiveId" clId="{A998BD2D-FD24-435C-AC1F-B51A344661C7}" dt="2024-06-13T07:19:22.358" v="5511" actId="208"/>
          <ac:cxnSpMkLst>
            <pc:docMk/>
            <pc:sldMk cId="1946691323" sldId="475"/>
            <ac:cxnSpMk id="73" creationId="{3F7F9091-4EC1-32C0-F729-27B40FE34B0D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6-13T07:18:51.245" v="5508" actId="1038"/>
          <ac:cxnSpMkLst>
            <pc:docMk/>
            <pc:sldMk cId="1946691323" sldId="475"/>
            <ac:cxnSpMk id="77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18:15.432" v="5455"/>
          <ac:cxnSpMkLst>
            <pc:docMk/>
            <pc:sldMk cId="1946691323" sldId="475"/>
            <ac:cxnSpMk id="78" creationId="{086C10EF-7AE2-731B-8B54-F0CA288E7AC9}"/>
          </ac:cxnSpMkLst>
        </pc:cxnChg>
        <pc:cxnChg chg="add mod">
          <ac:chgData name="Huy Pham" userId="918db3a1909f15e0" providerId="LiveId" clId="{A998BD2D-FD24-435C-AC1F-B51A344661C7}" dt="2024-06-13T07:18:36.808" v="5489"/>
          <ac:cxnSpMkLst>
            <pc:docMk/>
            <pc:sldMk cId="1946691323" sldId="475"/>
            <ac:cxnSpMk id="79" creationId="{73EB8747-B619-D271-EDC3-7F442DC5DC77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2" creationId="{9572767C-DB9F-2C8C-2CDB-592925C23EF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5" creationId="{89016D6C-9FC5-E3C6-4353-0EF39CB3F198}"/>
          </ac:cxnSpMkLst>
        </pc:cxnChg>
        <pc:cxnChg chg="add del mod">
          <ac:chgData name="Huy Pham" userId="918db3a1909f15e0" providerId="LiveId" clId="{A998BD2D-FD24-435C-AC1F-B51A344661C7}" dt="2024-06-13T07:18:14.748" v="5454" actId="21"/>
          <ac:cxnSpMkLst>
            <pc:docMk/>
            <pc:sldMk cId="1946691323" sldId="475"/>
            <ac:cxnSpMk id="93" creationId="{086C10EF-7AE2-731B-8B54-F0CA288E7AC9}"/>
          </ac:cxnSpMkLst>
        </pc:cxnChg>
        <pc:cxnChg chg="add del mod">
          <ac:chgData name="Huy Pham" userId="918db3a1909f15e0" providerId="LiveId" clId="{A998BD2D-FD24-435C-AC1F-B51A344661C7}" dt="2024-06-13T07:17:54.515" v="5408" actId="21"/>
          <ac:cxnSpMkLst>
            <pc:docMk/>
            <pc:sldMk cId="1946691323" sldId="475"/>
            <ac:cxnSpMk id="101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13" creationId="{57383D20-1B35-0446-A823-75C5B9EA2BB1}"/>
          </ac:cxnSpMkLst>
        </pc:cxnChg>
      </pc:sldChg>
      <pc:sldChg chg="del">
        <pc:chgData name="Huy Pham" userId="918db3a1909f15e0" providerId="LiveId" clId="{A998BD2D-FD24-435C-AC1F-B51A344661C7}" dt="2024-05-06T08:28:23.140" v="4" actId="47"/>
        <pc:sldMkLst>
          <pc:docMk/>
          <pc:sldMk cId="1216849874" sldId="476"/>
        </pc:sldMkLst>
      </pc:sldChg>
      <pc:sldChg chg="addSp delSp modSp add mod modAnim">
        <pc:chgData name="Huy Pham" userId="918db3a1909f15e0" providerId="LiveId" clId="{A998BD2D-FD24-435C-AC1F-B51A344661C7}" dt="2024-06-13T07:23:47.172" v="5550"/>
        <pc:sldMkLst>
          <pc:docMk/>
          <pc:sldMk cId="1616538543" sldId="476"/>
        </pc:sldMkLst>
        <pc:spChg chg="mod">
          <ac:chgData name="Huy Pham" userId="918db3a1909f15e0" providerId="LiveId" clId="{A998BD2D-FD24-435C-AC1F-B51A344661C7}" dt="2024-05-07T03:10:36.099" v="2618" actId="14100"/>
          <ac:spMkLst>
            <pc:docMk/>
            <pc:sldMk cId="1616538543" sldId="47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3:09:59.011" v="2606" actId="478"/>
          <ac:spMkLst>
            <pc:docMk/>
            <pc:sldMk cId="1616538543" sldId="476"/>
            <ac:spMk id="15" creationId="{C1D149EF-6BC3-8185-F436-A8A546FD14CD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60" creationId="{4946DCE0-2C74-7C95-9AF2-00EAEC6CA968}"/>
          </ac:spMkLst>
        </pc:spChg>
        <pc:spChg chg="add del mod">
          <ac:chgData name="Huy Pham" userId="918db3a1909f15e0" providerId="LiveId" clId="{A998BD2D-FD24-435C-AC1F-B51A344661C7}" dt="2024-05-07T01:35:18.718" v="2208" actId="478"/>
          <ac:spMkLst>
            <pc:docMk/>
            <pc:sldMk cId="1616538543" sldId="476"/>
            <ac:spMk id="61" creationId="{CD0E1698-3EFF-2252-55A0-68D6B5EF852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6" creationId="{17AC54E4-C1EB-6C6A-93C2-362DCFA3F7F9}"/>
          </ac:spMkLst>
        </pc:spChg>
        <pc:spChg chg="del mod">
          <ac:chgData name="Huy Pham" userId="918db3a1909f15e0" providerId="LiveId" clId="{A998BD2D-FD24-435C-AC1F-B51A344661C7}" dt="2024-05-07T03:08:30.057" v="2603" actId="478"/>
          <ac:spMkLst>
            <pc:docMk/>
            <pc:sldMk cId="1616538543" sldId="476"/>
            <ac:spMk id="88" creationId="{3729F8C8-D863-4B4E-290A-7F6F4D52C94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9" creationId="{350876AC-C262-145F-E368-B05F835EEEB3}"/>
          </ac:spMkLst>
        </pc:spChg>
        <pc:spChg chg="mod">
          <ac:chgData name="Huy Pham" userId="918db3a1909f15e0" providerId="LiveId" clId="{A998BD2D-FD24-435C-AC1F-B51A344661C7}" dt="2024-05-07T03:10:52.083" v="2620" actId="1076"/>
          <ac:spMkLst>
            <pc:docMk/>
            <pc:sldMk cId="1616538543" sldId="476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6" creationId="{98037E26-2832-0A06-6777-6AE7910EACD8}"/>
          </ac:spMkLst>
        </pc:spChg>
        <pc:spChg chg="del mod">
          <ac:chgData name="Huy Pham" userId="918db3a1909f15e0" providerId="LiveId" clId="{A998BD2D-FD24-435C-AC1F-B51A344661C7}" dt="2024-05-07T03:06:44.645" v="2574" actId="21"/>
          <ac:spMkLst>
            <pc:docMk/>
            <pc:sldMk cId="1616538543" sldId="476"/>
            <ac:spMk id="98" creationId="{3A2F118F-E1B2-74F1-F45A-43DBDA90647B}"/>
          </ac:spMkLst>
        </pc:spChg>
        <pc:spChg chg="del mod">
          <ac:chgData name="Huy Pham" userId="918db3a1909f15e0" providerId="LiveId" clId="{A998BD2D-FD24-435C-AC1F-B51A344661C7}" dt="2024-05-07T01:37:31.090" v="2236" actId="21"/>
          <ac:spMkLst>
            <pc:docMk/>
            <pc:sldMk cId="1616538543" sldId="476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23.618" v="2993" actId="478"/>
          <ac:spMkLst>
            <pc:docMk/>
            <pc:sldMk cId="1616538543" sldId="476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2" creationId="{9EFD81FB-2B25-99E3-9BCA-6E0E817E0EB6}"/>
          </ac:spMkLst>
        </pc:spChg>
        <pc:spChg chg="add del mod">
          <ac:chgData name="Huy Pham" userId="918db3a1909f15e0" providerId="LiveId" clId="{A998BD2D-FD24-435C-AC1F-B51A344661C7}" dt="2024-05-07T03:02:08.542" v="2481" actId="21"/>
          <ac:spMkLst>
            <pc:docMk/>
            <pc:sldMk cId="1616538543" sldId="476"/>
            <ac:spMk id="162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2:22.236" v="2486" actId="21"/>
          <ac:spMkLst>
            <pc:docMk/>
            <pc:sldMk cId="1616538543" sldId="476"/>
            <ac:spMk id="230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3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3:57.832" v="2508" actId="21"/>
          <ac:spMkLst>
            <pc:docMk/>
            <pc:sldMk cId="1616538543" sldId="476"/>
            <ac:spMk id="234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5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6" creationId="{17AC54E4-C1EB-6C6A-93C2-362DCFA3F7F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7" creationId="{350876AC-C262-145F-E368-B05F835EEE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8" creationId="{35E0148A-B26B-5AC7-93AD-CEC043AE86A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9" creationId="{7C03C92F-A69E-3473-EF2E-6238C888A770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0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1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2" creationId="{5F51514F-06DA-4ECB-5735-99FD160349B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3" creationId="{F53465CA-705A-F711-FFF1-6D7E7CAFC49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4" creationId="{0BA6CE22-2375-C7BB-2B9C-586A34835966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5" creationId="{3A2F118F-E1B2-74F1-F45A-43DBDA90647B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6" creationId="{60F1244D-4136-B6F0-6EEB-548680D9AC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7" creationId="{6785E2E1-60DC-9AFA-FA58-5A11A3D4B45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8" creationId="{063F7EB7-6E53-ADDD-C922-CCBFFCF4A7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9" creationId="{6925ECCE-3759-2AB7-4092-2D86B3E6244D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0" creationId="{5D36C408-55D7-4E68-08DC-4E7F3C79C9B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1" creationId="{A61073AB-CCC2-AFAB-E3E6-373920ECC35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2" creationId="{497598CB-AA6E-6D4B-6AA3-ACB6C8F18203}"/>
          </ac:spMkLst>
        </pc:spChg>
        <pc:spChg chg="add mod">
          <ac:chgData name="Huy Pham" userId="918db3a1909f15e0" providerId="LiveId" clId="{A998BD2D-FD24-435C-AC1F-B51A344661C7}" dt="2024-05-07T03:10:33.065" v="2617" actId="1076"/>
          <ac:spMkLst>
            <pc:docMk/>
            <pc:sldMk cId="1616538543" sldId="476"/>
            <ac:spMk id="255" creationId="{378B4D5C-E159-B7F6-621D-568835490A4D}"/>
          </ac:spMkLst>
        </pc:spChg>
        <pc:spChg chg="add del mod">
          <ac:chgData name="Huy Pham" userId="918db3a1909f15e0" providerId="LiveId" clId="{A998BD2D-FD24-435C-AC1F-B51A344661C7}" dt="2024-05-07T03:12:19.798" v="2646" actId="478"/>
          <ac:spMkLst>
            <pc:docMk/>
            <pc:sldMk cId="1616538543" sldId="476"/>
            <ac:spMk id="257" creationId="{580EC4DB-FAFD-EB75-0EA9-903CBEC37306}"/>
          </ac:spMkLst>
        </pc:spChg>
        <pc:spChg chg="add mod">
          <ac:chgData name="Huy Pham" userId="918db3a1909f15e0" providerId="LiveId" clId="{A998BD2D-FD24-435C-AC1F-B51A344661C7}" dt="2024-06-13T07:23:24.183" v="5540" actId="2711"/>
          <ac:spMkLst>
            <pc:docMk/>
            <pc:sldMk cId="1616538543" sldId="476"/>
            <ac:spMk id="260" creationId="{5CC567E8-1EFD-2AA7-C48A-C2A1DAB013D9}"/>
          </ac:spMkLst>
        </pc:spChg>
        <pc:spChg chg="add mod">
          <ac:chgData name="Huy Pham" userId="918db3a1909f15e0" providerId="LiveId" clId="{A998BD2D-FD24-435C-AC1F-B51A344661C7}" dt="2024-06-13T07:23:29.151" v="5546" actId="1035"/>
          <ac:spMkLst>
            <pc:docMk/>
            <pc:sldMk cId="1616538543" sldId="476"/>
            <ac:spMk id="263" creationId="{E1721326-6B7B-DA23-9126-FBC3AD0E1A8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6" creationId="{0B5B4502-B638-6A67-2531-6AA479E06816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9" creationId="{66E31DC8-E9A3-C3F4-511B-B7DD4EF145C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70" creationId="{0FD089E8-1A60-AD12-18F6-FDCD7BDAE4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1" creationId="{74B64F1A-7083-7D22-C8D4-A96878F4E392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2" creationId="{DFB3FF97-62D8-08D7-3A61-68FC9856F568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3" creationId="{2265CDCB-17AF-5326-6BD3-5C50A33C29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4" creationId="{8CA3F1AA-5082-ECB4-2AAA-2B60F157363C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5" creationId="{CC0E9143-EA0A-BBBE-976C-06350E6ACB0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6" creationId="{3EE910EB-B4C0-EF75-D50A-7A0437E6CE4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7" creationId="{C4841E6E-B286-8CBF-8415-386D6306F85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8" creationId="{B5DA480D-EE9B-107D-54A9-177663E2A975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9" creationId="{48846AC7-0333-84CC-D9AF-CA2F443CF6F8}"/>
          </ac:spMkLst>
        </pc:spChg>
        <pc:graphicFrameChg chg="add del mod">
          <ac:chgData name="Huy Pham" userId="918db3a1909f15e0" providerId="LiveId" clId="{A998BD2D-FD24-435C-AC1F-B51A344661C7}" dt="2024-05-07T03:10:00.480" v="2609"/>
          <ac:graphicFrameMkLst>
            <pc:docMk/>
            <pc:sldMk cId="1616538543" sldId="476"/>
            <ac:graphicFrameMk id="253" creationId="{38F78ED1-60DA-171D-AA37-E7AF31CED79C}"/>
          </ac:graphicFrameMkLst>
        </pc:graphicFrameChg>
        <pc:graphicFrameChg chg="add del mod">
          <ac:chgData name="Huy Pham" userId="918db3a1909f15e0" providerId="LiveId" clId="{A998BD2D-FD24-435C-AC1F-B51A344661C7}" dt="2024-05-07T03:11:48.122" v="2630"/>
          <ac:graphicFrameMkLst>
            <pc:docMk/>
            <pc:sldMk cId="1616538543" sldId="476"/>
            <ac:graphicFrameMk id="258" creationId="{27C54A57-AB06-2492-F105-AC725312274A}"/>
          </ac:graphicFrameMkLst>
        </pc:graphicFrameChg>
        <pc:graphicFrameChg chg="add del mod">
          <ac:chgData name="Huy Pham" userId="918db3a1909f15e0" providerId="LiveId" clId="{A998BD2D-FD24-435C-AC1F-B51A344661C7}" dt="2024-05-07T03:11:57.692" v="2636"/>
          <ac:graphicFrameMkLst>
            <pc:docMk/>
            <pc:sldMk cId="1616538543" sldId="476"/>
            <ac:graphicFrameMk id="261" creationId="{57B50108-8193-A563-72B3-DE677E7EDBFC}"/>
          </ac:graphicFrameMkLst>
        </pc:graphicFrameChg>
        <pc:graphicFrameChg chg="add del mod">
          <ac:chgData name="Huy Pham" userId="918db3a1909f15e0" providerId="LiveId" clId="{A998BD2D-FD24-435C-AC1F-B51A344661C7}" dt="2024-05-07T03:12:15.448" v="2642"/>
          <ac:graphicFrameMkLst>
            <pc:docMk/>
            <pc:sldMk cId="1616538543" sldId="476"/>
            <ac:graphicFrameMk id="264" creationId="{0EF58B72-E639-BA64-6801-8B64D8223CBF}"/>
          </ac:graphicFrameMkLst>
        </pc:graphicFrameChg>
        <pc:graphicFrameChg chg="add del mod">
          <ac:chgData name="Huy Pham" userId="918db3a1909f15e0" providerId="LiveId" clId="{A998BD2D-FD24-435C-AC1F-B51A344661C7}" dt="2024-05-07T03:12:28.889" v="2649"/>
          <ac:graphicFrameMkLst>
            <pc:docMk/>
            <pc:sldMk cId="1616538543" sldId="476"/>
            <ac:graphicFrameMk id="267" creationId="{8F103B70-DB63-BA5F-983A-27D41F9BDA63}"/>
          </ac:graphicFrameMkLst>
        </pc:graphicFrameChg>
        <pc:picChg chg="add del mod">
          <ac:chgData name="Huy Pham" userId="918db3a1909f15e0" providerId="LiveId" clId="{A998BD2D-FD24-435C-AC1F-B51A344661C7}" dt="2024-05-07T01:34:47.178" v="2197" actId="478"/>
          <ac:picMkLst>
            <pc:docMk/>
            <pc:sldMk cId="1616538543" sldId="476"/>
            <ac:picMk id="146" creationId="{CFC1D72B-8044-B4D7-76AF-0C05BDB2EC5E}"/>
          </ac:picMkLst>
        </pc:picChg>
        <pc:picChg chg="add mod">
          <ac:chgData name="Huy Pham" userId="918db3a1909f15e0" providerId="LiveId" clId="{A998BD2D-FD24-435C-AC1F-B51A344661C7}" dt="2024-05-07T03:10:48.289" v="2619" actId="1076"/>
          <ac:picMkLst>
            <pc:docMk/>
            <pc:sldMk cId="1616538543" sldId="476"/>
            <ac:picMk id="155" creationId="{75C2AF4C-2C81-EE23-35F2-C1D834D2A204}"/>
          </ac:picMkLst>
        </pc:picChg>
        <pc:picChg chg="add del mod">
          <ac:chgData name="Huy Pham" userId="918db3a1909f15e0" providerId="LiveId" clId="{A998BD2D-FD24-435C-AC1F-B51A344661C7}" dt="2024-05-07T03:08:27.071" v="2602" actId="478"/>
          <ac:picMkLst>
            <pc:docMk/>
            <pc:sldMk cId="1616538543" sldId="476"/>
            <ac:picMk id="156" creationId="{04C1325E-3FD7-9B72-3BA8-CB9710809220}"/>
          </ac:picMkLst>
        </pc:picChg>
        <pc:cxnChg chg="add del mod">
          <ac:chgData name="Huy Pham" userId="918db3a1909f15e0" providerId="LiveId" clId="{A998BD2D-FD24-435C-AC1F-B51A344661C7}" dt="2024-05-07T01:36:55.460" v="2223" actId="21"/>
          <ac:cxnSpMkLst>
            <pc:docMk/>
            <pc:sldMk cId="1616538543" sldId="476"/>
            <ac:cxnSpMk id="25" creationId="{6B29150D-C164-DDB5-0A06-B64DAE298765}"/>
          </ac:cxnSpMkLst>
        </pc:cxnChg>
        <pc:cxnChg chg="add del mod">
          <ac:chgData name="Huy Pham" userId="918db3a1909f15e0" providerId="LiveId" clId="{A998BD2D-FD24-435C-AC1F-B51A344661C7}" dt="2024-05-07T01:37:07.998" v="2231" actId="21"/>
          <ac:cxnSpMkLst>
            <pc:docMk/>
            <pc:sldMk cId="1616538543" sldId="476"/>
            <ac:cxnSpMk id="26" creationId="{A28ADA05-C41F-36A8-1531-A4C87D0F8DD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29" creationId="{098DE9C0-FC07-4999-03EA-0F3641E04A1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5" creationId="{DD3F3799-CAEB-E9A8-6202-DDB2B5B0626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6" creationId="{02DBBCF6-AF74-51A2-F127-4080B85D63E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7" creationId="{BCBB9CA8-E8A4-AD35-D8A6-DEDB19DB6CB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8" creationId="{DBD1A3BD-B3F7-63E9-0EA9-7A0C6D47EDA2}"/>
          </ac:cxnSpMkLst>
        </pc:cxnChg>
        <pc:cxnChg chg="del mod">
          <ac:chgData name="Huy Pham" userId="918db3a1909f15e0" providerId="LiveId" clId="{A998BD2D-FD24-435C-AC1F-B51A344661C7}" dt="2024-05-07T01:40:29.061" v="2277" actId="21"/>
          <ac:cxnSpMkLst>
            <pc:docMk/>
            <pc:sldMk cId="1616538543" sldId="476"/>
            <ac:cxnSpMk id="62" creationId="{2417FE6E-065D-6423-7D3D-E33F2ECAD5E4}"/>
          </ac:cxnSpMkLst>
        </pc:cxnChg>
        <pc:cxnChg chg="del mod">
          <ac:chgData name="Huy Pham" userId="918db3a1909f15e0" providerId="LiveId" clId="{A998BD2D-FD24-435C-AC1F-B51A344661C7}" dt="2024-05-07T02:56:30.013" v="2351" actId="21"/>
          <ac:cxnSpMkLst>
            <pc:docMk/>
            <pc:sldMk cId="1616538543" sldId="476"/>
            <ac:cxnSpMk id="63" creationId="{E9FA1BDC-860D-EFC2-C373-7E170C90D2E1}"/>
          </ac:cxnSpMkLst>
        </pc:cxnChg>
        <pc:cxnChg chg="del mod">
          <ac:chgData name="Huy Pham" userId="918db3a1909f15e0" providerId="LiveId" clId="{A998BD2D-FD24-435C-AC1F-B51A344661C7}" dt="2024-05-07T01:36:26.293" v="2214" actId="21"/>
          <ac:cxnSpMkLst>
            <pc:docMk/>
            <pc:sldMk cId="1616538543" sldId="476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7" creationId="{3E06E0FE-6723-2744-6EAD-530443B32B61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68" creationId="{B32FBBB1-BA12-DBE8-18C2-0B61D0679BEE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9" creationId="{A596588C-9104-218D-EC34-C41A5FDFF0DD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74" creationId="{501F37C3-B796-7E47-EAB3-4554AB6398B0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76" creationId="{E43BBA5A-19C5-9020-55E5-7CCDD64FD62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8" creationId="{12D66190-A92F-55E0-9B5B-5D947E321AC9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9" creationId="{3B639027-2270-5EEE-763D-B07B4E69B6F5}"/>
          </ac:cxnSpMkLst>
        </pc:cxnChg>
        <pc:cxnChg chg="del mod">
          <ac:chgData name="Huy Pham" userId="918db3a1909f15e0" providerId="LiveId" clId="{A998BD2D-FD24-435C-AC1F-B51A344661C7}" dt="2024-05-07T02:59:16.776" v="2401" actId="21"/>
          <ac:cxnSpMkLst>
            <pc:docMk/>
            <pc:sldMk cId="1616538543" sldId="476"/>
            <ac:cxnSpMk id="80" creationId="{0C25CEFF-0216-84B7-9B32-5E0621EDE2F8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1" creationId="{35EE2080-D741-0F75-07DB-83652FF87E6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2" creationId="{BD6629F4-448C-8112-9E01-332FC80D5CD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5" creationId="{DED06AA0-CEC4-4A77-06E5-E92F4E788E96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7" creationId="{6F2A7783-4D27-2386-DE97-5F2AF27297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90" creationId="{F628587D-6FE5-A8C5-BA47-D6BE3B84AACF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1" creationId="{E3C261C1-7DA6-811F-5E5E-EDC4162F3F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2" creationId="{0EB62EC6-4B5E-D0D5-3B55-25D4EEB8ACE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3" creationId="{543A7F25-D33B-1E7E-43D0-AC45C325BC0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4" creationId="{820F6881-41E2-61DA-0283-8E6CBC133C2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18" creationId="{37C7A516-B427-66C9-4FA9-4353C17D2E8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0" creationId="{12AE2921-9DD8-DE8A-D119-860146AE704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1" creationId="{08216373-65B1-5F85-6643-6376943819B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2" creationId="{40A62F3B-4018-3AFD-0D00-93C09AAFEE8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3" creationId="{E4D67826-5255-FDCD-1763-9BA65205622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4" creationId="{7D6D53A6-3DAA-4A29-99BC-C4F7C0D9C78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6" creationId="{355E9A4D-DC52-B279-C618-FC45360FF15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7" creationId="{317967E5-DB4A-7EF4-A6C5-0AA77DCD9A4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8" creationId="{7A39A17F-71A6-236A-9A6B-CE0E0AC397F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9" creationId="{AE053E39-E35F-973F-AF67-3DEEB0ABB97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57" creationId="{B800831C-D967-38D3-0278-0B423DE9982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0" creationId="{6B29150D-C164-DDB5-0A06-B64DAE29876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1" creationId="{A28ADA05-C41F-36A8-1531-A4C87D0F8DD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4" creationId="{60DA97EE-5C8A-B9B5-E598-6FAA68BB4AF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8" creationId="{4DB779AB-A4EB-BF1A-06EB-841C1312DF1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9" creationId="{5C094C7B-8800-8FDB-1D97-078B5B663F6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3" creationId="{9333BD37-3E0B-5068-01DA-DF84F97E150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6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9" creationId="{3F4B1B51-E4C3-0663-7806-A60A7BB6A76D}"/>
          </ac:cxnSpMkLst>
        </pc:cxnChg>
        <pc:cxnChg chg="add del mod">
          <ac:chgData name="Huy Pham" userId="918db3a1909f15e0" providerId="LiveId" clId="{A998BD2D-FD24-435C-AC1F-B51A344661C7}" dt="2024-05-07T02:52:33.987" v="2299" actId="478"/>
          <ac:cxnSpMkLst>
            <pc:docMk/>
            <pc:sldMk cId="1616538543" sldId="476"/>
            <ac:cxnSpMk id="183" creationId="{243005C4-C2C5-3396-5AAF-28747BE93AB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5" creationId="{1D5F8E15-B7AF-D94E-54F0-A7ACAAB2FEE3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6" creationId="{0A661022-7516-4EC7-1DDA-1C9F69B4681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7" creationId="{C7B68F32-CC70-3644-2F15-F8EDCB35FC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9" creationId="{B60D76D6-E7A2-2CF2-60B2-66C300D8574C}"/>
          </ac:cxnSpMkLst>
        </pc:cxnChg>
        <pc:cxnChg chg="add del mod">
          <ac:chgData name="Huy Pham" userId="918db3a1909f15e0" providerId="LiveId" clId="{A998BD2D-FD24-435C-AC1F-B51A344661C7}" dt="2024-05-07T02:59:40.993" v="2411" actId="21"/>
          <ac:cxnSpMkLst>
            <pc:docMk/>
            <pc:sldMk cId="1616538543" sldId="476"/>
            <ac:cxnSpMk id="202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03" creationId="{CB084D2B-200D-CF6C-699C-3C8F6F2C7BD8}"/>
          </ac:cxnSpMkLst>
        </pc:cxnChg>
        <pc:cxnChg chg="add del mod">
          <ac:chgData name="Huy Pham" userId="918db3a1909f15e0" providerId="LiveId" clId="{A998BD2D-FD24-435C-AC1F-B51A344661C7}" dt="2024-05-07T03:02:13.854" v="2483" actId="21"/>
          <ac:cxnSpMkLst>
            <pc:docMk/>
            <pc:sldMk cId="1616538543" sldId="476"/>
            <ac:cxnSpMk id="204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0" creationId="{B9258FB0-3162-CAA6-7107-4235FC4959C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1" creationId="{0C25CEFF-0216-84B7-9B32-5E0621EDE2F8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4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5" creationId="{68768279-E316-047F-43B8-9E4619E06AB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7" creationId="{689C3596-D2B1-3E25-93EF-1027E6B974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1" creationId="{C9E2905E-DE59-2F51-4E31-20AFDB6DB91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4" creationId="{B81E2284-0135-DD55-87CD-433279A8FCA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31" creationId="{E9FA1BDC-860D-EFC2-C373-7E170C90D2E1}"/>
          </ac:cxnSpMkLst>
        </pc:cxnChg>
      </pc:sldChg>
      <pc:sldChg chg="addSp delSp modSp add mod">
        <pc:chgData name="Huy Pham" userId="918db3a1909f15e0" providerId="LiveId" clId="{A998BD2D-FD24-435C-AC1F-B51A344661C7}" dt="2024-05-07T01:35:04.452" v="2202" actId="1076"/>
        <pc:sldMkLst>
          <pc:docMk/>
          <pc:sldMk cId="887472933" sldId="477"/>
        </pc:sldMkLst>
        <pc:picChg chg="add mod">
          <ac:chgData name="Huy Pham" userId="918db3a1909f15e0" providerId="LiveId" clId="{A998BD2D-FD24-435C-AC1F-B51A344661C7}" dt="2024-05-07T01:35:04.452" v="2202" actId="1076"/>
          <ac:picMkLst>
            <pc:docMk/>
            <pc:sldMk cId="887472933" sldId="477"/>
            <ac:picMk id="12" creationId="{A7D621F2-C9E2-35DD-1081-FACE14967F90}"/>
          </ac:picMkLst>
        </pc:picChg>
        <pc:picChg chg="del">
          <ac:chgData name="Huy Pham" userId="918db3a1909f15e0" providerId="LiveId" clId="{A998BD2D-FD24-435C-AC1F-B51A344661C7}" dt="2024-05-07T01:35:01.824" v="2200" actId="478"/>
          <ac:picMkLst>
            <pc:docMk/>
            <pc:sldMk cId="887472933" sldId="477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2.578" v="2" actId="47"/>
        <pc:sldMkLst>
          <pc:docMk/>
          <pc:sldMk cId="952062448" sldId="477"/>
        </pc:sldMkLst>
      </pc:sldChg>
      <pc:sldChg chg="add del">
        <pc:chgData name="Huy Pham" userId="918db3a1909f15e0" providerId="LiveId" clId="{A998BD2D-FD24-435C-AC1F-B51A344661C7}" dt="2024-05-07T01:29:05.681" v="2101"/>
        <pc:sldMkLst>
          <pc:docMk/>
          <pc:sldMk cId="3723633305" sldId="477"/>
        </pc:sldMkLst>
      </pc:sldChg>
      <pc:sldChg chg="del">
        <pc:chgData name="Huy Pham" userId="918db3a1909f15e0" providerId="LiveId" clId="{A998BD2D-FD24-435C-AC1F-B51A344661C7}" dt="2024-05-06T08:28:22.287" v="1" actId="47"/>
        <pc:sldMkLst>
          <pc:docMk/>
          <pc:sldMk cId="2340350699" sldId="478"/>
        </pc:sldMkLst>
      </pc:sldChg>
      <pc:sldChg chg="addSp delSp modSp add mod">
        <pc:chgData name="Huy Pham" userId="918db3a1909f15e0" providerId="LiveId" clId="{A998BD2D-FD24-435C-AC1F-B51A344661C7}" dt="2024-05-07T01:35:09.135" v="2205" actId="1076"/>
        <pc:sldMkLst>
          <pc:docMk/>
          <pc:sldMk cId="2436223218" sldId="478"/>
        </pc:sldMkLst>
        <pc:picChg chg="add mod">
          <ac:chgData name="Huy Pham" userId="918db3a1909f15e0" providerId="LiveId" clId="{A998BD2D-FD24-435C-AC1F-B51A344661C7}" dt="2024-05-07T01:35:09.135" v="2205" actId="1076"/>
          <ac:picMkLst>
            <pc:docMk/>
            <pc:sldMk cId="2436223218" sldId="478"/>
            <ac:picMk id="12" creationId="{2AC135AB-7B4C-1AC5-3452-E1835FF6DCEC}"/>
          </ac:picMkLst>
        </pc:picChg>
        <pc:picChg chg="del">
          <ac:chgData name="Huy Pham" userId="918db3a1909f15e0" providerId="LiveId" clId="{A998BD2D-FD24-435C-AC1F-B51A344661C7}" dt="2024-05-07T01:35:07.030" v="2203" actId="478"/>
          <ac:picMkLst>
            <pc:docMk/>
            <pc:sldMk cId="2436223218" sldId="478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1.749" v="0" actId="47"/>
        <pc:sldMkLst>
          <pc:docMk/>
          <pc:sldMk cId="307793428" sldId="479"/>
        </pc:sldMkLst>
      </pc:sldChg>
      <pc:sldChg chg="addSp delSp modSp add mod modAnim">
        <pc:chgData name="Huy Pham" userId="918db3a1909f15e0" providerId="LiveId" clId="{A998BD2D-FD24-435C-AC1F-B51A344661C7}" dt="2024-06-13T07:26:24.946" v="5671" actId="20577"/>
        <pc:sldMkLst>
          <pc:docMk/>
          <pc:sldMk cId="2732386747" sldId="479"/>
        </pc:sldMkLst>
        <pc:spChg chg="mod">
          <ac:chgData name="Huy Pham" userId="918db3a1909f15e0" providerId="LiveId" clId="{A998BD2D-FD24-435C-AC1F-B51A344661C7}" dt="2024-05-07T03:22:55.365" v="2865" actId="14100"/>
          <ac:spMkLst>
            <pc:docMk/>
            <pc:sldMk cId="2732386747" sldId="47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26:16.518" v="5669"/>
          <ac:spMkLst>
            <pc:docMk/>
            <pc:sldMk cId="2732386747" sldId="479"/>
            <ac:spMk id="12" creationId="{27EAC3F4-BDDC-9C7D-9EC4-A43B667F901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8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2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3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22:49.254" v="2863" actId="1076"/>
          <ac:spMkLst>
            <pc:docMk/>
            <pc:sldMk cId="2732386747" sldId="479"/>
            <ac:spMk id="47" creationId="{2AF4B707-AF8B-3AB8-BCA7-CE87F6E958F0}"/>
          </ac:spMkLst>
        </pc:spChg>
        <pc:spChg chg="add mod">
          <ac:chgData name="Huy Pham" userId="918db3a1909f15e0" providerId="LiveId" clId="{A998BD2D-FD24-435C-AC1F-B51A344661C7}" dt="2024-05-07T03:23:38.812" v="2871" actId="1076"/>
          <ac:spMkLst>
            <pc:docMk/>
            <pc:sldMk cId="2732386747" sldId="479"/>
            <ac:spMk id="48" creationId="{5811F99F-A028-A4E5-B5AE-04AAC696BE9E}"/>
          </ac:spMkLst>
        </pc:spChg>
        <pc:spChg chg="add mod">
          <ac:chgData name="Huy Pham" userId="918db3a1909f15e0" providerId="LiveId" clId="{A998BD2D-FD24-435C-AC1F-B51A344661C7}" dt="2024-06-13T07:25:29.948" v="5552" actId="1076"/>
          <ac:spMkLst>
            <pc:docMk/>
            <pc:sldMk cId="2732386747" sldId="479"/>
            <ac:spMk id="51" creationId="{3C1141FF-AC66-1D52-87FD-30A636A12FAF}"/>
          </ac:spMkLst>
        </pc:spChg>
        <pc:spChg chg="add del mod">
          <ac:chgData name="Huy Pham" userId="918db3a1909f15e0" providerId="LiveId" clId="{A998BD2D-FD24-435C-AC1F-B51A344661C7}" dt="2024-05-07T03:25:05.799" v="2971" actId="478"/>
          <ac:spMkLst>
            <pc:docMk/>
            <pc:sldMk cId="2732386747" sldId="479"/>
            <ac:spMk id="52" creationId="{E943D38B-6A66-E9AD-0E49-11E14C068876}"/>
          </ac:spMkLst>
        </pc:spChg>
        <pc:spChg chg="add mod">
          <ac:chgData name="Huy Pham" userId="918db3a1909f15e0" providerId="LiveId" clId="{A998BD2D-FD24-435C-AC1F-B51A344661C7}" dt="2024-06-13T07:26:11.271" v="5667" actId="20577"/>
          <ac:spMkLst>
            <pc:docMk/>
            <pc:sldMk cId="2732386747" sldId="479"/>
            <ac:spMk id="53" creationId="{C2517300-BA29-6378-1999-769BF6C6B3F4}"/>
          </ac:spMkLst>
        </pc:spChg>
        <pc:spChg chg="add mod">
          <ac:chgData name="Huy Pham" userId="918db3a1909f15e0" providerId="LiveId" clId="{A998BD2D-FD24-435C-AC1F-B51A344661C7}" dt="2024-06-13T07:26:24.946" v="5671" actId="20577"/>
          <ac:spMkLst>
            <pc:docMk/>
            <pc:sldMk cId="2732386747" sldId="479"/>
            <ac:spMk id="54" creationId="{670AA555-F26F-3532-FC94-E129968B6E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5" creationId="{0D2A0316-6AB5-2AC6-1D11-A1DA1C1B4831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6" creationId="{3974E4E1-4100-7A4F-9EB6-3514145B1D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7" creationId="{26C34190-FA45-931F-92F6-700830D95A82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8" creationId="{7F0EA929-0DDE-9510-C72E-503EB0DC60D7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9" creationId="{9ABF0465-23C8-D0A2-1A77-B454E369330D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0" creationId="{DEDD00A9-C969-3C9D-7667-0A60B33E8F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1" creationId="{5F331F10-7C11-9E63-8650-242989E0B7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2" creationId="{B3090231-D992-079E-93BE-55AEE65C90AF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3" creationId="{5E68B060-75F6-41F4-686B-06176B21EB1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23:10.795" v="2868" actId="1076"/>
          <ac:spMkLst>
            <pc:docMk/>
            <pc:sldMk cId="2732386747" sldId="47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32.946" v="2996" actId="478"/>
          <ac:spMkLst>
            <pc:docMk/>
            <pc:sldMk cId="2732386747" sldId="479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2" creationId="{9EFD81FB-2B25-99E3-9BCA-6E0E817E0EB6}"/>
          </ac:spMkLst>
        </pc:spChg>
        <pc:spChg chg="del mod">
          <ac:chgData name="Huy Pham" userId="918db3a1909f15e0" providerId="LiveId" clId="{A998BD2D-FD24-435C-AC1F-B51A344661C7}" dt="2024-05-07T03:18:23.285" v="2773" actId="21"/>
          <ac:spMkLst>
            <pc:docMk/>
            <pc:sldMk cId="2732386747" sldId="479"/>
            <ac:spMk id="233" creationId="{D6319FC5-090C-48D7-1256-52327ECD482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5" creationId="{EEB79599-C75E-E2F1-1474-469D41936AC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6" creationId="{17AC54E4-C1EB-6C6A-93C2-362DCFA3F7F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7" creationId="{350876AC-C262-145F-E368-B05F835EEEB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8" creationId="{35E0148A-B26B-5AC7-93AD-CEC043AE86A8}"/>
          </ac:spMkLst>
        </pc:spChg>
        <pc:spChg chg="del">
          <ac:chgData name="Huy Pham" userId="918db3a1909f15e0" providerId="LiveId" clId="{A998BD2D-FD24-435C-AC1F-B51A344661C7}" dt="2024-05-07T03:16:53.241" v="2737" actId="478"/>
          <ac:spMkLst>
            <pc:docMk/>
            <pc:sldMk cId="2732386747" sldId="479"/>
            <ac:spMk id="239" creationId="{7C03C92F-A69E-3473-EF2E-6238C888A770}"/>
          </ac:spMkLst>
        </pc:spChg>
        <pc:spChg chg="del mod">
          <ac:chgData name="Huy Pham" userId="918db3a1909f15e0" providerId="LiveId" clId="{A998BD2D-FD24-435C-AC1F-B51A344661C7}" dt="2024-05-07T03:20:41.536" v="2817" actId="21"/>
          <ac:spMkLst>
            <pc:docMk/>
            <pc:sldMk cId="2732386747" sldId="479"/>
            <ac:spMk id="240" creationId="{BB9CA8A1-4271-D7F9-B793-709A24514395}"/>
          </ac:spMkLst>
        </pc:spChg>
        <pc:spChg chg="del mod">
          <ac:chgData name="Huy Pham" userId="918db3a1909f15e0" providerId="LiveId" clId="{A998BD2D-FD24-435C-AC1F-B51A344661C7}" dt="2024-05-07T03:21:05.252" v="2828" actId="21"/>
          <ac:spMkLst>
            <pc:docMk/>
            <pc:sldMk cId="2732386747" sldId="479"/>
            <ac:spMk id="241" creationId="{F1B6D160-C957-15CA-B447-CF8B46037AB9}"/>
          </ac:spMkLst>
        </pc:spChg>
        <pc:spChg chg="del">
          <ac:chgData name="Huy Pham" userId="918db3a1909f15e0" providerId="LiveId" clId="{A998BD2D-FD24-435C-AC1F-B51A344661C7}" dt="2024-05-07T03:14:29.422" v="2686" actId="478"/>
          <ac:spMkLst>
            <pc:docMk/>
            <pc:sldMk cId="2732386747" sldId="479"/>
            <ac:spMk id="242" creationId="{5F51514F-06DA-4ECB-5735-99FD160349B5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43" creationId="{F53465CA-705A-F711-FFF1-6D7E7CAFC499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4" creationId="{0BA6CE22-2375-C7BB-2B9C-586A34835966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5" creationId="{3A2F118F-E1B2-74F1-F45A-43DBDA90647B}"/>
          </ac:spMkLst>
        </pc:spChg>
        <pc:spChg chg="del">
          <ac:chgData name="Huy Pham" userId="918db3a1909f15e0" providerId="LiveId" clId="{A998BD2D-FD24-435C-AC1F-B51A344661C7}" dt="2024-05-07T03:14:20.075" v="2680" actId="478"/>
          <ac:spMkLst>
            <pc:docMk/>
            <pc:sldMk cId="2732386747" sldId="479"/>
            <ac:spMk id="246" creationId="{60F1244D-4136-B6F0-6EEB-548680D9ACB9}"/>
          </ac:spMkLst>
        </pc:spChg>
        <pc:spChg chg="add del mod">
          <ac:chgData name="Huy Pham" userId="918db3a1909f15e0" providerId="LiveId" clId="{A998BD2D-FD24-435C-AC1F-B51A344661C7}" dt="2024-05-07T03:23:14.023" v="2869" actId="478"/>
          <ac:spMkLst>
            <pc:docMk/>
            <pc:sldMk cId="2732386747" sldId="479"/>
            <ac:spMk id="247" creationId="{6785E2E1-60DC-9AFA-FA58-5A11A3D4B458}"/>
          </ac:spMkLst>
        </pc:spChg>
        <pc:spChg chg="del mod">
          <ac:chgData name="Huy Pham" userId="918db3a1909f15e0" providerId="LiveId" clId="{A998BD2D-FD24-435C-AC1F-B51A344661C7}" dt="2024-05-07T03:21:33.971" v="2842" actId="478"/>
          <ac:spMkLst>
            <pc:docMk/>
            <pc:sldMk cId="2732386747" sldId="479"/>
            <ac:spMk id="248" creationId="{063F7EB7-6E53-ADDD-C922-CCBFFCF4A7B3}"/>
          </ac:spMkLst>
        </pc:spChg>
        <pc:spChg chg="del">
          <ac:chgData name="Huy Pham" userId="918db3a1909f15e0" providerId="LiveId" clId="{A998BD2D-FD24-435C-AC1F-B51A344661C7}" dt="2024-05-07T03:14:28.475" v="2685" actId="478"/>
          <ac:spMkLst>
            <pc:docMk/>
            <pc:sldMk cId="2732386747" sldId="479"/>
            <ac:spMk id="249" creationId="{6925ECCE-3759-2AB7-4092-2D86B3E6244D}"/>
          </ac:spMkLst>
        </pc:spChg>
        <pc:spChg chg="del">
          <ac:chgData name="Huy Pham" userId="918db3a1909f15e0" providerId="LiveId" clId="{A998BD2D-FD24-435C-AC1F-B51A344661C7}" dt="2024-05-07T03:14:47.867" v="2690" actId="478"/>
          <ac:spMkLst>
            <pc:docMk/>
            <pc:sldMk cId="2732386747" sldId="479"/>
            <ac:spMk id="250" creationId="{5D36C408-55D7-4E68-08DC-4E7F3C79C9BA}"/>
          </ac:spMkLst>
        </pc:spChg>
        <pc:spChg chg="del">
          <ac:chgData name="Huy Pham" userId="918db3a1909f15e0" providerId="LiveId" clId="{A998BD2D-FD24-435C-AC1F-B51A344661C7}" dt="2024-05-07T03:14:49.616" v="2691" actId="478"/>
          <ac:spMkLst>
            <pc:docMk/>
            <pc:sldMk cId="2732386747" sldId="479"/>
            <ac:spMk id="251" creationId="{A61073AB-CCC2-AFAB-E3E6-373920ECC35A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52" creationId="{497598CB-AA6E-6D4B-6AA3-ACB6C8F18203}"/>
          </ac:spMkLst>
        </pc:spChg>
        <pc:spChg chg="del">
          <ac:chgData name="Huy Pham" userId="918db3a1909f15e0" providerId="LiveId" clId="{A998BD2D-FD24-435C-AC1F-B51A344661C7}" dt="2024-05-07T03:22:30.806" v="2852" actId="478"/>
          <ac:spMkLst>
            <pc:docMk/>
            <pc:sldMk cId="2732386747" sldId="479"/>
            <ac:spMk id="255" creationId="{378B4D5C-E159-B7F6-621D-568835490A4D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0" creationId="{5CC567E8-1EFD-2AA7-C48A-C2A1DAB013D9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3" creationId="{E1721326-6B7B-DA23-9126-FBC3AD0E1A8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6" creationId="{0B5B4502-B638-6A67-2531-6AA479E06816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9" creationId="{66E31DC8-E9A3-C3F4-511B-B7DD4EF145C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70" creationId="{0FD089E8-1A60-AD12-18F6-FDCD7BDAE40F}"/>
          </ac:spMkLst>
        </pc:spChg>
        <pc:graphicFrameChg chg="add del mod">
          <ac:chgData name="Huy Pham" userId="918db3a1909f15e0" providerId="LiveId" clId="{A998BD2D-FD24-435C-AC1F-B51A344661C7}" dt="2024-05-07T03:22:31.925" v="2855"/>
          <ac:graphicFrameMkLst>
            <pc:docMk/>
            <pc:sldMk cId="2732386747" sldId="479"/>
            <ac:graphicFrameMk id="45" creationId="{69912CBB-83DB-478C-B9C1-F1BA8FD4D292}"/>
          </ac:graphicFrameMkLst>
        </pc:graphicFrameChg>
        <pc:picChg chg="add del mod">
          <ac:chgData name="Huy Pham" userId="918db3a1909f15e0" providerId="LiveId" clId="{A998BD2D-FD24-435C-AC1F-B51A344661C7}" dt="2024-05-07T03:21:37.584" v="2844" actId="478"/>
          <ac:picMkLst>
            <pc:docMk/>
            <pc:sldMk cId="2732386747" sldId="479"/>
            <ac:picMk id="29" creationId="{D82C65D7-6BD1-250B-725C-D0A51209F261}"/>
          </ac:picMkLst>
        </pc:picChg>
        <pc:picChg chg="mod">
          <ac:chgData name="Huy Pham" userId="918db3a1909f15e0" providerId="LiveId" clId="{A998BD2D-FD24-435C-AC1F-B51A344661C7}" dt="2024-05-07T03:23:07.637" v="2867" actId="1076"/>
          <ac:picMkLst>
            <pc:docMk/>
            <pc:sldMk cId="2732386747" sldId="479"/>
            <ac:picMk id="155" creationId="{75C2AF4C-2C81-EE23-35F2-C1D834D2A204}"/>
          </ac:picMkLst>
        </pc:pic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8" creationId="{B5DDC822-2889-DD60-9BEA-35719ED5118F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" creationId="{8B8D4BA2-7FAA-2951-9922-C5C80FA0580A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4" creationId="{C9E9FD3E-CE09-FFBA-9181-417CE337A047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36" creationId="{FC316798-7D6E-FA9E-AEF5-27B1B1B4D27B}"/>
          </ac:cxnSpMkLst>
        </pc:cxnChg>
        <pc:cxnChg chg="add mod">
          <ac:chgData name="Huy Pham" userId="918db3a1909f15e0" providerId="LiveId" clId="{A998BD2D-FD24-435C-AC1F-B51A344661C7}" dt="2024-05-07T03:24:07.307" v="2876" actId="14100"/>
          <ac:cxnSpMkLst>
            <pc:docMk/>
            <pc:sldMk cId="2732386747" sldId="479"/>
            <ac:cxnSpMk id="49" creationId="{1A500A82-C647-F2D7-EA57-CE1CCE958E7E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57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0" creationId="{6B29150D-C164-DDB5-0A06-B64DAE298765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1" creationId="{A28ADA05-C41F-36A8-1531-A4C87D0F8DD5}"/>
          </ac:cxnSpMkLst>
        </pc:cxnChg>
        <pc:cxnChg chg="del">
          <ac:chgData name="Huy Pham" userId="918db3a1909f15e0" providerId="LiveId" clId="{A998BD2D-FD24-435C-AC1F-B51A344661C7}" dt="2024-05-07T03:14:16.539" v="2677" actId="478"/>
          <ac:cxnSpMkLst>
            <pc:docMk/>
            <pc:sldMk cId="2732386747" sldId="479"/>
            <ac:cxnSpMk id="164" creationId="{60DA97EE-5C8A-B9B5-E598-6FAA68BB4AFA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68" creationId="{4DB779AB-A4EB-BF1A-06EB-841C1312DF1C}"/>
          </ac:cxnSpMkLst>
        </pc:cxnChg>
        <pc:cxnChg chg="del">
          <ac:chgData name="Huy Pham" userId="918db3a1909f15e0" providerId="LiveId" clId="{A998BD2D-FD24-435C-AC1F-B51A344661C7}" dt="2024-05-07T03:14:27.609" v="2684" actId="478"/>
          <ac:cxnSpMkLst>
            <pc:docMk/>
            <pc:sldMk cId="2732386747" sldId="479"/>
            <ac:cxnSpMk id="169" creationId="{5C094C7B-8800-8FDB-1D97-078B5B663F67}"/>
          </ac:cxnSpMkLst>
        </pc:cxnChg>
        <pc:cxnChg chg="add 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73" creationId="{9333BD37-3E0B-5068-01DA-DF84F97E150D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76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3:14:31.906" v="2688" actId="478"/>
          <ac:cxnSpMkLst>
            <pc:docMk/>
            <pc:sldMk cId="2732386747" sldId="479"/>
            <ac:cxnSpMk id="179" creationId="{3F4B1B51-E4C3-0663-7806-A60A7BB6A76D}"/>
          </ac:cxnSpMkLst>
        </pc:cxnChg>
        <pc:cxnChg chg="del">
          <ac:chgData name="Huy Pham" userId="918db3a1909f15e0" providerId="LiveId" clId="{A998BD2D-FD24-435C-AC1F-B51A344661C7}" dt="2024-05-07T03:14:14.136" v="2676" actId="478"/>
          <ac:cxnSpMkLst>
            <pc:docMk/>
            <pc:sldMk cId="2732386747" sldId="479"/>
            <ac:cxnSpMk id="195" creationId="{1D5F8E15-B7AF-D94E-54F0-A7ACAAB2FEE3}"/>
          </ac:cxnSpMkLst>
        </pc:cxnChg>
        <pc:cxnChg chg="del">
          <ac:chgData name="Huy Pham" userId="918db3a1909f15e0" providerId="LiveId" clId="{A998BD2D-FD24-435C-AC1F-B51A344661C7}" dt="2024-05-07T03:14:19.284" v="2679" actId="478"/>
          <ac:cxnSpMkLst>
            <pc:docMk/>
            <pc:sldMk cId="2732386747" sldId="479"/>
            <ac:cxnSpMk id="196" creationId="{0A661022-7516-4EC7-1DDA-1C9F69B46811}"/>
          </ac:cxnSpMkLst>
        </pc:cxnChg>
        <pc:cxnChg chg="del mod">
          <ac:chgData name="Huy Pham" userId="918db3a1909f15e0" providerId="LiveId" clId="{A998BD2D-FD24-435C-AC1F-B51A344661C7}" dt="2024-05-07T03:17:11.085" v="2739" actId="478"/>
          <ac:cxnSpMkLst>
            <pc:docMk/>
            <pc:sldMk cId="2732386747" sldId="479"/>
            <ac:cxnSpMk id="197" creationId="{C7B68F32-CC70-3644-2F15-F8EDCB35FC9E}"/>
          </ac:cxnSpMkLst>
        </pc:cxnChg>
        <pc:cxnChg chg="del">
          <ac:chgData name="Huy Pham" userId="918db3a1909f15e0" providerId="LiveId" clId="{A998BD2D-FD24-435C-AC1F-B51A344661C7}" dt="2024-05-07T03:14:21.134" v="2681" actId="478"/>
          <ac:cxnSpMkLst>
            <pc:docMk/>
            <pc:sldMk cId="2732386747" sldId="479"/>
            <ac:cxnSpMk id="199" creationId="{B60D76D6-E7A2-2CF2-60B2-66C300D8574C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3" creationId="{CB084D2B-200D-CF6C-699C-3C8F6F2C7BD8}"/>
          </ac:cxnSpMkLst>
        </pc:cxnChg>
        <pc:cxnChg chg="del">
          <ac:chgData name="Huy Pham" userId="918db3a1909f15e0" providerId="LiveId" clId="{A998BD2D-FD24-435C-AC1F-B51A344661C7}" dt="2024-05-07T03:14:30.234" v="2687" actId="478"/>
          <ac:cxnSpMkLst>
            <pc:docMk/>
            <pc:sldMk cId="2732386747" sldId="479"/>
            <ac:cxnSpMk id="210" creationId="{B9258FB0-3162-CAA6-7107-4235FC4959C2}"/>
          </ac:cxnSpMkLst>
        </pc:cxnChg>
        <pc:cxnChg chg="del">
          <ac:chgData name="Huy Pham" userId="918db3a1909f15e0" providerId="LiveId" clId="{A998BD2D-FD24-435C-AC1F-B51A344661C7}" dt="2024-05-07T03:14:12.365" v="2675" actId="478"/>
          <ac:cxnSpMkLst>
            <pc:docMk/>
            <pc:sldMk cId="2732386747" sldId="479"/>
            <ac:cxnSpMk id="211" creationId="{0C25CEFF-0216-84B7-9B32-5E0621EDE2F8}"/>
          </ac:cxnSpMkLst>
        </pc:cxnChg>
        <pc:cxnChg chg="del">
          <ac:chgData name="Huy Pham" userId="918db3a1909f15e0" providerId="LiveId" clId="{A998BD2D-FD24-435C-AC1F-B51A344661C7}" dt="2024-05-07T03:14:17.168" v="2678" actId="478"/>
          <ac:cxnSpMkLst>
            <pc:docMk/>
            <pc:sldMk cId="2732386747" sldId="479"/>
            <ac:cxnSpMk id="214" creationId="{6132286C-A092-B67E-18F3-3F079BB434ED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215" creationId="{68768279-E316-047F-43B8-9E4619E06ABC}"/>
          </ac:cxnSpMkLst>
        </pc:cxnChg>
        <pc:cxnChg chg="del mod">
          <ac:chgData name="Huy Pham" userId="918db3a1909f15e0" providerId="LiveId" clId="{A998BD2D-FD24-435C-AC1F-B51A344661C7}" dt="2024-05-07T03:21:31.713" v="2841" actId="478"/>
          <ac:cxnSpMkLst>
            <pc:docMk/>
            <pc:sldMk cId="2732386747" sldId="479"/>
            <ac:cxnSpMk id="217" creationId="{689C3596-D2B1-3E25-93EF-1027E6B9749E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1" creationId="{C9E2905E-DE59-2F51-4E31-20AFDB6DB917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4" creationId="{B81E2284-0135-DD55-87CD-433279A8FCA2}"/>
          </ac:cxnSpMkLst>
        </pc:cxnChg>
        <pc:cxnChg chg="del">
          <ac:chgData name="Huy Pham" userId="918db3a1909f15e0" providerId="LiveId" clId="{A998BD2D-FD24-435C-AC1F-B51A344661C7}" dt="2024-05-07T03:14:43.928" v="2689" actId="478"/>
          <ac:cxnSpMkLst>
            <pc:docMk/>
            <pc:sldMk cId="2732386747" sldId="479"/>
            <ac:cxnSpMk id="231" creationId="{E9FA1BDC-860D-EFC2-C373-7E170C90D2E1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22:26.352" v="5529"/>
        <pc:sldMkLst>
          <pc:docMk/>
          <pc:sldMk cId="3177199019" sldId="480"/>
        </pc:sldMkLst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07:29:27.118" v="3501" actId="478"/>
          <ac:spMkLst>
            <pc:docMk/>
            <pc:sldMk cId="3177199019" sldId="480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6-13T07:21:35.663" v="5523" actId="207"/>
          <ac:spMkLst>
            <pc:docMk/>
            <pc:sldMk cId="3177199019" sldId="480"/>
            <ac:spMk id="48" creationId="{AECD1EF6-8ECB-CAA2-69AC-DF219D82F477}"/>
          </ac:spMkLst>
        </pc:spChg>
        <pc:graphicFrameChg chg="add del mod">
          <ac:chgData name="Huy Pham" userId="918db3a1909f15e0" providerId="LiveId" clId="{A998BD2D-FD24-435C-AC1F-B51A344661C7}" dt="2024-05-09T07:29:48.076" v="3504"/>
          <ac:graphicFrameMkLst>
            <pc:docMk/>
            <pc:sldMk cId="3177199019" sldId="480"/>
            <ac:graphicFrameMk id="12" creationId="{784CB998-C27A-418D-69C3-075EBC6B9859}"/>
          </ac:graphicFrameMkLst>
        </pc:graphicFrameChg>
      </pc:sldChg>
      <pc:sldChg chg="modAnim">
        <pc:chgData name="Huy Pham" userId="918db3a1909f15e0" providerId="LiveId" clId="{A998BD2D-FD24-435C-AC1F-B51A344661C7}" dt="2024-06-13T07:29:14.302" v="5686"/>
        <pc:sldMkLst>
          <pc:docMk/>
          <pc:sldMk cId="1555848464" sldId="481"/>
        </pc:sldMkLst>
      </pc:sldChg>
      <pc:sldChg chg="delSp modSp mod modAnim">
        <pc:chgData name="Huy Pham" userId="918db3a1909f15e0" providerId="LiveId" clId="{A998BD2D-FD24-435C-AC1F-B51A344661C7}" dt="2024-06-13T07:37:58.781" v="5740" actId="478"/>
        <pc:sldMkLst>
          <pc:docMk/>
          <pc:sldMk cId="381989058" sldId="482"/>
        </pc:sldMkLst>
        <pc:spChg chg="del">
          <ac:chgData name="Huy Pham" userId="918db3a1909f15e0" providerId="LiveId" clId="{A998BD2D-FD24-435C-AC1F-B51A344661C7}" dt="2024-06-13T07:37:58.781" v="5740" actId="478"/>
          <ac:spMkLst>
            <pc:docMk/>
            <pc:sldMk cId="381989058" sldId="482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1:39.535" v="5705" actId="1037"/>
          <ac:spMkLst>
            <pc:docMk/>
            <pc:sldMk cId="381989058" sldId="482"/>
            <ac:spMk id="81" creationId="{210FD6BD-68EF-AAE9-63AA-8B12C5480875}"/>
          </ac:spMkLst>
        </pc:spChg>
      </pc:sldChg>
      <pc:sldChg chg="delSp modSp mod modAnim">
        <pc:chgData name="Huy Pham" userId="918db3a1909f15e0" providerId="LiveId" clId="{A998BD2D-FD24-435C-AC1F-B51A344661C7}" dt="2024-06-13T07:38:09.044" v="5741" actId="478"/>
        <pc:sldMkLst>
          <pc:docMk/>
          <pc:sldMk cId="1232869116" sldId="483"/>
        </pc:sldMkLst>
        <pc:spChg chg="del">
          <ac:chgData name="Huy Pham" userId="918db3a1909f15e0" providerId="LiveId" clId="{A998BD2D-FD24-435C-AC1F-B51A344661C7}" dt="2024-06-13T07:38:09.044" v="5741" actId="478"/>
          <ac:spMkLst>
            <pc:docMk/>
            <pc:sldMk cId="1232869116" sldId="483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6:32.826" v="5728" actId="20577"/>
          <ac:spMkLst>
            <pc:docMk/>
            <pc:sldMk cId="1232869116" sldId="483"/>
            <ac:spMk id="43" creationId="{85EC5FFA-A8C2-044F-F151-F23525FF9986}"/>
          </ac:spMkLst>
        </pc:spChg>
      </pc:sldChg>
      <pc:sldChg chg="modSp mod modAnim">
        <pc:chgData name="Huy Pham" userId="918db3a1909f15e0" providerId="LiveId" clId="{A998BD2D-FD24-435C-AC1F-B51A344661C7}" dt="2024-06-13T07:39:15.141" v="5752"/>
        <pc:sldMkLst>
          <pc:docMk/>
          <pc:sldMk cId="2525497214" sldId="484"/>
        </pc:sldMkLst>
        <pc:spChg chg="mod">
          <ac:chgData name="Huy Pham" userId="918db3a1909f15e0" providerId="LiveId" clId="{A998BD2D-FD24-435C-AC1F-B51A344661C7}" dt="2024-06-13T07:38:36.715" v="5743" actId="1076"/>
          <ac:spMkLst>
            <pc:docMk/>
            <pc:sldMk cId="2525497214" sldId="484"/>
            <ac:spMk id="80" creationId="{F5CDBC50-BE16-0CAB-C3AF-40D51BE4A76F}"/>
          </ac:spMkLst>
        </pc:spChg>
      </pc:sldChg>
      <pc:sldChg chg="modAnim">
        <pc:chgData name="Huy Pham" userId="918db3a1909f15e0" providerId="LiveId" clId="{A998BD2D-FD24-435C-AC1F-B51A344661C7}" dt="2024-06-13T07:39:39.529" v="5754"/>
        <pc:sldMkLst>
          <pc:docMk/>
          <pc:sldMk cId="1460994454" sldId="485"/>
        </pc:sldMkLst>
      </pc:sldChg>
      <pc:sldChg chg="addSp delSp modSp mod modAnim">
        <pc:chgData name="Huy Pham" userId="918db3a1909f15e0" providerId="LiveId" clId="{A998BD2D-FD24-435C-AC1F-B51A344661C7}" dt="2024-06-13T07:43:59.986" v="5880"/>
        <pc:sldMkLst>
          <pc:docMk/>
          <pc:sldMk cId="3219273553" sldId="486"/>
        </pc:sldMkLst>
        <pc:spChg chg="add mod">
          <ac:chgData name="Huy Pham" userId="918db3a1909f15e0" providerId="LiveId" clId="{A998BD2D-FD24-435C-AC1F-B51A344661C7}" dt="2024-06-13T07:43:12.774" v="5874" actId="1076"/>
          <ac:spMkLst>
            <pc:docMk/>
            <pc:sldMk cId="3219273553" sldId="486"/>
            <ac:spMk id="12" creationId="{EE42A348-4C19-FA53-77BF-F2ABFEDF11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3" creationId="{5D123ADC-6DC3-8A9E-F788-0B7E7D9F8E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7" creationId="{6DB5CAD9-7DF1-CC44-D97B-D9B6771999EE}"/>
          </ac:spMkLst>
        </pc:spChg>
        <pc:spChg chg="mod">
          <ac:chgData name="Huy Pham" userId="918db3a1909f15e0" providerId="LiveId" clId="{A998BD2D-FD24-435C-AC1F-B51A344661C7}" dt="2024-06-13T07:41:09.391" v="5767" actId="1076"/>
          <ac:spMkLst>
            <pc:docMk/>
            <pc:sldMk cId="3219273553" sldId="486"/>
            <ac:spMk id="49" creationId="{DFD93782-1198-BC70-884A-5D3E210E4333}"/>
          </ac:spMkLst>
        </pc:spChg>
        <pc:spChg chg="mod">
          <ac:chgData name="Huy Pham" userId="918db3a1909f15e0" providerId="LiveId" clId="{A998BD2D-FD24-435C-AC1F-B51A344661C7}" dt="2024-06-13T07:41:03.375" v="5766" actId="1076"/>
          <ac:spMkLst>
            <pc:docMk/>
            <pc:sldMk cId="3219273553" sldId="486"/>
            <ac:spMk id="51" creationId="{A9FC2D2F-F29C-6E42-4626-46E363F06BF1}"/>
          </ac:spMkLst>
        </pc:spChg>
        <pc:spChg chg="mod">
          <ac:chgData name="Huy Pham" userId="918db3a1909f15e0" providerId="LiveId" clId="{A998BD2D-FD24-435C-AC1F-B51A344661C7}" dt="2024-06-13T07:40:59.813" v="5765" actId="107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A998BD2D-FD24-435C-AC1F-B51A344661C7}" dt="2024-06-13T07:41:13.505" v="5768" actId="478"/>
          <ac:spMkLst>
            <pc:docMk/>
            <pc:sldMk cId="3219273553" sldId="486"/>
            <ac:spMk id="78" creationId="{81F59660-3399-F391-F209-94849BBB1E6D}"/>
          </ac:spMkLst>
        </pc:spChg>
        <pc:picChg chg="mod">
          <ac:chgData name="Huy Pham" userId="918db3a1909f15e0" providerId="LiveId" clId="{A998BD2D-FD24-435C-AC1F-B51A344661C7}" dt="2024-06-13T07:40:24.475" v="5757" actId="1076"/>
          <ac:picMkLst>
            <pc:docMk/>
            <pc:sldMk cId="3219273553" sldId="486"/>
            <ac:picMk id="24" creationId="{12DED601-45C5-B36B-A96B-91C72B2FADBA}"/>
          </ac:picMkLst>
        </pc:pic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28" creationId="{A0EB584C-2C37-5F5C-A475-1313CECE063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36" creationId="{1A2300D4-82DD-BC1D-2F50-8368291CF20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42" creationId="{5F4F5151-E809-D9C8-0016-C2CB7763F808}"/>
          </ac:cxnSpMkLst>
        </pc:cxnChg>
      </pc:sldChg>
      <pc:sldChg chg="addSp delSp modSp add mod modAnim">
        <pc:chgData name="Huy Pham" userId="918db3a1909f15e0" providerId="LiveId" clId="{A998BD2D-FD24-435C-AC1F-B51A344661C7}" dt="2024-06-13T07:48:51.907" v="5895"/>
        <pc:sldMkLst>
          <pc:docMk/>
          <pc:sldMk cId="1811843096" sldId="487"/>
        </pc:sldMkLst>
        <pc:spChg chg="mod">
          <ac:chgData name="Huy Pham" userId="918db3a1909f15e0" providerId="LiveId" clId="{A998BD2D-FD24-435C-AC1F-B51A344661C7}" dt="2024-05-09T15:17:56.907" v="3559" actId="14100"/>
          <ac:spMkLst>
            <pc:docMk/>
            <pc:sldMk cId="1811843096" sldId="487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18:00.907" v="3560" actId="1076"/>
          <ac:spMkLst>
            <pc:docMk/>
            <pc:sldMk cId="1811843096" sldId="487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44:44.706" v="5883"/>
          <ac:spMkLst>
            <pc:docMk/>
            <pc:sldMk cId="1811843096" sldId="487"/>
            <ac:spMk id="14" creationId="{3FBBD118-082C-116D-9723-5FE5F059B536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8" creationId="{ED2DF988-BF58-DFDA-DEF8-0F692CE416A9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9" creationId="{99D7C8D2-235C-12ED-D338-A865837E2565}"/>
          </ac:spMkLst>
        </pc:spChg>
        <pc:spChg chg="del">
          <ac:chgData name="Huy Pham" userId="918db3a1909f15e0" providerId="LiveId" clId="{A998BD2D-FD24-435C-AC1F-B51A344661C7}" dt="2024-05-09T14:55:00.231" v="3516" actId="478"/>
          <ac:spMkLst>
            <pc:docMk/>
            <pc:sldMk cId="1811843096" sldId="487"/>
            <ac:spMk id="20" creationId="{ACB32002-D74E-2EFF-BE1F-543C06BA1F90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21" creationId="{2F2485EF-6D6A-F1E8-5633-EC5DB96410BD}"/>
          </ac:spMkLst>
        </pc:spChg>
        <pc:spChg chg="add del mod">
          <ac:chgData name="Huy Pham" userId="918db3a1909f15e0" providerId="LiveId" clId="{A998BD2D-FD24-435C-AC1F-B51A344661C7}" dt="2024-05-09T15:19:54.899" v="3584" actId="1076"/>
          <ac:spMkLst>
            <pc:docMk/>
            <pc:sldMk cId="1811843096" sldId="487"/>
            <ac:spMk id="30" creationId="{4B64195D-4E48-9A7D-5998-66C0ED2A5221}"/>
          </ac:spMkLst>
        </pc:spChg>
        <pc:spChg chg="add del mod">
          <ac:chgData name="Huy Pham" userId="918db3a1909f15e0" providerId="LiveId" clId="{A998BD2D-FD24-435C-AC1F-B51A344661C7}" dt="2024-05-09T15:20:22.771" v="3596" actId="1076"/>
          <ac:spMkLst>
            <pc:docMk/>
            <pc:sldMk cId="1811843096" sldId="487"/>
            <ac:spMk id="31" creationId="{5E92FB72-78FB-780D-5F1B-AF5848F44F65}"/>
          </ac:spMkLst>
        </pc:spChg>
        <pc:spChg chg="add del mod">
          <ac:chgData name="Huy Pham" userId="918db3a1909f15e0" providerId="LiveId" clId="{A998BD2D-FD24-435C-AC1F-B51A344661C7}" dt="2024-05-09T15:19:45.546" v="3582" actId="207"/>
          <ac:spMkLst>
            <pc:docMk/>
            <pc:sldMk cId="1811843096" sldId="487"/>
            <ac:spMk id="32" creationId="{BC67A0A1-47B7-F8E8-3A2C-B1E5339A28EE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33" creationId="{C44C7689-4FEB-EA50-86CD-33FC91962348}"/>
          </ac:spMkLst>
        </pc:spChg>
        <pc:spChg chg="add del mod">
          <ac:chgData name="Huy Pham" userId="918db3a1909f15e0" providerId="LiveId" clId="{A998BD2D-FD24-435C-AC1F-B51A344661C7}" dt="2024-05-09T15:18:47.172" v="3572" actId="478"/>
          <ac:spMkLst>
            <pc:docMk/>
            <pc:sldMk cId="1811843096" sldId="487"/>
            <ac:spMk id="34" creationId="{C0AAEBD9-E166-125B-6F7D-D34DC1689C34}"/>
          </ac:spMkLst>
        </pc:spChg>
        <pc:spChg chg="add del mod">
          <ac:chgData name="Huy Pham" userId="918db3a1909f15e0" providerId="LiveId" clId="{A998BD2D-FD24-435C-AC1F-B51A344661C7}" dt="2024-05-09T15:20:53.290" v="3605" actId="478"/>
          <ac:spMkLst>
            <pc:docMk/>
            <pc:sldMk cId="1811843096" sldId="487"/>
            <ac:spMk id="35" creationId="{5B4FF401-574F-660D-34C2-59041FDB4828}"/>
          </ac:spMkLst>
        </pc:spChg>
        <pc:spChg chg="add del mod">
          <ac:chgData name="Huy Pham" userId="918db3a1909f15e0" providerId="LiveId" clId="{A998BD2D-FD24-435C-AC1F-B51A344661C7}" dt="2024-05-09T15:20:41.743" v="3601" actId="21"/>
          <ac:spMkLst>
            <pc:docMk/>
            <pc:sldMk cId="1811843096" sldId="487"/>
            <ac:spMk id="40" creationId="{5AC0950C-2F0E-FAC8-619B-8E93B35421F5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3" creationId="{5D123ADC-6DC3-8A9E-F788-0B7E7D9F8E4C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44" creationId="{943D67B5-18CD-9BD2-7555-F5F6CE5A2547}"/>
          </ac:spMkLst>
        </pc:spChg>
        <pc:spChg chg="add del mod">
          <ac:chgData name="Huy Pham" userId="918db3a1909f15e0" providerId="LiveId" clId="{A998BD2D-FD24-435C-AC1F-B51A344661C7}" dt="2024-05-09T15:18:48.665" v="3573" actId="478"/>
          <ac:spMkLst>
            <pc:docMk/>
            <pc:sldMk cId="1811843096" sldId="487"/>
            <ac:spMk id="45" creationId="{1F4BA442-1E1E-92C5-376E-576FD057D8C0}"/>
          </ac:spMkLst>
        </pc:spChg>
        <pc:spChg chg="add del mod">
          <ac:chgData name="Huy Pham" userId="918db3a1909f15e0" providerId="LiveId" clId="{A998BD2D-FD24-435C-AC1F-B51A344661C7}" dt="2024-05-09T15:20:29.426" v="3598" actId="1076"/>
          <ac:spMkLst>
            <pc:docMk/>
            <pc:sldMk cId="1811843096" sldId="487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7" creationId="{6DB5CAD9-7DF1-CC44-D97B-D9B6771999EE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9" creationId="{DFD93782-1198-BC70-884A-5D3E210E4333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1" creationId="{A9FC2D2F-F29C-6E42-4626-46E363F06BF1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2" creationId="{A864B666-7B9B-C468-6878-97F8748C92EE}"/>
          </ac:spMkLst>
        </pc:spChg>
        <pc:spChg chg="add del mod">
          <ac:chgData name="Huy Pham" userId="918db3a1909f15e0" providerId="LiveId" clId="{A998BD2D-FD24-435C-AC1F-B51A344661C7}" dt="2024-05-09T15:26:13.127" v="3683" actId="21"/>
          <ac:spMkLst>
            <pc:docMk/>
            <pc:sldMk cId="1811843096" sldId="487"/>
            <ac:spMk id="65" creationId="{5AC0950C-2F0E-FAC8-619B-8E93B35421F5}"/>
          </ac:spMkLst>
        </pc:spChg>
        <pc:spChg chg="add del mod">
          <ac:chgData name="Huy Pham" userId="918db3a1909f15e0" providerId="LiveId" clId="{A998BD2D-FD24-435C-AC1F-B51A344661C7}" dt="2024-05-09T15:26:23.124" v="3687" actId="21"/>
          <ac:spMkLst>
            <pc:docMk/>
            <pc:sldMk cId="1811843096" sldId="487"/>
            <ac:spMk id="66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2:45.728" v="3629" actId="1076"/>
          <ac:spMkLst>
            <pc:docMk/>
            <pc:sldMk cId="1811843096" sldId="487"/>
            <ac:spMk id="68" creationId="{966F52C5-A344-F86F-C512-9218EABC8787}"/>
          </ac:spMkLst>
        </pc:spChg>
        <pc:spChg chg="add mod">
          <ac:chgData name="Huy Pham" userId="918db3a1909f15e0" providerId="LiveId" clId="{A998BD2D-FD24-435C-AC1F-B51A344661C7}" dt="2024-05-09T15:25:02.143" v="3664" actId="1076"/>
          <ac:spMkLst>
            <pc:docMk/>
            <pc:sldMk cId="1811843096" sldId="487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0" creationId="{986AB6CB-7C41-4866-5DF4-F6571D77FDD5}"/>
          </ac:spMkLst>
        </pc:spChg>
        <pc:spChg chg="add del mod">
          <ac:chgData name="Huy Pham" userId="918db3a1909f15e0" providerId="LiveId" clId="{A998BD2D-FD24-435C-AC1F-B51A344661C7}" dt="2024-05-09T15:26:16.443" v="3685" actId="21"/>
          <ac:spMkLst>
            <pc:docMk/>
            <pc:sldMk cId="1811843096" sldId="487"/>
            <ac:spMk id="76" creationId="{CF8AF63D-F4E3-1692-319C-607DD60108A5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8" creationId="{81F59660-3399-F391-F209-94849BBB1E6D}"/>
          </ac:spMkLst>
        </pc:spChg>
        <pc:spChg chg="add mod">
          <ac:chgData name="Huy Pham" userId="918db3a1909f15e0" providerId="LiveId" clId="{A998BD2D-FD24-435C-AC1F-B51A344661C7}" dt="2024-05-09T15:25:38.095" v="3673" actId="1076"/>
          <ac:spMkLst>
            <pc:docMk/>
            <pc:sldMk cId="1811843096" sldId="487"/>
            <ac:spMk id="93" creationId="{301F5F74-F126-F19C-9420-43462A3A782B}"/>
          </ac:spMkLst>
        </pc:spChg>
        <pc:spChg chg="add mod">
          <ac:chgData name="Huy Pham" userId="918db3a1909f15e0" providerId="LiveId" clId="{A998BD2D-FD24-435C-AC1F-B51A344661C7}" dt="2024-05-09T15:25:53.348" v="3678" actId="1076"/>
          <ac:spMkLst>
            <pc:docMk/>
            <pc:sldMk cId="1811843096" sldId="487"/>
            <ac:spMk id="94" creationId="{102BC4F0-E644-0D66-7EBC-76A49D6FE5D8}"/>
          </ac:spMkLst>
        </pc:spChg>
        <pc:spChg chg="add mod">
          <ac:chgData name="Huy Pham" userId="918db3a1909f15e0" providerId="LiveId" clId="{A998BD2D-FD24-435C-AC1F-B51A344661C7}" dt="2024-05-09T15:26:03.490" v="3682" actId="20577"/>
          <ac:spMkLst>
            <pc:docMk/>
            <pc:sldMk cId="1811843096" sldId="487"/>
            <ac:spMk id="95" creationId="{7DD9A51A-2CF0-6B5D-2BBA-964DDDBAB43E}"/>
          </ac:spMkLst>
        </pc:spChg>
        <pc:spChg chg="add mod">
          <ac:chgData name="Huy Pham" userId="918db3a1909f15e0" providerId="LiveId" clId="{A998BD2D-FD24-435C-AC1F-B51A344661C7}" dt="2024-05-09T15:26:13.412" v="3684"/>
          <ac:spMkLst>
            <pc:docMk/>
            <pc:sldMk cId="1811843096" sldId="487"/>
            <ac:spMk id="96" creationId="{5AC0950C-2F0E-FAC8-619B-8E93B35421F5}"/>
          </ac:spMkLst>
        </pc:spChg>
        <pc:spChg chg="add mod">
          <ac:chgData name="Huy Pham" userId="918db3a1909f15e0" providerId="LiveId" clId="{A998BD2D-FD24-435C-AC1F-B51A344661C7}" dt="2024-05-09T15:26:16.672" v="3686"/>
          <ac:spMkLst>
            <pc:docMk/>
            <pc:sldMk cId="1811843096" sldId="487"/>
            <ac:spMk id="97" creationId="{CF8AF63D-F4E3-1692-319C-607DD60108A5}"/>
          </ac:spMkLst>
        </pc:spChg>
        <pc:spChg chg="add mod">
          <ac:chgData name="Huy Pham" userId="918db3a1909f15e0" providerId="LiveId" clId="{A998BD2D-FD24-435C-AC1F-B51A344661C7}" dt="2024-05-09T15:26:26.651" v="3691" actId="1036"/>
          <ac:spMkLst>
            <pc:docMk/>
            <pc:sldMk cId="1811843096" sldId="487"/>
            <ac:spMk id="98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6:34.575" v="3696" actId="1038"/>
          <ac:spMkLst>
            <pc:docMk/>
            <pc:sldMk cId="1811843096" sldId="487"/>
            <ac:spMk id="99" creationId="{1DFF5CC9-EBCE-5EC5-A4EA-770BA689BE8E}"/>
          </ac:spMkLst>
        </pc:spChg>
        <pc:spChg chg="add mod">
          <ac:chgData name="Huy Pham" userId="918db3a1909f15e0" providerId="LiveId" clId="{A998BD2D-FD24-435C-AC1F-B51A344661C7}" dt="2024-05-09T15:26:40.668" v="3700" actId="1036"/>
          <ac:spMkLst>
            <pc:docMk/>
            <pc:sldMk cId="1811843096" sldId="487"/>
            <ac:spMk id="100" creationId="{32320E01-512E-CAAF-3F7B-85433FA23F33}"/>
          </ac:spMkLst>
        </pc:spChg>
        <pc:spChg chg="add mod">
          <ac:chgData name="Huy Pham" userId="918db3a1909f15e0" providerId="LiveId" clId="{A998BD2D-FD24-435C-AC1F-B51A344661C7}" dt="2024-05-09T15:26:47.258" v="3704" actId="1037"/>
          <ac:spMkLst>
            <pc:docMk/>
            <pc:sldMk cId="1811843096" sldId="487"/>
            <ac:spMk id="101" creationId="{23963F2C-8F45-1C30-9F27-1135E3EF6FA5}"/>
          </ac:spMkLst>
        </pc:spChg>
        <pc:spChg chg="add mod">
          <ac:chgData name="Huy Pham" userId="918db3a1909f15e0" providerId="LiveId" clId="{A998BD2D-FD24-435C-AC1F-B51A344661C7}" dt="2024-05-09T15:27:37.565" v="3709" actId="20577"/>
          <ac:spMkLst>
            <pc:docMk/>
            <pc:sldMk cId="1811843096" sldId="487"/>
            <ac:spMk id="102" creationId="{C1D7687F-CC2F-0ED2-DC20-9575D391BEE5}"/>
          </ac:spMkLst>
        </pc:spChg>
        <pc:spChg chg="add mod">
          <ac:chgData name="Huy Pham" userId="918db3a1909f15e0" providerId="LiveId" clId="{A998BD2D-FD24-435C-AC1F-B51A344661C7}" dt="2024-05-09T15:29:05.722" v="3809" actId="1076"/>
          <ac:spMkLst>
            <pc:docMk/>
            <pc:sldMk cId="1811843096" sldId="487"/>
            <ac:spMk id="104" creationId="{1D4170A6-6542-EA64-3517-1596C7E9AF1C}"/>
          </ac:spMkLst>
        </pc:spChg>
        <pc:spChg chg="add mod">
          <ac:chgData name="Huy Pham" userId="918db3a1909f15e0" providerId="LiveId" clId="{A998BD2D-FD24-435C-AC1F-B51A344661C7}" dt="2024-05-09T15:30:29.013" v="3864" actId="20577"/>
          <ac:spMkLst>
            <pc:docMk/>
            <pc:sldMk cId="1811843096" sldId="487"/>
            <ac:spMk id="105" creationId="{73E5395C-ACAB-2880-A7B5-D9BA8411A458}"/>
          </ac:spMkLst>
        </pc:spChg>
        <pc:spChg chg="add mod">
          <ac:chgData name="Huy Pham" userId="918db3a1909f15e0" providerId="LiveId" clId="{A998BD2D-FD24-435C-AC1F-B51A344661C7}" dt="2024-05-09T15:31:18.930" v="3890" actId="20577"/>
          <ac:spMkLst>
            <pc:docMk/>
            <pc:sldMk cId="1811843096" sldId="487"/>
            <ac:spMk id="106" creationId="{4BDE0A06-FACE-0772-007E-F84FB9EE3EEF}"/>
          </ac:spMkLst>
        </pc:spChg>
        <pc:spChg chg="add mod">
          <ac:chgData name="Huy Pham" userId="918db3a1909f15e0" providerId="LiveId" clId="{A998BD2D-FD24-435C-AC1F-B51A344661C7}" dt="2024-05-09T15:34:51.786" v="3960" actId="1076"/>
          <ac:spMkLst>
            <pc:docMk/>
            <pc:sldMk cId="1811843096" sldId="487"/>
            <ac:spMk id="108" creationId="{5E345480-8DA0-41DC-975D-A4B16E1137B5}"/>
          </ac:spMkLst>
        </pc:spChg>
        <pc:spChg chg="add mod">
          <ac:chgData name="Huy Pham" userId="918db3a1909f15e0" providerId="LiveId" clId="{A998BD2D-FD24-435C-AC1F-B51A344661C7}" dt="2024-05-09T15:34:55.049" v="3961" actId="1076"/>
          <ac:spMkLst>
            <pc:docMk/>
            <pc:sldMk cId="1811843096" sldId="487"/>
            <ac:spMk id="109" creationId="{9657517E-AD83-28C8-A7C2-FE1837D9594D}"/>
          </ac:spMkLst>
        </pc:spChg>
        <pc:spChg chg="add mod">
          <ac:chgData name="Huy Pham" userId="918db3a1909f15e0" providerId="LiveId" clId="{A998BD2D-FD24-435C-AC1F-B51A344661C7}" dt="2024-05-09T15:35:00.890" v="3965" actId="1037"/>
          <ac:spMkLst>
            <pc:docMk/>
            <pc:sldMk cId="1811843096" sldId="487"/>
            <ac:spMk id="111" creationId="{CA64EC7E-8C55-BB40-C2C2-7D2BCF246619}"/>
          </ac:spMkLst>
        </pc:spChg>
        <pc:spChg chg="add mod">
          <ac:chgData name="Huy Pham" userId="918db3a1909f15e0" providerId="LiveId" clId="{A998BD2D-FD24-435C-AC1F-B51A344661C7}" dt="2024-05-09T15:35:49.596" v="3980" actId="1076"/>
          <ac:spMkLst>
            <pc:docMk/>
            <pc:sldMk cId="1811843096" sldId="487"/>
            <ac:spMk id="113" creationId="{11F139D7-6FCB-E770-4E20-1FC58F444F8D}"/>
          </ac:spMkLst>
        </pc:spChg>
        <pc:spChg chg="add mod">
          <ac:chgData name="Huy Pham" userId="918db3a1909f15e0" providerId="LiveId" clId="{A998BD2D-FD24-435C-AC1F-B51A344661C7}" dt="2024-05-09T15:36:00.784" v="3983" actId="207"/>
          <ac:spMkLst>
            <pc:docMk/>
            <pc:sldMk cId="1811843096" sldId="487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4:55:29.634" v="3522"/>
          <ac:graphicFrameMkLst>
            <pc:docMk/>
            <pc:sldMk cId="1811843096" sldId="487"/>
            <ac:graphicFrameMk id="12" creationId="{BB2E19C0-8634-3217-2775-6E93F1A4497F}"/>
          </ac:graphicFrameMkLst>
        </pc:graphicFrameChg>
        <pc:graphicFrameChg chg="add del mod">
          <ac:chgData name="Huy Pham" userId="918db3a1909f15e0" providerId="LiveId" clId="{A998BD2D-FD24-435C-AC1F-B51A344661C7}" dt="2024-05-09T14:56:13.762" v="3528"/>
          <ac:graphicFrameMkLst>
            <pc:docMk/>
            <pc:sldMk cId="1811843096" sldId="487"/>
            <ac:graphicFrameMk id="15" creationId="{D9F38C67-D9F2-DFD4-AE1C-5081FB5606C1}"/>
          </ac:graphicFrameMkLst>
        </pc:graphicFrameChg>
        <pc:graphicFrameChg chg="add del mod">
          <ac:chgData name="Huy Pham" userId="918db3a1909f15e0" providerId="LiveId" clId="{A998BD2D-FD24-435C-AC1F-B51A344661C7}" dt="2024-05-09T14:56:35.400" v="3533"/>
          <ac:graphicFrameMkLst>
            <pc:docMk/>
            <pc:sldMk cId="1811843096" sldId="487"/>
            <ac:graphicFrameMk id="16" creationId="{E1C9D021-D976-C84A-926A-9512558731A4}"/>
          </ac:graphicFrameMkLst>
        </pc:graphicFrameChg>
        <pc:graphicFrameChg chg="add del mod">
          <ac:chgData name="Huy Pham" userId="918db3a1909f15e0" providerId="LiveId" clId="{A998BD2D-FD24-435C-AC1F-B51A344661C7}" dt="2024-05-09T15:35:29.501" v="3971"/>
          <ac:graphicFrameMkLst>
            <pc:docMk/>
            <pc:sldMk cId="1811843096" sldId="487"/>
            <ac:graphicFrameMk id="114" creationId="{F6D9AD26-AA8E-DAE1-3B2C-71B8873351EA}"/>
          </ac:graphicFrameMkLst>
        </pc:graphicFrameChg>
        <pc:picChg chg="add del mod">
          <ac:chgData name="Huy Pham" userId="918db3a1909f15e0" providerId="LiveId" clId="{A998BD2D-FD24-435C-AC1F-B51A344661C7}" dt="2024-05-09T15:21:27.312" v="3617" actId="478"/>
          <ac:picMkLst>
            <pc:docMk/>
            <pc:sldMk cId="1811843096" sldId="487"/>
            <ac:picMk id="17" creationId="{404101BD-80B4-3937-A947-9C9A771A0F95}"/>
          </ac:picMkLst>
        </pc:picChg>
        <pc:picChg chg="add del mod">
          <ac:chgData name="Huy Pham" userId="918db3a1909f15e0" providerId="LiveId" clId="{A998BD2D-FD24-435C-AC1F-B51A344661C7}" dt="2024-05-09T15:18:36.257" v="3566" actId="478"/>
          <ac:picMkLst>
            <pc:docMk/>
            <pc:sldMk cId="1811843096" sldId="487"/>
            <ac:picMk id="22" creationId="{49691B75-A2A6-756C-CC73-4F0E6ACA7EE6}"/>
          </ac:picMkLst>
        </pc:picChg>
        <pc:picChg chg="del">
          <ac:chgData name="Huy Pham" userId="918db3a1909f15e0" providerId="LiveId" clId="{A998BD2D-FD24-435C-AC1F-B51A344661C7}" dt="2024-05-09T14:54:50.256" v="3513" actId="478"/>
          <ac:picMkLst>
            <pc:docMk/>
            <pc:sldMk cId="1811843096" sldId="487"/>
            <ac:picMk id="24" creationId="{12DED601-45C5-B36B-A96B-91C72B2FADBA}"/>
          </ac:picMkLst>
        </pc:picChg>
        <pc:cxnChg chg="add del mod">
          <ac:chgData name="Huy Pham" userId="918db3a1909f15e0" providerId="LiveId" clId="{A998BD2D-FD24-435C-AC1F-B51A344661C7}" dt="2024-05-09T15:18:41.372" v="3569" actId="478"/>
          <ac:cxnSpMkLst>
            <pc:docMk/>
            <pc:sldMk cId="1811843096" sldId="487"/>
            <ac:cxnSpMk id="23" creationId="{7D27B3F5-E646-1A94-6EE6-FC4978FC920E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5" creationId="{F7E19A8C-E397-D72A-128D-381658F8BB1C}"/>
          </ac:cxnSpMkLst>
        </pc:cxnChg>
        <pc:cxnChg chg="add del mod">
          <ac:chgData name="Huy Pham" userId="918db3a1909f15e0" providerId="LiveId" clId="{A998BD2D-FD24-435C-AC1F-B51A344661C7}" dt="2024-05-09T15:18:40.420" v="3568" actId="478"/>
          <ac:cxnSpMkLst>
            <pc:docMk/>
            <pc:sldMk cId="1811843096" sldId="487"/>
            <ac:cxnSpMk id="26" creationId="{E7036D2C-FCC6-EB40-DA1B-C993AA89D2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28" creationId="{A0EB584C-2C37-5F5C-A475-1313CECE06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36" creationId="{1A2300D4-82DD-BC1D-2F50-8368291CF204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7" creationId="{C281BB83-6BF8-C4F6-7D99-115C98CE4C85}"/>
          </ac:cxnSpMkLst>
        </pc:cxnChg>
        <pc:cxnChg chg="add del mod">
          <ac:chgData name="Huy Pham" userId="918db3a1909f15e0" providerId="LiveId" clId="{A998BD2D-FD24-435C-AC1F-B51A344661C7}" dt="2024-05-09T15:20:00.592" v="3591" actId="1037"/>
          <ac:cxnSpMkLst>
            <pc:docMk/>
            <pc:sldMk cId="1811843096" sldId="487"/>
            <ac:cxnSpMk id="38" creationId="{7156A16E-A230-FC34-2908-327A4268CD90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9" creationId="{A5C25FED-A372-1CFB-12EC-5251199C4CD9}"/>
          </ac:cxnSpMkLst>
        </pc:cxnChg>
        <pc:cxnChg chg="add del mod">
          <ac:chgData name="Huy Pham" userId="918db3a1909f15e0" providerId="LiveId" clId="{A998BD2D-FD24-435C-AC1F-B51A344661C7}" dt="2024-05-09T15:18:42.117" v="3570" actId="478"/>
          <ac:cxnSpMkLst>
            <pc:docMk/>
            <pc:sldMk cId="1811843096" sldId="487"/>
            <ac:cxnSpMk id="41" creationId="{3F0D0701-DBD6-A962-57EC-6D103BE46017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42" creationId="{5F4F5151-E809-D9C8-0016-C2CB7763F808}"/>
          </ac:cxnSpMkLst>
        </pc:cxnChg>
        <pc:cxnChg chg="add del mod">
          <ac:chgData name="Huy Pham" userId="918db3a1909f15e0" providerId="LiveId" clId="{A998BD2D-FD24-435C-AC1F-B51A344661C7}" dt="2024-05-09T15:18:56.238" v="3575" actId="478"/>
          <ac:cxnSpMkLst>
            <pc:docMk/>
            <pc:sldMk cId="1811843096" sldId="487"/>
            <ac:cxnSpMk id="48" creationId="{22B36A83-AE3F-7671-8D0F-4715149D9B4F}"/>
          </ac:cxnSpMkLst>
        </pc:cxnChg>
        <pc:cxnChg chg="add mod">
          <ac:chgData name="Huy Pham" userId="918db3a1909f15e0" providerId="LiveId" clId="{A998BD2D-FD24-435C-AC1F-B51A344661C7}" dt="2024-05-09T15:22:32.198" v="3623" actId="14100"/>
          <ac:cxnSpMkLst>
            <pc:docMk/>
            <pc:sldMk cId="1811843096" sldId="487"/>
            <ac:cxnSpMk id="50" creationId="{5ABD4DE8-80C3-97B8-80B7-20FA99593225}"/>
          </ac:cxnSpMkLst>
        </pc:cxnChg>
        <pc:cxnChg chg="add del mod">
          <ac:chgData name="Huy Pham" userId="918db3a1909f15e0" providerId="LiveId" clId="{A998BD2D-FD24-435C-AC1F-B51A344661C7}" dt="2024-05-09T15:22:39.619" v="3626" actId="478"/>
          <ac:cxnSpMkLst>
            <pc:docMk/>
            <pc:sldMk cId="1811843096" sldId="487"/>
            <ac:cxnSpMk id="64" creationId="{795C6A34-D26D-9C8C-76C4-BA0EE787F84E}"/>
          </ac:cxnSpMkLst>
        </pc:cxnChg>
        <pc:cxnChg chg="add mod">
          <ac:chgData name="Huy Pham" userId="918db3a1909f15e0" providerId="LiveId" clId="{A998BD2D-FD24-435C-AC1F-B51A344661C7}" dt="2024-05-09T15:23:36.649" v="3641" actId="14100"/>
          <ac:cxnSpMkLst>
            <pc:docMk/>
            <pc:sldMk cId="1811843096" sldId="487"/>
            <ac:cxnSpMk id="72" creationId="{054BBED9-4FCF-84A3-9878-B12B0AB4FD63}"/>
          </ac:cxnSpMkLst>
        </pc:cxnChg>
        <pc:cxnChg chg="add mod">
          <ac:chgData name="Huy Pham" userId="918db3a1909f15e0" providerId="LiveId" clId="{A998BD2D-FD24-435C-AC1F-B51A344661C7}" dt="2024-05-09T15:26:53.959" v="3705" actId="1076"/>
          <ac:cxnSpMkLst>
            <pc:docMk/>
            <pc:sldMk cId="1811843096" sldId="487"/>
            <ac:cxnSpMk id="75" creationId="{7E3D2AF5-BFF0-78F9-8329-4FFC8C66D8EE}"/>
          </ac:cxnSpMkLst>
        </pc:cxnChg>
        <pc:cxnChg chg="add mod">
          <ac:chgData name="Huy Pham" userId="918db3a1909f15e0" providerId="LiveId" clId="{A998BD2D-FD24-435C-AC1F-B51A344661C7}" dt="2024-05-09T15:24:06.329" v="3650" actId="1076"/>
          <ac:cxnSpMkLst>
            <pc:docMk/>
            <pc:sldMk cId="1811843096" sldId="487"/>
            <ac:cxnSpMk id="77" creationId="{64BBBE27-90E9-1AD2-231D-2D9356ADD66F}"/>
          </ac:cxnSpMkLst>
        </pc:cxnChg>
        <pc:cxnChg chg="add mod">
          <ac:chgData name="Huy Pham" userId="918db3a1909f15e0" providerId="LiveId" clId="{A998BD2D-FD24-435C-AC1F-B51A344661C7}" dt="2024-05-09T15:24:33.756" v="3657" actId="14100"/>
          <ac:cxnSpMkLst>
            <pc:docMk/>
            <pc:sldMk cId="1811843096" sldId="487"/>
            <ac:cxnSpMk id="84" creationId="{B80E92F1-E684-1358-3CE2-02CC60B8AC7B}"/>
          </ac:cxnSpMkLst>
        </pc:cxnChg>
        <pc:cxnChg chg="add mod">
          <ac:chgData name="Huy Pham" userId="918db3a1909f15e0" providerId="LiveId" clId="{A998BD2D-FD24-435C-AC1F-B51A344661C7}" dt="2024-05-09T15:26:16.443" v="3685" actId="21"/>
          <ac:cxnSpMkLst>
            <pc:docMk/>
            <pc:sldMk cId="1811843096" sldId="487"/>
            <ac:cxnSpMk id="89" creationId="{2337B66B-83DA-374A-125F-A34D4D5D96FE}"/>
          </ac:cxnSpMkLst>
        </pc:cxnChg>
        <pc:cxnChg chg="add mod">
          <ac:chgData name="Huy Pham" userId="918db3a1909f15e0" providerId="LiveId" clId="{A998BD2D-FD24-435C-AC1F-B51A344661C7}" dt="2024-05-09T15:24:53.618" v="3663" actId="1076"/>
          <ac:cxnSpMkLst>
            <pc:docMk/>
            <pc:sldMk cId="1811843096" sldId="487"/>
            <ac:cxnSpMk id="92" creationId="{11FDD22E-D604-6F5A-5795-ADC3044079A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50:23.015" v="5909"/>
        <pc:sldMkLst>
          <pc:docMk/>
          <pc:sldMk cId="4127234702" sldId="488"/>
        </pc:sldMkLst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15:38:19.611" v="4012" actId="478"/>
          <ac:spMkLst>
            <pc:docMk/>
            <pc:sldMk cId="4127234702" sldId="488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5-09T15:38:32.092" v="4014" actId="1076"/>
          <ac:spMkLst>
            <pc:docMk/>
            <pc:sldMk cId="4127234702" sldId="488"/>
            <ac:spMk id="12" creationId="{42AA214C-54FD-0E1B-337A-EAD8A8A7010E}"/>
          </ac:spMkLst>
        </pc:spChg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6-13T07:49:41.183" v="5904"/>
          <ac:spMkLst>
            <pc:docMk/>
            <pc:sldMk cId="4127234702" sldId="488"/>
            <ac:spMk id="16" creationId="{6CFBAC19-D708-0CE8-0294-242EE23838AF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39:15.730" v="4033" actId="1076"/>
          <ac:spMkLst>
            <pc:docMk/>
            <pc:sldMk cId="4127234702" sldId="488"/>
            <ac:spMk id="19" creationId="{99D7C8D2-235C-12ED-D338-A865837E25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39:05.959" v="4026" actId="1076"/>
          <ac:spMkLst>
            <pc:docMk/>
            <pc:sldMk cId="4127234702" sldId="488"/>
            <ac:spMk id="22" creationId="{619A0478-6A7B-30A2-B1AE-484C77773B46}"/>
          </ac:spMkLst>
        </pc:spChg>
        <pc:spChg chg="add mod">
          <ac:chgData name="Huy Pham" userId="918db3a1909f15e0" providerId="LiveId" clId="{A998BD2D-FD24-435C-AC1F-B51A344661C7}" dt="2024-06-13T07:50:05.405" v="5907"/>
          <ac:spMkLst>
            <pc:docMk/>
            <pc:sldMk cId="4127234702" sldId="488"/>
            <ac:spMk id="26" creationId="{BEA330E7-A627-0ADC-CA5C-1ED742A78442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39:54.685" v="4047" actId="14100"/>
          <ac:spMkLst>
            <pc:docMk/>
            <pc:sldMk cId="4127234702" sldId="488"/>
            <ac:spMk id="34" creationId="{9E99B08D-40E3-4873-30C6-4E23F3549070}"/>
          </ac:spMkLst>
        </pc:spChg>
        <pc:spChg chg="add mod">
          <ac:chgData name="Huy Pham" userId="918db3a1909f15e0" providerId="LiveId" clId="{A998BD2D-FD24-435C-AC1F-B51A344661C7}" dt="2024-05-09T15:40:06.941" v="4051" actId="14100"/>
          <ac:spMkLst>
            <pc:docMk/>
            <pc:sldMk cId="4127234702" sldId="488"/>
            <ac:spMk id="35" creationId="{E789B004-7D7A-B6C2-27DC-34CC84D44D0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11" creationId="{CA64EC7E-8C55-BB40-C2C2-7D2BCF246619}"/>
          </ac:spMkLst>
        </pc:spChg>
        <pc:spChg chg="del mod">
          <ac:chgData name="Huy Pham" userId="918db3a1909f15e0" providerId="LiveId" clId="{A998BD2D-FD24-435C-AC1F-B51A344661C7}" dt="2024-05-09T15:37:59.613" v="4008" actId="478"/>
          <ac:spMkLst>
            <pc:docMk/>
            <pc:sldMk cId="4127234702" sldId="488"/>
            <ac:spMk id="113" creationId="{11F139D7-6FCB-E770-4E20-1FC58F444F8D}"/>
          </ac:spMkLst>
        </pc:spChg>
        <pc:spChg chg="del mod">
          <ac:chgData name="Huy Pham" userId="918db3a1909f15e0" providerId="LiveId" clId="{A998BD2D-FD24-435C-AC1F-B51A344661C7}" dt="2024-05-09T15:38:01.542" v="4009" actId="478"/>
          <ac:spMkLst>
            <pc:docMk/>
            <pc:sldMk cId="4127234702" sldId="488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37:18.142" v="3997"/>
          <ac:graphicFrameMkLst>
            <pc:docMk/>
            <pc:sldMk cId="4127234702" sldId="488"/>
            <ac:graphicFrameMk id="13" creationId="{12B796F7-B63E-CA2A-E333-C3D58B141E70}"/>
          </ac:graphicFrameMkLst>
        </pc:graphicFrameChg>
        <pc:graphicFrameChg chg="add del mod">
          <ac:chgData name="Huy Pham" userId="918db3a1909f15e0" providerId="LiveId" clId="{A998BD2D-FD24-435C-AC1F-B51A344661C7}" dt="2024-05-09T15:38:48.115" v="4017"/>
          <ac:graphicFrameMkLst>
            <pc:docMk/>
            <pc:sldMk cId="4127234702" sldId="488"/>
            <ac:graphicFrameMk id="17" creationId="{DBDEF43C-EA95-6C1E-61B0-A77D8F56EB39}"/>
          </ac:graphicFrameMkLst>
        </pc:graphicFrameChg>
        <pc:graphicFrameChg chg="add del mod">
          <ac:chgData name="Huy Pham" userId="918db3a1909f15e0" providerId="LiveId" clId="{A998BD2D-FD24-435C-AC1F-B51A344661C7}" dt="2024-05-09T15:39:12.402" v="4029"/>
          <ac:graphicFrameMkLst>
            <pc:docMk/>
            <pc:sldMk cId="4127234702" sldId="488"/>
            <ac:graphicFrameMk id="23" creationId="{91BF653E-A0B9-7291-1B46-7C3281A7C31A}"/>
          </ac:graphicFrameMkLst>
        </pc:graphicFrameChg>
        <pc:graphicFrameChg chg="add del mod">
          <ac:chgData name="Huy Pham" userId="918db3a1909f15e0" providerId="LiveId" clId="{A998BD2D-FD24-435C-AC1F-B51A344661C7}" dt="2024-05-09T15:39:29.005" v="4037"/>
          <ac:graphicFrameMkLst>
            <pc:docMk/>
            <pc:sldMk cId="4127234702" sldId="488"/>
            <ac:graphicFrameMk id="28" creationId="{AD90894E-562B-2AC4-E822-CA54B678CAC0}"/>
          </ac:graphicFrameMkLst>
        </pc:graphicFrame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1:38.906" v="5916"/>
        <pc:sldMkLst>
          <pc:docMk/>
          <pc:sldMk cId="1901642521" sldId="489"/>
        </pc:sldMkLst>
        <pc:spChg chg="mod">
          <ac:chgData name="Huy Pham" userId="918db3a1909f15e0" providerId="LiveId" clId="{A998BD2D-FD24-435C-AC1F-B51A344661C7}" dt="2024-05-09T15:41:46.042" v="4070" actId="14100"/>
          <ac:spMkLst>
            <pc:docMk/>
            <pc:sldMk cId="1901642521" sldId="48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41:48.173" v="4071" actId="1076"/>
          <ac:spMkLst>
            <pc:docMk/>
            <pc:sldMk cId="1901642521" sldId="489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1:11.357" v="4055" actId="478"/>
          <ac:spMkLst>
            <pc:docMk/>
            <pc:sldMk cId="1901642521" sldId="489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5-09T15:41:43.800" v="4069" actId="1076"/>
          <ac:spMkLst>
            <pc:docMk/>
            <pc:sldMk cId="1901642521" sldId="489"/>
            <ac:spMk id="15" creationId="{F30A9995-5AE1-5A98-530B-101F8D3806C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9" creationId="{99D7C8D2-235C-12ED-D338-A865837E2565}"/>
          </ac:spMkLst>
        </pc:spChg>
        <pc:spChg chg="add del">
          <ac:chgData name="Huy Pham" userId="918db3a1909f15e0" providerId="LiveId" clId="{A998BD2D-FD24-435C-AC1F-B51A344661C7}" dt="2024-05-09T15:42:02.039" v="4080"/>
          <ac:spMkLst>
            <pc:docMk/>
            <pc:sldMk cId="1901642521" sldId="489"/>
            <ac:spMk id="20" creationId="{EEC8F512-2917-9C50-96C6-D6C62CE045B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42:52.413" v="4103" actId="14100"/>
          <ac:spMkLst>
            <pc:docMk/>
            <pc:sldMk cId="1901642521" sldId="489"/>
            <ac:spMk id="24" creationId="{E112EF46-8DBB-DDE3-FE20-92EF5E29D63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43:36.946" v="4123" actId="20577"/>
          <ac:spMkLst>
            <pc:docMk/>
            <pc:sldMk cId="1901642521" sldId="489"/>
            <ac:spMk id="33" creationId="{7188B078-0A41-0412-44B4-93DB50EF98D6}"/>
          </ac:spMkLst>
        </pc:spChg>
        <pc:spChg chg="add mod">
          <ac:chgData name="Huy Pham" userId="918db3a1909f15e0" providerId="LiveId" clId="{A998BD2D-FD24-435C-AC1F-B51A344661C7}" dt="2024-05-09T15:43:49.487" v="4126" actId="14100"/>
          <ac:spMkLst>
            <pc:docMk/>
            <pc:sldMk cId="1901642521" sldId="489"/>
            <ac:spMk id="36" creationId="{263A457B-681A-0C60-779B-BB80BF1F5DDC}"/>
          </ac:spMkLst>
        </pc:spChg>
        <pc:spChg chg="add mod">
          <ac:chgData name="Huy Pham" userId="918db3a1909f15e0" providerId="LiveId" clId="{A998BD2D-FD24-435C-AC1F-B51A344661C7}" dt="2024-05-09T15:44:13.678" v="4137" actId="20577"/>
          <ac:spMkLst>
            <pc:docMk/>
            <pc:sldMk cId="1901642521" sldId="489"/>
            <ac:spMk id="40" creationId="{FC3F9BBE-D9F1-052C-0934-AD37EA600D75}"/>
          </ac:spMkLst>
        </pc:spChg>
        <pc:spChg chg="add mod">
          <ac:chgData name="Huy Pham" userId="918db3a1909f15e0" providerId="LiveId" clId="{A998BD2D-FD24-435C-AC1F-B51A344661C7}" dt="2024-05-09T15:44:06.948" v="4135" actId="20577"/>
          <ac:spMkLst>
            <pc:docMk/>
            <pc:sldMk cId="1901642521" sldId="489"/>
            <ac:spMk id="41" creationId="{3611E5BB-F057-6350-7CBC-14A45B71ED98}"/>
          </ac:spMkLst>
        </pc:spChg>
        <pc:spChg chg="add mod">
          <ac:chgData name="Huy Pham" userId="918db3a1909f15e0" providerId="LiveId" clId="{A998BD2D-FD24-435C-AC1F-B51A344661C7}" dt="2024-05-09T15:44:48.954" v="4138" actId="1076"/>
          <ac:spMkLst>
            <pc:docMk/>
            <pc:sldMk cId="1901642521" sldId="489"/>
            <ac:spMk id="42" creationId="{B96A7357-A6B9-1B59-547C-743BA90A8722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41:07.743" v="4054" actId="478"/>
          <ac:spMkLst>
            <pc:docMk/>
            <pc:sldMk cId="1901642521" sldId="489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1" creationId="{CA64EC7E-8C55-BB40-C2C2-7D2BCF246619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3" creationId="{11F139D7-6FCB-E770-4E20-1FC58F444F8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41:21.370" v="4060"/>
          <ac:graphicFrameMkLst>
            <pc:docMk/>
            <pc:sldMk cId="1901642521" sldId="489"/>
            <ac:graphicFrameMk id="12" creationId="{CD31FAFD-A75D-4D62-032D-FD2059BCA69D}"/>
          </ac:graphicFrameMkLst>
        </pc:graphicFrameChg>
        <pc:graphicFrameChg chg="add del mod">
          <ac:chgData name="Huy Pham" userId="918db3a1909f15e0" providerId="LiveId" clId="{A998BD2D-FD24-435C-AC1F-B51A344661C7}" dt="2024-05-09T15:42:02.039" v="4080"/>
          <ac:graphicFrameMkLst>
            <pc:docMk/>
            <pc:sldMk cId="1901642521" sldId="489"/>
            <ac:graphicFrameMk id="16" creationId="{F100334D-656A-516E-4013-66CFAFFEFFD1}"/>
          </ac:graphicFrameMkLst>
        </pc:graphicFrameChg>
        <pc:graphicFrameChg chg="add del mod">
          <ac:chgData name="Huy Pham" userId="918db3a1909f15e0" providerId="LiveId" clId="{A998BD2D-FD24-435C-AC1F-B51A344661C7}" dt="2024-05-09T15:42:09.404" v="4083"/>
          <ac:graphicFrameMkLst>
            <pc:docMk/>
            <pc:sldMk cId="1901642521" sldId="489"/>
            <ac:graphicFrameMk id="22" creationId="{50917AC6-AB3D-E218-6D9E-0FAC65AC4336}"/>
          </ac:graphicFrameMkLst>
        </pc:graphicFrameChg>
        <pc:graphicFrameChg chg="add del mod">
          <ac:chgData name="Huy Pham" userId="918db3a1909f15e0" providerId="LiveId" clId="{A998BD2D-FD24-435C-AC1F-B51A344661C7}" dt="2024-05-09T15:42:18.662" v="4089"/>
          <ac:graphicFrameMkLst>
            <pc:docMk/>
            <pc:sldMk cId="1901642521" sldId="489"/>
            <ac:graphicFrameMk id="26" creationId="{313E7501-89A7-07AB-0514-1BD0B0DCD46E}"/>
          </ac:graphicFrameMkLst>
        </pc:graphicFrameChg>
        <pc:graphicFrameChg chg="add del mod">
          <ac:chgData name="Huy Pham" userId="918db3a1909f15e0" providerId="LiveId" clId="{A998BD2D-FD24-435C-AC1F-B51A344661C7}" dt="2024-05-09T15:42:27.197" v="4095"/>
          <ac:graphicFrameMkLst>
            <pc:docMk/>
            <pc:sldMk cId="1901642521" sldId="489"/>
            <ac:graphicFrameMk id="34" creationId="{2143AAE5-802B-3296-4059-25C42822E1E0}"/>
          </ac:graphicFrameMkLst>
        </pc:graphicFrame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2:37.879" v="5922"/>
        <pc:sldMkLst>
          <pc:docMk/>
          <pc:sldMk cId="660288619" sldId="490"/>
        </pc:sldMkLst>
        <pc:spChg chg="add mod">
          <ac:chgData name="Huy Pham" userId="918db3a1909f15e0" providerId="LiveId" clId="{A998BD2D-FD24-435C-AC1F-B51A344661C7}" dt="2024-05-09T15:45:38.205" v="4154" actId="14100"/>
          <ac:spMkLst>
            <pc:docMk/>
            <pc:sldMk cId="660288619" sldId="490"/>
            <ac:spMk id="14" creationId="{996D0940-1B1E-B7B0-A223-E7ECBC6AB2C7}"/>
          </ac:spMkLst>
        </pc:spChg>
        <pc:spChg chg="del">
          <ac:chgData name="Huy Pham" userId="918db3a1909f15e0" providerId="LiveId" clId="{A998BD2D-FD24-435C-AC1F-B51A344661C7}" dt="2024-05-09T15:45:11.930" v="4140" actId="478"/>
          <ac:spMkLst>
            <pc:docMk/>
            <pc:sldMk cId="660288619" sldId="490"/>
            <ac:spMk id="15" creationId="{F30A9995-5AE1-5A98-530B-101F8D3806C0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6" creationId="{AE1EFCFD-DFA8-B341-7776-DF1412771717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8" creationId="{ED2DF988-BF58-DFDA-DEF8-0F692CE416A9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9" creationId="{99D7C8D2-235C-12ED-D338-A865837E2565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20" creationId="{2E535E7D-14F3-AA9F-4F0B-97803AB78B22}"/>
          </ac:spMkLst>
        </pc:spChg>
        <pc:spChg chg="del">
          <ac:chgData name="Huy Pham" userId="918db3a1909f15e0" providerId="LiveId" clId="{A998BD2D-FD24-435C-AC1F-B51A344661C7}" dt="2024-05-09T15:45:20.057" v="4143" actId="478"/>
          <ac:spMkLst>
            <pc:docMk/>
            <pc:sldMk cId="660288619" sldId="490"/>
            <ac:spMk id="21" creationId="{2F2485EF-6D6A-F1E8-5633-EC5DB96410BD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24" creationId="{E112EF46-8DBB-DDE3-FE20-92EF5E29D630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0" creationId="{4B64195D-4E48-9A7D-5998-66C0ED2A5221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1" creationId="{5E92FB72-78FB-780D-5F1B-AF5848F44F6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2" creationId="{BC67A0A1-47B7-F8E8-3A2C-B1E5339A28EE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3" creationId="{7188B078-0A41-0412-44B4-93DB50EF98D6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6" creationId="{263A457B-681A-0C60-779B-BB80BF1F5DDC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0" creationId="{FC3F9BBE-D9F1-052C-0934-AD37EA600D75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1" creationId="{3611E5BB-F057-6350-7CBC-14A45B71ED98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2" creationId="{B96A7357-A6B9-1B59-547C-743BA90A8722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8" creationId="{966F52C5-A344-F86F-C512-9218EABC8787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3" creationId="{301F5F74-F126-F19C-9420-43462A3A782B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4" creationId="{102BC4F0-E644-0D66-7EBC-76A49D6FE5D8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5" creationId="{7DD9A51A-2CF0-6B5D-2BBA-964DDDBAB43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6" creationId="{5AC0950C-2F0E-FAC8-619B-8E93B35421F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7" creationId="{CF8AF63D-F4E3-1692-319C-607DD60108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8" creationId="{8E3CFC11-B85A-0E39-DC26-3CAD41CF07B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9" creationId="{1DFF5CC9-EBCE-5EC5-A4EA-770BA689BE8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0" creationId="{32320E01-512E-CAAF-3F7B-85433FA23F33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1" creationId="{23963F2C-8F45-1C30-9F27-1135E3EF6F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2" creationId="{C1D7687F-CC2F-0ED2-DC20-9575D391BEE5}"/>
          </ac:spMkLst>
        </pc:spChg>
        <pc:graphicFrameChg chg="add del mod">
          <ac:chgData name="Huy Pham" userId="918db3a1909f15e0" providerId="LiveId" clId="{A998BD2D-FD24-435C-AC1F-B51A344661C7}" dt="2024-05-09T15:45:21.324" v="4146"/>
          <ac:graphicFrameMkLst>
            <pc:docMk/>
            <pc:sldMk cId="660288619" sldId="490"/>
            <ac:graphicFrameMk id="12" creationId="{B41487FD-5245-67C3-532A-D2837DE66476}"/>
          </ac:graphicFrameMkLst>
        </pc:graphicFrame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5" creationId="{F7E19A8C-E397-D72A-128D-381658F8BB1C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7" creationId="{C281BB83-6BF8-C4F6-7D99-115C98CE4C8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8" creationId="{7156A16E-A230-FC34-2908-327A4268CD90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9" creationId="{A5C25FED-A372-1CFB-12EC-5251199C4CD9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50" creationId="{5ABD4DE8-80C3-97B8-80B7-20FA9959322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2" creationId="{054BBED9-4FCF-84A3-9878-B12B0AB4FD63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5" creationId="{7E3D2AF5-BFF0-78F9-8329-4FFC8C66D8E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7" creationId="{64BBBE27-90E9-1AD2-231D-2D9356ADD66F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4" creationId="{B80E92F1-E684-1358-3CE2-02CC60B8AC7B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9" creationId="{2337B66B-83DA-374A-125F-A34D4D5D96F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3:48.391" v="5932"/>
        <pc:sldMkLst>
          <pc:docMk/>
          <pc:sldMk cId="1018710592" sldId="491"/>
        </pc:sldMkLst>
        <pc:spChg chg="mod">
          <ac:chgData name="Huy Pham" userId="918db3a1909f15e0" providerId="LiveId" clId="{A998BD2D-FD24-435C-AC1F-B51A344661C7}" dt="2024-05-09T15:50:41.198" v="4279" actId="14100"/>
          <ac:spMkLst>
            <pc:docMk/>
            <pc:sldMk cId="1018710592" sldId="491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50:43.605" v="4280" actId="1076"/>
          <ac:spMkLst>
            <pc:docMk/>
            <pc:sldMk cId="1018710592" sldId="491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9:57.005" v="4263" actId="478"/>
          <ac:spMkLst>
            <pc:docMk/>
            <pc:sldMk cId="1018710592" sldId="491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5:50:34.473" v="4277" actId="207"/>
          <ac:spMkLst>
            <pc:docMk/>
            <pc:sldMk cId="1018710592" sldId="491"/>
            <ac:spMk id="15" creationId="{97BC53A7-1025-6B57-84D3-A90F95837F9C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7" creationId="{9B32C9AB-3007-96D9-D415-5940244CD3A5}"/>
          </ac:spMkLst>
        </pc:spChg>
        <pc:spChg chg="add mod">
          <ac:chgData name="Huy Pham" userId="918db3a1909f15e0" providerId="LiveId" clId="{A998BD2D-FD24-435C-AC1F-B51A344661C7}" dt="2024-05-09T16:03:24.254" v="4528" actId="1076"/>
          <ac:spMkLst>
            <pc:docMk/>
            <pc:sldMk cId="1018710592" sldId="491"/>
            <ac:spMk id="19" creationId="{E53F0231-5FD1-D0A8-AAAD-A9919F5CE409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3:31.869" v="4531" actId="1076"/>
          <ac:spMkLst>
            <pc:docMk/>
            <pc:sldMk cId="1018710592" sldId="491"/>
            <ac:spMk id="22" creationId="{78B216B5-8DFC-E04C-C412-CD945BB40EE8}"/>
          </ac:spMkLst>
        </pc:spChg>
        <pc:spChg chg="add mod">
          <ac:chgData name="Huy Pham" userId="918db3a1909f15e0" providerId="LiveId" clId="{A998BD2D-FD24-435C-AC1F-B51A344661C7}" dt="2024-05-09T16:03:36.696" v="4532" actId="1076"/>
          <ac:spMkLst>
            <pc:docMk/>
            <pc:sldMk cId="1018710592" sldId="491"/>
            <ac:spMk id="23" creationId="{DEDC8FF3-D2B7-7ED9-CEFD-A60E566B9286}"/>
          </ac:spMkLst>
        </pc:spChg>
        <pc:spChg chg="add mod">
          <ac:chgData name="Huy Pham" userId="918db3a1909f15e0" providerId="LiveId" clId="{A998BD2D-FD24-435C-AC1F-B51A344661C7}" dt="2024-05-09T16:03:44.129" v="4533" actId="1076"/>
          <ac:spMkLst>
            <pc:docMk/>
            <pc:sldMk cId="1018710592" sldId="491"/>
            <ac:spMk id="24" creationId="{01561564-B01B-8452-EAEC-998141E93DFB}"/>
          </ac:spMkLst>
        </pc:spChg>
        <pc:spChg chg="add del mod">
          <ac:chgData name="Huy Pham" userId="918db3a1909f15e0" providerId="LiveId" clId="{A998BD2D-FD24-435C-AC1F-B51A344661C7}" dt="2024-05-09T16:03:20.662" v="4527" actId="478"/>
          <ac:spMkLst>
            <pc:docMk/>
            <pc:sldMk cId="1018710592" sldId="491"/>
            <ac:spMk id="26" creationId="{0C223531-7623-5BCF-47B8-D3012A09AECA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8" creationId="{46DFF127-912C-DF2A-24BB-F3CAE605A281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9" creationId="{AAB6FD75-B905-8154-E9A3-FECB92BF4ECC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3" creationId="{B3ED4326-23FD-F697-BD15-644FDB440472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4" creationId="{9C927461-96B1-BB27-68ED-6FDF77183933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5" creationId="{C3E810D8-61CE-84F5-42B4-1CA27926B2C4}"/>
          </ac:spMkLst>
        </pc:spChg>
        <pc:spChg chg="add del mod">
          <ac:chgData name="Huy Pham" userId="918db3a1909f15e0" providerId="LiveId" clId="{A998BD2D-FD24-435C-AC1F-B51A344661C7}" dt="2024-05-09T16:06:54.482" v="4596" actId="21"/>
          <ac:spMkLst>
            <pc:docMk/>
            <pc:sldMk cId="1018710592" sldId="491"/>
            <ac:spMk id="38" creationId="{4EFE5AD3-1368-D907-0AB4-AF8B98C4E439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0" creationId="{466DD107-B379-E1E9-1BE4-83C3EE4BCCA0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2" creationId="{ECDA7BBB-A16A-491F-329F-C4CB580EDBEE}"/>
          </ac:spMkLst>
        </pc:spChg>
        <pc:spChg chg="add del mod">
          <ac:chgData name="Huy Pham" userId="918db3a1909f15e0" providerId="LiveId" clId="{A998BD2D-FD24-435C-AC1F-B51A344661C7}" dt="2024-05-09T16:07:08.798" v="4601" actId="21"/>
          <ac:spMkLst>
            <pc:docMk/>
            <pc:sldMk cId="1018710592" sldId="491"/>
            <ac:spMk id="45" creationId="{31D12A7C-E385-F1B3-3D64-085F7A2BE952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7" creationId="{2DB37EBC-B533-3CAC-FEE3-38DF4D155CFC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9" creationId="{E007E299-6024-1B98-A281-34F800FE48E8}"/>
          </ac:spMkLst>
        </pc:spChg>
        <pc:spChg chg="add del mod">
          <ac:chgData name="Huy Pham" userId="918db3a1909f15e0" providerId="LiveId" clId="{A998BD2D-FD24-435C-AC1F-B51A344661C7}" dt="2024-05-09T16:05:03.664" v="4554" actId="478"/>
          <ac:spMkLst>
            <pc:docMk/>
            <pc:sldMk cId="1018710592" sldId="491"/>
            <ac:spMk id="50" creationId="{BEE7B717-FEB4-B94B-831F-CEDDF95BCFD7}"/>
          </ac:spMkLst>
        </pc:spChg>
        <pc:spChg chg="add mod">
          <ac:chgData name="Huy Pham" userId="918db3a1909f15e0" providerId="LiveId" clId="{A998BD2D-FD24-435C-AC1F-B51A344661C7}" dt="2024-05-09T16:07:23.637" v="4606" actId="14100"/>
          <ac:spMkLst>
            <pc:docMk/>
            <pc:sldMk cId="1018710592" sldId="491"/>
            <ac:spMk id="51" creationId="{A5739A0A-7C61-9951-B5EE-216B4044CFF1}"/>
          </ac:spMkLst>
        </pc:spChg>
        <pc:spChg chg="add mod">
          <ac:chgData name="Huy Pham" userId="918db3a1909f15e0" providerId="LiveId" clId="{A998BD2D-FD24-435C-AC1F-B51A344661C7}" dt="2024-05-09T16:07:17.808" v="4604" actId="1076"/>
          <ac:spMkLst>
            <pc:docMk/>
            <pc:sldMk cId="1018710592" sldId="491"/>
            <ac:spMk id="52" creationId="{4EFE5AD3-1368-D907-0AB4-AF8B98C4E439}"/>
          </ac:spMkLst>
        </pc:spChg>
        <pc:spChg chg="add mod">
          <ac:chgData name="Huy Pham" userId="918db3a1909f15e0" providerId="LiveId" clId="{A998BD2D-FD24-435C-AC1F-B51A344661C7}" dt="2024-05-09T16:07:15.491" v="4603" actId="1076"/>
          <ac:spMkLst>
            <pc:docMk/>
            <pc:sldMk cId="1018710592" sldId="491"/>
            <ac:spMk id="53" creationId="{31D12A7C-E385-F1B3-3D64-085F7A2BE952}"/>
          </ac:spMkLst>
        </pc:spChg>
        <pc:graphicFrameChg chg="add del mod">
          <ac:chgData name="Huy Pham" userId="918db3a1909f15e0" providerId="LiveId" clId="{A998BD2D-FD24-435C-AC1F-B51A344661C7}" dt="2024-05-09T15:49:58.643" v="4266"/>
          <ac:graphicFrameMkLst>
            <pc:docMk/>
            <pc:sldMk cId="1018710592" sldId="491"/>
            <ac:graphicFrameMk id="12" creationId="{B87BDEB8-4660-3001-AF17-79ACED14F9E2}"/>
          </ac:graphicFrameMkLst>
        </pc:graphicFrameChg>
        <pc:graphicFrameChg chg="add del mod">
          <ac:chgData name="Huy Pham" userId="918db3a1909f15e0" providerId="LiveId" clId="{A998BD2D-FD24-435C-AC1F-B51A344661C7}" dt="2024-05-09T15:57:38.669" v="4392"/>
          <ac:graphicFrameMkLst>
            <pc:docMk/>
            <pc:sldMk cId="1018710592" sldId="491"/>
            <ac:graphicFrameMk id="30" creationId="{E0D7C1B5-0E84-DE45-BD26-9756D0AA2A51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1" creationId="{A20A8F41-3E61-A6B1-6BBB-BD41F168D844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2" creationId="{BCC54AB7-A263-78A5-F2A1-6C674A2DC80F}"/>
          </ac:graphicFrameMkLst>
        </pc:graphicFrameChg>
        <pc:graphicFrameChg chg="add del mod">
          <ac:chgData name="Huy Pham" userId="918db3a1909f15e0" providerId="LiveId" clId="{A998BD2D-FD24-435C-AC1F-B51A344661C7}" dt="2024-05-09T15:57:51.109" v="4395"/>
          <ac:graphicFrameMkLst>
            <pc:docMk/>
            <pc:sldMk cId="1018710592" sldId="491"/>
            <ac:graphicFrameMk id="36" creationId="{C8F5BC29-FE59-C6D8-AA1E-2AB34D39CD4F}"/>
          </ac:graphicFrameMkLst>
        </pc:graphicFrameChg>
        <pc:graphicFrameChg chg="add del mod">
          <ac:chgData name="Huy Pham" userId="918db3a1909f15e0" providerId="LiveId" clId="{A998BD2D-FD24-435C-AC1F-B51A344661C7}" dt="2024-05-09T15:58:11.444" v="4405"/>
          <ac:graphicFrameMkLst>
            <pc:docMk/>
            <pc:sldMk cId="1018710592" sldId="491"/>
            <ac:graphicFrameMk id="39" creationId="{5B34EBC3-3B60-4C1E-75B8-5FF95EAF74AE}"/>
          </ac:graphicFrameMkLst>
        </pc:graphicFrameChg>
        <pc:graphicFrameChg chg="add">
          <ac:chgData name="Huy Pham" userId="918db3a1909f15e0" providerId="LiveId" clId="{A998BD2D-FD24-435C-AC1F-B51A344661C7}" dt="2024-05-09T15:58:10.036" v="4403"/>
          <ac:graphicFrameMkLst>
            <pc:docMk/>
            <pc:sldMk cId="1018710592" sldId="491"/>
            <ac:graphicFrameMk id="41" creationId="{F0B84DA3-39CA-EAD6-C954-C0E1E2B8A06A}"/>
          </ac:graphicFrameMkLst>
        </pc:graphicFrameChg>
        <pc:graphicFrameChg chg="add del mod">
          <ac:chgData name="Huy Pham" userId="918db3a1909f15e0" providerId="LiveId" clId="{A998BD2D-FD24-435C-AC1F-B51A344661C7}" dt="2024-05-09T15:58:20.291" v="4408"/>
          <ac:graphicFrameMkLst>
            <pc:docMk/>
            <pc:sldMk cId="1018710592" sldId="491"/>
            <ac:graphicFrameMk id="43" creationId="{C498106C-D831-28BB-E160-54C7FB948504}"/>
          </ac:graphicFrameMkLst>
        </pc:graphicFrameChg>
      </pc:sldChg>
      <pc:sldChg chg="addSp delSp modSp add mod modAnim">
        <pc:chgData name="Huy Pham" userId="918db3a1909f15e0" providerId="LiveId" clId="{A998BD2D-FD24-435C-AC1F-B51A344661C7}" dt="2024-06-13T07:55:49.211" v="5948"/>
        <pc:sldMkLst>
          <pc:docMk/>
          <pc:sldMk cId="1839132030" sldId="492"/>
        </pc:sldMkLst>
        <pc:spChg chg="mod">
          <ac:chgData name="Huy Pham" userId="918db3a1909f15e0" providerId="LiveId" clId="{A998BD2D-FD24-435C-AC1F-B51A344661C7}" dt="2024-05-09T16:09:15.228" v="4643" actId="14100"/>
          <ac:spMkLst>
            <pc:docMk/>
            <pc:sldMk cId="1839132030" sldId="492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7:54:06.713" v="5933" actId="1076"/>
          <ac:spMkLst>
            <pc:docMk/>
            <pc:sldMk cId="1839132030" sldId="492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6:08:14.849" v="4615" actId="478"/>
          <ac:spMkLst>
            <pc:docMk/>
            <pc:sldMk cId="1839132030" sldId="492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6:08:40.193" v="4628" actId="1076"/>
          <ac:spMkLst>
            <pc:docMk/>
            <pc:sldMk cId="1839132030" sldId="492"/>
            <ac:spMk id="15" creationId="{51B8A7D9-A566-D7B7-1D35-CCDA1D1FB740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9:11.937" v="4642" actId="1076"/>
          <ac:spMkLst>
            <pc:docMk/>
            <pc:sldMk cId="1839132030" sldId="492"/>
            <ac:spMk id="21" creationId="{38658BD2-119E-C32D-1196-B58136069B03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5" creationId="{5C92981E-4B0A-79C7-B848-5720B5ED8B55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6" creationId="{433A6417-3E6E-5F67-FB7A-FB3CBE2E0349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9" creationId="{E4F3BD26-D652-D660-63D9-61DDC9ABA817}"/>
          </ac:spMkLst>
        </pc:spChg>
        <pc:spChg chg="add mod">
          <ac:chgData name="Huy Pham" userId="918db3a1909f15e0" providerId="LiveId" clId="{A998BD2D-FD24-435C-AC1F-B51A344661C7}" dt="2024-05-09T16:15:29.198" v="4773" actId="1076"/>
          <ac:spMkLst>
            <pc:docMk/>
            <pc:sldMk cId="1839132030" sldId="492"/>
            <ac:spMk id="36" creationId="{9ED9D98E-D965-B2F6-47F8-7E0FC995625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7" creationId="{72FE7B54-8BA9-CBA5-B6D9-AEE256BA3DBF}"/>
          </ac:spMkLst>
        </pc:spChg>
        <pc:spChg chg="add mod">
          <ac:chgData name="Huy Pham" userId="918db3a1909f15e0" providerId="LiveId" clId="{A998BD2D-FD24-435C-AC1F-B51A344661C7}" dt="2024-05-09T16:15:33.671" v="4774" actId="1076"/>
          <ac:spMkLst>
            <pc:docMk/>
            <pc:sldMk cId="1839132030" sldId="492"/>
            <ac:spMk id="38" creationId="{312E7E0F-20A5-F5F2-6CEC-E52943FF6286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9" creationId="{004E7E03-8811-4231-A165-59629BA83D7E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0" creationId="{768CAF81-EAE1-D8D6-BB51-AF499DA09B9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3" creationId="{07859B32-1FFF-CE8A-C652-E3F863069761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7" creationId="{98FA61C4-3F84-66A3-691B-BD814F58C87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8" creationId="{E351DCCD-9B08-21B2-9741-04CCF87A119A}"/>
          </ac:spMkLst>
        </pc:spChg>
        <pc:spChg chg="add del mod">
          <ac:chgData name="Huy Pham" userId="918db3a1909f15e0" providerId="LiveId" clId="{A998BD2D-FD24-435C-AC1F-B51A344661C7}" dt="2024-05-09T16:12:24.426" v="4698" actId="21"/>
          <ac:spMkLst>
            <pc:docMk/>
            <pc:sldMk cId="1839132030" sldId="492"/>
            <ac:spMk id="49" creationId="{9B4FE7F3-83FD-A77F-EB14-AAE2515729B7}"/>
          </ac:spMkLst>
        </pc:spChg>
        <pc:spChg chg="add mod">
          <ac:chgData name="Huy Pham" userId="918db3a1909f15e0" providerId="LiveId" clId="{A998BD2D-FD24-435C-AC1F-B51A344661C7}" dt="2024-05-09T16:12:33.386" v="4701" actId="1076"/>
          <ac:spMkLst>
            <pc:docMk/>
            <pc:sldMk cId="1839132030" sldId="492"/>
            <ac:spMk id="70" creationId="{9B4FE7F3-83FD-A77F-EB14-AAE2515729B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71" creationId="{B409A297-FDE5-5534-57C1-C80E8F139D5C}"/>
          </ac:spMkLst>
        </pc:spChg>
        <pc:spChg chg="add mod">
          <ac:chgData name="Huy Pham" userId="918db3a1909f15e0" providerId="LiveId" clId="{A998BD2D-FD24-435C-AC1F-B51A344661C7}" dt="2024-05-09T16:13:03.891" v="4714" actId="1038"/>
          <ac:spMkLst>
            <pc:docMk/>
            <pc:sldMk cId="1839132030" sldId="492"/>
            <ac:spMk id="72" creationId="{ABCD98F7-C75F-2117-33C0-63E47440C2C9}"/>
          </ac:spMkLst>
        </pc:spChg>
        <pc:spChg chg="add mod">
          <ac:chgData name="Huy Pham" userId="918db3a1909f15e0" providerId="LiveId" clId="{A998BD2D-FD24-435C-AC1F-B51A344661C7}" dt="2024-05-09T16:13:10.863" v="4718" actId="1037"/>
          <ac:spMkLst>
            <pc:docMk/>
            <pc:sldMk cId="1839132030" sldId="492"/>
            <ac:spMk id="76" creationId="{BC737302-3CDC-2CCF-55DD-73F6E88B839B}"/>
          </ac:spMkLst>
        </pc:spChg>
        <pc:spChg chg="add mod">
          <ac:chgData name="Huy Pham" userId="918db3a1909f15e0" providerId="LiveId" clId="{A998BD2D-FD24-435C-AC1F-B51A344661C7}" dt="2024-05-09T16:13:16.919" v="4725" actId="1035"/>
          <ac:spMkLst>
            <pc:docMk/>
            <pc:sldMk cId="1839132030" sldId="492"/>
            <ac:spMk id="77" creationId="{AF0E095D-D31B-849E-5D96-DDDB75FB9BD7}"/>
          </ac:spMkLst>
        </pc:spChg>
        <pc:spChg chg="add mod">
          <ac:chgData name="Huy Pham" userId="918db3a1909f15e0" providerId="LiveId" clId="{A998BD2D-FD24-435C-AC1F-B51A344661C7}" dt="2024-05-09T16:13:27.865" v="4735" actId="1038"/>
          <ac:spMkLst>
            <pc:docMk/>
            <pc:sldMk cId="1839132030" sldId="492"/>
            <ac:spMk id="78" creationId="{2777C3DC-3B12-DF21-8B9D-DE83B945D2AD}"/>
          </ac:spMkLst>
        </pc:spChg>
        <pc:spChg chg="add mod">
          <ac:chgData name="Huy Pham" userId="918db3a1909f15e0" providerId="LiveId" clId="{A998BD2D-FD24-435C-AC1F-B51A344661C7}" dt="2024-05-09T16:13:36.297" v="4744" actId="1038"/>
          <ac:spMkLst>
            <pc:docMk/>
            <pc:sldMk cId="1839132030" sldId="492"/>
            <ac:spMk id="79" creationId="{D9419CBA-06EF-A6E5-C20B-819905BD743B}"/>
          </ac:spMkLst>
        </pc:spChg>
        <pc:spChg chg="add mod">
          <ac:chgData name="Huy Pham" userId="918db3a1909f15e0" providerId="LiveId" clId="{A998BD2D-FD24-435C-AC1F-B51A344661C7}" dt="2024-05-09T16:14:09.687" v="4752" actId="1076"/>
          <ac:spMkLst>
            <pc:docMk/>
            <pc:sldMk cId="1839132030" sldId="492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5-09T16:14:39.534" v="4760" actId="1076"/>
          <ac:spMkLst>
            <pc:docMk/>
            <pc:sldMk cId="1839132030" sldId="492"/>
            <ac:spMk id="83" creationId="{F7E69315-E599-EB40-9A52-A9AEC232FA35}"/>
          </ac:spMkLst>
        </pc:spChg>
        <pc:spChg chg="add mod">
          <ac:chgData name="Huy Pham" userId="918db3a1909f15e0" providerId="LiveId" clId="{A998BD2D-FD24-435C-AC1F-B51A344661C7}" dt="2024-05-09T16:17:08.875" v="4813" actId="1076"/>
          <ac:spMkLst>
            <pc:docMk/>
            <pc:sldMk cId="1839132030" sldId="492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5-09T16:15:24.848" v="4772" actId="1076"/>
          <ac:spMkLst>
            <pc:docMk/>
            <pc:sldMk cId="1839132030" sldId="492"/>
            <ac:spMk id="87" creationId="{EDD66D99-5428-D99D-C027-845226BBF96C}"/>
          </ac:spMkLst>
        </pc:spChg>
        <pc:spChg chg="add mod">
          <ac:chgData name="Huy Pham" userId="918db3a1909f15e0" providerId="LiveId" clId="{A998BD2D-FD24-435C-AC1F-B51A344661C7}" dt="2024-05-09T16:17:13.066" v="4814" actId="1076"/>
          <ac:spMkLst>
            <pc:docMk/>
            <pc:sldMk cId="1839132030" sldId="492"/>
            <ac:spMk id="90" creationId="{9F752376-693E-33EA-666C-6B8DCAC63DF5}"/>
          </ac:spMkLst>
        </pc:spChg>
        <pc:spChg chg="add mod">
          <ac:chgData name="Huy Pham" userId="918db3a1909f15e0" providerId="LiveId" clId="{A998BD2D-FD24-435C-AC1F-B51A344661C7}" dt="2024-05-09T16:18:50.289" v="4857" actId="1076"/>
          <ac:spMkLst>
            <pc:docMk/>
            <pc:sldMk cId="1839132030" sldId="492"/>
            <ac:spMk id="93" creationId="{123EEBE1-1C5C-9961-32A6-FE0D109385C7}"/>
          </ac:spMkLst>
        </pc:spChg>
        <pc:spChg chg="add mod">
          <ac:chgData name="Huy Pham" userId="918db3a1909f15e0" providerId="LiveId" clId="{A998BD2D-FD24-435C-AC1F-B51A344661C7}" dt="2024-05-09T16:21:39.195" v="4913" actId="1076"/>
          <ac:spMkLst>
            <pc:docMk/>
            <pc:sldMk cId="1839132030" sldId="492"/>
            <ac:spMk id="96" creationId="{D84E3642-912E-5325-8070-7A8862E76558}"/>
          </ac:spMkLst>
        </pc:spChg>
        <pc:spChg chg="add mod">
          <ac:chgData name="Huy Pham" userId="918db3a1909f15e0" providerId="LiveId" clId="{A998BD2D-FD24-435C-AC1F-B51A344661C7}" dt="2024-05-09T16:22:22.785" v="4936" actId="1076"/>
          <ac:spMkLst>
            <pc:docMk/>
            <pc:sldMk cId="1839132030" sldId="492"/>
            <ac:spMk id="99" creationId="{BC2DF0E3-D9FF-FA53-9D92-8CFB5F308D81}"/>
          </ac:spMkLst>
        </pc:spChg>
        <pc:spChg chg="add mod">
          <ac:chgData name="Huy Pham" userId="918db3a1909f15e0" providerId="LiveId" clId="{A998BD2D-FD24-435C-AC1F-B51A344661C7}" dt="2024-05-09T16:17:27.516" v="4820" actId="1076"/>
          <ac:spMkLst>
            <pc:docMk/>
            <pc:sldMk cId="1839132030" sldId="492"/>
            <ac:spMk id="100" creationId="{776250EF-D710-6D09-3847-B6BD3860A94A}"/>
          </ac:spMkLst>
        </pc:spChg>
        <pc:spChg chg="add mod">
          <ac:chgData name="Huy Pham" userId="918db3a1909f15e0" providerId="LiveId" clId="{A998BD2D-FD24-435C-AC1F-B51A344661C7}" dt="2024-05-09T16:18:46.397" v="4856" actId="1076"/>
          <ac:spMkLst>
            <pc:docMk/>
            <pc:sldMk cId="1839132030" sldId="492"/>
            <ac:spMk id="101" creationId="{671E0C3A-5BC1-C128-A58C-26C1AD19D5C6}"/>
          </ac:spMkLst>
        </pc:spChg>
        <pc:spChg chg="add mod">
          <ac:chgData name="Huy Pham" userId="918db3a1909f15e0" providerId="LiveId" clId="{A998BD2D-FD24-435C-AC1F-B51A344661C7}" dt="2024-05-09T16:19:31.277" v="4864" actId="1076"/>
          <ac:spMkLst>
            <pc:docMk/>
            <pc:sldMk cId="1839132030" sldId="492"/>
            <ac:spMk id="102" creationId="{30F84B87-ED77-62C2-A0F3-7BCDE16CD503}"/>
          </ac:spMkLst>
        </pc:spChg>
        <pc:spChg chg="add mod">
          <ac:chgData name="Huy Pham" userId="918db3a1909f15e0" providerId="LiveId" clId="{A998BD2D-FD24-435C-AC1F-B51A344661C7}" dt="2024-05-09T16:19:56.911" v="4874" actId="14100"/>
          <ac:spMkLst>
            <pc:docMk/>
            <pc:sldMk cId="1839132030" sldId="492"/>
            <ac:spMk id="103" creationId="{5901D183-3292-6DAA-6B0F-EB2490ECECD3}"/>
          </ac:spMkLst>
        </pc:spChg>
        <pc:spChg chg="add mod">
          <ac:chgData name="Huy Pham" userId="918db3a1909f15e0" providerId="LiveId" clId="{A998BD2D-FD24-435C-AC1F-B51A344661C7}" dt="2024-05-09T16:20:09.759" v="4881" actId="1076"/>
          <ac:spMkLst>
            <pc:docMk/>
            <pc:sldMk cId="1839132030" sldId="492"/>
            <ac:spMk id="104" creationId="{8A1B4907-4D86-B355-2627-6C73E2BCB98A}"/>
          </ac:spMkLst>
        </pc:spChg>
        <pc:spChg chg="add mod">
          <ac:chgData name="Huy Pham" userId="918db3a1909f15e0" providerId="LiveId" clId="{A998BD2D-FD24-435C-AC1F-B51A344661C7}" dt="2024-05-09T16:21:00.795" v="4895"/>
          <ac:spMkLst>
            <pc:docMk/>
            <pc:sldMk cId="1839132030" sldId="492"/>
            <ac:spMk id="105" creationId="{DF4EB9C7-2A2C-998C-EF3F-6C4DC9CCB7AF}"/>
          </ac:spMkLst>
        </pc:spChg>
        <pc:spChg chg="add mod">
          <ac:chgData name="Huy Pham" userId="918db3a1909f15e0" providerId="LiveId" clId="{A998BD2D-FD24-435C-AC1F-B51A344661C7}" dt="2024-05-09T16:21:03.749" v="4897"/>
          <ac:spMkLst>
            <pc:docMk/>
            <pc:sldMk cId="1839132030" sldId="492"/>
            <ac:spMk id="106" creationId="{6CC6261B-AA1E-7C79-8D14-E32271302B1C}"/>
          </ac:spMkLst>
        </pc:spChg>
        <pc:spChg chg="add mod">
          <ac:chgData name="Huy Pham" userId="918db3a1909f15e0" providerId="LiveId" clId="{A998BD2D-FD24-435C-AC1F-B51A344661C7}" dt="2024-05-09T16:22:16.388" v="4935" actId="1076"/>
          <ac:spMkLst>
            <pc:docMk/>
            <pc:sldMk cId="1839132030" sldId="492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5-09T16:08:16.426" v="4618"/>
          <ac:graphicFrameMkLst>
            <pc:docMk/>
            <pc:sldMk cId="1839132030" sldId="492"/>
            <ac:graphicFrameMk id="12" creationId="{F09B5CD3-8A36-3D3D-CBD8-8FF6DD2E5504}"/>
          </ac:graphicFrameMkLst>
        </pc:graphicFrameChg>
        <pc:graphicFrameChg chg="add del mod">
          <ac:chgData name="Huy Pham" userId="918db3a1909f15e0" providerId="LiveId" clId="{A998BD2D-FD24-435C-AC1F-B51A344661C7}" dt="2024-05-09T16:08:49.038" v="4631"/>
          <ac:graphicFrameMkLst>
            <pc:docMk/>
            <pc:sldMk cId="1839132030" sldId="492"/>
            <ac:graphicFrameMk id="18" creationId="{1DED8D4B-5350-250A-17FD-C1FAED986165}"/>
          </ac:graphicFrameMkLst>
        </pc:graphicFrameChg>
        <pc:graphicFrameChg chg="add del mod">
          <ac:chgData name="Huy Pham" userId="918db3a1909f15e0" providerId="LiveId" clId="{A998BD2D-FD24-435C-AC1F-B51A344661C7}" dt="2024-05-09T16:15:51.921" v="4780"/>
          <ac:graphicFrameMkLst>
            <pc:docMk/>
            <pc:sldMk cId="1839132030" sldId="492"/>
            <ac:graphicFrameMk id="88" creationId="{EE9F52C2-7ABC-8D54-7F17-081A0697676D}"/>
          </ac:graphicFrameMkLst>
        </pc:graphicFrameChg>
        <pc:graphicFrameChg chg="add del mod">
          <ac:chgData name="Huy Pham" userId="918db3a1909f15e0" providerId="LiveId" clId="{A998BD2D-FD24-435C-AC1F-B51A344661C7}" dt="2024-05-09T16:16:01.412" v="4786"/>
          <ac:graphicFrameMkLst>
            <pc:docMk/>
            <pc:sldMk cId="1839132030" sldId="492"/>
            <ac:graphicFrameMk id="91" creationId="{7EF9FBFC-F223-3D68-B04E-68F39DED77DB}"/>
          </ac:graphicFrameMkLst>
        </pc:graphicFrameChg>
        <pc:graphicFrameChg chg="add del mod">
          <ac:chgData name="Huy Pham" userId="918db3a1909f15e0" providerId="LiveId" clId="{A998BD2D-FD24-435C-AC1F-B51A344661C7}" dt="2024-05-09T16:16:14.763" v="4792"/>
          <ac:graphicFrameMkLst>
            <pc:docMk/>
            <pc:sldMk cId="1839132030" sldId="492"/>
            <ac:graphicFrameMk id="94" creationId="{88B5F059-B61B-6F0D-5AEB-168B328BD1EB}"/>
          </ac:graphicFrameMkLst>
        </pc:graphicFrameChg>
        <pc:graphicFrameChg chg="add del mod">
          <ac:chgData name="Huy Pham" userId="918db3a1909f15e0" providerId="LiveId" clId="{A998BD2D-FD24-435C-AC1F-B51A344661C7}" dt="2024-05-09T16:16:23.937" v="4798"/>
          <ac:graphicFrameMkLst>
            <pc:docMk/>
            <pc:sldMk cId="1839132030" sldId="492"/>
            <ac:graphicFrameMk id="97" creationId="{A3373A6D-1988-A2E3-FD86-31D3E1DB549F}"/>
          </ac:graphicFrameMkLst>
        </pc:graphicFrameChg>
        <pc:picChg chg="add del mod">
          <ac:chgData name="Huy Pham" userId="918db3a1909f15e0" providerId="LiveId" clId="{A998BD2D-FD24-435C-AC1F-B51A344661C7}" dt="2024-05-09T16:15:42.013" v="4777" actId="478"/>
          <ac:picMkLst>
            <pc:docMk/>
            <pc:sldMk cId="1839132030" sldId="492"/>
            <ac:picMk id="22" creationId="{1B6D9DA1-7711-D77B-000E-1507055C391C}"/>
          </ac:picMkLst>
        </pc:pic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3" creationId="{F1318D6A-6038-D9EE-D74A-150F4DEDAE5E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4" creationId="{FC5B6918-551E-6DC4-C568-45D207F5D679}"/>
          </ac:cxnSpMkLst>
        </pc:cxnChg>
        <pc:cxnChg chg="add mod">
          <ac:chgData name="Huy Pham" userId="918db3a1909f15e0" providerId="LiveId" clId="{A998BD2D-FD24-435C-AC1F-B51A344661C7}" dt="2024-05-09T16:11:06.334" v="4667" actId="14100"/>
          <ac:cxnSpMkLst>
            <pc:docMk/>
            <pc:sldMk cId="1839132030" sldId="492"/>
            <ac:cxnSpMk id="27" creationId="{53CFDD6E-4160-98B7-8802-5417ABE9C6CE}"/>
          </ac:cxnSpMkLst>
        </pc:cxnChg>
        <pc:cxnChg chg="add mod">
          <ac:chgData name="Huy Pham" userId="918db3a1909f15e0" providerId="LiveId" clId="{A998BD2D-FD24-435C-AC1F-B51A344661C7}" dt="2024-05-09T16:11:18.396" v="4669" actId="14100"/>
          <ac:cxnSpMkLst>
            <pc:docMk/>
            <pc:sldMk cId="1839132030" sldId="492"/>
            <ac:cxnSpMk id="28" creationId="{FBDA33A0-3A85-5E71-E793-5F1E3F48B4B3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0" creationId="{806C4F41-3AD0-F5DB-8640-AC8D8CA35D13}"/>
          </ac:cxnSpMkLst>
        </pc:cxnChg>
        <pc:cxnChg chg="add del mod">
          <ac:chgData name="Huy Pham" userId="918db3a1909f15e0" providerId="LiveId" clId="{A998BD2D-FD24-435C-AC1F-B51A344661C7}" dt="2024-05-09T16:10:04.837" v="4649" actId="478"/>
          <ac:cxnSpMkLst>
            <pc:docMk/>
            <pc:sldMk cId="1839132030" sldId="492"/>
            <ac:cxnSpMk id="31" creationId="{C2B01FE7-F625-9A98-6B15-E6E50D245BD9}"/>
          </ac:cxnSpMkLst>
        </pc:cxnChg>
        <pc:cxnChg chg="add mod">
          <ac:chgData name="Huy Pham" userId="918db3a1909f15e0" providerId="LiveId" clId="{A998BD2D-FD24-435C-AC1F-B51A344661C7}" dt="2024-05-09T16:10:56.184" v="4664" actId="14100"/>
          <ac:cxnSpMkLst>
            <pc:docMk/>
            <pc:sldMk cId="1839132030" sldId="492"/>
            <ac:cxnSpMk id="32" creationId="{F4D7473B-0C35-300E-4F9C-69BE4DDD5A7C}"/>
          </ac:cxnSpMkLst>
        </pc:cxnChg>
        <pc:cxnChg chg="add mod">
          <ac:chgData name="Huy Pham" userId="918db3a1909f15e0" providerId="LiveId" clId="{A998BD2D-FD24-435C-AC1F-B51A344661C7}" dt="2024-05-09T16:11:26.415" v="4673" actId="14100"/>
          <ac:cxnSpMkLst>
            <pc:docMk/>
            <pc:sldMk cId="1839132030" sldId="492"/>
            <ac:cxnSpMk id="33" creationId="{740FC06D-85B4-E24C-2A13-E4ED7DDA749C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4" creationId="{C89D3150-5136-7803-E100-F6D1C3D31736}"/>
          </ac:cxnSpMkLst>
        </pc:cxnChg>
        <pc:cxnChg chg="add mod">
          <ac:chgData name="Huy Pham" userId="918db3a1909f15e0" providerId="LiveId" clId="{A998BD2D-FD24-435C-AC1F-B51A344661C7}" dt="2024-05-09T16:11:21.012" v="4671" actId="1038"/>
          <ac:cxnSpMkLst>
            <pc:docMk/>
            <pc:sldMk cId="1839132030" sldId="492"/>
            <ac:cxnSpMk id="35" creationId="{F78F482C-652A-2A9C-F165-EECED4E4D569}"/>
          </ac:cxnSpMkLst>
        </pc:cxnChg>
        <pc:cxnChg chg="add del mod">
          <ac:chgData name="Huy Pham" userId="918db3a1909f15e0" providerId="LiveId" clId="{A998BD2D-FD24-435C-AC1F-B51A344661C7}" dt="2024-05-09T16:10:09.768" v="4652" actId="478"/>
          <ac:cxnSpMkLst>
            <pc:docMk/>
            <pc:sldMk cId="1839132030" sldId="492"/>
            <ac:cxnSpMk id="41" creationId="{F631E9D9-3443-E79E-FB33-BABA34789FB6}"/>
          </ac:cxnSpMkLst>
        </pc:cxnChg>
        <pc:cxnChg chg="add mod">
          <ac:chgData name="Huy Pham" userId="918db3a1909f15e0" providerId="LiveId" clId="{A998BD2D-FD24-435C-AC1F-B51A344661C7}" dt="2024-05-09T16:12:57.397" v="4708" actId="14100"/>
          <ac:cxnSpMkLst>
            <pc:docMk/>
            <pc:sldMk cId="1839132030" sldId="492"/>
            <ac:cxnSpMk id="42" creationId="{A10CF694-5122-6FD1-AE03-7F88A11D4F6D}"/>
          </ac:cxnSpMkLst>
        </pc:cxnChg>
        <pc:cxnChg chg="add del mod">
          <ac:chgData name="Huy Pham" userId="918db3a1909f15e0" providerId="LiveId" clId="{A998BD2D-FD24-435C-AC1F-B51A344661C7}" dt="2024-05-09T16:10:10.719" v="4653" actId="478"/>
          <ac:cxnSpMkLst>
            <pc:docMk/>
            <pc:sldMk cId="1839132030" sldId="492"/>
            <ac:cxnSpMk id="44" creationId="{F442E0E2-0F73-9489-7490-BA79DCB3119F}"/>
          </ac:cxnSpMkLst>
        </pc:cxnChg>
        <pc:cxnChg chg="add del mod">
          <ac:chgData name="Huy Pham" userId="918db3a1909f15e0" providerId="LiveId" clId="{A998BD2D-FD24-435C-AC1F-B51A344661C7}" dt="2024-05-09T16:10:13.356" v="4654" actId="478"/>
          <ac:cxnSpMkLst>
            <pc:docMk/>
            <pc:sldMk cId="1839132030" sldId="492"/>
            <ac:cxnSpMk id="45" creationId="{A83D028B-9B87-BCC8-6CF8-493B53991DA9}"/>
          </ac:cxnSpMkLst>
        </pc:cxnChg>
        <pc:cxnChg chg="add del mod">
          <ac:chgData name="Huy Pham" userId="918db3a1909f15e0" providerId="LiveId" clId="{A998BD2D-FD24-435C-AC1F-B51A344661C7}" dt="2024-05-09T16:10:07.085" v="4650" actId="478"/>
          <ac:cxnSpMkLst>
            <pc:docMk/>
            <pc:sldMk cId="1839132030" sldId="492"/>
            <ac:cxnSpMk id="46" creationId="{C3DECFE2-C1B3-4A01-3883-14D27CBC68C9}"/>
          </ac:cxnSpMkLst>
        </pc:cxnChg>
        <pc:cxnChg chg="add mod">
          <ac:chgData name="Huy Pham" userId="918db3a1909f15e0" providerId="LiveId" clId="{A998BD2D-FD24-435C-AC1F-B51A344661C7}" dt="2024-05-09T16:10:50.275" v="4662" actId="1076"/>
          <ac:cxnSpMkLst>
            <pc:docMk/>
            <pc:sldMk cId="1839132030" sldId="492"/>
            <ac:cxnSpMk id="50" creationId="{8836A111-C8AC-BE7C-69A1-0377FAD4A67D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6" creationId="{36983940-B526-88BA-761D-A6DD46CFC868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8" creationId="{99CC919C-C3C2-C835-AC69-9EFA41A67BD7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9" creationId="{DD1A3607-26E9-8401-C2FF-DD6C41290B85}"/>
          </ac:cxnSpMkLst>
        </pc:cxnChg>
      </pc:sldChg>
      <pc:sldChg chg="addSp delSp modSp new mod ord delAnim modAnim">
        <pc:chgData name="Huy Pham" userId="918db3a1909f15e0" providerId="LiveId" clId="{A998BD2D-FD24-435C-AC1F-B51A344661C7}" dt="2024-06-12T08:58:00.064" v="5179"/>
        <pc:sldMkLst>
          <pc:docMk/>
          <pc:sldMk cId="1507993016" sldId="493"/>
        </pc:sldMkLst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2" creationId="{159B8535-02E4-5CA9-B7EA-DA6113FDFD89}"/>
          </ac:spMkLst>
        </pc:spChg>
        <pc:spChg chg="add mod">
          <ac:chgData name="Huy Pham" userId="918db3a1909f15e0" providerId="LiveId" clId="{A998BD2D-FD24-435C-AC1F-B51A344661C7}" dt="2024-06-12T08:52:52.249" v="4999" actId="20577"/>
          <ac:spMkLst>
            <pc:docMk/>
            <pc:sldMk cId="1507993016" sldId="493"/>
            <ac:spMk id="3" creationId="{DDDA465F-77AA-C955-07EC-376EFBDD76BF}"/>
          </ac:spMkLst>
        </pc:spChg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5" creationId="{4413D55D-376A-73C4-8DCF-FBDD97B774C0}"/>
          </ac:spMkLst>
        </pc:spChg>
        <pc:spChg chg="add mod">
          <ac:chgData name="Huy Pham" userId="918db3a1909f15e0" providerId="LiveId" clId="{A998BD2D-FD24-435C-AC1F-B51A344661C7}" dt="2024-06-12T08:52:31.103" v="4942" actId="20577"/>
          <ac:spMkLst>
            <pc:docMk/>
            <pc:sldMk cId="1507993016" sldId="493"/>
            <ac:spMk id="9" creationId="{71DE0CD7-AA21-A133-56D6-02411CF373AB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0" creationId="{7B605507-65A8-5E06-BF45-CE0315E16621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1" creationId="{827AAD30-0E18-F36E-8396-5CE2756F9ECE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2" creationId="{9207652B-2ABC-E65A-BA39-068D8A95D22A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3" creationId="{3F27E237-AA52-7D0B-5C45-40260125C876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4" creationId="{98B78F05-9C23-3D9F-134A-D9CE5614A19F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5" creationId="{899EC821-D6EE-D35B-FCA7-FF494EF991B7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6" creationId="{1FA3F785-7FB5-EA53-9BC2-2639BD477BEC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7" creationId="{5A833E4F-B26D-4B92-B15C-2DF75B8923DB}"/>
          </ac:spMkLst>
        </pc:spChg>
        <pc:spChg chg="add mod">
          <ac:chgData name="Huy Pham" userId="918db3a1909f15e0" providerId="LiveId" clId="{A998BD2D-FD24-435C-AC1F-B51A344661C7}" dt="2024-06-12T08:54:33.021" v="5052" actId="14100"/>
          <ac:spMkLst>
            <pc:docMk/>
            <pc:sldMk cId="1507993016" sldId="493"/>
            <ac:spMk id="18" creationId="{B7CBC50B-381E-4AC1-F815-B02CF7E35CF0}"/>
          </ac:spMkLst>
        </pc:spChg>
        <pc:spChg chg="add mod">
          <ac:chgData name="Huy Pham" userId="918db3a1909f15e0" providerId="LiveId" clId="{A998BD2D-FD24-435C-AC1F-B51A344661C7}" dt="2024-06-12T08:55:28.910" v="5149" actId="14100"/>
          <ac:spMkLst>
            <pc:docMk/>
            <pc:sldMk cId="1507993016" sldId="493"/>
            <ac:spMk id="19" creationId="{C1068B22-3D45-AA62-C8DC-6EEAF59F7BB0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0" creationId="{C29C5EB8-C29E-71CE-4BBB-D04F9F29BD9D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1" creationId="{6913011A-973E-B924-E416-D41791B747C0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2" creationId="{490B5A69-7663-26A1-EEC0-CF6EB8FFA1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3" creationId="{EA923888-10E1-A020-1FDC-E8249C4E42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4" creationId="{02B0499D-5347-26C0-223A-B37C94BAEA29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5" creationId="{2FCD39D8-E6B3-C24A-1468-28E73A0EEFA7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6" creationId="{45F09FFD-9591-CE27-7565-0E850D69B7D1}"/>
          </ac:spMkLst>
        </pc:spChg>
        <pc:spChg chg="add mod">
          <ac:chgData name="Huy Pham" userId="918db3a1909f15e0" providerId="LiveId" clId="{A998BD2D-FD24-435C-AC1F-B51A344661C7}" dt="2024-06-12T08:56:49.212" v="5170" actId="1036"/>
          <ac:spMkLst>
            <pc:docMk/>
            <pc:sldMk cId="1507993016" sldId="493"/>
            <ac:spMk id="27" creationId="{827B512E-A206-4A42-2F36-32D716C3F02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8" creationId="{E03C83D2-831F-BA6F-8120-FD0BD60B1E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9" creationId="{0EBF3B04-91CC-5435-082A-0CAC3932F02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0" creationId="{C0099ED4-924F-E0A2-4BCB-6D59D6B6F7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1" creationId="{7E9F3B4C-3449-8C5D-5AC4-FD0974B674BF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2" creationId="{DD2BDA2C-5FD2-E182-EF80-3D7B29E78205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3" creationId="{F00276AD-3169-DF5E-3A42-0998ED572481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4" creationId="{060792CC-5B53-0EA6-9D3D-26EAAD397E28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5" creationId="{0C9948FC-17B9-406E-2680-C9860C4CC20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6" creationId="{B2344DCA-5105-633F-8C54-50FEF9625CA3}"/>
          </ac:spMkLst>
        </pc:sp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4" creationId="{6F7DFF9A-58DF-CAEA-A15E-505814733AF4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6" creationId="{5798029A-F726-F7E6-FA9A-FB0C5B5C405B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7" creationId="{4C45AD83-609C-E1EE-D35E-76F6FD0ED0C0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8" creationId="{3DAA7385-8941-4A40-64D1-D9465651059B}"/>
          </ac:cxnSpMkLst>
        </pc:cxnChg>
      </pc:sldChg>
      <pc:sldChg chg="addSp delSp modSp add mod delAnim">
        <pc:chgData name="Huy Pham" userId="918db3a1909f15e0" providerId="LiveId" clId="{A998BD2D-FD24-435C-AC1F-B51A344661C7}" dt="2024-06-12T09:01:31.150" v="5210" actId="1076"/>
        <pc:sldMkLst>
          <pc:docMk/>
          <pc:sldMk cId="885452447" sldId="494"/>
        </pc:sldMkLst>
        <pc:spChg chg="mod">
          <ac:chgData name="Huy Pham" userId="918db3a1909f15e0" providerId="LiveId" clId="{A998BD2D-FD24-435C-AC1F-B51A344661C7}" dt="2024-06-12T08:59:18.682" v="5188" actId="20577"/>
          <ac:spMkLst>
            <pc:docMk/>
            <pc:sldMk cId="885452447" sldId="494"/>
            <ac:spMk id="9" creationId="{A9C4FFF4-AFF7-4A25-76D6-D3E61A1989D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6-12T09:01:31.150" v="5210" actId="1076"/>
          <ac:spMkLst>
            <pc:docMk/>
            <pc:sldMk cId="885452447" sldId="494"/>
            <ac:spMk id="13" creationId="{1C6D1D22-2CD9-3A12-DA23-DFA3AAD10FB7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5" creationId="{814F3B13-B930-A51C-7FCA-2CE173CC6EC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6-12T08:58:57.927" v="5186" actId="478"/>
          <ac:spMkLst>
            <pc:docMk/>
            <pc:sldMk cId="885452447" sldId="494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6-12T08:59:53.577" v="5191"/>
          <ac:graphicFrameMkLst>
            <pc:docMk/>
            <pc:sldMk cId="885452447" sldId="494"/>
            <ac:graphicFrameMk id="11" creationId="{1C4EAFE7-067B-C376-6FE0-3A441328584E}"/>
          </ac:graphicFrameMkLst>
        </pc:graphicFrameChg>
        <pc:picChg chg="add del mod">
          <ac:chgData name="Huy Pham" userId="918db3a1909f15e0" providerId="LiveId" clId="{A998BD2D-FD24-435C-AC1F-B51A344661C7}" dt="2024-06-12T09:01:14.486" v="5203" actId="478"/>
          <ac:picMkLst>
            <pc:docMk/>
            <pc:sldMk cId="885452447" sldId="494"/>
            <ac:picMk id="14" creationId="{BBF4490B-47C8-5D06-235E-3384370C0D86}"/>
          </ac:picMkLst>
        </pc:picChg>
        <pc:picChg chg="add mod">
          <ac:chgData name="Huy Pham" userId="918db3a1909f15e0" providerId="LiveId" clId="{A998BD2D-FD24-435C-AC1F-B51A344661C7}" dt="2024-06-12T09:01:19.693" v="5207" actId="1076"/>
          <ac:picMkLst>
            <pc:docMk/>
            <pc:sldMk cId="885452447" sldId="494"/>
            <ac:picMk id="16" creationId="{D261B15E-83BB-0E06-F1E5-AF2877B80345}"/>
          </ac:picMkLst>
        </pc:pic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80" creationId="{0C25CEFF-0216-84B7-9B32-5E0621EDE2F8}"/>
          </ac:cxnSpMkLst>
        </pc:cxnChg>
      </pc:sldChg>
      <pc:sldChg chg="add del">
        <pc:chgData name="Huy Pham" userId="918db3a1909f15e0" providerId="LiveId" clId="{A998BD2D-FD24-435C-AC1F-B51A344661C7}" dt="2024-06-12T08:58:30.557" v="5182"/>
        <pc:sldMkLst>
          <pc:docMk/>
          <pc:sldMk cId="4167083089" sldId="494"/>
        </pc:sldMkLst>
      </pc:sldChg>
      <pc:sldChg chg="addSp delSp modSp add mod modAnim">
        <pc:chgData name="Huy Pham" userId="918db3a1909f15e0" providerId="LiveId" clId="{A998BD2D-FD24-435C-AC1F-B51A344661C7}" dt="2024-06-16T03:41:11.759" v="6449" actId="478"/>
        <pc:sldMkLst>
          <pc:docMk/>
          <pc:sldMk cId="2935625445" sldId="495"/>
        </pc:sldMkLst>
        <pc:spChg chg="mod">
          <ac:chgData name="Huy Pham" userId="918db3a1909f15e0" providerId="LiveId" clId="{A998BD2D-FD24-435C-AC1F-B51A344661C7}" dt="2024-06-13T08:07:06.261" v="6042" actId="1076"/>
          <ac:spMkLst>
            <pc:docMk/>
            <pc:sldMk cId="2935625445" sldId="49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01:00.023" v="5991" actId="1076"/>
          <ac:spMkLst>
            <pc:docMk/>
            <pc:sldMk cId="2935625445" sldId="49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8:00:06.179" v="5988" actId="1036"/>
          <ac:spMkLst>
            <pc:docMk/>
            <pc:sldMk cId="2935625445" sldId="495"/>
            <ac:spMk id="14" creationId="{22C5F2CE-3BAA-EE2C-8B57-389B265D0BE6}"/>
          </ac:spMkLst>
        </pc:spChg>
        <pc:spChg chg="del mod">
          <ac:chgData name="Huy Pham" userId="918db3a1909f15e0" providerId="LiveId" clId="{A998BD2D-FD24-435C-AC1F-B51A344661C7}" dt="2024-06-13T07:59:59.896" v="5982" actId="478"/>
          <ac:spMkLst>
            <pc:docMk/>
            <pc:sldMk cId="2935625445" sldId="495"/>
            <ac:spMk id="15" creationId="{51B8A7D9-A566-D7B7-1D35-CCDA1D1FB74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6" creationId="{6D944118-1B71-4614-16E0-E521172A7BC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7" creationId="{1CF3D36A-6411-5DAE-79BC-5EAF1660A1D2}"/>
          </ac:spMkLst>
        </pc:spChg>
        <pc:spChg chg="add mod">
          <ac:chgData name="Huy Pham" userId="918db3a1909f15e0" providerId="LiveId" clId="{A998BD2D-FD24-435C-AC1F-B51A344661C7}" dt="2024-06-13T08:09:14.842" v="6087" actId="20577"/>
          <ac:spMkLst>
            <pc:docMk/>
            <pc:sldMk cId="2935625445" sldId="495"/>
            <ac:spMk id="20" creationId="{ED6DDB06-FC43-65B5-B1D7-10A5860608B1}"/>
          </ac:spMkLst>
        </pc:spChg>
        <pc:spChg chg="del mod">
          <ac:chgData name="Huy Pham" userId="918db3a1909f15e0" providerId="LiveId" clId="{A998BD2D-FD24-435C-AC1F-B51A344661C7}" dt="2024-06-13T08:00:02.366" v="5983" actId="478"/>
          <ac:spMkLst>
            <pc:docMk/>
            <pc:sldMk cId="2935625445" sldId="495"/>
            <ac:spMk id="21" creationId="{38658BD2-119E-C32D-1196-B58136069B03}"/>
          </ac:spMkLst>
        </pc:spChg>
        <pc:spChg chg="add mod">
          <ac:chgData name="Huy Pham" userId="918db3a1909f15e0" providerId="LiveId" clId="{A998BD2D-FD24-435C-AC1F-B51A344661C7}" dt="2024-06-13T08:44:43.071" v="6341" actId="14100"/>
          <ac:spMkLst>
            <pc:docMk/>
            <pc:sldMk cId="2935625445" sldId="495"/>
            <ac:spMk id="24" creationId="{30668E4E-08C7-E462-E8FA-6295143078FC}"/>
          </ac:spMkLst>
        </pc:spChg>
        <pc:spChg chg="add mod">
          <ac:chgData name="Huy Pham" userId="918db3a1909f15e0" providerId="LiveId" clId="{A998BD2D-FD24-435C-AC1F-B51A344661C7}" dt="2024-06-13T08:21:54.824" v="6107" actId="1076"/>
          <ac:spMkLst>
            <pc:docMk/>
            <pc:sldMk cId="2935625445" sldId="495"/>
            <ac:spMk id="29" creationId="{969E2D7D-F7B6-1396-E634-9BC35429D9A1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34" creationId="{B417313E-5F8A-9E6B-1178-6250F8D1C17D}"/>
          </ac:spMkLst>
        </pc:spChg>
        <pc:spChg chg="del mod">
          <ac:chgData name="Huy Pham" userId="918db3a1909f15e0" providerId="LiveId" clId="{A998BD2D-FD24-435C-AC1F-B51A344661C7}" dt="2024-06-13T08:01:37.870" v="6003" actId="478"/>
          <ac:spMkLst>
            <pc:docMk/>
            <pc:sldMk cId="2935625445" sldId="495"/>
            <ac:spMk id="36" creationId="{9ED9D98E-D965-B2F6-47F8-7E0FC9956257}"/>
          </ac:spMkLst>
        </pc:spChg>
        <pc:spChg chg="del mod">
          <ac:chgData name="Huy Pham" userId="918db3a1909f15e0" providerId="LiveId" clId="{A998BD2D-FD24-435C-AC1F-B51A344661C7}" dt="2024-06-13T08:01:21.582" v="5999" actId="478"/>
          <ac:spMkLst>
            <pc:docMk/>
            <pc:sldMk cId="2935625445" sldId="495"/>
            <ac:spMk id="38" creationId="{312E7E0F-20A5-F5F2-6CEC-E52943FF6286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40" creationId="{F23874A5-D807-D123-1B68-F8649EECFEA3}"/>
          </ac:spMkLst>
        </pc:spChg>
        <pc:spChg chg="add mod">
          <ac:chgData name="Huy Pham" userId="918db3a1909f15e0" providerId="LiveId" clId="{A998BD2D-FD24-435C-AC1F-B51A344661C7}" dt="2024-06-13T08:44:55.225" v="6345" actId="1076"/>
          <ac:spMkLst>
            <pc:docMk/>
            <pc:sldMk cId="2935625445" sldId="495"/>
            <ac:spMk id="41" creationId="{E242369C-1C25-49CE-114C-F012DFC42856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43" creationId="{BE9A0B66-A5A2-48E4-C4F3-FD7F12B9E0B0}"/>
          </ac:spMkLst>
        </pc:spChg>
        <pc:spChg chg="add del">
          <ac:chgData name="Huy Pham" userId="918db3a1909f15e0" providerId="LiveId" clId="{A998BD2D-FD24-435C-AC1F-B51A344661C7}" dt="2024-06-13T08:32:05.609" v="6137"/>
          <ac:spMkLst>
            <pc:docMk/>
            <pc:sldMk cId="2935625445" sldId="495"/>
            <ac:spMk id="45" creationId="{CFA2A19D-8150-F4C5-81FD-52D304D0913A}"/>
          </ac:spMkLst>
        </pc:spChg>
        <pc:spChg chg="add del">
          <ac:chgData name="Huy Pham" userId="918db3a1909f15e0" providerId="LiveId" clId="{A998BD2D-FD24-435C-AC1F-B51A344661C7}" dt="2024-06-13T08:32:43.996" v="6159"/>
          <ac:spMkLst>
            <pc:docMk/>
            <pc:sldMk cId="2935625445" sldId="495"/>
            <ac:spMk id="47" creationId="{9DBDE243-5AEB-6F6E-57FE-D79948BE98A8}"/>
          </ac:spMkLst>
        </pc:spChg>
        <pc:spChg chg="add del mod">
          <ac:chgData name="Huy Pham" userId="918db3a1909f15e0" providerId="LiveId" clId="{A998BD2D-FD24-435C-AC1F-B51A344661C7}" dt="2024-06-13T08:33:13.259" v="6176" actId="478"/>
          <ac:spMkLst>
            <pc:docMk/>
            <pc:sldMk cId="2935625445" sldId="495"/>
            <ac:spMk id="48" creationId="{5A69CD67-4F53-3DD8-7B83-A46A78B83FC2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1" creationId="{3A70F146-FC9B-65A4-467C-402D95E6C674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3" creationId="{046A65F8-7B94-D519-7A05-1C3E7B793FDA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5" creationId="{B3358AEF-7749-06C4-9F64-2C839DD275F3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7" creationId="{60F5235A-1047-38C8-130F-AE620873EF92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0" creationId="{9B4FE7F3-83FD-A77F-EB14-AAE2515729B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2" creationId="{ABCD98F7-C75F-2117-33C0-63E47440C2C9}"/>
          </ac:spMkLst>
        </pc:spChg>
        <pc:spChg chg="add del mod">
          <ac:chgData name="Huy Pham" userId="918db3a1909f15e0" providerId="LiveId" clId="{A998BD2D-FD24-435C-AC1F-B51A344661C7}" dt="2024-06-13T08:41:50.918" v="6269" actId="478"/>
          <ac:spMkLst>
            <pc:docMk/>
            <pc:sldMk cId="2935625445" sldId="495"/>
            <ac:spMk id="73" creationId="{3721DA30-208C-D90D-17C5-B7DD3A178EFE}"/>
          </ac:spMkLst>
        </pc:spChg>
        <pc:spChg chg="add del mod">
          <ac:chgData name="Huy Pham" userId="918db3a1909f15e0" providerId="LiveId" clId="{A998BD2D-FD24-435C-AC1F-B51A344661C7}" dt="2024-06-13T08:41:57.002" v="6272" actId="478"/>
          <ac:spMkLst>
            <pc:docMk/>
            <pc:sldMk cId="2935625445" sldId="495"/>
            <ac:spMk id="74" creationId="{A2B9912D-2F90-F29C-BA38-1B482955A8F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6" creationId="{BC737302-3CDC-2CCF-55DD-73F6E88B839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7" creationId="{AF0E095D-D31B-849E-5D96-DDDB75FB9BD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8" creationId="{2777C3DC-3B12-DF21-8B9D-DE83B945D2A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9" creationId="{D9419CBA-06EF-A6E5-C20B-819905BD743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2" creationId="{E90D07AF-7D15-4FBE-CE28-CF3E59537140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3" creationId="{F7E69315-E599-EB40-9A52-A9AEC232FA35}"/>
          </ac:spMkLst>
        </pc:spChg>
        <pc:spChg chg="mod">
          <ac:chgData name="Huy Pham" userId="918db3a1909f15e0" providerId="LiveId" clId="{A998BD2D-FD24-435C-AC1F-B51A344661C7}" dt="2024-06-13T08:09:04.675" v="6084" actId="1076"/>
          <ac:spMkLst>
            <pc:docMk/>
            <pc:sldMk cId="2935625445" sldId="495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6" creationId="{327F0C44-01ED-70D0-CFA2-EAD9908C54B3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7" creationId="{EDD66D99-5428-D99D-C027-845226BBF96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0" creationId="{9F752376-693E-33EA-666C-6B8DCAC63DF5}"/>
          </ac:spMkLst>
        </pc:spChg>
        <pc:spChg chg="add del">
          <ac:chgData name="Huy Pham" userId="918db3a1909f15e0" providerId="LiveId" clId="{A998BD2D-FD24-435C-AC1F-B51A344661C7}" dt="2024-06-16T03:41:10.970" v="6448" actId="478"/>
          <ac:spMkLst>
            <pc:docMk/>
            <pc:sldMk cId="2935625445" sldId="495"/>
            <ac:spMk id="92" creationId="{FC0302FF-2648-B875-99A3-5BB01C8F1AF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3" creationId="{123EEBE1-1C5C-9961-32A6-FE0D109385C7}"/>
          </ac:spMkLst>
        </pc:spChg>
        <pc:spChg chg="add del mod">
          <ac:chgData name="Huy Pham" userId="918db3a1909f15e0" providerId="LiveId" clId="{A998BD2D-FD24-435C-AC1F-B51A344661C7}" dt="2024-06-16T03:41:04.867" v="6443" actId="478"/>
          <ac:spMkLst>
            <pc:docMk/>
            <pc:sldMk cId="2935625445" sldId="495"/>
            <ac:spMk id="94" creationId="{072DFD5F-2F89-538B-FEA4-4857EE0D437F}"/>
          </ac:spMkLst>
        </pc:spChg>
        <pc:spChg chg="add del mod">
          <ac:chgData name="Huy Pham" userId="918db3a1909f15e0" providerId="LiveId" clId="{A998BD2D-FD24-435C-AC1F-B51A344661C7}" dt="2024-06-16T03:41:08.002" v="6445" actId="478"/>
          <ac:spMkLst>
            <pc:docMk/>
            <pc:sldMk cId="2935625445" sldId="495"/>
            <ac:spMk id="95" creationId="{6CC57A69-F884-AAA7-4185-3DEB06B91450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6" creationId="{D84E3642-912E-5325-8070-7A8862E76558}"/>
          </ac:spMkLst>
        </pc:spChg>
        <pc:spChg chg="add">
          <ac:chgData name="Huy Pham" userId="918db3a1909f15e0" providerId="LiveId" clId="{A998BD2D-FD24-435C-AC1F-B51A344661C7}" dt="2024-06-13T08:47:31.074" v="6346"/>
          <ac:spMkLst>
            <pc:docMk/>
            <pc:sldMk cId="2935625445" sldId="495"/>
            <ac:spMk id="97" creationId="{D5B06760-5BAC-BEC6-25BE-8E89D5940465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9" creationId="{BC2DF0E3-D9FF-FA53-9D92-8CFB5F308D81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0" creationId="{776250EF-D710-6D09-3847-B6BD3860A94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1" creationId="{671E0C3A-5BC1-C128-A58C-26C1AD19D5C6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2" creationId="{30F84B87-ED77-62C2-A0F3-7BCDE16CD50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3" creationId="{5901D183-3292-6DAA-6B0F-EB2490ECECD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4" creationId="{8A1B4907-4D86-B355-2627-6C73E2BCB98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6" creationId="{6CC6261B-AA1E-7C79-8D14-E32271302B1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6-13T07:58:23.762" v="5958"/>
          <ac:graphicFrameMkLst>
            <pc:docMk/>
            <pc:sldMk cId="2935625445" sldId="495"/>
            <ac:graphicFrameMk id="12" creationId="{39C5C2B2-C395-8156-D7BE-BDEF7143569C}"/>
          </ac:graphicFrameMkLst>
        </pc:graphicFrameChg>
        <pc:graphicFrameChg chg="add del mod">
          <ac:chgData name="Huy Pham" userId="918db3a1909f15e0" providerId="LiveId" clId="{A998BD2D-FD24-435C-AC1F-B51A344661C7}" dt="2024-06-13T08:05:51.067" v="6013"/>
          <ac:graphicFrameMkLst>
            <pc:docMk/>
            <pc:sldMk cId="2935625445" sldId="495"/>
            <ac:graphicFrameMk id="18" creationId="{82C68C50-00CD-9FFD-1D32-DC6DF09535B7}"/>
          </ac:graphicFrameMkLst>
        </pc:graphicFrameChg>
        <pc:graphicFrameChg chg="add del mod">
          <ac:chgData name="Huy Pham" userId="918db3a1909f15e0" providerId="LiveId" clId="{A998BD2D-FD24-435C-AC1F-B51A344661C7}" dt="2024-06-13T08:06:06.716" v="6019"/>
          <ac:graphicFrameMkLst>
            <pc:docMk/>
            <pc:sldMk cId="2935625445" sldId="495"/>
            <ac:graphicFrameMk id="22" creationId="{B04A39D0-BC61-E8F0-32A1-022886B6EC1D}"/>
          </ac:graphicFrameMkLst>
        </pc:graphicFrameChg>
        <pc:graphicFrameChg chg="add del mod">
          <ac:chgData name="Huy Pham" userId="918db3a1909f15e0" providerId="LiveId" clId="{A998BD2D-FD24-435C-AC1F-B51A344661C7}" dt="2024-06-13T08:06:22.260" v="6025"/>
          <ac:graphicFrameMkLst>
            <pc:docMk/>
            <pc:sldMk cId="2935625445" sldId="495"/>
            <ac:graphicFrameMk id="25" creationId="{3E2A395F-DB88-7D75-89EB-603967C3D320}"/>
          </ac:graphicFrameMkLst>
        </pc:graphicFrameChg>
        <pc:graphicFrameChg chg="add del mod">
          <ac:chgData name="Huy Pham" userId="918db3a1909f15e0" providerId="LiveId" clId="{A998BD2D-FD24-435C-AC1F-B51A344661C7}" dt="2024-06-13T08:06:32.769" v="6031"/>
          <ac:graphicFrameMkLst>
            <pc:docMk/>
            <pc:sldMk cId="2935625445" sldId="495"/>
            <ac:graphicFrameMk id="30" creationId="{21AE6D8C-137A-3003-470E-ED0EB1AA324E}"/>
          </ac:graphicFrameMkLst>
        </pc:graphicFrameChg>
        <pc:graphicFrameChg chg="add del mod">
          <ac:chgData name="Huy Pham" userId="918db3a1909f15e0" providerId="LiveId" clId="{A998BD2D-FD24-435C-AC1F-B51A344661C7}" dt="2024-06-13T08:06:57.303" v="6037"/>
          <ac:graphicFrameMkLst>
            <pc:docMk/>
            <pc:sldMk cId="2935625445" sldId="495"/>
            <ac:graphicFrameMk id="37" creationId="{3595EBD0-C0B6-A9CE-71DA-EEDDCD9B3BCE}"/>
          </ac:graphicFrameMkLst>
        </pc:graphicFrameChg>
        <pc:graphicFrameChg chg="add del mod">
          <ac:chgData name="Huy Pham" userId="918db3a1909f15e0" providerId="LiveId" clId="{A998BD2D-FD24-435C-AC1F-B51A344661C7}" dt="2024-06-13T08:35:41.339" v="6230"/>
          <ac:graphicFrameMkLst>
            <pc:docMk/>
            <pc:sldMk cId="2935625445" sldId="495"/>
            <ac:graphicFrameMk id="54" creationId="{FAC68D8D-87FC-F109-57A0-3D6509F1C6D3}"/>
          </ac:graphicFrameMkLst>
        </pc:graphicFrameChg>
        <pc:graphicFrameChg chg="add del mod">
          <ac:chgData name="Huy Pham" userId="918db3a1909f15e0" providerId="LiveId" clId="{A998BD2D-FD24-435C-AC1F-B51A344661C7}" dt="2024-06-13T08:42:06.314" v="6275"/>
          <ac:graphicFrameMkLst>
            <pc:docMk/>
            <pc:sldMk cId="2935625445" sldId="495"/>
            <ac:graphicFrameMk id="75" creationId="{3BBC43E6-ED28-FA2E-EB28-BA438F2A6CD5}"/>
          </ac:graphicFrameMkLst>
        </pc:graphicFrameChg>
        <pc:graphicFrameChg chg="add del">
          <ac:chgData name="Huy Pham" userId="918db3a1909f15e0" providerId="LiveId" clId="{A998BD2D-FD24-435C-AC1F-B51A344661C7}" dt="2024-06-16T03:41:09.532" v="6447" actId="478"/>
          <ac:graphicFrameMkLst>
            <pc:docMk/>
            <pc:sldMk cId="2935625445" sldId="495"/>
            <ac:graphicFrameMk id="88" creationId="{B56FF3BF-0A15-58D1-4E7F-FF685A3439DC}"/>
          </ac:graphicFrameMkLst>
        </pc:graphicFrameChg>
        <pc:graphicFrameChg chg="add del">
          <ac:chgData name="Huy Pham" userId="918db3a1909f15e0" providerId="LiveId" clId="{A998BD2D-FD24-435C-AC1F-B51A344661C7}" dt="2024-06-16T03:41:08.705" v="6446" actId="478"/>
          <ac:graphicFrameMkLst>
            <pc:docMk/>
            <pc:sldMk cId="2935625445" sldId="495"/>
            <ac:graphicFrameMk id="89" creationId="{1470CC6D-E0E0-FEE6-16ED-F116E9AD36B9}"/>
          </ac:graphicFrameMkLst>
        </pc:graphicFrameChg>
        <pc:graphicFrameChg chg="add del">
          <ac:chgData name="Huy Pham" userId="918db3a1909f15e0" providerId="LiveId" clId="{A998BD2D-FD24-435C-AC1F-B51A344661C7}" dt="2024-06-16T03:41:11.759" v="6449" actId="478"/>
          <ac:graphicFrameMkLst>
            <pc:docMk/>
            <pc:sldMk cId="2935625445" sldId="495"/>
            <ac:graphicFrameMk id="91" creationId="{7DC7A735-7DD6-672C-1D9A-278187B5E611}"/>
          </ac:graphicFrameMkLst>
        </pc:graphicFrame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7" creationId="{53CFDD6E-4160-98B7-8802-5417ABE9C6CE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8" creationId="{FBDA33A0-3A85-5E71-E793-5F1E3F48B4B3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2" creationId="{F4D7473B-0C35-300E-4F9C-69BE4DDD5A7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3" creationId="{740FC06D-85B4-E24C-2A13-E4ED7DDA749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5" creationId="{F78F482C-652A-2A9C-F165-EECED4E4D569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42" creationId="{A10CF694-5122-6FD1-AE03-7F88A11D4F6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50" creationId="{8836A111-C8AC-BE7C-69A1-0377FAD4A67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6" creationId="{36983940-B526-88BA-761D-A6DD46CFC868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8" creationId="{99CC919C-C3C2-C835-AC69-9EFA41A67BD7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9" creationId="{DD1A3607-26E9-8401-C2FF-DD6C41290B85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8:53:13.869" v="6441"/>
        <pc:sldMkLst>
          <pc:docMk/>
          <pc:sldMk cId="78792291" sldId="496"/>
        </pc:sldMkLst>
        <pc:spChg chg="mod">
          <ac:chgData name="Huy Pham" userId="918db3a1909f15e0" providerId="LiveId" clId="{A998BD2D-FD24-435C-AC1F-B51A344661C7}" dt="2024-06-13T08:49:33.800" v="6380" actId="1037"/>
          <ac:spMkLst>
            <pc:docMk/>
            <pc:sldMk cId="78792291" sldId="49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52:35.018" v="6422" actId="1035"/>
          <ac:spMkLst>
            <pc:docMk/>
            <pc:sldMk cId="78792291" sldId="49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6-13T08:47:51.715" v="6350" actId="478"/>
          <ac:spMkLst>
            <pc:docMk/>
            <pc:sldMk cId="78792291" sldId="496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6-13T08:49:27.304" v="6373" actId="14100"/>
          <ac:spMkLst>
            <pc:docMk/>
            <pc:sldMk cId="78792291" sldId="496"/>
            <ac:spMk id="15" creationId="{A20AF1EA-6437-A50B-541A-AFB735D3F6B0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20" creationId="{2E535E7D-14F3-AA9F-4F0B-97803AB78B22}"/>
          </ac:spMkLst>
        </pc:spChg>
        <pc:spChg chg="add del">
          <ac:chgData name="Huy Pham" userId="918db3a1909f15e0" providerId="LiveId" clId="{A998BD2D-FD24-435C-AC1F-B51A344661C7}" dt="2024-06-13T08:50:55.894" v="6396"/>
          <ac:spMkLst>
            <pc:docMk/>
            <pc:sldMk cId="78792291" sldId="496"/>
            <ac:spMk id="23" creationId="{6A5894E0-7DB4-B936-8682-7E3E61E6A7F3}"/>
          </ac:spMkLst>
        </pc:spChg>
        <pc:spChg chg="add mod">
          <ac:chgData name="Huy Pham" userId="918db3a1909f15e0" providerId="LiveId" clId="{A998BD2D-FD24-435C-AC1F-B51A344661C7}" dt="2024-06-13T08:52:39.735" v="6430" actId="1035"/>
          <ac:spMkLst>
            <pc:docMk/>
            <pc:sldMk cId="78792291" sldId="496"/>
            <ac:spMk id="26" creationId="{41AB88C2-22ED-79A4-1AAD-EF96AAD69210}"/>
          </ac:spMkLst>
        </pc:spChg>
        <pc:spChg chg="add mod">
          <ac:chgData name="Huy Pham" userId="918db3a1909f15e0" providerId="LiveId" clId="{A998BD2D-FD24-435C-AC1F-B51A344661C7}" dt="2024-06-13T08:52:44.082" v="6439" actId="1035"/>
          <ac:spMkLst>
            <pc:docMk/>
            <pc:sldMk cId="78792291" sldId="496"/>
            <ac:spMk id="27" creationId="{4868F074-4B37-18A5-4E72-C2C44A4C3730}"/>
          </ac:spMkLst>
        </pc:spChg>
        <pc:graphicFrameChg chg="add del mod">
          <ac:chgData name="Huy Pham" userId="918db3a1909f15e0" providerId="LiveId" clId="{A998BD2D-FD24-435C-AC1F-B51A344661C7}" dt="2024-06-13T08:48:13.153" v="6354"/>
          <ac:graphicFrameMkLst>
            <pc:docMk/>
            <pc:sldMk cId="78792291" sldId="496"/>
            <ac:graphicFrameMk id="12" creationId="{43579AF9-9926-6176-729F-E63C63E0CF06}"/>
          </ac:graphicFrameMkLst>
        </pc:graphicFrameChg>
        <pc:graphicFrameChg chg="add del mod">
          <ac:chgData name="Huy Pham" userId="918db3a1909f15e0" providerId="LiveId" clId="{A998BD2D-FD24-435C-AC1F-B51A344661C7}" dt="2024-06-13T08:50:55.894" v="6396"/>
          <ac:graphicFrameMkLst>
            <pc:docMk/>
            <pc:sldMk cId="78792291" sldId="496"/>
            <ac:graphicFrameMk id="21" creationId="{AFDF56A3-F523-D7E8-1038-78244A8BA568}"/>
          </ac:graphicFrameMkLst>
        </pc:graphicFrameChg>
        <pc:graphicFrameChg chg="add del mod">
          <ac:chgData name="Huy Pham" userId="918db3a1909f15e0" providerId="LiveId" clId="{A998BD2D-FD24-435C-AC1F-B51A344661C7}" dt="2024-06-13T08:51:03.857" v="6399"/>
          <ac:graphicFrameMkLst>
            <pc:docMk/>
            <pc:sldMk cId="78792291" sldId="496"/>
            <ac:graphicFrameMk id="24" creationId="{480C3AB4-58CC-2847-4B39-625941F92BD9}"/>
          </ac:graphicFrameMkLst>
        </pc:graphicFrameChg>
        <pc:picChg chg="add del mod">
          <ac:chgData name="Huy Pham" userId="918db3a1909f15e0" providerId="LiveId" clId="{A998BD2D-FD24-435C-AC1F-B51A344661C7}" dt="2024-06-13T08:49:52.348" v="6383" actId="478"/>
          <ac:picMkLst>
            <pc:docMk/>
            <pc:sldMk cId="78792291" sldId="496"/>
            <ac:picMk id="18" creationId="{F79A134E-3D40-1233-D01F-C1DDE15E7A91}"/>
          </ac:picMkLst>
        </pc:picChg>
        <pc:picChg chg="add mod">
          <ac:chgData name="Huy Pham" userId="918db3a1909f15e0" providerId="LiveId" clId="{A998BD2D-FD24-435C-AC1F-B51A344661C7}" dt="2024-06-13T08:50:01.168" v="6387" actId="14100"/>
          <ac:picMkLst>
            <pc:docMk/>
            <pc:sldMk cId="78792291" sldId="496"/>
            <ac:picMk id="19" creationId="{3C09D524-A1E5-613E-75F0-B83A9EFDEDC0}"/>
          </ac:picMkLst>
        </pc:picChg>
      </pc:sldChg>
    </pc:docChg>
  </pc:docChgLst>
  <pc:docChgLst>
    <pc:chgData name="Huy Pham" userId="918db3a1909f15e0" providerId="LiveId" clId="{CFD1B0C9-5B81-445B-A160-F272FDDB56D8}"/>
    <pc:docChg chg="custSel delSld modSld modMainMaster">
      <pc:chgData name="Huy Pham" userId="918db3a1909f15e0" providerId="LiveId" clId="{CFD1B0C9-5B81-445B-A160-F272FDDB56D8}" dt="2024-08-06T07:49:56.391" v="48"/>
      <pc:docMkLst>
        <pc:docMk/>
      </pc:docMkLst>
      <pc:sldChg chg="addSp modSp mod">
        <pc:chgData name="Huy Pham" userId="918db3a1909f15e0" providerId="LiveId" clId="{CFD1B0C9-5B81-445B-A160-F272FDDB56D8}" dt="2024-08-06T07:47:46.770" v="1" actId="1076"/>
        <pc:sldMkLst>
          <pc:docMk/>
          <pc:sldMk cId="4004204701" sldId="469"/>
        </pc:sldMkLst>
        <pc:spChg chg="add mod">
          <ac:chgData name="Huy Pham" userId="918db3a1909f15e0" providerId="LiveId" clId="{CFD1B0C9-5B81-445B-A160-F272FDDB56D8}" dt="2024-08-06T07:47:46.770" v="1" actId="1076"/>
          <ac:spMkLst>
            <pc:docMk/>
            <pc:sldMk cId="4004204701" sldId="46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43.808" v="43" actId="1076"/>
        <pc:sldMkLst>
          <pc:docMk/>
          <pc:sldMk cId="3503970109" sldId="470"/>
        </pc:sldMkLst>
        <pc:spChg chg="add mod">
          <ac:chgData name="Huy Pham" userId="918db3a1909f15e0" providerId="LiveId" clId="{CFD1B0C9-5B81-445B-A160-F272FDDB56D8}" dt="2024-08-06T07:49:43.808" v="43" actId="1076"/>
          <ac:spMkLst>
            <pc:docMk/>
            <pc:sldMk cId="3503970109" sldId="470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1.776" v="3" actId="1076"/>
        <pc:sldMkLst>
          <pc:docMk/>
          <pc:sldMk cId="1688910502" sldId="471"/>
        </pc:sldMkLst>
        <pc:spChg chg="add mod">
          <ac:chgData name="Huy Pham" userId="918db3a1909f15e0" providerId="LiveId" clId="{CFD1B0C9-5B81-445B-A160-F272FDDB56D8}" dt="2024-08-06T07:47:51.776" v="3" actId="1076"/>
          <ac:spMkLst>
            <pc:docMk/>
            <pc:sldMk cId="1688910502" sldId="471"/>
            <ac:spMk id="11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7:53.642" v="4"/>
        <pc:sldMkLst>
          <pc:docMk/>
          <pc:sldMk cId="3784577863" sldId="472"/>
        </pc:sldMkLst>
        <pc:spChg chg="add mod">
          <ac:chgData name="Huy Pham" userId="918db3a1909f15e0" providerId="LiveId" clId="{CFD1B0C9-5B81-445B-A160-F272FDDB56D8}" dt="2024-08-06T07:47:53.642" v="4"/>
          <ac:spMkLst>
            <pc:docMk/>
            <pc:sldMk cId="3784577863" sldId="472"/>
            <ac:spMk id="15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8.729" v="6" actId="1076"/>
        <pc:sldMkLst>
          <pc:docMk/>
          <pc:sldMk cId="3884877244" sldId="473"/>
        </pc:sldMkLst>
        <pc:spChg chg="add mod">
          <ac:chgData name="Huy Pham" userId="918db3a1909f15e0" providerId="LiveId" clId="{CFD1B0C9-5B81-445B-A160-F272FDDB56D8}" dt="2024-08-06T07:47:58.729" v="6" actId="1076"/>
          <ac:spMkLst>
            <pc:docMk/>
            <pc:sldMk cId="3884877244" sldId="47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4.046" v="8" actId="1076"/>
        <pc:sldMkLst>
          <pc:docMk/>
          <pc:sldMk cId="3646770746" sldId="474"/>
        </pc:sldMkLst>
        <pc:spChg chg="add mod">
          <ac:chgData name="Huy Pham" userId="918db3a1909f15e0" providerId="LiveId" clId="{CFD1B0C9-5B81-445B-A160-F272FDDB56D8}" dt="2024-08-06T07:48:04.046" v="8" actId="1076"/>
          <ac:spMkLst>
            <pc:docMk/>
            <pc:sldMk cId="3646770746" sldId="474"/>
            <ac:spMk id="46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8.300" v="10" actId="1076"/>
        <pc:sldMkLst>
          <pc:docMk/>
          <pc:sldMk cId="1946691323" sldId="475"/>
        </pc:sldMkLst>
        <pc:spChg chg="add mod">
          <ac:chgData name="Huy Pham" userId="918db3a1909f15e0" providerId="LiveId" clId="{CFD1B0C9-5B81-445B-A160-F272FDDB56D8}" dt="2024-08-06T07:48:08.300" v="10" actId="1076"/>
          <ac:spMkLst>
            <pc:docMk/>
            <pc:sldMk cId="1946691323" sldId="475"/>
            <ac:spMk id="16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17.005" v="13"/>
        <pc:sldMkLst>
          <pc:docMk/>
          <pc:sldMk cId="1616538543" sldId="476"/>
        </pc:sldMkLst>
        <pc:spChg chg="add mod">
          <ac:chgData name="Huy Pham" userId="918db3a1909f15e0" providerId="LiveId" clId="{CFD1B0C9-5B81-445B-A160-F272FDDB56D8}" dt="2024-08-06T07:48:17.005" v="13"/>
          <ac:spMkLst>
            <pc:docMk/>
            <pc:sldMk cId="1616538543" sldId="476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51.943" v="46" actId="47"/>
        <pc:sldMkLst>
          <pc:docMk/>
          <pc:sldMk cId="887472933" sldId="477"/>
        </pc:sldMkLst>
      </pc:sldChg>
      <pc:sldChg chg="del">
        <pc:chgData name="Huy Pham" userId="918db3a1909f15e0" providerId="LiveId" clId="{CFD1B0C9-5B81-445B-A160-F272FDDB56D8}" dt="2024-08-06T07:49:50.271" v="45" actId="47"/>
        <pc:sldMkLst>
          <pc:docMk/>
          <pc:sldMk cId="2436223218" sldId="478"/>
        </pc:sldMkLst>
      </pc:sldChg>
      <pc:sldChg chg="addSp modSp mod">
        <pc:chgData name="Huy Pham" userId="918db3a1909f15e0" providerId="LiveId" clId="{CFD1B0C9-5B81-445B-A160-F272FDDB56D8}" dt="2024-08-06T07:48:25.717" v="15" actId="1076"/>
        <pc:sldMkLst>
          <pc:docMk/>
          <pc:sldMk cId="2732386747" sldId="479"/>
        </pc:sldMkLst>
        <pc:spChg chg="add mod">
          <ac:chgData name="Huy Pham" userId="918db3a1909f15e0" providerId="LiveId" clId="{CFD1B0C9-5B81-445B-A160-F272FDDB56D8}" dt="2024-08-06T07:48:25.717" v="15" actId="1076"/>
          <ac:spMkLst>
            <pc:docMk/>
            <pc:sldMk cId="2732386747" sldId="479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12.639" v="12" actId="1076"/>
        <pc:sldMkLst>
          <pc:docMk/>
          <pc:sldMk cId="3177199019" sldId="480"/>
        </pc:sldMkLst>
        <pc:spChg chg="add mod">
          <ac:chgData name="Huy Pham" userId="918db3a1909f15e0" providerId="LiveId" clId="{CFD1B0C9-5B81-445B-A160-F272FDDB56D8}" dt="2024-08-06T07:48:12.639" v="12" actId="1076"/>
          <ac:spMkLst>
            <pc:docMk/>
            <pc:sldMk cId="3177199019" sldId="480"/>
            <ac:spMk id="11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2.595" v="18" actId="1076"/>
        <pc:sldMkLst>
          <pc:docMk/>
          <pc:sldMk cId="1555848464" sldId="481"/>
        </pc:sldMkLst>
        <pc:spChg chg="add mod">
          <ac:chgData name="Huy Pham" userId="918db3a1909f15e0" providerId="LiveId" clId="{CFD1B0C9-5B81-445B-A160-F272FDDB56D8}" dt="2024-08-06T07:48:32.595" v="18" actId="1076"/>
          <ac:spMkLst>
            <pc:docMk/>
            <pc:sldMk cId="1555848464" sldId="48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7.022" v="20" actId="1076"/>
        <pc:sldMkLst>
          <pc:docMk/>
          <pc:sldMk cId="381989058" sldId="482"/>
        </pc:sldMkLst>
        <pc:spChg chg="add mod">
          <ac:chgData name="Huy Pham" userId="918db3a1909f15e0" providerId="LiveId" clId="{CFD1B0C9-5B81-445B-A160-F272FDDB56D8}" dt="2024-08-06T07:48:37.022" v="20" actId="1076"/>
          <ac:spMkLst>
            <pc:docMk/>
            <pc:sldMk cId="381989058" sldId="48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1.361" v="22" actId="1076"/>
        <pc:sldMkLst>
          <pc:docMk/>
          <pc:sldMk cId="1232869116" sldId="483"/>
        </pc:sldMkLst>
        <pc:spChg chg="add mod">
          <ac:chgData name="Huy Pham" userId="918db3a1909f15e0" providerId="LiveId" clId="{CFD1B0C9-5B81-445B-A160-F272FDDB56D8}" dt="2024-08-06T07:48:41.361" v="22" actId="1076"/>
          <ac:spMkLst>
            <pc:docMk/>
            <pc:sldMk cId="1232869116" sldId="48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7.464" v="24" actId="1076"/>
        <pc:sldMkLst>
          <pc:docMk/>
          <pc:sldMk cId="2525497214" sldId="484"/>
        </pc:sldMkLst>
        <pc:spChg chg="add mod">
          <ac:chgData name="Huy Pham" userId="918db3a1909f15e0" providerId="LiveId" clId="{CFD1B0C9-5B81-445B-A160-F272FDDB56D8}" dt="2024-08-06T07:48:47.464" v="24" actId="1076"/>
          <ac:spMkLst>
            <pc:docMk/>
            <pc:sldMk cId="2525497214" sldId="484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55.257" v="26" actId="1076"/>
        <pc:sldMkLst>
          <pc:docMk/>
          <pc:sldMk cId="1460994454" sldId="485"/>
        </pc:sldMkLst>
        <pc:spChg chg="add mod">
          <ac:chgData name="Huy Pham" userId="918db3a1909f15e0" providerId="LiveId" clId="{CFD1B0C9-5B81-445B-A160-F272FDDB56D8}" dt="2024-08-06T07:48:55.257" v="26" actId="1076"/>
          <ac:spMkLst>
            <pc:docMk/>
            <pc:sldMk cId="1460994454" sldId="485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57.458" v="27"/>
        <pc:sldMkLst>
          <pc:docMk/>
          <pc:sldMk cId="3219273553" sldId="486"/>
        </pc:sldMkLst>
        <pc:spChg chg="add mod">
          <ac:chgData name="Huy Pham" userId="918db3a1909f15e0" providerId="LiveId" clId="{CFD1B0C9-5B81-445B-A160-F272FDDB56D8}" dt="2024-08-06T07:48:57.458" v="27"/>
          <ac:spMkLst>
            <pc:docMk/>
            <pc:sldMk cId="3219273553" sldId="486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04.372" v="29" actId="1076"/>
        <pc:sldMkLst>
          <pc:docMk/>
          <pc:sldMk cId="1811843096" sldId="487"/>
        </pc:sldMkLst>
        <pc:spChg chg="add mod">
          <ac:chgData name="Huy Pham" userId="918db3a1909f15e0" providerId="LiveId" clId="{CFD1B0C9-5B81-445B-A160-F272FDDB56D8}" dt="2024-08-06T07:49:04.372" v="29" actId="1076"/>
          <ac:spMkLst>
            <pc:docMk/>
            <pc:sldMk cId="1811843096" sldId="487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5.113" v="33" actId="1076"/>
        <pc:sldMkLst>
          <pc:docMk/>
          <pc:sldMk cId="4127234702" sldId="488"/>
        </pc:sldMkLst>
        <pc:spChg chg="add mod">
          <ac:chgData name="Huy Pham" userId="918db3a1909f15e0" providerId="LiveId" clId="{CFD1B0C9-5B81-445B-A160-F272FDDB56D8}" dt="2024-08-06T07:49:15.113" v="33" actId="1076"/>
          <ac:spMkLst>
            <pc:docMk/>
            <pc:sldMk cId="4127234702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9.520" v="35" actId="1076"/>
        <pc:sldMkLst>
          <pc:docMk/>
          <pc:sldMk cId="1901642521" sldId="489"/>
        </pc:sldMkLst>
        <pc:spChg chg="add mod">
          <ac:chgData name="Huy Pham" userId="918db3a1909f15e0" providerId="LiveId" clId="{CFD1B0C9-5B81-445B-A160-F272FDDB56D8}" dt="2024-08-06T07:49:19.520" v="35" actId="1076"/>
          <ac:spMkLst>
            <pc:docMk/>
            <pc:sldMk cId="1901642521" sldId="489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4.873" v="36"/>
        <pc:sldMkLst>
          <pc:docMk/>
          <pc:sldMk cId="660288619" sldId="490"/>
        </pc:sldMkLst>
        <pc:spChg chg="add mod">
          <ac:chgData name="Huy Pham" userId="918db3a1909f15e0" providerId="LiveId" clId="{CFD1B0C9-5B81-445B-A160-F272FDDB56D8}" dt="2024-08-06T07:49:24.873" v="36"/>
          <ac:spMkLst>
            <pc:docMk/>
            <pc:sldMk cId="660288619" sldId="490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8.188" v="37"/>
        <pc:sldMkLst>
          <pc:docMk/>
          <pc:sldMk cId="1018710592" sldId="491"/>
        </pc:sldMkLst>
        <pc:spChg chg="add mod">
          <ac:chgData name="Huy Pham" userId="918db3a1909f15e0" providerId="LiveId" clId="{CFD1B0C9-5B81-445B-A160-F272FDDB56D8}" dt="2024-08-06T07:49:28.188" v="37"/>
          <ac:spMkLst>
            <pc:docMk/>
            <pc:sldMk cId="1018710592" sldId="49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2.983" v="39" actId="1076"/>
        <pc:sldMkLst>
          <pc:docMk/>
          <pc:sldMk cId="1839132030" sldId="492"/>
        </pc:sldMkLst>
        <pc:spChg chg="add mod">
          <ac:chgData name="Huy Pham" userId="918db3a1909f15e0" providerId="LiveId" clId="{CFD1B0C9-5B81-445B-A160-F272FDDB56D8}" dt="2024-08-06T07:49:32.983" v="39" actId="1076"/>
          <ac:spMkLst>
            <pc:docMk/>
            <pc:sldMk cId="1839132030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9.374" v="41" actId="1076"/>
        <pc:sldMkLst>
          <pc:docMk/>
          <pc:sldMk cId="2935625445" sldId="495"/>
        </pc:sldMkLst>
        <pc:spChg chg="add mod">
          <ac:chgData name="Huy Pham" userId="918db3a1909f15e0" providerId="LiveId" clId="{CFD1B0C9-5B81-445B-A160-F272FDDB56D8}" dt="2024-08-06T07:49:39.374" v="41" actId="1076"/>
          <ac:spMkLst>
            <pc:docMk/>
            <pc:sldMk cId="2935625445" sldId="495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48.571" v="44" actId="47"/>
        <pc:sldMkLst>
          <pc:docMk/>
          <pc:sldMk cId="4086760475" sldId="497"/>
        </pc:sldMkLst>
      </pc:sldChg>
      <pc:sldMasterChg chg="modSldLayout">
        <pc:chgData name="Huy Pham" userId="918db3a1909f15e0" providerId="LiveId" clId="{CFD1B0C9-5B81-445B-A160-F272FDDB56D8}" dt="2024-08-06T07:49:56.391" v="48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CFD1B0C9-5B81-445B-A160-F272FDDB56D8}" dt="2024-08-06T07:49:56.391" v="48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CFD1B0C9-5B81-445B-A160-F272FDDB56D8}" dt="2024-08-06T07:49:56.391" v="48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CFD1B0C9-5B81-445B-A160-F272FDDB56D8}" dt="2024-08-06T07:49:55.497" v="47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9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8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8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0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0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6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51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9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3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5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02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01.png"/><Relationship Id="rId10" Type="http://schemas.openxmlformats.org/officeDocument/2006/relationships/image" Target="../media/image126.png"/><Relationship Id="rId4" Type="http://schemas.openxmlformats.org/officeDocument/2006/relationships/image" Target="../media/image890.png"/><Relationship Id="rId9" Type="http://schemas.openxmlformats.org/officeDocument/2006/relationships/image" Target="../media/image1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0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2.png"/><Relationship Id="rId18" Type="http://schemas.openxmlformats.org/officeDocument/2006/relationships/image" Target="../media/image237.png"/><Relationship Id="rId3" Type="http://schemas.openxmlformats.org/officeDocument/2006/relationships/image" Target="../media/image222.png"/><Relationship Id="rId21" Type="http://schemas.openxmlformats.org/officeDocument/2006/relationships/image" Target="../media/image9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5" Type="http://schemas.openxmlformats.org/officeDocument/2006/relationships/image" Target="../media/image224.png"/><Relationship Id="rId15" Type="http://schemas.openxmlformats.org/officeDocument/2006/relationships/image" Target="../media/image6.png"/><Relationship Id="rId10" Type="http://schemas.openxmlformats.org/officeDocument/2006/relationships/image" Target="../media/image229.png"/><Relationship Id="rId19" Type="http://schemas.openxmlformats.org/officeDocument/2006/relationships/image" Target="../media/image238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3.png"/><Relationship Id="rId22" Type="http://schemas.openxmlformats.org/officeDocument/2006/relationships/image" Target="../media/image2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30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31.png"/><Relationship Id="rId5" Type="http://schemas.openxmlformats.org/officeDocument/2006/relationships/image" Target="../media/image45.png"/><Relationship Id="rId10" Type="http://schemas.openxmlformats.org/officeDocument/2006/relationships/image" Target="../media/image421.png"/><Relationship Id="rId4" Type="http://schemas.openxmlformats.org/officeDocument/2006/relationships/image" Target="../media/image44.png"/><Relationship Id="rId9" Type="http://schemas.openxmlformats.org/officeDocument/2006/relationships/image" Target="../media/image4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300.png"/><Relationship Id="rId3" Type="http://schemas.openxmlformats.org/officeDocument/2006/relationships/image" Target="../media/image300.png"/><Relationship Id="rId7" Type="http://schemas.openxmlformats.org/officeDocument/2006/relationships/image" Target="../media/image700.png"/><Relationship Id="rId12" Type="http://schemas.openxmlformats.org/officeDocument/2006/relationships/image" Target="../media/image1200.png"/><Relationship Id="rId17" Type="http://schemas.openxmlformats.org/officeDocument/2006/relationships/image" Target="../media/image170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1100.png"/><Relationship Id="rId5" Type="http://schemas.openxmlformats.org/officeDocument/2006/relationships/image" Target="../media/image500.png"/><Relationship Id="rId15" Type="http://schemas.openxmlformats.org/officeDocument/2006/relationships/image" Target="../media/image1500.png"/><Relationship Id="rId10" Type="http://schemas.openxmlformats.org/officeDocument/2006/relationships/image" Target="../media/image1000.png"/><Relationship Id="rId4" Type="http://schemas.openxmlformats.org/officeDocument/2006/relationships/image" Target="../media/image400.png"/><Relationship Id="rId9" Type="http://schemas.openxmlformats.org/officeDocument/2006/relationships/image" Target="../media/image900.png"/><Relationship Id="rId14" Type="http://schemas.openxmlformats.org/officeDocument/2006/relationships/image" Target="../media/image14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.png"/><Relationship Id="rId5" Type="http://schemas.openxmlformats.org/officeDocument/2006/relationships/image" Target="../media/image17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50.png"/><Relationship Id="rId7" Type="http://schemas.openxmlformats.org/officeDocument/2006/relationships/image" Target="../media/image2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16.png"/><Relationship Id="rId10" Type="http://schemas.openxmlformats.org/officeDocument/2006/relationships/image" Target="../media/image242.png"/><Relationship Id="rId4" Type="http://schemas.openxmlformats.org/officeDocument/2006/relationships/image" Target="../media/image200.png"/><Relationship Id="rId9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43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6.png"/><Relationship Id="rId4" Type="http://schemas.openxmlformats.org/officeDocument/2006/relationships/image" Target="../media/image244.png"/><Relationship Id="rId9" Type="http://schemas.openxmlformats.org/officeDocument/2006/relationships/image" Target="../media/image2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7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31.png"/><Relationship Id="rId5" Type="http://schemas.openxmlformats.org/officeDocument/2006/relationships/image" Target="../media/image350.png"/><Relationship Id="rId15" Type="http://schemas.openxmlformats.org/officeDocument/2006/relationships/image" Target="../media/image471.png"/><Relationship Id="rId10" Type="http://schemas.openxmlformats.org/officeDocument/2006/relationships/image" Target="../media/image421.png"/><Relationship Id="rId4" Type="http://schemas.openxmlformats.org/officeDocument/2006/relationships/image" Target="../media/image34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3.png"/><Relationship Id="rId3" Type="http://schemas.openxmlformats.org/officeDocument/2006/relationships/image" Target="../media/image380.png"/><Relationship Id="rId21" Type="http://schemas.openxmlformats.org/officeDocument/2006/relationships/image" Target="../media/image56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60.png"/><Relationship Id="rId5" Type="http://schemas.openxmlformats.org/officeDocument/2006/relationships/image" Target="../media/image401.png"/><Relationship Id="rId15" Type="http://schemas.openxmlformats.org/officeDocument/2006/relationships/image" Target="../media/image501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1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09.png"/><Relationship Id="rId18" Type="http://schemas.openxmlformats.org/officeDocument/2006/relationships/image" Target="../media/image103.png"/><Relationship Id="rId3" Type="http://schemas.openxmlformats.org/officeDocument/2006/relationships/image" Target="../media/image880.png"/><Relationship Id="rId21" Type="http://schemas.openxmlformats.org/officeDocument/2006/relationships/image" Target="../media/image115.png"/><Relationship Id="rId7" Type="http://schemas.openxmlformats.org/officeDocument/2006/relationships/image" Target="../media/image920.png"/><Relationship Id="rId12" Type="http://schemas.openxmlformats.org/officeDocument/2006/relationships/image" Target="../media/image10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13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17.png"/><Relationship Id="rId18" Type="http://schemas.openxmlformats.org/officeDocument/2006/relationships/image" Target="../media/image120.png"/><Relationship Id="rId3" Type="http://schemas.openxmlformats.org/officeDocument/2006/relationships/image" Target="../media/image880.png"/><Relationship Id="rId21" Type="http://schemas.openxmlformats.org/officeDocument/2006/relationships/image" Target="../media/image123.png"/><Relationship Id="rId7" Type="http://schemas.openxmlformats.org/officeDocument/2006/relationships/image" Target="../media/image920.png"/><Relationship Id="rId12" Type="http://schemas.openxmlformats.org/officeDocument/2006/relationships/image" Target="../media/image1160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21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1999" y="696686"/>
            <a:ext cx="1084217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SỞ GIÁO DỤC VÀ ĐÀO TẠO BÌNH ĐỊNH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THPT NGUYỄN ĐÌNH CHIỂU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NĂM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HỌC 202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202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CHÀO MỪNG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QUÝ THẦY CÔ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ĐẾN DỰ GIỜ THĂM LỚP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AutoShape 10" descr="U23 Việt Nam - Tự hào sức mạnh, ý chí dân tộc giữa 'biển lớn' châu lục - Ảnh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06739" y="6062663"/>
            <a:ext cx="261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5AC5C9AB-797E-D7CC-E3B9-AD97C7B79D65}"/>
                  </a:ext>
                </a:extLst>
              </p:cNvPr>
              <p:cNvSpPr txBox="1"/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blipFill>
                <a:blip r:embed="rId8"/>
                <a:stretch>
                  <a:fillRect l="-1500" t="-5714" r="-16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B9558D0E-B61C-0AD8-5174-6314009EF63C}"/>
                  </a:ext>
                </a:extLst>
              </p:cNvPr>
              <p:cNvSpPr txBox="1"/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blipFill>
                <a:blip r:embed="rId9"/>
                <a:stretch>
                  <a:fillRect l="-1500" t="-3902" r="-16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F5E1DA1-43F1-A128-F005-927ADECA792B}"/>
                  </a:ext>
                </a:extLst>
              </p:cNvPr>
              <p:cNvSpPr txBox="1"/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;0),(0;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blipFill>
                <a:blip r:embed="rId10"/>
                <a:stretch>
                  <a:fillRect l="-1500" t="-3883" r="-160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19478" y="309788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014970" cy="53257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6410066" y="1205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CB32002-D74E-2EFF-BE1F-543C06BA1F90}"/>
              </a:ext>
            </a:extLst>
          </p:cNvPr>
          <p:cNvSpPr txBox="1"/>
          <p:nvPr/>
        </p:nvSpPr>
        <p:spPr>
          <a:xfrm>
            <a:off x="457761" y="1566752"/>
            <a:ext cx="568822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2DED601-45C5-B36B-A96B-91C72B2F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A0EB584C-2C37-5F5C-A475-1313CECE0634}"/>
              </a:ext>
            </a:extLst>
          </p:cNvPr>
          <p:cNvCxnSpPr>
            <a:cxnSpLocks/>
          </p:cNvCxnSpPr>
          <p:nvPr/>
        </p:nvCxnSpPr>
        <p:spPr>
          <a:xfrm>
            <a:off x="1711824" y="5714240"/>
            <a:ext cx="3114099" cy="61086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1A2300D4-82DD-BC1D-2F50-8368291CF204}"/>
              </a:ext>
            </a:extLst>
          </p:cNvPr>
          <p:cNvCxnSpPr>
            <a:cxnSpLocks/>
          </p:cNvCxnSpPr>
          <p:nvPr/>
        </p:nvCxnSpPr>
        <p:spPr>
          <a:xfrm flipV="1">
            <a:off x="1706008" y="3199847"/>
            <a:ext cx="0" cy="251439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5F4F5151-E809-D9C8-0016-C2CB7763F808}"/>
              </a:ext>
            </a:extLst>
          </p:cNvPr>
          <p:cNvCxnSpPr>
            <a:cxnSpLocks/>
          </p:cNvCxnSpPr>
          <p:nvPr/>
        </p:nvCxnSpPr>
        <p:spPr>
          <a:xfrm flipH="1">
            <a:off x="909294" y="5714240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5D123ADC-6DC3-8A9E-F788-0B7E7D9F8E4C}"/>
                  </a:ext>
                </a:extLst>
              </p:cNvPr>
              <p:cNvSpPr txBox="1"/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5334531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="" xmlns:a16="http://schemas.microsoft.com/office/drawing/2014/main" id="{6DB5CAD9-7DF1-CC44-D97B-D9B6771999EE}"/>
              </a:ext>
            </a:extLst>
          </p:cNvPr>
          <p:cNvSpPr/>
          <p:nvPr/>
        </p:nvSpPr>
        <p:spPr>
          <a:xfrm>
            <a:off x="1664098" y="5664275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DFD93782-1198-BC70-884A-5D3E210E4333}"/>
                  </a:ext>
                </a:extLst>
              </p:cNvPr>
              <p:cNvSpPr txBox="1"/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4" y="589586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A9FC2D2F-F29C-6E42-4626-46E363F06BF1}"/>
                  </a:ext>
                </a:extLst>
              </p:cNvPr>
              <p:cNvSpPr txBox="1"/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02" y="5513950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A864B666-7B9B-C468-6878-97F8748C92EE}"/>
                  </a:ext>
                </a:extLst>
              </p:cNvPr>
              <p:cNvSpPr txBox="1"/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27" y="2977574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86AB6CB-7C41-4866-5DF4-F6571D77FDD5}"/>
              </a:ext>
            </a:extLst>
          </p:cNvPr>
          <p:cNvSpPr txBox="1"/>
          <p:nvPr/>
        </p:nvSpPr>
        <p:spPr>
          <a:xfrm>
            <a:off x="6472731" y="1667002"/>
            <a:ext cx="526150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EE42A348-4C19-FA53-77BF-F2ABFEDF114C}"/>
                  </a:ext>
                </a:extLst>
              </p:cNvPr>
              <p:cNvSpPr txBox="1"/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blipFill>
                <a:blip r:embed="rId8"/>
                <a:stretch>
                  <a:fillRect l="-1854" t="-5674" r="-1738" b="-9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9" grpId="0"/>
      <p:bldP spid="51" grpId="0"/>
      <p:bldP spid="52" grpId="0"/>
      <p:bldP spid="7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139491" cy="16123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300354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FBBD118-082C-116D-9723-5FE5F059B536}"/>
                  </a:ext>
                </a:extLst>
              </p:cNvPr>
              <p:cNvSpPr txBox="1"/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(H.2.41).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blipFill>
                <a:blip r:embed="rId3"/>
                <a:stretch>
                  <a:fillRect l="-1221" t="-2920" r="-1145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25749" y="5588228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08957" y="5574191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02297" y="3249053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07372" y="5574191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93693" y="5584351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02117" y="5119913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24284" y="5014418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blipFill>
                <a:blip r:embed="rId11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21683" y="5060866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80542" y="4069892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43825" y="5594244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36320" y="6288484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96075" y="5570240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21360" y="4264969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2817" r="-22535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=""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959298" y="552894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68946" y="627839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74120" y="494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960209" y="551817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75222" y="622326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949412" y="420379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blipFill>
                <a:blip r:embed="rId16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1D4170A6-6542-EA64-3517-1596C7E9AF1C}"/>
                  </a:ext>
                </a:extLst>
              </p:cNvPr>
              <p:cNvSpPr txBox="1"/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blipFill>
                <a:blip r:embed="rId17"/>
                <a:stretch>
                  <a:fillRect l="-1466" t="-10526" r="-58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73E5395C-ACAB-2880-A7B5-D9BA8411A458}"/>
                  </a:ext>
                </a:extLst>
              </p:cNvPr>
              <p:cNvSpPr txBox="1"/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hai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blipFill>
                <a:blip r:embed="rId18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4BDE0A06-FACE-0772-007E-F84FB9EE3EEF}"/>
                  </a:ext>
                </a:extLst>
              </p:cNvPr>
              <p:cNvSpPr txBox="1"/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lên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blipFill>
                <a:blip r:embed="rId19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5E345480-8DA0-41DC-975D-A4B16E1137B5}"/>
                  </a:ext>
                </a:extLst>
              </p:cNvPr>
              <p:cNvSpPr txBox="1"/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9657517E-AD83-28C8-A7C2-FE1837D9594D}"/>
                  </a:ext>
                </a:extLst>
              </p:cNvPr>
              <p:cNvSpPr txBox="1"/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CA64EC7E-8C55-BB40-C2C2-7D2BCF246619}"/>
                  </a:ext>
                </a:extLst>
              </p:cNvPr>
              <p:cNvSpPr txBox="1"/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id="{11F139D7-6FCB-E770-4E20-1FC58F444F8D}"/>
                  </a:ext>
                </a:extLst>
              </p:cNvPr>
              <p:cNvSpPr txBox="1"/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blipFill>
                <a:blip r:embed="rId23"/>
                <a:stretch>
                  <a:fillRect l="-138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FAD679DF-9804-9589-82F1-FDEBA9AC18D5}"/>
                  </a:ext>
                </a:extLst>
              </p:cNvPr>
              <p:cNvSpPr txBox="1"/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blipFill>
                <a:blip r:embed="rId24"/>
                <a:stretch>
                  <a:fillRect l="-1937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192817" y="556850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30" grpId="0"/>
      <p:bldP spid="31" grpId="0"/>
      <p:bldP spid="32" grpId="0"/>
      <p:bldP spid="46" grpId="0"/>
      <p:bldP spid="68" grpId="0"/>
      <p:bldP spid="69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4" grpId="0"/>
      <p:bldP spid="105" grpId="0"/>
      <p:bldP spid="106" grpId="0"/>
      <p:bldP spid="108" grpId="0"/>
      <p:bldP spid="109" grpId="0"/>
      <p:bldP spid="111" grpId="0"/>
      <p:bldP spid="113" grpId="0"/>
      <p:bldP spid="1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459424" y="3960800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1942632" y="3946763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1935972" y="1621625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12195" t="-21311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1941047" y="3946763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27368" y="3956923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1935792" y="3492485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1957959" y="3386990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055358" y="3433438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14217" y="2442464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077500" y="3966816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969995" y="4661056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29750" y="3942812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1955035" y="2637541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778" r="-20833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=""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1892973" y="39015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002621" y="465097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007795" y="331620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3893884" y="389074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908897" y="45958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1883087" y="257636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5634" r="-28169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2AA214C-54FD-0E1B-337A-EAD8A8A7010E}"/>
              </a:ext>
            </a:extLst>
          </p:cNvPr>
          <p:cNvSpPr/>
          <p:nvPr/>
        </p:nvSpPr>
        <p:spPr>
          <a:xfrm>
            <a:off x="4959630" y="1621625"/>
            <a:ext cx="6980434" cy="17359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6CFBAC19-D708-0CE8-0294-242EE23838AF}"/>
                  </a:ext>
                </a:extLst>
              </p:cNvPr>
              <p:cNvSpPr txBox="1"/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blipFill>
                <a:blip r:embed="rId16"/>
                <a:stretch>
                  <a:fillRect l="-1509" t="-5018" r="-1509" b="-75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19A0478-6A7B-30A2-B1AE-484C77773B46}"/>
              </a:ext>
            </a:extLst>
          </p:cNvPr>
          <p:cNvSpPr txBox="1"/>
          <p:nvPr/>
        </p:nvSpPr>
        <p:spPr>
          <a:xfrm>
            <a:off x="4951426" y="3416870"/>
            <a:ext cx="16595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BEA330E7-A627-0ADC-CA5C-1ED742A78442}"/>
                  </a:ext>
                </a:extLst>
              </p:cNvPr>
              <p:cNvSpPr txBox="1"/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blipFill>
                <a:blip r:embed="rId17"/>
                <a:stretch>
                  <a:fillRect l="-1602" t="-9589" b="-15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9E99B08D-40E3-4873-30C6-4E23F3549070}"/>
                  </a:ext>
                </a:extLst>
              </p:cNvPr>
              <p:cNvSpPr txBox="1"/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blipFill>
                <a:blip r:embed="rId18"/>
                <a:stretch>
                  <a:fillRect l="-1345" t="-9333" b="-12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789B004-7D7A-B6C2-27DC-34CC84D44D03}"/>
                  </a:ext>
                </a:extLst>
              </p:cNvPr>
              <p:cNvSpPr txBox="1"/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blipFill>
                <a:blip r:embed="rId19"/>
                <a:stretch>
                  <a:fillRect l="-1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3503" y="39930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80003" y="4908945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63211" y="4894908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56551" y="2569770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9524" t="-21667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61626" y="4894908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647947" y="4905068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56371" y="4440630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78538" y="4335135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75937" y="4381583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934796" y="3390609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98079" y="4914961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90574" y="5609201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2050329" y="4890957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75614" y="3585686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817" r="-22535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="" xmlns:a16="http://schemas.microsoft.com/office/drawing/2014/main" id="{5AC0950C-2F0E-FAC8-619B-8E93B35421F5}"/>
              </a:ext>
            </a:extLst>
          </p:cNvPr>
          <p:cNvSpPr/>
          <p:nvPr/>
        </p:nvSpPr>
        <p:spPr>
          <a:xfrm>
            <a:off x="2013552" y="484965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CF8AF63D-F4E3-1692-319C-607DD60108A5}"/>
              </a:ext>
            </a:extLst>
          </p:cNvPr>
          <p:cNvSpPr/>
          <p:nvPr/>
        </p:nvSpPr>
        <p:spPr>
          <a:xfrm>
            <a:off x="3123200" y="559911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8E3CFC11-B85A-0E39-DC26-3CAD41CF07B6}"/>
              </a:ext>
            </a:extLst>
          </p:cNvPr>
          <p:cNvSpPr/>
          <p:nvPr/>
        </p:nvSpPr>
        <p:spPr>
          <a:xfrm>
            <a:off x="3128374" y="426435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1DFF5CC9-EBCE-5EC5-A4EA-770BA689BE8E}"/>
              </a:ext>
            </a:extLst>
          </p:cNvPr>
          <p:cNvSpPr/>
          <p:nvPr/>
        </p:nvSpPr>
        <p:spPr>
          <a:xfrm>
            <a:off x="4014463" y="483888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32320E01-512E-CAAF-3F7B-85433FA23F33}"/>
              </a:ext>
            </a:extLst>
          </p:cNvPr>
          <p:cNvSpPr/>
          <p:nvPr/>
        </p:nvSpPr>
        <p:spPr>
          <a:xfrm>
            <a:off x="1029476" y="5543984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23963F2C-8F45-1C30-9F27-1135E3EF6FA5}"/>
              </a:ext>
            </a:extLst>
          </p:cNvPr>
          <p:cNvSpPr/>
          <p:nvPr/>
        </p:nvSpPr>
        <p:spPr>
          <a:xfrm>
            <a:off x="2003666" y="352451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30A9995-5AE1-5A98-530B-101F8D3806C0}"/>
                  </a:ext>
                </a:extLst>
              </p:cNvPr>
              <p:cNvSpPr txBox="1"/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blipFill>
                <a:blip r:embed="rId16"/>
                <a:stretch>
                  <a:fillRect l="-975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112EF46-8DBB-DDE3-FE20-92EF5E29D630}"/>
                  </a:ext>
                </a:extLst>
              </p:cNvPr>
              <p:cNvSpPr txBox="1"/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blipFill>
                <a:blip r:embed="rId17"/>
                <a:stretch>
                  <a:fillRect l="-286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7188B078-0A41-0412-44B4-93DB50EF98D6}"/>
                  </a:ext>
                </a:extLst>
              </p:cNvPr>
              <p:cNvSpPr txBox="1"/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blipFill>
                <a:blip r:embed="rId18"/>
                <a:stretch>
                  <a:fillRect l="-26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263A457B-681A-0C60-779B-BB80BF1F5DDC}"/>
                  </a:ext>
                </a:extLst>
              </p:cNvPr>
              <p:cNvSpPr txBox="1"/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blipFill>
                <a:blip r:embed="rId19"/>
                <a:stretch>
                  <a:fillRect l="-277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C3F9BBE-D9F1-052C-0934-AD37EA600D75}"/>
                  </a:ext>
                </a:extLst>
              </p:cNvPr>
              <p:cNvSpPr txBox="1"/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(1;0;0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611E5BB-F057-6350-7CBC-14A45B71ED98}"/>
                  </a:ext>
                </a:extLst>
              </p:cNvPr>
              <p:cNvSpPr txBox="1"/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(0;1;0)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B96A7357-A6B9-1B59-547C-743BA90A8722}"/>
                  </a:ext>
                </a:extLst>
              </p:cNvPr>
              <p:cNvSpPr txBox="1"/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40968" y="340502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996D0940-1B1E-B7B0-A223-E7ECBC6AB2C7}"/>
                  </a:ext>
                </a:extLst>
              </p:cNvPr>
              <p:cNvSpPr txBox="1"/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blipFill>
                <a:blip r:embed="rId3"/>
                <a:stretch>
                  <a:fillRect l="-890" t="-1205" r="-356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AE1EFCFD-DFA8-B341-7776-DF1412771717}"/>
                  </a:ext>
                </a:extLst>
              </p:cNvPr>
              <p:cNvSpPr txBox="1"/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blipFill>
                <a:blip r:embed="rId4"/>
                <a:stretch>
                  <a:fillRect l="-266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B32C9AB-3007-96D9-D415-5940244CD3A5}"/>
                  </a:ext>
                </a:extLst>
              </p:cNvPr>
              <p:cNvSpPr txBox="1"/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blipFill>
                <a:blip r:embed="rId5"/>
                <a:stretch>
                  <a:fillRect t="-1710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E535E7D-14F3-AA9F-4F0B-97803AB78B22}"/>
                  </a:ext>
                </a:extLst>
              </p:cNvPr>
              <p:cNvSpPr txBox="1"/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blipFill>
                <a:blip r:embed="rId6"/>
                <a:stretch>
                  <a:fillRect l="-1909" t="-1220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454563" cy="166283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85921" y="30565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7BC53A7-1025-6B57-84D3-A90F95837F9C}"/>
                  </a:ext>
                </a:extLst>
              </p:cNvPr>
              <p:cNvSpPr txBox="1"/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mút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blipFill>
                <a:blip r:embed="rId3"/>
                <a:stretch>
                  <a:fillRect l="-1104" t="-2920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53F0231-5FD1-D0A8-AAAD-A9919F5CE409}"/>
                  </a:ext>
                </a:extLst>
              </p:cNvPr>
              <p:cNvSpPr txBox="1"/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blipFill>
                <a:blip r:embed="rId4"/>
                <a:stretch>
                  <a:fillRect l="-3233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8B216B5-8DFC-E04C-C412-CD945BB40EE8}"/>
                  </a:ext>
                </a:extLst>
              </p:cNvPr>
              <p:cNvSpPr txBox="1"/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EDC8FF3-D2B7-7ED9-CEFD-A60E566B9286}"/>
                  </a:ext>
                </a:extLst>
              </p:cNvPr>
              <p:cNvSpPr txBox="1"/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blipFill>
                <a:blip r:embed="rId6"/>
                <a:stretch>
                  <a:fillRect l="-4301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1561564-B01B-8452-EAEC-998141E93DFB}"/>
                  </a:ext>
                </a:extLst>
              </p:cNvPr>
              <p:cNvSpPr txBox="1"/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46DFF127-912C-DF2A-24BB-F3CAE605A281}"/>
                  </a:ext>
                </a:extLst>
              </p:cNvPr>
              <p:cNvSpPr txBox="1"/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blipFill>
                <a:blip r:embed="rId8"/>
                <a:stretch>
                  <a:fillRect l="-3340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AAB6FD75-B905-8154-E9A3-FECB92BF4ECC}"/>
                  </a:ext>
                </a:extLst>
              </p:cNvPr>
              <p:cNvSpPr txBox="1"/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AB6FD75-B905-8154-E9A3-FECB92BF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2DB37EBC-B533-3CAC-FEE3-38DF4D155CFC}"/>
                  </a:ext>
                </a:extLst>
              </p:cNvPr>
              <p:cNvSpPr txBox="1"/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E007E299-6024-1B98-A281-34F800FE48E8}"/>
                  </a:ext>
                </a:extLst>
              </p:cNvPr>
              <p:cNvSpPr txBox="1"/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A5739A0A-7C61-9951-B5EE-216B4044CFF1}"/>
              </a:ext>
            </a:extLst>
          </p:cNvPr>
          <p:cNvSpPr/>
          <p:nvPr/>
        </p:nvSpPr>
        <p:spPr>
          <a:xfrm>
            <a:off x="473632" y="5567799"/>
            <a:ext cx="9983601" cy="103176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4EFE5AD3-1368-D907-0AB4-AF8B98C4E439}"/>
                  </a:ext>
                </a:extLst>
              </p:cNvPr>
              <p:cNvSpPr txBox="1"/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blipFill>
                <a:blip r:embed="rId12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31D12A7C-E385-F1B3-3D64-085F7A2BE952}"/>
                  </a:ext>
                </a:extLst>
              </p:cNvPr>
              <p:cNvSpPr txBox="1"/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8" grpId="0"/>
      <p:bldP spid="29" grpId="0"/>
      <p:bldP spid="47" grpId="0"/>
      <p:bldP spid="49" grpId="0"/>
      <p:bldP spid="51" grpId="0" animBg="1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1295282" cy="13196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55680" y="277371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51B8A7D9-A566-D7B7-1D35-CCDA1D1FB740}"/>
                  </a:ext>
                </a:extLst>
              </p:cNvPr>
              <p:cNvSpPr txBox="1"/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(1;0;2),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(3;2;5),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(5;0;1)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blipFill>
                <a:blip r:embed="rId3"/>
                <a:stretch>
                  <a:fillRect l="-85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38658BD2-119E-C32D-1196-B58136069B03}"/>
                  </a:ext>
                </a:extLst>
              </p:cNvPr>
              <p:cNvSpPr txBox="1"/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blipFill>
                <a:blip r:embed="rId4"/>
                <a:stretch>
                  <a:fillRect l="-1080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2476800" y="3629319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1210002" y="4377961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1556203" y="3659832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3182276" y="4393245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1190724" y="6112631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ED9D98E-D965-B2F6-47F8-7E0FC9956257}"/>
              </a:ext>
            </a:extLst>
          </p:cNvPr>
          <p:cNvSpPr txBox="1"/>
          <p:nvPr/>
        </p:nvSpPr>
        <p:spPr>
          <a:xfrm>
            <a:off x="3178167" y="595390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12E7E0F-20A5-F5F2-6CEC-E52943FF6286}"/>
              </a:ext>
            </a:extLst>
          </p:cNvPr>
          <p:cNvSpPr txBox="1"/>
          <p:nvPr/>
        </p:nvSpPr>
        <p:spPr>
          <a:xfrm>
            <a:off x="2193666" y="500921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1214678" y="4440805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1546879" y="441593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2146428" y="3658373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1211926" y="5367264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2121590" y="5348600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2441885" y="36027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1522680" y="43713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3473737" y="43481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3130542" y="60556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2106293" y="53090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1157837" y="60744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blipFill>
                <a:blip r:embed="rId5"/>
                <a:stretch>
                  <a:fillRect r="-9836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blipFill>
                <a:blip r:embed="rId6"/>
                <a:stretch>
                  <a:fillRect r="-5729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9F752376-693E-33EA-666C-6B8DCAC63DF5}"/>
                  </a:ext>
                </a:extLst>
              </p:cNvPr>
              <p:cNvSpPr txBox="1"/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blipFill>
                <a:blip r:embed="rId9"/>
                <a:stretch>
                  <a:fillRect l="-1602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123EEBE1-1C5C-9961-32A6-FE0D109385C7}"/>
                  </a:ext>
                </a:extLst>
              </p:cNvPr>
              <p:cNvSpPr txBox="1"/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blipFill>
                <a:blip r:embed="rId10"/>
                <a:stretch>
                  <a:fillRect l="-35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D84E3642-912E-5325-8070-7A8862E76558}"/>
                  </a:ext>
                </a:extLst>
              </p:cNvPr>
              <p:cNvSpPr txBox="1"/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BC2DF0E3-D9FF-FA53-9D92-8CFB5F308D81}"/>
                  </a:ext>
                </a:extLst>
              </p:cNvPr>
              <p:cNvSpPr txBox="1"/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(11;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776250EF-D710-6D09-3847-B6BD3860A94A}"/>
                  </a:ext>
                </a:extLst>
              </p:cNvPr>
              <p:cNvSpPr txBox="1"/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(4;0;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671E0C3A-5BC1-C128-A58C-26C1AD19D5C6}"/>
                  </a:ext>
                </a:extLst>
              </p:cNvPr>
              <p:cNvSpPr txBox="1"/>
              <p:nvPr/>
            </p:nvSpPr>
            <p:spPr>
              <a:xfrm>
                <a:off x="7301667" y="3385503"/>
                <a:ext cx="428800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)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1E0C3A-5BC1-C128-A58C-26C1AD19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67" y="3385503"/>
                <a:ext cx="4288005" cy="536942"/>
              </a:xfrm>
              <a:prstGeom prst="rect">
                <a:avLst/>
              </a:prstGeom>
              <a:blipFill rotWithShape="0">
                <a:blip r:embed="rId1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30F84B87-ED77-62C2-A0F3-7BCDE16CD503}"/>
                  </a:ext>
                </a:extLst>
              </p:cNvPr>
              <p:cNvSpPr txBox="1"/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blipFill>
                <a:blip r:embed="rId15"/>
                <a:stretch>
                  <a:fillRect l="-160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5901D183-3292-6DAA-6B0F-EB2490ECECD3}"/>
                  </a:ext>
                </a:extLst>
              </p:cNvPr>
              <p:cNvSpPr txBox="1"/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blipFill>
                <a:blip r:embed="rId16"/>
                <a:stretch>
                  <a:fillRect t="-10526" r="-65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8A1B4907-4D86-B355-2627-6C73E2BCB98A}"/>
                  </a:ext>
                </a:extLst>
              </p:cNvPr>
              <p:cNvSpPr txBox="1"/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6CC6261B-AA1E-7C79-8D14-E32271302B1C}"/>
                  </a:ext>
                </a:extLst>
              </p:cNvPr>
              <p:cNvSpPr txBox="1"/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D66D756D-C77C-38AF-F509-B52FF352FAD1}"/>
                  </a:ext>
                </a:extLst>
              </p:cNvPr>
              <p:cNvSpPr txBox="1"/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774395" y="469689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70" grpId="0" animBg="1"/>
      <p:bldP spid="72" grpId="0" animBg="1"/>
      <p:bldP spid="76" grpId="0" animBg="1"/>
      <p:bldP spid="77" grpId="0" animBg="1"/>
      <p:bldP spid="78" grpId="0" animBg="1"/>
      <p:bldP spid="79" grpId="0" animBg="1"/>
      <p:bldP spid="81" grpId="0"/>
      <p:bldP spid="83" grpId="0"/>
      <p:bldP spid="87" grpId="0"/>
      <p:bldP spid="90" grpId="0"/>
      <p:bldP spid="93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0347670" cy="9269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47527" y="232833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1723787" y="3268794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456989" y="4017436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803190" y="3299307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2429263" y="4032720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437711" y="575210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461665" y="4080280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793866" y="4055414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1393415" y="3297848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458913" y="5006739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1368577" y="4988075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9B4FE7F3-83FD-A77F-EB14-AAE2515729B7}"/>
              </a:ext>
            </a:extLst>
          </p:cNvPr>
          <p:cNvSpPr/>
          <p:nvPr/>
        </p:nvSpPr>
        <p:spPr>
          <a:xfrm>
            <a:off x="1688872" y="32422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ABCD98F7-C75F-2117-33C0-63E47440C2C9}"/>
              </a:ext>
            </a:extLst>
          </p:cNvPr>
          <p:cNvSpPr/>
          <p:nvPr/>
        </p:nvSpPr>
        <p:spPr>
          <a:xfrm>
            <a:off x="769667" y="4010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BC737302-3CDC-2CCF-55DD-73F6E88B839B}"/>
              </a:ext>
            </a:extLst>
          </p:cNvPr>
          <p:cNvSpPr/>
          <p:nvPr/>
        </p:nvSpPr>
        <p:spPr>
          <a:xfrm>
            <a:off x="2720724" y="39876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AF0E095D-D31B-849E-5D96-DDDB75FB9BD7}"/>
              </a:ext>
            </a:extLst>
          </p:cNvPr>
          <p:cNvSpPr/>
          <p:nvPr/>
        </p:nvSpPr>
        <p:spPr>
          <a:xfrm>
            <a:off x="2377529" y="569514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2777C3DC-3B12-DF21-8B9D-DE83B945D2AD}"/>
              </a:ext>
            </a:extLst>
          </p:cNvPr>
          <p:cNvSpPr/>
          <p:nvPr/>
        </p:nvSpPr>
        <p:spPr>
          <a:xfrm>
            <a:off x="1353280" y="49485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D9419CBA-06EF-A6E5-C20B-819905BD743B}"/>
              </a:ext>
            </a:extLst>
          </p:cNvPr>
          <p:cNvSpPr/>
          <p:nvPr/>
        </p:nvSpPr>
        <p:spPr>
          <a:xfrm>
            <a:off x="404824" y="571395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blipFill>
                <a:blip r:embed="rId3"/>
                <a:stretch>
                  <a:fillRect r="-9239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blipFill>
                <a:blip r:embed="rId4"/>
                <a:stretch>
                  <a:fillRect r="-6283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2C5F2CE-3BAA-EE2C-8B57-389B265D0BE6}"/>
                  </a:ext>
                </a:extLst>
              </p:cNvPr>
              <p:cNvSpPr txBox="1"/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blipFill>
                <a:blip r:embed="rId7"/>
                <a:stretch>
                  <a:fillRect l="-86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6D944118-1B71-4614-16E0-E521172A7BC0}"/>
                  </a:ext>
                </a:extLst>
              </p:cNvPr>
              <p:cNvSpPr txBox="1"/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;2;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blipFill>
                <a:blip r:embed="rId8"/>
                <a:stretch>
                  <a:fillRect r="-10938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1CF3D36A-6411-5DAE-79BC-5EAF1660A1D2}"/>
                  </a:ext>
                </a:extLst>
              </p:cNvPr>
              <p:cNvSpPr txBox="1"/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blipFill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D6DDB06-FC43-65B5-B1D7-10A5860608B1}"/>
                  </a:ext>
                </a:extLst>
              </p:cNvPr>
              <p:cNvSpPr txBox="1"/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blipFill>
                <a:blip r:embed="rId10"/>
                <a:stretch>
                  <a:fillRect l="-1236"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30668E4E-08C7-E462-E8FA-6295143078FC}"/>
                  </a:ext>
                </a:extLst>
              </p:cNvPr>
              <p:cNvSpPr txBox="1"/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969E2D7D-F7B6-1396-E634-9BC35429D9A1}"/>
                  </a:ext>
                </a:extLst>
              </p:cNvPr>
              <p:cNvSpPr txBox="1"/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blipFill>
                <a:blip r:embed="rId12"/>
                <a:stretch>
                  <a:fillRect l="-1193" t="-10526" r="-87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B417313E-5F8A-9E6B-1178-6250F8D1C17D}"/>
                  </a:ext>
                </a:extLst>
              </p:cNvPr>
              <p:cNvSpPr txBox="1"/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23874A5-D807-D123-1B68-F8649EECFEA3}"/>
                  </a:ext>
                </a:extLst>
              </p:cNvPr>
              <p:cNvSpPr txBox="1"/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blipFill>
                <a:blip r:embed="rId14"/>
                <a:stretch>
                  <a:fillRect l="-1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E242369C-1C25-49CE-114C-F012DFC42856}"/>
                  </a:ext>
                </a:extLst>
              </p:cNvPr>
              <p:cNvSpPr txBox="1"/>
              <p:nvPr/>
            </p:nvSpPr>
            <p:spPr>
              <a:xfrm>
                <a:off x="7567038" y="2801050"/>
                <a:ext cx="396654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242369C-1C25-49CE-114C-F012DFC4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8" y="2801050"/>
                <a:ext cx="3966542" cy="536942"/>
              </a:xfrm>
              <a:prstGeom prst="rect">
                <a:avLst/>
              </a:prstGeom>
              <a:blipFill rotWithShape="0">
                <a:blip r:embed="rId15"/>
                <a:stretch>
                  <a:fillRect l="-2304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BE9A0B66-A5A2-48E4-C4F3-FD7F12B9E0B0}"/>
                  </a:ext>
                </a:extLst>
              </p:cNvPr>
              <p:cNvSpPr txBox="1"/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3A70F146-FC9B-65A4-467C-402D95E6C674}"/>
                  </a:ext>
                </a:extLst>
              </p:cNvPr>
              <p:cNvSpPr txBox="1"/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70F146-FC9B-65A4-467C-402D95E6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046A65F8-7B94-D519-7A05-1C3E7B793FDA}"/>
                  </a:ext>
                </a:extLst>
              </p:cNvPr>
              <p:cNvSpPr txBox="1"/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5;6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blipFill>
                <a:blip r:embed="rId18"/>
                <a:stretch>
                  <a:fillRect r="-2640"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B3358AEF-7749-06C4-9F64-2C839DD275F3}"/>
                  </a:ext>
                </a:extLst>
              </p:cNvPr>
              <p:cNvSpPr txBox="1"/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60F5235A-1047-38C8-130F-AE620873EF92}"/>
                  </a:ext>
                </a:extLst>
              </p:cNvPr>
              <p:cNvSpPr txBox="1"/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−5=4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F5235A-1047-38C8-130F-AE620873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E90D07AF-7D15-4FBE-CE28-CF3E59537140}"/>
                  </a:ext>
                </a:extLst>
              </p:cNvPr>
              <p:cNvSpPr txBox="1"/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0D07AF-7D15-4FBE-CE28-CF3E5953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327F0C44-01ED-70D0-CFA2-EAD9908C54B3}"/>
                  </a:ext>
                </a:extLst>
              </p:cNvPr>
              <p:cNvSpPr txBox="1"/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9;−5;5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">
            <a:extLst>
              <a:ext uri="{FF2B5EF4-FFF2-40B4-BE49-F238E27FC236}">
                <a16:creationId xmlns="" xmlns:a16="http://schemas.microsoft.com/office/drawing/2014/main" id="{D5B06760-5BAC-BEC6-25BE-8E89D594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71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vi-VN" altLang="vi-V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35004" y="4502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/>
      <p:bldP spid="34" grpId="0"/>
      <p:bldP spid="40" grpId="0"/>
      <p:bldP spid="41" grpId="0"/>
      <p:bldP spid="43" grpId="0"/>
      <p:bldP spid="51" grpId="0"/>
      <p:bldP spid="53" grpId="0"/>
      <p:bldP spid="65" grpId="0"/>
      <p:bldP spid="67" grpId="0"/>
      <p:bldP spid="82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65205" y="1362041"/>
            <a:ext cx="11670631" cy="391782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117" y="52283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A20AF1EA-6437-A50B-541A-AFB735D3F6B0}"/>
                  </a:ext>
                </a:extLst>
              </p:cNvPr>
              <p:cNvSpPr txBox="1"/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dõi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bay,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(H.2.43). Sau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blipFill>
                <a:blip r:embed="rId3"/>
                <a:stretch>
                  <a:fillRect l="-1118" t="-1288" r="-1192" b="-2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C09D524-A1E5-613E-75F0-B83A9EFD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382" y="1578131"/>
            <a:ext cx="3078306" cy="34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41AB88C2-22ED-79A4-1AAD-EF96AAD69210}"/>
                  </a:ext>
                </a:extLst>
              </p:cNvPr>
              <p:cNvSpPr txBox="1"/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890.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445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km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868F074-4B37-18A5-4E72-C2C44A4C3730}"/>
                  </a:ext>
                </a:extLst>
              </p:cNvPr>
              <p:cNvSpPr txBox="1"/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0;445;0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=""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=""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=""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=""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=""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=""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1" y="1391224"/>
            <a:ext cx="5222490" cy="49689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5560239" y="12929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022B57F-1675-1F16-D437-7A1A7AC777D7}"/>
                  </a:ext>
                </a:extLst>
              </p:cNvPr>
              <p:cNvSpPr txBox="1"/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𝑂𝐴𝐷𝐵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𝐶𝐹𝑀𝐸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(H2.37).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blipFill>
                <a:blip r:embed="rId3"/>
                <a:stretch>
                  <a:fillRect l="-2025" t="-1054" r="-1899" b="-2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BA2467-E469-E26F-612E-76C8DCAFF8D3}"/>
              </a:ext>
            </a:extLst>
          </p:cNvPr>
          <p:cNvCxnSpPr>
            <a:cxnSpLocks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C4A858E-9CC7-E296-8400-6B2A89AF7AD2}"/>
              </a:ext>
            </a:extLst>
          </p:cNvPr>
          <p:cNvCxnSpPr>
            <a:cxnSpLocks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9D717F1-989B-4D71-74AE-CA268E0298A1}"/>
              </a:ext>
            </a:extLst>
          </p:cNvPr>
          <p:cNvCxnSpPr>
            <a:cxnSpLocks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CE5C225-D3D9-4D3F-862C-FBA94DBE49A9}"/>
              </a:ext>
            </a:extLst>
          </p:cNvPr>
          <p:cNvCxnSpPr>
            <a:cxnSpLocks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B6E947D-C6F1-8B41-EBC9-34890EFB0C1F}"/>
              </a:ext>
            </a:extLst>
          </p:cNvPr>
          <p:cNvCxnSpPr>
            <a:cxnSpLocks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1814C71-ADE4-BF1B-2030-55E92E5D2A5C}"/>
              </a:ext>
            </a:extLst>
          </p:cNvPr>
          <p:cNvCxnSpPr>
            <a:cxnSpLocks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79D951B-9E50-0661-209E-E3191C4BDFF6}"/>
              </a:ext>
            </a:extLst>
          </p:cNvPr>
          <p:cNvCxnSpPr>
            <a:cxnSpLocks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="" xmlns:a16="http://schemas.microsoft.com/office/drawing/2014/main" id="{57383D20-1B35-0446-A823-75C5B9EA2BB1}"/>
              </a:ext>
            </a:extLst>
          </p:cNvPr>
          <p:cNvCxnSpPr>
            <a:cxnSpLocks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A26B951A-33D0-1304-4A9C-AB011D855115}"/>
              </a:ext>
            </a:extLst>
          </p:cNvPr>
          <p:cNvCxnSpPr>
            <a:cxnSpLocks/>
          </p:cNvCxnSpPr>
          <p:nvPr/>
        </p:nvCxnSpPr>
        <p:spPr>
          <a:xfrm>
            <a:off x="8088455" y="3123077"/>
            <a:ext cx="2528417" cy="1014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2ABDEC90-9E01-F0D2-6290-1EA7CE0AF6AD}"/>
              </a:ext>
            </a:extLst>
          </p:cNvPr>
          <p:cNvCxnSpPr>
            <a:cxnSpLocks/>
          </p:cNvCxnSpPr>
          <p:nvPr/>
        </p:nvCxnSpPr>
        <p:spPr>
          <a:xfrm flipH="1">
            <a:off x="7318663" y="3131913"/>
            <a:ext cx="722996" cy="74200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3F7F9091-4EC1-32C0-F729-27B40FE34B0D}"/>
              </a:ext>
            </a:extLst>
          </p:cNvPr>
          <p:cNvCxnSpPr>
            <a:cxnSpLocks/>
          </p:cNvCxnSpPr>
          <p:nvPr/>
        </p:nvCxnSpPr>
        <p:spPr>
          <a:xfrm flipV="1">
            <a:off x="8042657" y="1610127"/>
            <a:ext cx="4097" cy="141069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722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968741" y="335181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6" grpId="0" animBg="1"/>
      <p:bldP spid="37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107" grpId="0"/>
      <p:bldP spid="108" grpId="0"/>
      <p:bldP spid="109" grpId="0"/>
      <p:bldP spid="110" grpId="0"/>
      <p:bldP spid="111" grpId="0"/>
      <p:bldP spid="112" grpId="0"/>
      <p:bldP spid="117" grpId="0"/>
      <p:bldP spid="13" grpId="0"/>
      <p:bldP spid="15" grpId="0"/>
      <p:bldP spid="17" grpId="0"/>
      <p:bldP spid="42" grpId="0"/>
      <p:bldP spid="49" grpId="0"/>
      <p:bldP spid="12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altLang="en-US" smtClean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altLang="en-US" smtClean="0"/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98650" y="2698750"/>
            <a:ext cx="8464550" cy="2559050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LỜI CUỐI CÙNG XIN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 THÀNH CẢM ƠN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QUÝ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THẦY CÔ GIÁO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ĐÃ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LẮNG NGHE. </a:t>
            </a:r>
          </a:p>
          <a:p>
            <a:pPr algn="ctr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CHÚC CÁC EM HỌC SINH HỌC TỐT.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37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99913"/>
            <a:ext cx="8834779" cy="10139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00797" y="243629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C62520CC-E800-3C57-3421-B1253DD50592}"/>
                  </a:ext>
                </a:extLst>
              </p:cNvPr>
              <p:cNvSpPr txBox="1"/>
              <p:nvPr/>
            </p:nvSpPr>
            <p:spPr>
              <a:xfrm>
                <a:off x="285922" y="1380067"/>
                <a:ext cx="8787702" cy="101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uyện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(H.2.25).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2520CC-E800-3C57-3421-B1253DD50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380067"/>
                <a:ext cx="8787702" cy="1014380"/>
              </a:xfrm>
              <a:prstGeom prst="rect">
                <a:avLst/>
              </a:prstGeom>
              <a:blipFill>
                <a:blip r:embed="rId3"/>
                <a:stretch>
                  <a:fillRect l="-1110" t="-4790" b="-41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6067AFE-0AA4-92F2-D993-612452FFBA6F}"/>
              </a:ext>
            </a:extLst>
          </p:cNvPr>
          <p:cNvCxnSpPr>
            <a:cxnSpLocks/>
          </p:cNvCxnSpPr>
          <p:nvPr/>
        </p:nvCxnSpPr>
        <p:spPr>
          <a:xfrm>
            <a:off x="829246" y="4883058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1472223-DAB3-5A42-C241-D9E9FED59A8D}"/>
              </a:ext>
            </a:extLst>
          </p:cNvPr>
          <p:cNvCxnSpPr>
            <a:cxnSpLocks/>
          </p:cNvCxnSpPr>
          <p:nvPr/>
        </p:nvCxnSpPr>
        <p:spPr>
          <a:xfrm flipH="1">
            <a:off x="1264158" y="4931144"/>
            <a:ext cx="1571770" cy="912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BA33601-088B-7D17-023D-6C44896C1CC7}"/>
              </a:ext>
            </a:extLst>
          </p:cNvPr>
          <p:cNvSpPr txBox="1"/>
          <p:nvPr/>
        </p:nvSpPr>
        <p:spPr>
          <a:xfrm>
            <a:off x="2879809" y="291140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CCD2F79-BD65-8E04-0A04-409E24A5B5D7}"/>
              </a:ext>
            </a:extLst>
          </p:cNvPr>
          <p:cNvSpPr txBox="1"/>
          <p:nvPr/>
        </p:nvSpPr>
        <p:spPr>
          <a:xfrm>
            <a:off x="527500" y="28566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C25CFEA8-DF2D-040F-E5F8-B0852DF2A06E}"/>
              </a:ext>
            </a:extLst>
          </p:cNvPr>
          <p:cNvCxnSpPr>
            <a:cxnSpLocks/>
          </p:cNvCxnSpPr>
          <p:nvPr/>
        </p:nvCxnSpPr>
        <p:spPr>
          <a:xfrm flipH="1">
            <a:off x="851179" y="3141127"/>
            <a:ext cx="46559" cy="17289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B92563E-73EB-01FE-1B07-FB07C8CF81C1}"/>
              </a:ext>
            </a:extLst>
          </p:cNvPr>
          <p:cNvCxnSpPr>
            <a:cxnSpLocks/>
          </p:cNvCxnSpPr>
          <p:nvPr/>
        </p:nvCxnSpPr>
        <p:spPr>
          <a:xfrm flipH="1">
            <a:off x="1271126" y="4111732"/>
            <a:ext cx="78079" cy="1731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4CBEB8-EA42-EF95-A75D-99458C865C07}"/>
              </a:ext>
            </a:extLst>
          </p:cNvPr>
          <p:cNvSpPr txBox="1"/>
          <p:nvPr/>
        </p:nvSpPr>
        <p:spPr>
          <a:xfrm>
            <a:off x="1294027" y="404465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27294967-CAD5-D7B8-60D0-C49622E92D2C}"/>
              </a:ext>
            </a:extLst>
          </p:cNvPr>
          <p:cNvCxnSpPr>
            <a:cxnSpLocks/>
          </p:cNvCxnSpPr>
          <p:nvPr/>
        </p:nvCxnSpPr>
        <p:spPr>
          <a:xfrm>
            <a:off x="838809" y="4901523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E297E21D-B5FC-7061-E7D1-7F54D0927759}"/>
              </a:ext>
            </a:extLst>
          </p:cNvPr>
          <p:cNvCxnSpPr>
            <a:cxnSpLocks/>
          </p:cNvCxnSpPr>
          <p:nvPr/>
        </p:nvCxnSpPr>
        <p:spPr>
          <a:xfrm flipH="1">
            <a:off x="848225" y="3162469"/>
            <a:ext cx="49640" cy="16698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AD17CBD7-AAB8-CABF-B137-00AC421944B5}"/>
              </a:ext>
            </a:extLst>
          </p:cNvPr>
          <p:cNvCxnSpPr>
            <a:cxnSpLocks/>
          </p:cNvCxnSpPr>
          <p:nvPr/>
        </p:nvCxnSpPr>
        <p:spPr>
          <a:xfrm>
            <a:off x="900994" y="3155293"/>
            <a:ext cx="435011" cy="9564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56811405-70CC-54B3-510C-603683CD0E07}"/>
              </a:ext>
            </a:extLst>
          </p:cNvPr>
          <p:cNvCxnSpPr>
            <a:cxnSpLocks/>
          </p:cNvCxnSpPr>
          <p:nvPr/>
        </p:nvCxnSpPr>
        <p:spPr>
          <a:xfrm flipH="1">
            <a:off x="2862968" y="3154164"/>
            <a:ext cx="33682" cy="1737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529DAD6C-4E82-7D06-8D89-3D9B94BAD84F}"/>
              </a:ext>
            </a:extLst>
          </p:cNvPr>
          <p:cNvCxnSpPr>
            <a:cxnSpLocks/>
          </p:cNvCxnSpPr>
          <p:nvPr/>
        </p:nvCxnSpPr>
        <p:spPr>
          <a:xfrm flipH="1">
            <a:off x="1351757" y="3165373"/>
            <a:ext cx="1528052" cy="9467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59973F1D-5C68-A572-C307-4F7E95F97A5B}"/>
              </a:ext>
            </a:extLst>
          </p:cNvPr>
          <p:cNvCxnSpPr>
            <a:cxnSpLocks/>
          </p:cNvCxnSpPr>
          <p:nvPr/>
        </p:nvCxnSpPr>
        <p:spPr>
          <a:xfrm flipH="1">
            <a:off x="897738" y="314465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12EB86-7AE0-5859-7B87-699AB959C1CA}"/>
              </a:ext>
            </a:extLst>
          </p:cNvPr>
          <p:cNvSpPr txBox="1"/>
          <p:nvPr/>
        </p:nvSpPr>
        <p:spPr>
          <a:xfrm>
            <a:off x="2832129" y="476570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6664FF3-72BA-AA2E-1144-439963713510}"/>
              </a:ext>
            </a:extLst>
          </p:cNvPr>
          <p:cNvSpPr txBox="1"/>
          <p:nvPr/>
        </p:nvSpPr>
        <p:spPr>
          <a:xfrm>
            <a:off x="365189" y="461439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BE18ECA-242F-300E-94E7-882AEBAF8E37}"/>
              </a:ext>
            </a:extLst>
          </p:cNvPr>
          <p:cNvSpPr txBox="1"/>
          <p:nvPr/>
        </p:nvSpPr>
        <p:spPr>
          <a:xfrm>
            <a:off x="1257639" y="572282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29520232-9D60-5167-B2EC-370AF0F47B1A}"/>
              </a:ext>
            </a:extLst>
          </p:cNvPr>
          <p:cNvSpPr/>
          <p:nvPr/>
        </p:nvSpPr>
        <p:spPr>
          <a:xfrm>
            <a:off x="2832184" y="309535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B64F9706-6484-BF5D-700C-50AD411001A6}"/>
              </a:ext>
            </a:extLst>
          </p:cNvPr>
          <p:cNvSpPr/>
          <p:nvPr/>
        </p:nvSpPr>
        <p:spPr>
          <a:xfrm>
            <a:off x="2821979" y="484522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C412E8C-FD30-CA2D-2109-BF92E07FF83B}"/>
              </a:ext>
            </a:extLst>
          </p:cNvPr>
          <p:cNvCxnSpPr>
            <a:cxnSpLocks/>
            <a:endCxn id="59" idx="3"/>
          </p:cNvCxnSpPr>
          <p:nvPr/>
        </p:nvCxnSpPr>
        <p:spPr>
          <a:xfrm flipV="1">
            <a:off x="1398457" y="3181275"/>
            <a:ext cx="1447676" cy="90010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E5E7B191-45FD-CE98-2F83-55ABF794064F}"/>
              </a:ext>
            </a:extLst>
          </p:cNvPr>
          <p:cNvCxnSpPr>
            <a:cxnSpLocks/>
          </p:cNvCxnSpPr>
          <p:nvPr/>
        </p:nvCxnSpPr>
        <p:spPr>
          <a:xfrm flipH="1">
            <a:off x="1264654" y="4093034"/>
            <a:ext cx="82228" cy="16931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277ABEE7-C395-B0D8-D10E-E88D19EC0492}"/>
              </a:ext>
            </a:extLst>
          </p:cNvPr>
          <p:cNvSpPr/>
          <p:nvPr/>
        </p:nvSpPr>
        <p:spPr>
          <a:xfrm>
            <a:off x="1300881" y="4053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A1755D84-1413-7F1E-5D65-C981179BD3C0}"/>
                  </a:ext>
                </a:extLst>
              </p:cNvPr>
              <p:cNvSpPr txBox="1"/>
              <p:nvPr/>
            </p:nvSpPr>
            <p:spPr>
              <a:xfrm>
                <a:off x="3592575" y="2442476"/>
                <a:ext cx="31739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1755D84-1413-7F1E-5D65-C981179B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2442476"/>
                <a:ext cx="3173985" cy="645048"/>
              </a:xfrm>
              <a:prstGeom prst="rect">
                <a:avLst/>
              </a:prstGeom>
              <a:blipFill>
                <a:blip r:embed="rId4"/>
                <a:stretch>
                  <a:fillRect l="-2879" b="-76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4A51B593-C478-7F5C-6E45-36ACC02545A5}"/>
                  </a:ext>
                </a:extLst>
              </p:cNvPr>
              <p:cNvSpPr txBox="1"/>
              <p:nvPr/>
            </p:nvSpPr>
            <p:spPr>
              <a:xfrm>
                <a:off x="3592575" y="3027511"/>
                <a:ext cx="45526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vi-VN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A51B593-C478-7F5C-6E45-36ACC025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3027511"/>
                <a:ext cx="4552659" cy="461665"/>
              </a:xfrm>
              <a:prstGeom prst="rect">
                <a:avLst/>
              </a:prstGeom>
              <a:blipFill>
                <a:blip r:embed="rId5"/>
                <a:stretch>
                  <a:fillRect l="-200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1F0C137D-B423-0170-73CB-3E6EE218805C}"/>
                  </a:ext>
                </a:extLst>
              </p:cNvPr>
              <p:cNvSpPr txBox="1"/>
              <p:nvPr/>
            </p:nvSpPr>
            <p:spPr>
              <a:xfrm>
                <a:off x="3624859" y="3446760"/>
                <a:ext cx="1934951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F0C137D-B423-0170-73CB-3E6EE218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9" y="3446760"/>
                <a:ext cx="1934951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F90B4FFF-DB04-9B06-B2D7-886CAF8A1FA9}"/>
                  </a:ext>
                </a:extLst>
              </p:cNvPr>
              <p:cNvSpPr txBox="1"/>
              <p:nvPr/>
            </p:nvSpPr>
            <p:spPr>
              <a:xfrm>
                <a:off x="5473682" y="3422443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90B4FFF-DB04-9B06-B2D7-886CAF8A1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682" y="3422443"/>
                <a:ext cx="1840992" cy="645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26858BCF-8510-8D54-D3C9-F59891C72F60}"/>
                  </a:ext>
                </a:extLst>
              </p:cNvPr>
              <p:cNvSpPr txBox="1"/>
              <p:nvPr/>
            </p:nvSpPr>
            <p:spPr>
              <a:xfrm>
                <a:off x="7135563" y="3422443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6858BCF-8510-8D54-D3C9-F59891C7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63" y="3422443"/>
                <a:ext cx="1840992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C8D9287E-3752-26A7-9DA7-2294DDA81150}"/>
                  </a:ext>
                </a:extLst>
              </p:cNvPr>
              <p:cNvSpPr txBox="1"/>
              <p:nvPr/>
            </p:nvSpPr>
            <p:spPr>
              <a:xfrm>
                <a:off x="8679278" y="3462832"/>
                <a:ext cx="1571536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8D9287E-3752-26A7-9DA7-2294DDA81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278" y="3462832"/>
                <a:ext cx="1571536" cy="633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0D9834BC-EBE1-2590-E4D6-18EECEABD2A1}"/>
                  </a:ext>
                </a:extLst>
              </p:cNvPr>
              <p:cNvSpPr txBox="1"/>
              <p:nvPr/>
            </p:nvSpPr>
            <p:spPr>
              <a:xfrm>
                <a:off x="9790848" y="3521634"/>
                <a:ext cx="113649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D9834BC-EBE1-2590-E4D6-18EECEABD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848" y="3521634"/>
                <a:ext cx="1136498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E7CA7DCD-A306-51D6-EFA5-5B45FDA017BE}"/>
                  </a:ext>
                </a:extLst>
              </p:cNvPr>
              <p:cNvSpPr txBox="1"/>
              <p:nvPr/>
            </p:nvSpPr>
            <p:spPr>
              <a:xfrm>
                <a:off x="3592575" y="4139899"/>
                <a:ext cx="317398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7CA7DCD-A306-51D6-EFA5-5B45FDA0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575" y="4139899"/>
                <a:ext cx="3173985" cy="645048"/>
              </a:xfrm>
              <a:prstGeom prst="rect">
                <a:avLst/>
              </a:prstGeom>
              <a:blipFill>
                <a:blip r:embed="rId11"/>
                <a:stretch>
                  <a:fillRect l="-2879" b="-66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C4DDFF62-F667-85DE-4A48-0555A4815578}"/>
              </a:ext>
            </a:extLst>
          </p:cNvPr>
          <p:cNvCxnSpPr>
            <a:cxnSpLocks/>
          </p:cNvCxnSpPr>
          <p:nvPr/>
        </p:nvCxnSpPr>
        <p:spPr>
          <a:xfrm>
            <a:off x="912515" y="3177345"/>
            <a:ext cx="407395" cy="898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="" xmlns:a16="http://schemas.microsoft.com/office/drawing/2014/main" id="{D0FBDA8F-FA91-A810-63ED-A9CE6A8AD359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829246" y="4879812"/>
            <a:ext cx="1992733" cy="1574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="" xmlns:a16="http://schemas.microsoft.com/office/drawing/2014/main" id="{009AB51D-E511-E0FC-8FD6-64351D4DC419}"/>
              </a:ext>
            </a:extLst>
          </p:cNvPr>
          <p:cNvCxnSpPr>
            <a:cxnSpLocks/>
          </p:cNvCxnSpPr>
          <p:nvPr/>
        </p:nvCxnSpPr>
        <p:spPr>
          <a:xfrm>
            <a:off x="836570" y="4891758"/>
            <a:ext cx="407395" cy="898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5AC56BB4-AAED-224E-933A-1C9499A5AD47}"/>
              </a:ext>
            </a:extLst>
          </p:cNvPr>
          <p:cNvSpPr/>
          <p:nvPr/>
        </p:nvSpPr>
        <p:spPr>
          <a:xfrm>
            <a:off x="795520" y="48322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F5BB7715-9D07-9CFA-92AD-7D7A38936A88}"/>
              </a:ext>
            </a:extLst>
          </p:cNvPr>
          <p:cNvSpPr/>
          <p:nvPr/>
        </p:nvSpPr>
        <p:spPr>
          <a:xfrm>
            <a:off x="1217029" y="57709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Oval 120">
            <a:extLst>
              <a:ext uri="{FF2B5EF4-FFF2-40B4-BE49-F238E27FC236}">
                <a16:creationId xmlns="" xmlns:a16="http://schemas.microsoft.com/office/drawing/2014/main" id="{B2BA0085-7683-61B0-EA1D-546DB0A2EFF3}"/>
              </a:ext>
            </a:extLst>
          </p:cNvPr>
          <p:cNvSpPr/>
          <p:nvPr/>
        </p:nvSpPr>
        <p:spPr>
          <a:xfrm>
            <a:off x="847204" y="31180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="" xmlns:a16="http://schemas.microsoft.com/office/drawing/2014/main" id="{81C9FCA2-6526-AB6E-0056-F1CEE2629B7C}"/>
                  </a:ext>
                </a:extLst>
              </p:cNvPr>
              <p:cNvSpPr txBox="1"/>
              <p:nvPr/>
            </p:nvSpPr>
            <p:spPr>
              <a:xfrm>
                <a:off x="3624859" y="4750144"/>
                <a:ext cx="45526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vi-VN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C9FCA2-6526-AB6E-0056-F1CEE2629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59" y="4750144"/>
                <a:ext cx="4552659" cy="461665"/>
              </a:xfrm>
              <a:prstGeom prst="rect">
                <a:avLst/>
              </a:prstGeom>
              <a:blipFill>
                <a:blip r:embed="rId12"/>
                <a:stretch>
                  <a:fillRect l="-214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="" xmlns:a16="http://schemas.microsoft.com/office/drawing/2014/main" id="{7DFC0C47-7C32-02A4-BF69-D81CCD49B0E2}"/>
                  </a:ext>
                </a:extLst>
              </p:cNvPr>
              <p:cNvSpPr txBox="1"/>
              <p:nvPr/>
            </p:nvSpPr>
            <p:spPr>
              <a:xfrm>
                <a:off x="3657143" y="5169393"/>
                <a:ext cx="1934951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DFC0C47-7C32-02A4-BF69-D81CCD49B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43" y="5169393"/>
                <a:ext cx="1934951" cy="5369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="" xmlns:a16="http://schemas.microsoft.com/office/drawing/2014/main" id="{22541E07-0AD5-D7D1-DF1E-1AD13B1BE53B}"/>
                  </a:ext>
                </a:extLst>
              </p:cNvPr>
              <p:cNvSpPr txBox="1"/>
              <p:nvPr/>
            </p:nvSpPr>
            <p:spPr>
              <a:xfrm>
                <a:off x="5505966" y="5145076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2541E07-0AD5-D7D1-DF1E-1AD13B1BE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966" y="5145076"/>
                <a:ext cx="1840992" cy="6450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="" xmlns:a16="http://schemas.microsoft.com/office/drawing/2014/main" id="{D9903B62-37E6-91B6-D315-FC523E147C84}"/>
                  </a:ext>
                </a:extLst>
              </p:cNvPr>
              <p:cNvSpPr txBox="1"/>
              <p:nvPr/>
            </p:nvSpPr>
            <p:spPr>
              <a:xfrm>
                <a:off x="7314674" y="5156832"/>
                <a:ext cx="1840992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03B62-37E6-91B6-D315-FC523E147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74" y="5156832"/>
                <a:ext cx="1840992" cy="645048"/>
              </a:xfrm>
              <a:prstGeom prst="rect">
                <a:avLst/>
              </a:prstGeom>
              <a:blipFill>
                <a:blip r:embed="rId15"/>
                <a:stretch>
                  <a:fillRect r="-23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="" xmlns:a16="http://schemas.microsoft.com/office/drawing/2014/main" id="{96BE6E84-BFFE-5FDB-ABCE-8F980472872A}"/>
                  </a:ext>
                </a:extLst>
              </p:cNvPr>
              <p:cNvSpPr txBox="1"/>
              <p:nvPr/>
            </p:nvSpPr>
            <p:spPr>
              <a:xfrm>
                <a:off x="9069538" y="5222209"/>
                <a:ext cx="1571536" cy="63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6BE6E84-BFFE-5FDB-ABCE-8F9804728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38" y="5222209"/>
                <a:ext cx="1571536" cy="6333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="" xmlns:a16="http://schemas.microsoft.com/office/drawing/2014/main" id="{BCA2CB40-5339-4F7E-17BD-4D2F720B227B}"/>
                  </a:ext>
                </a:extLst>
              </p:cNvPr>
              <p:cNvSpPr txBox="1"/>
              <p:nvPr/>
            </p:nvSpPr>
            <p:spPr>
              <a:xfrm>
                <a:off x="10352625" y="5227367"/>
                <a:ext cx="113649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CA2CB40-5339-4F7E-17BD-4D2F720B2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625" y="5227367"/>
                <a:ext cx="1136498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Arrow: Pentagon 133">
            <a:extLst>
              <a:ext uri="{FF2B5EF4-FFF2-40B4-BE49-F238E27FC236}">
                <a16:creationId xmlns=""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771363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TÍCH VÔ HƯỚNG CỦA HAI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=""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6888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=""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6310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=""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65762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=""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5187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=""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4700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41227" y="415404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159B8535-02E4-5CA9-B7EA-DA6113FDFD89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DA465F-77AA-C955-07EC-376EFBDD76BF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HỆ TRỤC TỌA ĐỘ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6F7DFF9A-58DF-CAEA-A15E-505814733AF4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413D55D-376A-73C4-8DCF-FBDD97B774C0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798029A-F726-F7E6-FA9A-FB0C5B5C405B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C45AD83-609C-E1EE-D35E-76F6FD0ED0C0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DAA7385-8941-4A40-64D1-D9465651059B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DE0CD7-AA21-A133-56D6-02411CF373AB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="" xmlns:a16="http://schemas.microsoft.com/office/drawing/2014/main" id="{7B605507-65A8-5E06-BF45-CE0315E16621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27AAD30-0E18-F36E-8396-5CE2756F9ECE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07652B-2ABC-E65A-BA39-068D8A95D22A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="" xmlns:a16="http://schemas.microsoft.com/office/drawing/2014/main" id="{3F27E237-AA52-7D0B-5C45-40260125C876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="" xmlns:a16="http://schemas.microsoft.com/office/drawing/2014/main" id="{98B78F05-9C23-3D9F-134A-D9CE5614A19F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="" xmlns:a16="http://schemas.microsoft.com/office/drawing/2014/main" id="{899EC821-D6EE-D35B-FCA7-FF494EF991B7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="" xmlns:a16="http://schemas.microsoft.com/office/drawing/2014/main" id="{1FA3F785-7FB5-EA53-9BC2-2639BD477BEC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="" xmlns:a16="http://schemas.microsoft.com/office/drawing/2014/main" id="{5A833E4F-B26D-4B92-B15C-2DF75B8923DB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7CBC50B-381E-4AC1-F815-B02CF7E35CF0}"/>
              </a:ext>
            </a:extLst>
          </p:cNvPr>
          <p:cNvSpPr txBox="1"/>
          <p:nvPr/>
        </p:nvSpPr>
        <p:spPr>
          <a:xfrm>
            <a:off x="1323855" y="1914609"/>
            <a:ext cx="7606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HỆ TRỤC TỌA ĐỘ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="" xmlns:a16="http://schemas.microsoft.com/office/drawing/2014/main" id="{C1068B22-3D45-AA62-C8DC-6EEAF59F7BB0}"/>
              </a:ext>
            </a:extLst>
          </p:cNvPr>
          <p:cNvSpPr/>
          <p:nvPr/>
        </p:nvSpPr>
        <p:spPr>
          <a:xfrm>
            <a:off x="953776" y="3244706"/>
            <a:ext cx="10648289" cy="1057997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C29C5EB8-C29E-71CE-4BBB-D04F9F29BD9D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913011A-973E-B924-E416-D41791B747C0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="" xmlns:a16="http://schemas.microsoft.com/office/drawing/2014/main" id="{490B5A69-7663-26A1-EEC0-CF6EB8FFA163}"/>
              </a:ext>
            </a:extLst>
          </p:cNvPr>
          <p:cNvSpPr/>
          <p:nvPr/>
        </p:nvSpPr>
        <p:spPr>
          <a:xfrm>
            <a:off x="8660064" y="3255714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="" xmlns:a16="http://schemas.microsoft.com/office/drawing/2014/main" id="{EA923888-10E1-A020-1FDC-E8249C4E4263}"/>
              </a:ext>
            </a:extLst>
          </p:cNvPr>
          <p:cNvSpPr/>
          <p:nvPr/>
        </p:nvSpPr>
        <p:spPr>
          <a:xfrm>
            <a:off x="8602274" y="3256442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="" xmlns:a16="http://schemas.microsoft.com/office/drawing/2014/main" id="{02B0499D-5347-26C0-223A-B37C94BAEA29}"/>
              </a:ext>
            </a:extLst>
          </p:cNvPr>
          <p:cNvSpPr/>
          <p:nvPr/>
        </p:nvSpPr>
        <p:spPr>
          <a:xfrm>
            <a:off x="8547526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="" xmlns:a16="http://schemas.microsoft.com/office/drawing/2014/main" id="{2FCD39D8-E6B3-C24A-1468-28E73A0EEFA7}"/>
              </a:ext>
            </a:extLst>
          </p:cNvPr>
          <p:cNvSpPr/>
          <p:nvPr/>
        </p:nvSpPr>
        <p:spPr>
          <a:xfrm>
            <a:off x="8489943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="" xmlns:a16="http://schemas.microsoft.com/office/drawing/2014/main" id="{45F09FFD-9591-CE27-7565-0E850D69B7D1}"/>
              </a:ext>
            </a:extLst>
          </p:cNvPr>
          <p:cNvSpPr/>
          <p:nvPr/>
        </p:nvSpPr>
        <p:spPr>
          <a:xfrm>
            <a:off x="8441276" y="3258211"/>
            <a:ext cx="2874212" cy="1024230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27B512E-A206-4A42-2F36-32D716C3F02A}"/>
              </a:ext>
            </a:extLst>
          </p:cNvPr>
          <p:cNvSpPr txBox="1"/>
          <p:nvPr/>
        </p:nvSpPr>
        <p:spPr>
          <a:xfrm>
            <a:off x="1323854" y="3271653"/>
            <a:ext cx="9211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TỌA ĐỘ CỦA ĐIỂM, TỌA ĐỘ CỦA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1C6D1D22-2CD9-3A12-DA23-DFA3AAD10FB7}"/>
                  </a:ext>
                </a:extLst>
              </p:cNvPr>
              <p:cNvSpPr txBox="1"/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6D1D22-2CD9-3A12-DA23-DFA3AAD10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blipFill rotWithShape="0">
                <a:blip r:embed="rId3"/>
                <a:stretch>
                  <a:fillRect l="-2627" t="-1509" r="-2463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261B15E-83BB-0E06-F1E5-AF2877B8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6" y="1483907"/>
            <a:ext cx="5836676" cy="4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21392" y="1332855"/>
            <a:ext cx="11756080" cy="29171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=""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=""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=""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=""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=""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=""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8CA48E5-42B1-ED3C-C381-1F2A80F86ACF}"/>
                  </a:ext>
                </a:extLst>
              </p:cNvPr>
              <p:cNvSpPr txBox="1"/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(H.2.35).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CA48E5-42B1-ED3C-C381-1F2A80F8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blipFill rotWithShape="0">
                <a:blip r:embed="rId3"/>
                <a:stretch>
                  <a:fillRect l="-1193" t="-1786" r="-1193" b="-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=""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=""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04884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 rotWithShape="0">
                <a:blip r:embed="rId5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 rotWithShape="0">
                <a:blip r:embed="rId6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B2004C9-74BE-FCCA-7707-113265D26E14}"/>
              </a:ext>
            </a:extLst>
          </p:cNvPr>
          <p:cNvSpPr txBox="1"/>
          <p:nvPr/>
        </p:nvSpPr>
        <p:spPr>
          <a:xfrm>
            <a:off x="50183" y="418817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8A80A839-E107-EB0E-C0F3-35862C6CB378}"/>
              </a:ext>
            </a:extLst>
          </p:cNvPr>
          <p:cNvSpPr txBox="1"/>
          <p:nvPr/>
        </p:nvSpPr>
        <p:spPr>
          <a:xfrm>
            <a:off x="134365" y="4678396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7F596C47-D4A1-46A9-8DF0-225972D13D33}"/>
                  </a:ext>
                </a:extLst>
              </p:cNvPr>
              <p:cNvSpPr txBox="1"/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F596C47-D4A1-46A9-8DF0-225972D1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5096" r="-828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D57D74D8-CCBF-4A5A-024F-30D9A0176285}"/>
                  </a:ext>
                </a:extLst>
              </p:cNvPr>
              <p:cNvSpPr txBox="1"/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57D74D8-CCBF-4A5A-024F-30D9A0176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1DBC2B9E-2C4A-A58B-4E0D-CE4352F47554}"/>
                  </a:ext>
                </a:extLst>
              </p:cNvPr>
              <p:cNvSpPr txBox="1"/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DBC2B9E-2C4A-A58B-4E0D-CE4352F4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blipFill rotWithShape="0">
                <a:blip r:embed="rId13"/>
                <a:stretch>
                  <a:fillRect r="-1794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BC0369F4-178F-8480-A766-88DA20505D23}"/>
                  </a:ext>
                </a:extLst>
              </p:cNvPr>
              <p:cNvSpPr txBox="1"/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0369F4-178F-8480-A766-88DA20505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6ED3BB88-2634-C02B-B0B8-084B05BB16A4}"/>
                  </a:ext>
                </a:extLst>
              </p:cNvPr>
              <p:cNvSpPr txBox="1"/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D3BB88-2634-C02B-B0B8-084B05BB1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blipFill rotWithShape="0">
                <a:blip r:embed="rId15"/>
                <a:stretch>
                  <a:fillRect r="-88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7E258FB4-708A-B172-B98F-46FF6A855C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6119803" y="4564471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="" xmlns:a16="http://schemas.microsoft.com/office/drawing/2014/main" id="{EF510FC6-CBFB-08C5-BC5E-92081DBD1773}"/>
                  </a:ext>
                </a:extLst>
              </p:cNvPr>
              <p:cNvSpPr txBox="1"/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F510FC6-CBFB-08C5-BC5E-92081DBD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="" xmlns:a16="http://schemas.microsoft.com/office/drawing/2014/main" id="{3BB23C65-BCAC-A5D0-E202-4E548131C514}"/>
                  </a:ext>
                </a:extLst>
              </p:cNvPr>
              <p:cNvSpPr txBox="1"/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B23C65-BCAC-A5D0-E202-4E548131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blipFill rotWithShape="0">
                <a:blip r:embed="rId18"/>
                <a:stretch>
                  <a:fillRect r="-38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>
            <a:extLst>
              <a:ext uri="{FF2B5EF4-FFF2-40B4-BE49-F238E27FC236}">
                <a16:creationId xmlns="" xmlns:a16="http://schemas.microsoft.com/office/drawing/2014/main" id="{459444CE-FD14-E5E2-259C-F7089E5FE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8150720" y="474947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id="{2F332D38-F075-F0B4-86ED-327EB754D7C9}"/>
                  </a:ext>
                </a:extLst>
              </p:cNvPr>
              <p:cNvSpPr txBox="1"/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332D38-F075-F0B4-86ED-327EB754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blipFill rotWithShape="0">
                <a:blip r:embed="rId19"/>
                <a:stretch>
                  <a:fillRect r="-95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80E2FAC7-08F9-0033-1FF3-03702FD9EE77}"/>
              </a:ext>
            </a:extLst>
          </p:cNvPr>
          <p:cNvSpPr txBox="1"/>
          <p:nvPr/>
        </p:nvSpPr>
        <p:spPr>
          <a:xfrm>
            <a:off x="4902359" y="5720267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A7BC3DEA-AFBA-219E-0913-00C7558012C8}"/>
                  </a:ext>
                </a:extLst>
              </p:cNvPr>
              <p:cNvSpPr txBox="1"/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BC3DEA-AFBA-219E-0913-00C75580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blipFill rotWithShape="0">
                <a:blip r:embed="rId2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id="{19052CE0-E228-2FF1-4738-AE077CBF1A8B}"/>
                  </a:ext>
                </a:extLst>
              </p:cNvPr>
              <p:cNvSpPr txBox="1"/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9052CE0-E228-2FF1-4738-AE077CBF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blipFill rotWithShape="0">
                <a:blip r:embed="rId2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792FF5C0-1708-553B-81BD-E66425E309DF}"/>
              </a:ext>
            </a:extLst>
          </p:cNvPr>
          <p:cNvSpPr txBox="1"/>
          <p:nvPr/>
        </p:nvSpPr>
        <p:spPr>
          <a:xfrm>
            <a:off x="4427226" y="4479486"/>
            <a:ext cx="57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/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702659" y="295015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54" grpId="0" animBg="1"/>
      <p:bldP spid="60" grpId="0" animBg="1"/>
      <p:bldP spid="61" grpId="0" animBg="1"/>
      <p:bldP spid="86" grpId="0"/>
      <p:bldP spid="88" grpId="0"/>
      <p:bldP spid="89" grpId="0"/>
      <p:bldP spid="94" grpId="0"/>
      <p:bldP spid="95" grpId="0"/>
      <p:bldP spid="96" grpId="0"/>
      <p:bldP spid="98" grpId="0"/>
      <p:bldP spid="100" grpId="0" animBg="1"/>
      <p:bldP spid="101" grpId="0"/>
      <p:bldP spid="105" grpId="0"/>
      <p:bldP spid="108" grpId="0"/>
      <p:bldP spid="109" grpId="0"/>
      <p:bldP spid="112" grpId="0"/>
      <p:bldP spid="116" grpId="0"/>
      <p:bldP spid="117" grpId="0"/>
      <p:bldP spid="125" grpId="0"/>
      <p:bldP spid="126" grpId="0"/>
      <p:bldP spid="143" grpId="0"/>
      <p:bldP spid="144" grpId="0"/>
      <p:bldP spid="145" grpId="0"/>
      <p:bldP spid="146" grpId="0"/>
      <p:bldP spid="1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=""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=""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=""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=""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=""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=""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=""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=""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 rotWithShape="0"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 rotWithShape="0"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07F28DBB-3297-8518-3A41-B46C0C31F058}"/>
              </a:ext>
            </a:extLst>
          </p:cNvPr>
          <p:cNvSpPr/>
          <p:nvPr/>
        </p:nvSpPr>
        <p:spPr>
          <a:xfrm>
            <a:off x="135150" y="1458213"/>
            <a:ext cx="8019044" cy="4125463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14F3B13-B930-A51C-7FCA-2CE173CC6EC8}"/>
                  </a:ext>
                </a:extLst>
              </p:cNvPr>
              <p:cNvSpPr txBox="1"/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4F3B13-B930-A51C-7FCA-2CE173CC6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blipFill rotWithShape="0">
                <a:blip r:embed="rId10"/>
                <a:stretch>
                  <a:fillRect l="-1261" t="-3883" b="-1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FBDEAA11-2875-5825-F3D4-A42087A2ADB0}"/>
                  </a:ext>
                </a:extLst>
              </p:cNvPr>
              <p:cNvSpPr txBox="1"/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Descartes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BDEAA11-2875-5825-F3D4-A42087A2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blipFill rotWithShape="0">
                <a:blip r:embed="rId11"/>
                <a:stretch>
                  <a:fillRect l="-1227"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469935F-B8FC-F05E-ABD5-62C1E959B84E}"/>
                  </a:ext>
                </a:extLst>
              </p:cNvPr>
              <p:cNvSpPr txBox="1"/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469935F-B8FC-F05E-ABD5-62C1E959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blipFill rotWithShape="0">
                <a:blip r:embed="rId12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D379856-586F-C8AC-8B42-C184C93878D1}"/>
                  </a:ext>
                </a:extLst>
              </p:cNvPr>
              <p:cNvSpPr txBox="1"/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379856-586F-C8AC-8B42-C184C938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130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035161F9-4481-BC44-063B-6A849D3D37E0}"/>
                  </a:ext>
                </a:extLst>
              </p:cNvPr>
              <p:cNvSpPr txBox="1"/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35161F9-4481-BC44-063B-6A849D3D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blipFill rotWithShape="0">
                <a:blip r:embed="rId14"/>
                <a:stretch>
                  <a:fillRect l="-1326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552570" y="510289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/>
      <p:bldP spid="22" grpId="0"/>
      <p:bldP spid="25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=""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=""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=""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=""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=""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=""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="" xmlns:a16="http://schemas.microsoft.com/office/drawing/2014/main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="" xmlns:a16="http://schemas.microsoft.com/office/drawing/2014/main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 rotWithShape="0"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 rotWithShape="0"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50DEB9F-9E92-4ABF-421E-03DA028477DD}"/>
                  </a:ext>
                </a:extLst>
              </p:cNvPr>
              <p:cNvSpPr txBox="1"/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0DEB9F-9E92-4ABF-421E-03DA0284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blipFill rotWithShape="0">
                <a:blip r:embed="rId10"/>
                <a:stretch>
                  <a:fillRect l="-1196" t="-3902" r="-1276" b="-1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42AA6D-DA68-3A7D-94E1-76B08F3B5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A88831C-200B-EF30-A7F4-238D28B7E762}"/>
              </a:ext>
            </a:extLst>
          </p:cNvPr>
          <p:cNvCxnSpPr>
            <a:cxnSpLocks/>
          </p:cNvCxnSpPr>
          <p:nvPr/>
        </p:nvCxnSpPr>
        <p:spPr>
          <a:xfrm>
            <a:off x="1697256" y="5724953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957C3E2-E0B9-AE7E-46F2-421429302554}"/>
              </a:ext>
            </a:extLst>
          </p:cNvPr>
          <p:cNvCxnSpPr>
            <a:cxnSpLocks/>
          </p:cNvCxnSpPr>
          <p:nvPr/>
        </p:nvCxnSpPr>
        <p:spPr>
          <a:xfrm flipV="1">
            <a:off x="1691440" y="4185313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92094B7-16CE-ED86-8A36-0712FEA7221F}"/>
              </a:ext>
            </a:extLst>
          </p:cNvPr>
          <p:cNvCxnSpPr>
            <a:cxnSpLocks/>
          </p:cNvCxnSpPr>
          <p:nvPr/>
        </p:nvCxnSpPr>
        <p:spPr>
          <a:xfrm flipH="1">
            <a:off x="894726" y="5724953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862FF020-559E-69AF-04F7-2132189EDE49}"/>
                  </a:ext>
                </a:extLst>
              </p:cNvPr>
              <p:cNvSpPr txBox="1"/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2FF020-559E-69AF-04F7-2132189E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907A115-11AE-7D9C-0194-6C8245543341}"/>
              </a:ext>
            </a:extLst>
          </p:cNvPr>
          <p:cNvSpPr/>
          <p:nvPr/>
        </p:nvSpPr>
        <p:spPr>
          <a:xfrm>
            <a:off x="1649530" y="5674988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6F4624A-D6A6-DD0F-5DD5-18F58FEDA5C7}"/>
                  </a:ext>
                </a:extLst>
              </p:cNvPr>
              <p:cNvSpPr txBox="1"/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6F4624A-D6A6-DD0F-5DD5-18F58FEDA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6" y="5941023"/>
                <a:ext cx="434340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43504912-46B1-919B-5C18-5305473C77FA}"/>
                  </a:ext>
                </a:extLst>
              </p:cNvPr>
              <p:cNvSpPr txBox="1"/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504912-46B1-919B-5C18-5305473C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06" y="5658304"/>
                <a:ext cx="434340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F11D294-6158-4EAE-08AE-C18B4032D9B3}"/>
                  </a:ext>
                </a:extLst>
              </p:cNvPr>
              <p:cNvSpPr txBox="1"/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F11D294-6158-4EAE-08AE-C18B4032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21" y="3954479"/>
                <a:ext cx="434340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=""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=""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=""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=""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=""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=""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54712A0-32B8-1656-9CC5-D2B4A644F63C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D1E9C2C-FAB2-F3AE-002A-DB58106539DF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4FA70FCC-4E37-031A-C04A-1D36A575E862}"/>
                  </a:ext>
                </a:extLst>
              </p:cNvPr>
              <p:cNvSpPr txBox="1"/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(H.2.36).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A70FCC-4E37-031A-C04A-1D36A57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blipFill rotWithShape="0">
                <a:blip r:embed="rId3"/>
                <a:stretch>
                  <a:fillRect l="-838" t="-3670" r="-894" b="-9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DDF4BC5-48AF-24E3-F1A4-205859E88429}"/>
              </a:ext>
            </a:extLst>
          </p:cNvPr>
          <p:cNvCxnSpPr>
            <a:cxnSpLocks/>
          </p:cNvCxnSpPr>
          <p:nvPr/>
        </p:nvCxnSpPr>
        <p:spPr>
          <a:xfrm>
            <a:off x="1876876" y="525994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1FB3E20-0DC9-AB15-C167-2796BF1BEDC4}"/>
              </a:ext>
            </a:extLst>
          </p:cNvPr>
          <p:cNvCxnSpPr>
            <a:cxnSpLocks/>
          </p:cNvCxnSpPr>
          <p:nvPr/>
        </p:nvCxnSpPr>
        <p:spPr>
          <a:xfrm flipH="1">
            <a:off x="782358" y="526378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3C2F054-4FC7-47BD-DAD3-8C5F156B8A6B}"/>
              </a:ext>
            </a:extLst>
          </p:cNvPr>
          <p:cNvCxnSpPr>
            <a:cxnSpLocks/>
          </p:cNvCxnSpPr>
          <p:nvPr/>
        </p:nvCxnSpPr>
        <p:spPr>
          <a:xfrm flipH="1">
            <a:off x="2964461" y="5285112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B5E5FA5-BEFA-51D1-D9BB-CD6F72EDA1EB}"/>
              </a:ext>
            </a:extLst>
          </p:cNvPr>
          <p:cNvCxnSpPr>
            <a:cxnSpLocks/>
          </p:cNvCxnSpPr>
          <p:nvPr/>
        </p:nvCxnSpPr>
        <p:spPr>
          <a:xfrm flipH="1">
            <a:off x="2955165" y="4471603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5D4BF60-C6E4-F6EA-430D-B9F71E66A911}"/>
              </a:ext>
            </a:extLst>
          </p:cNvPr>
          <p:cNvCxnSpPr>
            <a:cxnSpLocks/>
          </p:cNvCxnSpPr>
          <p:nvPr/>
        </p:nvCxnSpPr>
        <p:spPr>
          <a:xfrm>
            <a:off x="4075786" y="3419674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FE52D03-9175-F751-11EF-3DF8B7DDB261}"/>
              </a:ext>
            </a:extLst>
          </p:cNvPr>
          <p:cNvSpPr txBox="1"/>
          <p:nvPr/>
        </p:nvSpPr>
        <p:spPr>
          <a:xfrm>
            <a:off x="2976078" y="43557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8C65CC5-D2A9-B766-5205-5F033FC9E8D7}"/>
              </a:ext>
            </a:extLst>
          </p:cNvPr>
          <p:cNvSpPr txBox="1"/>
          <p:nvPr/>
        </p:nvSpPr>
        <p:spPr>
          <a:xfrm>
            <a:off x="4090124" y="31158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8BD644E-21BF-CBA8-51C6-949CE3AA652A}"/>
              </a:ext>
            </a:extLst>
          </p:cNvPr>
          <p:cNvSpPr txBox="1"/>
          <p:nvPr/>
        </p:nvSpPr>
        <p:spPr>
          <a:xfrm>
            <a:off x="1532055" y="30440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6E2253-1CC0-3E57-B5DA-C6934938CCDD}"/>
              </a:ext>
            </a:extLst>
          </p:cNvPr>
          <p:cNvSpPr txBox="1"/>
          <p:nvPr/>
        </p:nvSpPr>
        <p:spPr>
          <a:xfrm>
            <a:off x="397130" y="41971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E567246-6133-7395-E66E-51F84B482CBC}"/>
              </a:ext>
            </a:extLst>
          </p:cNvPr>
          <p:cNvCxnSpPr>
            <a:cxnSpLocks/>
          </p:cNvCxnSpPr>
          <p:nvPr/>
        </p:nvCxnSpPr>
        <p:spPr>
          <a:xfrm>
            <a:off x="1894646" y="3392809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1528F1D-BD33-7B71-1114-2C766197299F}"/>
              </a:ext>
            </a:extLst>
          </p:cNvPr>
          <p:cNvSpPr/>
          <p:nvPr/>
        </p:nvSpPr>
        <p:spPr>
          <a:xfrm>
            <a:off x="4058641" y="5216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3E7A4C6-71E5-B010-A935-54B808CEC893}"/>
              </a:ext>
            </a:extLst>
          </p:cNvPr>
          <p:cNvCxnSpPr>
            <a:cxnSpLocks/>
          </p:cNvCxnSpPr>
          <p:nvPr/>
        </p:nvCxnSpPr>
        <p:spPr>
          <a:xfrm flipH="1" flipV="1">
            <a:off x="782358" y="637947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F0CE70EB-CF99-5AD6-4F9E-AE4D55BCFA84}"/>
              </a:ext>
            </a:extLst>
          </p:cNvPr>
          <p:cNvCxnSpPr>
            <a:cxnSpLocks/>
          </p:cNvCxnSpPr>
          <p:nvPr/>
        </p:nvCxnSpPr>
        <p:spPr>
          <a:xfrm flipH="1">
            <a:off x="1894646" y="341967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892C303-61E8-583E-61E5-7952CDAAEF69}"/>
              </a:ext>
            </a:extLst>
          </p:cNvPr>
          <p:cNvCxnSpPr>
            <a:cxnSpLocks/>
          </p:cNvCxnSpPr>
          <p:nvPr/>
        </p:nvCxnSpPr>
        <p:spPr>
          <a:xfrm>
            <a:off x="779497" y="4490927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76DAFE6-18E8-2ABA-6051-E08D092CFECB}"/>
              </a:ext>
            </a:extLst>
          </p:cNvPr>
          <p:cNvCxnSpPr>
            <a:cxnSpLocks/>
          </p:cNvCxnSpPr>
          <p:nvPr/>
        </p:nvCxnSpPr>
        <p:spPr>
          <a:xfrm flipH="1">
            <a:off x="794313" y="449105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F93EF89-2386-5E9F-AD27-E75389F98129}"/>
              </a:ext>
            </a:extLst>
          </p:cNvPr>
          <p:cNvCxnSpPr>
            <a:cxnSpLocks/>
          </p:cNvCxnSpPr>
          <p:nvPr/>
        </p:nvCxnSpPr>
        <p:spPr>
          <a:xfrm flipH="1">
            <a:off x="760505" y="341967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3637257B-74CA-9476-59A5-D553C2BC6141}"/>
              </a:ext>
            </a:extLst>
          </p:cNvPr>
          <p:cNvCxnSpPr>
            <a:cxnSpLocks/>
          </p:cNvCxnSpPr>
          <p:nvPr/>
        </p:nvCxnSpPr>
        <p:spPr>
          <a:xfrm flipH="1">
            <a:off x="2963280" y="340419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D68D3430-BADD-7151-AF25-8005465A5289}"/>
              </a:ext>
            </a:extLst>
          </p:cNvPr>
          <p:cNvCxnSpPr>
            <a:cxnSpLocks/>
          </p:cNvCxnSpPr>
          <p:nvPr/>
        </p:nvCxnSpPr>
        <p:spPr>
          <a:xfrm flipH="1" flipV="1">
            <a:off x="1890423" y="3364291"/>
            <a:ext cx="6702" cy="178281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1A79493-01BE-4F12-9E78-6B3A03FF1B5F}"/>
              </a:ext>
            </a:extLst>
          </p:cNvPr>
          <p:cNvSpPr/>
          <p:nvPr/>
        </p:nvSpPr>
        <p:spPr>
          <a:xfrm>
            <a:off x="1839379" y="33701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E8003F7D-1FAD-5499-543B-823E244F89D9}"/>
              </a:ext>
            </a:extLst>
          </p:cNvPr>
          <p:cNvSpPr/>
          <p:nvPr/>
        </p:nvSpPr>
        <p:spPr>
          <a:xfrm>
            <a:off x="736363" y="44540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0F142152-630E-95A3-9FD4-8465EDCF8664}"/>
              </a:ext>
            </a:extLst>
          </p:cNvPr>
          <p:cNvSpPr/>
          <p:nvPr/>
        </p:nvSpPr>
        <p:spPr>
          <a:xfrm>
            <a:off x="730267" y="63192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4E7F700-1524-9563-F602-470CAA22F138}"/>
              </a:ext>
            </a:extLst>
          </p:cNvPr>
          <p:cNvSpPr/>
          <p:nvPr/>
        </p:nvSpPr>
        <p:spPr>
          <a:xfrm>
            <a:off x="4015741" y="33691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313C1894-A47B-DB02-AFA7-C23AF75D6FCE}"/>
              </a:ext>
            </a:extLst>
          </p:cNvPr>
          <p:cNvSpPr/>
          <p:nvPr/>
        </p:nvSpPr>
        <p:spPr>
          <a:xfrm>
            <a:off x="2913282" y="63291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AE18408E-173A-1552-F1B4-050A0F8B80AD}"/>
              </a:ext>
            </a:extLst>
          </p:cNvPr>
          <p:cNvSpPr/>
          <p:nvPr/>
        </p:nvSpPr>
        <p:spPr>
          <a:xfrm>
            <a:off x="2930956" y="44334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EA90E57-A9CB-84D2-0A76-8554ED22FA33}"/>
              </a:ext>
            </a:extLst>
          </p:cNvPr>
          <p:cNvSpPr txBox="1"/>
          <p:nvPr/>
        </p:nvSpPr>
        <p:spPr>
          <a:xfrm>
            <a:off x="3014025" y="62297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DD505FC-74B1-7715-6935-469C5CA8D889}"/>
              </a:ext>
            </a:extLst>
          </p:cNvPr>
          <p:cNvSpPr txBox="1"/>
          <p:nvPr/>
        </p:nvSpPr>
        <p:spPr>
          <a:xfrm>
            <a:off x="4128071" y="502911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C6B4930-9C8C-6FA0-595F-2363277C7DB5}"/>
              </a:ext>
            </a:extLst>
          </p:cNvPr>
          <p:cNvSpPr txBox="1"/>
          <p:nvPr/>
        </p:nvSpPr>
        <p:spPr>
          <a:xfrm>
            <a:off x="1889662" y="48048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A458158-C6AC-E154-4A15-31DE78D9009E}"/>
              </a:ext>
            </a:extLst>
          </p:cNvPr>
          <p:cNvSpPr txBox="1"/>
          <p:nvPr/>
        </p:nvSpPr>
        <p:spPr>
          <a:xfrm>
            <a:off x="312190" y="604592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7F030379-665F-BD26-F00C-E2642A9FCB4E}"/>
              </a:ext>
            </a:extLst>
          </p:cNvPr>
          <p:cNvCxnSpPr>
            <a:cxnSpLocks/>
          </p:cNvCxnSpPr>
          <p:nvPr/>
        </p:nvCxnSpPr>
        <p:spPr>
          <a:xfrm>
            <a:off x="1872936" y="5264226"/>
            <a:ext cx="2125174" cy="1250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DA4B4B56-39B9-2623-5D79-AC8E104A04DD}"/>
              </a:ext>
            </a:extLst>
          </p:cNvPr>
          <p:cNvCxnSpPr>
            <a:cxnSpLocks/>
          </p:cNvCxnSpPr>
          <p:nvPr/>
        </p:nvCxnSpPr>
        <p:spPr>
          <a:xfrm flipH="1">
            <a:off x="853044" y="5264455"/>
            <a:ext cx="1038903" cy="10302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C5668640-21AD-5216-B6C4-A39F5A78C714}"/>
              </a:ext>
            </a:extLst>
          </p:cNvPr>
          <p:cNvSpPr/>
          <p:nvPr/>
        </p:nvSpPr>
        <p:spPr>
          <a:xfrm>
            <a:off x="1844555" y="520961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685EE28C-35CC-1AC9-1942-F77CB9941D39}"/>
                  </a:ext>
                </a:extLst>
              </p:cNvPr>
              <p:cNvSpPr txBox="1"/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5EE28C-35CC-1AC9-1942-F77CB994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blipFill rotWithShape="0">
                <a:blip r:embed="rId4"/>
                <a:stretch>
                  <a:fillRect l="-1500" t="-5714" r="-1600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9E9D3632-269E-917A-9DD6-F3E373CEE49A}"/>
                  </a:ext>
                </a:extLst>
              </p:cNvPr>
              <p:cNvSpPr txBox="1"/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E9D3632-269E-917A-9DD6-F3E373CEE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blipFill rotWithShape="0">
                <a:blip r:embed="rId5"/>
                <a:stretch>
                  <a:fillRect l="-1500" t="-3810" r="-16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195FC27B-0199-EA20-FDE4-DA9782154C2B}"/>
                  </a:ext>
                </a:extLst>
              </p:cNvPr>
              <p:cNvSpPr txBox="1"/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95FC27B-0199-EA20-FDE4-DA978215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blipFill rotWithShape="0">
                <a:blip r:embed="rId6"/>
                <a:stretch>
                  <a:fillRect l="-1500" t="-3721" r="-1600" b="-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96DD365F-B9FD-35F0-4BA9-C76BDABC9253}"/>
                  </a:ext>
                </a:extLst>
              </p:cNvPr>
              <p:cNvSpPr txBox="1"/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6DD365F-B9FD-35F0-4BA9-C76BDABC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132BA67C-D74D-AB7E-F5D9-61F452297B13}"/>
                  </a:ext>
                </a:extLst>
              </p:cNvPr>
              <p:cNvSpPr txBox="1"/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2BA67C-D74D-AB7E-F5D9-61F45229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71" y="4770997"/>
                <a:ext cx="365556" cy="5162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626239B7-E1F6-BDC9-4BA5-CAC6A6868D3D}"/>
                  </a:ext>
                </a:extLst>
              </p:cNvPr>
              <p:cNvSpPr txBox="1"/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6239B7-E1F6-BDC9-4BA5-CAC6A686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5000" t="-18667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96EA89BF-3E4D-809B-515E-102A4B9DFF25}"/>
                  </a:ext>
                </a:extLst>
              </p:cNvPr>
              <p:cNvSpPr txBox="1"/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6EA89BF-3E4D-809B-515E-102A4B9D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92" y="4603494"/>
                <a:ext cx="365556" cy="5064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73187" y="56444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59" grpId="0" animBg="1"/>
      <p:bldP spid="70" grpId="0"/>
      <p:bldP spid="73" grpId="0"/>
      <p:bldP spid="78" grpId="0"/>
      <p:bldP spid="14" grpId="0"/>
      <p:bldP spid="35" grpId="0"/>
      <p:bldP spid="42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=""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=""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=""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=""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=""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=""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1D149EF-6BC3-8185-F436-A8A546FD14CD}"/>
                  </a:ext>
                </a:extLst>
              </p:cNvPr>
              <p:cNvSpPr txBox="1"/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D149EF-6BC3-8185-F436-A8A546FD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blipFill rotWithShape="0">
                <a:blip r:embed="rId3"/>
                <a:stretch>
                  <a:fillRect l="-895" t="-3670" r="-839" b="-9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93A65B-60CE-5251-EFDB-31AC1F8EFA67}"/>
              </a:ext>
            </a:extLst>
          </p:cNvPr>
          <p:cNvCxnSpPr>
            <a:cxnSpLocks/>
          </p:cNvCxnSpPr>
          <p:nvPr/>
        </p:nvCxnSpPr>
        <p:spPr>
          <a:xfrm>
            <a:off x="1520239" y="520706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6D6A58B-8E56-FD63-3A95-70922899D2D1}"/>
              </a:ext>
            </a:extLst>
          </p:cNvPr>
          <p:cNvCxnSpPr>
            <a:cxnSpLocks/>
          </p:cNvCxnSpPr>
          <p:nvPr/>
        </p:nvCxnSpPr>
        <p:spPr>
          <a:xfrm flipH="1">
            <a:off x="717427" y="521219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1A0BCCE-0C3C-C0BC-790B-A7F696537D16}"/>
              </a:ext>
            </a:extLst>
          </p:cNvPr>
          <p:cNvCxnSpPr>
            <a:cxnSpLocks/>
          </p:cNvCxnSpPr>
          <p:nvPr/>
        </p:nvCxnSpPr>
        <p:spPr>
          <a:xfrm flipH="1">
            <a:off x="3377050" y="524919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409CDA-519B-F6B7-3A15-EBEFF7A33C15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366154" y="437994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E86CB9C-2E21-1CF3-B4DC-19CDBB47A8E2}"/>
              </a:ext>
            </a:extLst>
          </p:cNvPr>
          <p:cNvCxnSpPr>
            <a:cxnSpLocks/>
          </p:cNvCxnSpPr>
          <p:nvPr/>
        </p:nvCxnSpPr>
        <p:spPr>
          <a:xfrm flipH="1">
            <a:off x="4096281" y="364297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556949-A0DE-40C6-F2DA-78E7B94DE654}"/>
              </a:ext>
            </a:extLst>
          </p:cNvPr>
          <p:cNvSpPr txBox="1"/>
          <p:nvPr/>
        </p:nvSpPr>
        <p:spPr>
          <a:xfrm>
            <a:off x="1028903" y="330564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06366E9-9C7B-B1C6-ED77-E3BBB14AD722}"/>
              </a:ext>
            </a:extLst>
          </p:cNvPr>
          <p:cNvSpPr txBox="1"/>
          <p:nvPr/>
        </p:nvSpPr>
        <p:spPr>
          <a:xfrm>
            <a:off x="4156108" y="32463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E257073-4B7E-F3E4-939F-8C6BD64F89E2}"/>
              </a:ext>
            </a:extLst>
          </p:cNvPr>
          <p:cNvSpPr txBox="1"/>
          <p:nvPr/>
        </p:nvSpPr>
        <p:spPr>
          <a:xfrm>
            <a:off x="304867" y="57107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E158886-0FF3-BBBE-5E92-F9F3697D93EE}"/>
              </a:ext>
            </a:extLst>
          </p:cNvPr>
          <p:cNvSpPr txBox="1"/>
          <p:nvPr/>
        </p:nvSpPr>
        <p:spPr>
          <a:xfrm>
            <a:off x="4119296" y="4807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18531B8-607E-0543-2ECB-D5232C35BECF}"/>
              </a:ext>
            </a:extLst>
          </p:cNvPr>
          <p:cNvCxnSpPr>
            <a:cxnSpLocks/>
          </p:cNvCxnSpPr>
          <p:nvPr/>
        </p:nvCxnSpPr>
        <p:spPr>
          <a:xfrm flipH="1">
            <a:off x="1470884" y="361610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D3A2DA1-A69D-ED20-EB04-B23E092C79E5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17427" y="601349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10450F2-E400-DE70-A4A7-4C35F48D4B54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484275" y="364273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7094D38D-4802-DC38-3EEA-FAAA8F7BE309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712961" y="439926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B103F35-548E-08A8-03AB-B9B6D634C76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729382" y="439214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E69F733F-96EC-30D9-1D1E-25A07E7EBBD3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752733" y="364297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60907369-3E9E-85B8-2BFC-D3D153821191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3424846" y="362748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BAFDC667-13B0-4DF6-24B8-7BEA6F4DD779}"/>
              </a:ext>
            </a:extLst>
          </p:cNvPr>
          <p:cNvCxnSpPr>
            <a:cxnSpLocks/>
          </p:cNvCxnSpPr>
          <p:nvPr/>
        </p:nvCxnSpPr>
        <p:spPr>
          <a:xfrm flipH="1" flipV="1">
            <a:off x="1471549" y="459882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69F4961B-2347-DBF6-668D-02D01A0471C0}"/>
              </a:ext>
            </a:extLst>
          </p:cNvPr>
          <p:cNvCxnSpPr>
            <a:cxnSpLocks/>
          </p:cNvCxnSpPr>
          <p:nvPr/>
        </p:nvCxnSpPr>
        <p:spPr>
          <a:xfrm flipV="1">
            <a:off x="1481574" y="313024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E93A245-335C-B098-F6A7-CF0F382A4871}"/>
              </a:ext>
            </a:extLst>
          </p:cNvPr>
          <p:cNvSpPr/>
          <p:nvPr/>
        </p:nvSpPr>
        <p:spPr>
          <a:xfrm>
            <a:off x="1429008" y="3593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50BA0281-B0ED-BAED-DDD6-CA924AA76418}"/>
              </a:ext>
            </a:extLst>
          </p:cNvPr>
          <p:cNvSpPr/>
          <p:nvPr/>
        </p:nvSpPr>
        <p:spPr>
          <a:xfrm>
            <a:off x="671432" y="43623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E5FF269-5083-3E9D-E35C-FD1D1E99F8D7}"/>
              </a:ext>
            </a:extLst>
          </p:cNvPr>
          <p:cNvSpPr/>
          <p:nvPr/>
        </p:nvSpPr>
        <p:spPr>
          <a:xfrm>
            <a:off x="665336" y="59532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927B0939-726F-CC0A-1076-3BF5FB35E83F}"/>
              </a:ext>
            </a:extLst>
          </p:cNvPr>
          <p:cNvSpPr/>
          <p:nvPr/>
        </p:nvSpPr>
        <p:spPr>
          <a:xfrm>
            <a:off x="4082890" y="35924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8C219263-192A-9674-8C7C-E1D5FF1C170B}"/>
              </a:ext>
            </a:extLst>
          </p:cNvPr>
          <p:cNvSpPr/>
          <p:nvPr/>
        </p:nvSpPr>
        <p:spPr>
          <a:xfrm>
            <a:off x="3318529" y="59631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C593BD7-4576-4EDB-71A4-DB96F8CDD3CA}"/>
              </a:ext>
            </a:extLst>
          </p:cNvPr>
          <p:cNvSpPr/>
          <p:nvPr/>
        </p:nvSpPr>
        <p:spPr>
          <a:xfrm>
            <a:off x="3343545" y="43418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539570C-2541-596D-EE7E-F8B5C13E3781}"/>
              </a:ext>
            </a:extLst>
          </p:cNvPr>
          <p:cNvSpPr txBox="1"/>
          <p:nvPr/>
        </p:nvSpPr>
        <p:spPr>
          <a:xfrm>
            <a:off x="3235053" y="60463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2734FF8-732A-B425-5855-C1946CD8829B}"/>
              </a:ext>
            </a:extLst>
          </p:cNvPr>
          <p:cNvSpPr txBox="1"/>
          <p:nvPr/>
        </p:nvSpPr>
        <p:spPr>
          <a:xfrm>
            <a:off x="3053838" y="390531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6A201E1-935D-1E61-5A93-37BA644F9F90}"/>
              </a:ext>
            </a:extLst>
          </p:cNvPr>
          <p:cNvSpPr txBox="1"/>
          <p:nvPr/>
        </p:nvSpPr>
        <p:spPr>
          <a:xfrm>
            <a:off x="982185" y="49454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6473EF0-B96C-1848-F0A7-A8666A2F9809}"/>
              </a:ext>
            </a:extLst>
          </p:cNvPr>
          <p:cNvSpPr txBox="1"/>
          <p:nvPr/>
        </p:nvSpPr>
        <p:spPr>
          <a:xfrm>
            <a:off x="301367" y="406014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E19FA630-0C9F-6DA5-A28E-E951EE93709B}"/>
              </a:ext>
            </a:extLst>
          </p:cNvPr>
          <p:cNvSpPr/>
          <p:nvPr/>
        </p:nvSpPr>
        <p:spPr>
          <a:xfrm>
            <a:off x="4048656" y="51687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2A246526-4B1F-4E5F-C2F5-A43DC24FF810}"/>
              </a:ext>
            </a:extLst>
          </p:cNvPr>
          <p:cNvCxnSpPr>
            <a:cxnSpLocks/>
          </p:cNvCxnSpPr>
          <p:nvPr/>
        </p:nvCxnSpPr>
        <p:spPr>
          <a:xfrm flipH="1">
            <a:off x="362263" y="599465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4977C3E9-B6AF-6899-A395-E17F5A0DC658}"/>
              </a:ext>
            </a:extLst>
          </p:cNvPr>
          <p:cNvCxnSpPr>
            <a:cxnSpLocks/>
          </p:cNvCxnSpPr>
          <p:nvPr/>
        </p:nvCxnSpPr>
        <p:spPr>
          <a:xfrm>
            <a:off x="4098073" y="521468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B722058B-2713-F81E-F828-E8DD2A1502EE}"/>
              </a:ext>
            </a:extLst>
          </p:cNvPr>
          <p:cNvCxnSpPr>
            <a:cxnSpLocks/>
          </p:cNvCxnSpPr>
          <p:nvPr/>
        </p:nvCxnSpPr>
        <p:spPr>
          <a:xfrm>
            <a:off x="1519578" y="520852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3C513F5-1985-103B-CC6E-D92BAB449E70}"/>
              </a:ext>
            </a:extLst>
          </p:cNvPr>
          <p:cNvCxnSpPr>
            <a:cxnSpLocks/>
          </p:cNvCxnSpPr>
          <p:nvPr/>
        </p:nvCxnSpPr>
        <p:spPr>
          <a:xfrm flipH="1">
            <a:off x="1115197" y="521292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769BFCBD-FD1F-E964-BEE6-CD61C7C6E6CC}"/>
                  </a:ext>
                </a:extLst>
              </p:cNvPr>
              <p:cNvSpPr txBox="1"/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9BFCBD-FD1F-E964-BEE6-CD61C7C6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1951" t="-17105" r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4AD03BC3-E49C-1271-A476-8502DBCAC0A8}"/>
                  </a:ext>
                </a:extLst>
              </p:cNvPr>
              <p:cNvSpPr txBox="1"/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AD03BC3-E49C-1271-A476-8502DBCA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3C408A34-722D-FE43-0454-5FB1AC36A52D}"/>
                  </a:ext>
                </a:extLst>
              </p:cNvPr>
              <p:cNvSpPr txBox="1"/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C408A34-722D-FE43-0454-5FB1AC36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28" y="4517212"/>
                <a:ext cx="251460" cy="516232"/>
              </a:xfrm>
              <a:prstGeom prst="rect">
                <a:avLst/>
              </a:prstGeom>
              <a:blipFill rotWithShape="0"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DE5A650-0FA4-9779-1107-4D312426ECF4}"/>
              </a:ext>
            </a:extLst>
          </p:cNvPr>
          <p:cNvSpPr txBox="1"/>
          <p:nvPr/>
        </p:nvSpPr>
        <p:spPr>
          <a:xfrm>
            <a:off x="253555" y="6328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9D4DB26-856C-D5EC-F1DE-336A2EBAF3BA}"/>
              </a:ext>
            </a:extLst>
          </p:cNvPr>
          <p:cNvSpPr txBox="1"/>
          <p:nvPr/>
        </p:nvSpPr>
        <p:spPr>
          <a:xfrm>
            <a:off x="4718702" y="51941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6D6F57B-4224-BE69-CB55-79EA63008530}"/>
              </a:ext>
            </a:extLst>
          </p:cNvPr>
          <p:cNvSpPr txBox="1"/>
          <p:nvPr/>
        </p:nvSpPr>
        <p:spPr>
          <a:xfrm>
            <a:off x="1574748" y="286341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40FD487-3B3C-CE88-BABA-69964F4B7260}"/>
              </a:ext>
            </a:extLst>
          </p:cNvPr>
          <p:cNvSpPr txBox="1"/>
          <p:nvPr/>
        </p:nvSpPr>
        <p:spPr>
          <a:xfrm>
            <a:off x="1362465" y="52282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70D24D9D-07C2-503B-F18A-D388CB96E2BF}"/>
              </a:ext>
            </a:extLst>
          </p:cNvPr>
          <p:cNvSpPr/>
          <p:nvPr/>
        </p:nvSpPr>
        <p:spPr>
          <a:xfrm>
            <a:off x="1424989" y="515859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ADA3A646-2546-32B5-E1C0-1975774819C3}"/>
                  </a:ext>
                </a:extLst>
              </p:cNvPr>
              <p:cNvSpPr txBox="1"/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vì</a:t>
                </a:r>
                <a:endParaRPr lang="vi-VN" sz="24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DA3A646-2546-32B5-E1C0-19757748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blipFill rotWithShape="0">
                <a:blip r:embed="rId7"/>
                <a:stretch>
                  <a:fillRect l="-1600" t="-3670" b="-9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5EF59694-DDF7-4EC4-AAB2-AFF13B699B87}"/>
                  </a:ext>
                </a:extLst>
              </p:cNvPr>
              <p:cNvSpPr txBox="1"/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</a:t>
                </a:r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F59694-DDF7-4EC4-AAB2-AFF13B699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blipFill rotWithShape="0">
                <a:blip r:embed="rId8"/>
                <a:stretch>
                  <a:fillRect l="-1600" b="-1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F0F8747E-D252-17E4-09F9-620E0C6AA57A}"/>
                  </a:ext>
                </a:extLst>
              </p:cNvPr>
              <p:cNvSpPr txBox="1"/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F8747E-D252-17E4-09F9-620E0C6A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blipFill rotWithShape="0">
                <a:blip r:embed="rId9"/>
                <a:stretch>
                  <a:fillRect l="-1600" r="-1100" b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05187" y="37401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8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=""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=""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=""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=""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=""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=""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4CBA2467-E469-E26F-612E-76C8DCAFF8D3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C4A858E-9CC7-E296-8400-6B2A89AF7AD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9D717F1-989B-4D71-74AE-CA268E0298A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CE5C225-D3D9-4D3F-862C-FBA94DBE49A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B6E947D-C6F1-8B41-EBC9-34890EFB0C1F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1814C71-ADE4-BF1B-2030-55E92E5D2A5C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79D951B-9E50-0661-209E-E3191C4BDFF6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="" xmlns:a16="http://schemas.microsoft.com/office/drawing/2014/main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341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="" xmlns:a16="http://schemas.microsoft.com/office/drawing/2014/main" id="{57383D20-1B35-0446-A823-75C5B9EA2BB1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AECD1EF6-8ECB-CAA2-69AC-DF219D82F477}"/>
                  </a:ext>
                </a:extLst>
              </p:cNvPr>
              <p:cNvSpPr txBox="1"/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HĐ2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blipFill>
                <a:blip r:embed="rId13"/>
                <a:stretch>
                  <a:fillRect l="-1623" t="-5674" r="-609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505B192-2D3D-4558-D833-88853070DE58}"/>
              </a:ext>
            </a:extLst>
          </p:cNvPr>
          <p:cNvSpPr/>
          <p:nvPr/>
        </p:nvSpPr>
        <p:spPr>
          <a:xfrm>
            <a:off x="182541" y="2223724"/>
            <a:ext cx="5171889" cy="32568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1D25A2E7-7334-D287-C0D5-83725E92E207}"/>
                  </a:ext>
                </a:extLst>
              </p:cNvPr>
              <p:cNvSpPr txBox="1"/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blipFill>
                <a:blip r:embed="rId14"/>
                <a:stretch>
                  <a:fillRect l="-1887" t="-1572" r="-2013" b="-3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68E08BE5-09D0-EDF8-2814-16612C3EF6CA}"/>
                  </a:ext>
                </a:extLst>
              </p:cNvPr>
              <p:cNvSpPr txBox="1"/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blipFill>
                <a:blip r:embed="rId15"/>
                <a:stretch>
                  <a:fillRect l="-2680" t="-10667" r="-13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7FFE5CDD-47C3-5B9B-927B-333A2D4FC066}"/>
                  </a:ext>
                </a:extLst>
              </p:cNvPr>
              <p:cNvSpPr txBox="1"/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AFC6E0EF-8DBA-4769-1515-746A2D02E80B}"/>
                  </a:ext>
                </a:extLst>
              </p:cNvPr>
              <p:cNvSpPr txBox="1"/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(0;0;0)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728172" y="3507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174521" cy="9217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06373" y="228793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=""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49" y="2837132"/>
            <a:ext cx="3847912" cy="3259933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="" xmlns:a16="http://schemas.microsoft.com/office/drawing/2014/main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720155" y="5027718"/>
            <a:ext cx="1495896" cy="1069347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="" xmlns:a16="http://schemas.microsoft.com/office/drawing/2014/main" id="{6B29150D-C164-DDB5-0A06-B64DAE298765}"/>
              </a:ext>
            </a:extLst>
          </p:cNvPr>
          <p:cNvCxnSpPr>
            <a:cxnSpLocks/>
          </p:cNvCxnSpPr>
          <p:nvPr/>
        </p:nvCxnSpPr>
        <p:spPr>
          <a:xfrm flipV="1">
            <a:off x="2205999" y="2798611"/>
            <a:ext cx="10160" cy="224730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="" xmlns:a16="http://schemas.microsoft.com/office/drawing/2014/main" id="{A28ADA05-C41F-36A8-1531-A4C87D0F8DD5}"/>
              </a:ext>
            </a:extLst>
          </p:cNvPr>
          <p:cNvCxnSpPr>
            <a:cxnSpLocks/>
          </p:cNvCxnSpPr>
          <p:nvPr/>
        </p:nvCxnSpPr>
        <p:spPr>
          <a:xfrm flipV="1">
            <a:off x="2221677" y="5021622"/>
            <a:ext cx="2322566" cy="548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="" xmlns:a16="http://schemas.microsoft.com/office/drawing/2014/main" id="{60DA97EE-5C8A-B9B5-E598-6FAA68BB4AFA}"/>
              </a:ext>
            </a:extLst>
          </p:cNvPr>
          <p:cNvCxnSpPr>
            <a:cxnSpLocks/>
          </p:cNvCxnSpPr>
          <p:nvPr/>
        </p:nvCxnSpPr>
        <p:spPr>
          <a:xfrm flipH="1">
            <a:off x="1201143" y="3963436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2704657" y="3963435"/>
            <a:ext cx="945072" cy="6940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5C094C7B-8800-8FDB-1D97-078B5B663F67}"/>
              </a:ext>
            </a:extLst>
          </p:cNvPr>
          <p:cNvCxnSpPr>
            <a:cxnSpLocks/>
          </p:cNvCxnSpPr>
          <p:nvPr/>
        </p:nvCxnSpPr>
        <p:spPr>
          <a:xfrm flipH="1">
            <a:off x="2696385" y="4998696"/>
            <a:ext cx="985675" cy="7418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="" xmlns:a16="http://schemas.microsoft.com/office/drawing/2014/main" id="{9333BD37-3E0B-5068-01DA-DF84F97E150D}"/>
              </a:ext>
            </a:extLst>
          </p:cNvPr>
          <p:cNvCxnSpPr>
            <a:cxnSpLocks/>
          </p:cNvCxnSpPr>
          <p:nvPr/>
        </p:nvCxnSpPr>
        <p:spPr>
          <a:xfrm flipH="1">
            <a:off x="1213186" y="5025061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=""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732735" y="5721778"/>
            <a:ext cx="505814" cy="364908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="" xmlns:a16="http://schemas.microsoft.com/office/drawing/2014/main" id="{3F4B1B51-E4C3-0663-7806-A60A7BB6A76D}"/>
              </a:ext>
            </a:extLst>
          </p:cNvPr>
          <p:cNvCxnSpPr>
            <a:cxnSpLocks/>
          </p:cNvCxnSpPr>
          <p:nvPr/>
        </p:nvCxnSpPr>
        <p:spPr>
          <a:xfrm>
            <a:off x="3652474" y="3960724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="" xmlns:a16="http://schemas.microsoft.com/office/drawing/2014/main" id="{1D5F8E15-B7AF-D94E-54F0-A7ACAAB2FEE3}"/>
              </a:ext>
            </a:extLst>
          </p:cNvPr>
          <p:cNvCxnSpPr>
            <a:cxnSpLocks/>
          </p:cNvCxnSpPr>
          <p:nvPr/>
        </p:nvCxnSpPr>
        <p:spPr>
          <a:xfrm>
            <a:off x="2205003" y="4091186"/>
            <a:ext cx="0" cy="106433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="" xmlns:a16="http://schemas.microsoft.com/office/drawing/2014/main" id="{0A661022-7516-4EC7-1DDA-1C9F69B46811}"/>
              </a:ext>
            </a:extLst>
          </p:cNvPr>
          <p:cNvCxnSpPr>
            <a:cxnSpLocks/>
          </p:cNvCxnSpPr>
          <p:nvPr/>
        </p:nvCxnSpPr>
        <p:spPr>
          <a:xfrm>
            <a:off x="1216636" y="4657441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="" xmlns:a16="http://schemas.microsoft.com/office/drawing/2014/main" id="{C7B68F32-CC70-3644-2F15-F8EDCB35FC9E}"/>
              </a:ext>
            </a:extLst>
          </p:cNvPr>
          <p:cNvCxnSpPr>
            <a:cxnSpLocks/>
          </p:cNvCxnSpPr>
          <p:nvPr/>
        </p:nvCxnSpPr>
        <p:spPr>
          <a:xfrm>
            <a:off x="2692828" y="4657440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="" xmlns:a16="http://schemas.microsoft.com/office/drawing/2014/main" id="{B60D76D6-E7A2-2CF2-60B2-66C300D8574C}"/>
              </a:ext>
            </a:extLst>
          </p:cNvPr>
          <p:cNvCxnSpPr>
            <a:cxnSpLocks/>
          </p:cNvCxnSpPr>
          <p:nvPr/>
        </p:nvCxnSpPr>
        <p:spPr>
          <a:xfrm flipH="1" flipV="1">
            <a:off x="1210929" y="5724734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=""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 flipV="1">
            <a:off x="2188332" y="3955861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="" xmlns:a16="http://schemas.microsoft.com/office/drawing/2014/main" id="{B9258FB0-3162-CAA6-7107-4235FC4959C2}"/>
              </a:ext>
            </a:extLst>
          </p:cNvPr>
          <p:cNvCxnSpPr>
            <a:cxnSpLocks/>
          </p:cNvCxnSpPr>
          <p:nvPr/>
        </p:nvCxnSpPr>
        <p:spPr>
          <a:xfrm flipH="1" flipV="1">
            <a:off x="2213033" y="5021268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="" xmlns:a16="http://schemas.microsoft.com/office/drawing/2014/main" id="{0C25CEFF-0216-84B7-9B32-5E0621EDE2F8}"/>
              </a:ext>
            </a:extLst>
          </p:cNvPr>
          <p:cNvCxnSpPr>
            <a:cxnSpLocks/>
          </p:cNvCxnSpPr>
          <p:nvPr/>
        </p:nvCxnSpPr>
        <p:spPr>
          <a:xfrm flipV="1">
            <a:off x="2204983" y="4588372"/>
            <a:ext cx="0" cy="45153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="" xmlns:a16="http://schemas.microsoft.com/office/drawing/2014/main" id="{6132286C-A092-B67E-18F3-3F079BB434ED}"/>
              </a:ext>
            </a:extLst>
          </p:cNvPr>
          <p:cNvCxnSpPr>
            <a:cxnSpLocks/>
          </p:cNvCxnSpPr>
          <p:nvPr/>
        </p:nvCxnSpPr>
        <p:spPr>
          <a:xfrm flipH="1" flipV="1">
            <a:off x="1228225" y="4654159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="" xmlns:a16="http://schemas.microsoft.com/office/drawing/2014/main" id="{68768279-E316-047F-43B8-9E4619E06ABC}"/>
              </a:ext>
            </a:extLst>
          </p:cNvPr>
          <p:cNvCxnSpPr>
            <a:cxnSpLocks/>
          </p:cNvCxnSpPr>
          <p:nvPr/>
        </p:nvCxnSpPr>
        <p:spPr>
          <a:xfrm>
            <a:off x="2221098" y="5020984"/>
            <a:ext cx="430969" cy="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="" xmlns:a16="http://schemas.microsoft.com/office/drawing/2014/main" id="{689C3596-D2B1-3E25-93EF-1027E6B9749E}"/>
              </a:ext>
            </a:extLst>
          </p:cNvPr>
          <p:cNvCxnSpPr>
            <a:cxnSpLocks/>
          </p:cNvCxnSpPr>
          <p:nvPr/>
        </p:nvCxnSpPr>
        <p:spPr>
          <a:xfrm flipH="1">
            <a:off x="1876469" y="5024896"/>
            <a:ext cx="343065" cy="242022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=""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3669125" y="5019795"/>
            <a:ext cx="866696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=""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211079" y="2797066"/>
            <a:ext cx="3960" cy="113998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="" xmlns:a16="http://schemas.microsoft.com/office/drawing/2014/main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2234541" y="4668512"/>
            <a:ext cx="467371" cy="33283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=""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53240" y="498660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=""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667" r="-19512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=""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12195" t="-21667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=""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=""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2648666" y="56885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Oval 238">
            <a:extLst>
              <a:ext uri="{FF2B5EF4-FFF2-40B4-BE49-F238E27FC236}">
                <a16:creationId xmlns="" xmlns:a16="http://schemas.microsoft.com/office/drawing/2014/main" id="{7C03C92F-A69E-3473-EF2E-6238C888A770}"/>
              </a:ext>
            </a:extLst>
          </p:cNvPr>
          <p:cNvSpPr/>
          <p:nvPr/>
        </p:nvSpPr>
        <p:spPr>
          <a:xfrm>
            <a:off x="1178739" y="567487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0" name="Oval 239">
            <a:extLst>
              <a:ext uri="{FF2B5EF4-FFF2-40B4-BE49-F238E27FC236}">
                <a16:creationId xmlns=""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2657429" y="46212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1" name="Oval 240">
            <a:extLst>
              <a:ext uri="{FF2B5EF4-FFF2-40B4-BE49-F238E27FC236}">
                <a16:creationId xmlns=""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1171119" y="461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2" name="Oval 241">
            <a:extLst>
              <a:ext uri="{FF2B5EF4-FFF2-40B4-BE49-F238E27FC236}">
                <a16:creationId xmlns="" xmlns:a16="http://schemas.microsoft.com/office/drawing/2014/main" id="{5F51514F-06DA-4ECB-5735-99FD160349B5}"/>
              </a:ext>
            </a:extLst>
          </p:cNvPr>
          <p:cNvSpPr/>
          <p:nvPr/>
        </p:nvSpPr>
        <p:spPr>
          <a:xfrm>
            <a:off x="3608415" y="496946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=""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2162765" y="389572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4" name="Oval 243">
            <a:extLst>
              <a:ext uri="{FF2B5EF4-FFF2-40B4-BE49-F238E27FC236}">
                <a16:creationId xmlns="" xmlns:a16="http://schemas.microsoft.com/office/drawing/2014/main" id="{0BA6CE22-2375-C7BB-2B9C-586A34835966}"/>
              </a:ext>
            </a:extLst>
          </p:cNvPr>
          <p:cNvSpPr/>
          <p:nvPr/>
        </p:nvSpPr>
        <p:spPr>
          <a:xfrm>
            <a:off x="3616086" y="389972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="" xmlns:a16="http://schemas.microsoft.com/office/drawing/2014/main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="" xmlns:a16="http://schemas.microsoft.com/office/drawing/2014/main" id="{60F1244D-4136-B6F0-6EEB-548680D9ACB9}"/>
                  </a:ext>
                </a:extLst>
              </p:cNvPr>
              <p:cNvSpPr txBox="1"/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="" xmlns:a16="http://schemas.microsoft.com/office/drawing/2014/main" id="{6785E2E1-60DC-9AFA-FA58-5A11A3D4B458}"/>
                  </a:ext>
                </a:extLst>
              </p:cNvPr>
              <p:cNvSpPr txBox="1"/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="" xmlns:a16="http://schemas.microsoft.com/office/drawing/2014/main" id="{063F7EB7-6E53-ADDD-C922-CCBFFCF4A7B3}"/>
                  </a:ext>
                </a:extLst>
              </p:cNvPr>
              <p:cNvSpPr txBox="1"/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="" xmlns:a16="http://schemas.microsoft.com/office/drawing/2014/main" id="{6925ECCE-3759-2AB7-4092-2D86B3E6244D}"/>
                  </a:ext>
                </a:extLst>
              </p:cNvPr>
              <p:cNvSpPr txBox="1"/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="" xmlns:a16="http://schemas.microsoft.com/office/drawing/2014/main" id="{5D36C408-55D7-4E68-08DC-4E7F3C79C9BA}"/>
                  </a:ext>
                </a:extLst>
              </p:cNvPr>
              <p:cNvSpPr txBox="1"/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="" xmlns:a16="http://schemas.microsoft.com/office/drawing/2014/main" id="{A61073AB-CCC2-AFAB-E3E6-373920ECC35A}"/>
                  </a:ext>
                </a:extLst>
              </p:cNvPr>
              <p:cNvSpPr txBox="1"/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=""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="" xmlns:a16="http://schemas.microsoft.com/office/drawing/2014/main" id="{378B4D5C-E159-B7F6-621D-568835490A4D}"/>
                  </a:ext>
                </a:extLst>
              </p:cNvPr>
              <p:cNvSpPr txBox="1"/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blipFill>
                <a:blip r:embed="rId18"/>
                <a:stretch>
                  <a:fillRect l="-853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="" xmlns:a16="http://schemas.microsoft.com/office/drawing/2014/main" id="{5CC567E8-1EFD-2AA7-C48A-C2A1DAB013D9}"/>
                  </a:ext>
                </a:extLst>
              </p:cNvPr>
              <p:cNvSpPr txBox="1"/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𝐹𝑂𝐷𝐸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blipFill>
                <a:blip r:embed="rId19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E1721326-6B7B-DA23-9126-FBC3AD0E1A88}"/>
              </a:ext>
            </a:extLst>
          </p:cNvPr>
          <p:cNvSpPr txBox="1"/>
          <p:nvPr/>
        </p:nvSpPr>
        <p:spPr>
          <a:xfrm>
            <a:off x="5006695" y="3370821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="" xmlns:a16="http://schemas.microsoft.com/office/drawing/2014/main" id="{0B5B4502-B638-6A67-2531-6AA479E06816}"/>
                  </a:ext>
                </a:extLst>
              </p:cNvPr>
              <p:cNvSpPr txBox="1"/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="" xmlns:a16="http://schemas.microsoft.com/office/drawing/2014/main" id="{66E31DC8-E9A3-C3F4-511B-B7DD4EF145C8}"/>
                  </a:ext>
                </a:extLst>
              </p:cNvPr>
              <p:cNvSpPr txBox="1"/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(3;4;3)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blipFill>
                <a:blip r:embed="rId21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="" xmlns:a16="http://schemas.microsoft.com/office/drawing/2014/main" id="{0FD089E8-1A60-AD12-18F6-FDCD7BDAE40F}"/>
                  </a:ext>
                </a:extLst>
              </p:cNvPr>
              <p:cNvSpPr txBox="1"/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Arrow: Pentagon 270">
            <a:extLst>
              <a:ext uri="{FF2B5EF4-FFF2-40B4-BE49-F238E27FC236}">
                <a16:creationId xmlns="" xmlns:a16="http://schemas.microsoft.com/office/drawing/2014/main" id="{74B64F1A-7083-7D22-C8D4-A96878F4E392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="" xmlns:a16="http://schemas.microsoft.com/office/drawing/2014/main" id="{DFB3FF97-62D8-08D7-3A61-68FC9856F56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="" xmlns:a16="http://schemas.microsoft.com/office/drawing/2014/main" id="{2265CDCB-17AF-5326-6BD3-5C50A33C290F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="" xmlns:a16="http://schemas.microsoft.com/office/drawing/2014/main" id="{8CA3F1AA-5082-ECB4-2AAA-2B60F157363C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75" name="Arrow: Chevron 274">
            <a:extLst>
              <a:ext uri="{FF2B5EF4-FFF2-40B4-BE49-F238E27FC236}">
                <a16:creationId xmlns="" xmlns:a16="http://schemas.microsoft.com/office/drawing/2014/main" id="{CC0E9143-EA0A-BBBE-976C-06350E6ACB06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Arrow: Chevron 275">
            <a:extLst>
              <a:ext uri="{FF2B5EF4-FFF2-40B4-BE49-F238E27FC236}">
                <a16:creationId xmlns="" xmlns:a16="http://schemas.microsoft.com/office/drawing/2014/main" id="{3EE910EB-B4C0-EF75-D50A-7A0437E6CE4F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Arrow: Chevron 276">
            <a:extLst>
              <a:ext uri="{FF2B5EF4-FFF2-40B4-BE49-F238E27FC236}">
                <a16:creationId xmlns="" xmlns:a16="http://schemas.microsoft.com/office/drawing/2014/main" id="{C4841E6E-B286-8CBF-8415-386D6306F856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" name="Arrow: Chevron 277">
            <a:extLst>
              <a:ext uri="{FF2B5EF4-FFF2-40B4-BE49-F238E27FC236}">
                <a16:creationId xmlns="" xmlns:a16="http://schemas.microsoft.com/office/drawing/2014/main" id="{B5DA480D-EE9B-107D-54A9-177663E2A975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Arrow: Chevron 278">
            <a:extLst>
              <a:ext uri="{FF2B5EF4-FFF2-40B4-BE49-F238E27FC236}">
                <a16:creationId xmlns="" xmlns:a16="http://schemas.microsoft.com/office/drawing/2014/main" id="{48846AC7-0333-84CC-D9AF-CA2F443CF6F8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6" grpId="0"/>
      <p:bldP spid="269" grpId="0"/>
      <p:bldP spid="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820559" cy="6085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51625" y="20761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="" xmlns:a16="http://schemas.microsoft.com/office/drawing/2014/main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33" y="2953770"/>
            <a:ext cx="3847912" cy="3259933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3313550" y="3392903"/>
            <a:ext cx="635797" cy="4897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="" xmlns:a16="http://schemas.microsoft.com/office/drawing/2014/main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675103" y="4823943"/>
            <a:ext cx="1470938" cy="1061335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="" xmlns:a16="http://schemas.microsoft.com/office/drawing/2014/main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>
            <a:off x="1489964" y="3884626"/>
            <a:ext cx="18235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="" xmlns:a16="http://schemas.microsoft.com/office/drawing/2014/main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2158311" y="4809906"/>
            <a:ext cx="2310478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="" xmlns:a16="http://schemas.microsoft.com/office/drawing/2014/main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151651" y="2484768"/>
            <a:ext cx="5698" cy="229924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="" xmlns:a16="http://schemas.microsoft.com/office/drawing/2014/main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="" xmlns:a16="http://schemas.microsoft.com/office/drawing/2014/main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="" xmlns:a16="http://schemas.microsoft.com/office/drawing/2014/main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="" xmlns:a16="http://schemas.microsoft.com/office/drawing/2014/main" id="{35E0148A-B26B-5AC7-93AD-CEC043AE86A8}"/>
              </a:ext>
            </a:extLst>
          </p:cNvPr>
          <p:cNvSpPr/>
          <p:nvPr/>
        </p:nvSpPr>
        <p:spPr>
          <a:xfrm>
            <a:off x="3896163" y="33451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="" xmlns:a16="http://schemas.microsoft.com/office/drawing/2014/main" id="{F53465CA-705A-F711-FFF1-6D7E7CAFC499}"/>
              </a:ext>
            </a:extLst>
          </p:cNvPr>
          <p:cNvSpPr/>
          <p:nvPr/>
        </p:nvSpPr>
        <p:spPr>
          <a:xfrm>
            <a:off x="1449958" y="384900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="" xmlns:a16="http://schemas.microsoft.com/office/drawing/2014/main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5DDC822-2889-DD60-9BEA-35719ED5118F}"/>
              </a:ext>
            </a:extLst>
          </p:cNvPr>
          <p:cNvCxnSpPr>
            <a:cxnSpLocks/>
          </p:cNvCxnSpPr>
          <p:nvPr/>
        </p:nvCxnSpPr>
        <p:spPr>
          <a:xfrm>
            <a:off x="2156726" y="4809906"/>
            <a:ext cx="48883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B8D4BA2-7FAA-2951-9922-C5C80FA0580A}"/>
              </a:ext>
            </a:extLst>
          </p:cNvPr>
          <p:cNvCxnSpPr>
            <a:cxnSpLocks/>
          </p:cNvCxnSpPr>
          <p:nvPr/>
        </p:nvCxnSpPr>
        <p:spPr>
          <a:xfrm flipH="1">
            <a:off x="1752775" y="4820066"/>
            <a:ext cx="397292" cy="2919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C9E9FD3E-CE09-FFBA-9181-417CE337A047}"/>
              </a:ext>
            </a:extLst>
          </p:cNvPr>
          <p:cNvCxnSpPr>
            <a:cxnSpLocks/>
          </p:cNvCxnSpPr>
          <p:nvPr/>
        </p:nvCxnSpPr>
        <p:spPr>
          <a:xfrm flipV="1">
            <a:off x="2151471" y="4355628"/>
            <a:ext cx="0" cy="4562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6319FC5-090C-48D7-1256-52327ECD482F}"/>
              </a:ext>
            </a:extLst>
          </p:cNvPr>
          <p:cNvSpPr/>
          <p:nvPr/>
        </p:nvSpPr>
        <p:spPr>
          <a:xfrm>
            <a:off x="2108652" y="47646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FC316798-7D6E-FA9E-AEF5-27B1B1B4D27B}"/>
              </a:ext>
            </a:extLst>
          </p:cNvPr>
          <p:cNvCxnSpPr>
            <a:cxnSpLocks/>
          </p:cNvCxnSpPr>
          <p:nvPr/>
        </p:nvCxnSpPr>
        <p:spPr>
          <a:xfrm flipV="1">
            <a:off x="3313550" y="3884626"/>
            <a:ext cx="0" cy="1400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BB9CA8A1-4271-D7F9-B793-709A24514395}"/>
              </a:ext>
            </a:extLst>
          </p:cNvPr>
          <p:cNvSpPr/>
          <p:nvPr/>
        </p:nvSpPr>
        <p:spPr>
          <a:xfrm>
            <a:off x="3281853" y="384776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F1B6D160-C957-15CA-B447-CF8B46037AB9}"/>
              </a:ext>
            </a:extLst>
          </p:cNvPr>
          <p:cNvSpPr/>
          <p:nvPr/>
        </p:nvSpPr>
        <p:spPr>
          <a:xfrm>
            <a:off x="3274233" y="524692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2AF4B707-AF8B-3AB8-BCA7-CE87F6E958F0}"/>
                  </a:ext>
                </a:extLst>
              </p:cNvPr>
              <p:cNvSpPr txBox="1"/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2.39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blipFill>
                <a:blip r:embed="rId11"/>
                <a:stretch>
                  <a:fillRect l="-126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5811F99F-A028-A4E5-B5AE-04AAC696BE9E}"/>
                  </a:ext>
                </a:extLst>
              </p:cNvPr>
              <p:cNvSpPr txBox="1"/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1A500A82-C647-F2D7-EA57-CE1CCE958E7E}"/>
              </a:ext>
            </a:extLst>
          </p:cNvPr>
          <p:cNvCxnSpPr>
            <a:cxnSpLocks/>
          </p:cNvCxnSpPr>
          <p:nvPr/>
        </p:nvCxnSpPr>
        <p:spPr>
          <a:xfrm flipV="1">
            <a:off x="2176089" y="3948425"/>
            <a:ext cx="1068735" cy="84921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C1141FF-AC66-1D52-87FD-30A636A12FAF}"/>
              </a:ext>
            </a:extLst>
          </p:cNvPr>
          <p:cNvSpPr txBox="1"/>
          <p:nvPr/>
        </p:nvSpPr>
        <p:spPr>
          <a:xfrm>
            <a:off x="5221854" y="3152897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ta có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C2517300-BA29-6378-1999-769BF6C6B3F4}"/>
                  </a:ext>
                </a:extLst>
              </p:cNvPr>
              <p:cNvSpPr txBox="1"/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670AA555-F26F-3532-FC94-E129968B6EE5}"/>
                  </a:ext>
                </a:extLst>
              </p:cNvPr>
              <p:cNvSpPr txBox="1"/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blipFill>
                <a:blip r:embed="rId1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7EAC3F4-BDDC-9C7D-9EC4-A43B667F9015}"/>
                  </a:ext>
                </a:extLst>
              </p:cNvPr>
              <p:cNvSpPr txBox="1"/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blipFill>
                <a:blip r:embed="rId15"/>
                <a:stretch>
                  <a:fillRect l="-16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742605" y="546677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835878" cy="15635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164804" y="29052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80AB31A-0407-4B37-2D8B-649C267AA486}"/>
                  </a:ext>
                </a:extLst>
              </p:cNvPr>
              <p:cNvSpPr txBox="1"/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blipFill>
                <a:blip r:embed="rId3"/>
                <a:stretch>
                  <a:fillRect l="-849" t="-3101" r="-79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76835" y="5444338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74023" y="5449471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33646" y="5486465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22750" y="4617213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52877" y="3880244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43867" y="35429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12704" y="34836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00743" y="591301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75892" y="504500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27480" y="3853379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74023" y="6250763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40871" y="3880012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69557" y="4636537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85978" y="4629414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09329" y="3880245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281442" y="3864761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28145" y="4836097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38170" y="3367518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285604" y="3830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28028" y="45996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21932" y="61905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39486" y="38296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75125" y="620043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00141" y="45790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26375" y="623492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2910434" y="4142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44964" y="43267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05252" y="5406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18859" y="6231927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54669" y="5451958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76174" y="5445800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71793" y="5450201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281585" y="5395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19512" t="-17105" r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19329" y="6351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51991" y="54237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31344" y="31006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3A50AA1C-B30C-CECC-D891-A4C51E3C14F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355173" y="4665003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blipFill>
                <a:blip r:embed="rId7"/>
                <a:stretch>
                  <a:fillRect l="-11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46A49B6E-767F-47CC-B93B-661CCE98C2F9}"/>
                  </a:ext>
                </a:extLst>
              </p:cNvPr>
              <p:cNvSpPr txBox="1"/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blipFill>
                <a:blip r:embed="rId8"/>
                <a:stretch>
                  <a:fillRect l="-1197" r="-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D8EDE6B3-1120-2D79-E48A-54546E833799}"/>
                  </a:ext>
                </a:extLst>
              </p:cNvPr>
              <p:cNvSpPr txBox="1"/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S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blipFill>
                <a:blip r:embed="rId9"/>
                <a:stretch>
                  <a:fillRect l="-1500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800674F0-5B5F-B636-4EEB-F556AE1EE21E}"/>
                  </a:ext>
                </a:extLst>
              </p:cNvPr>
              <p:cNvSpPr txBox="1"/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blipFill>
                <a:blip r:embed="rId10"/>
                <a:stretch>
                  <a:fillRect l="-128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0278C1D1-A0EF-C4F9-783C-E07F13B4B0F4}"/>
                  </a:ext>
                </a:extLst>
              </p:cNvPr>
              <p:cNvSpPr txBox="1"/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blipFill>
                <a:blip r:embed="rId11"/>
                <a:stretch>
                  <a:fillRect l="-163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24FFD7F8-B4EF-A905-3610-6C4FD03F7B74}"/>
                  </a:ext>
                </a:extLst>
              </p:cNvPr>
              <p:cNvSpPr txBox="1"/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blipFill>
                <a:blip r:embed="rId12"/>
                <a:stretch>
                  <a:fillRect l="-4732" t="-10667" r="-6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D14D15D7-6710-11E4-3B2C-DBA4E1A9F837}"/>
                  </a:ext>
                </a:extLst>
              </p:cNvPr>
              <p:cNvSpPr txBox="1"/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94BA9787-37A6-0220-C81A-E4C83DB34F02}"/>
                  </a:ext>
                </a:extLst>
              </p:cNvPr>
              <p:cNvSpPr txBox="1"/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96C893FD-0BCA-E463-6512-67EDADE6347A}"/>
                  </a:ext>
                </a:extLst>
              </p:cNvPr>
              <p:cNvSpPr txBox="1"/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0ECAC89C-EDE2-2809-1437-C453401F17B1}"/>
                  </a:ext>
                </a:extLst>
              </p:cNvPr>
              <p:cNvSpPr txBox="1"/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="" xmlns:a16="http://schemas.microsoft.com/office/drawing/2014/main" id="{39C2CC02-7B01-E949-A712-BF2A7B6947D7}"/>
                  </a:ext>
                </a:extLst>
              </p:cNvPr>
              <p:cNvSpPr txBox="1"/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FFCE1487-AD45-B02D-CE57-5B0BDB472395}"/>
                  </a:ext>
                </a:extLst>
              </p:cNvPr>
              <p:cNvSpPr txBox="1"/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="" xmlns:a16="http://schemas.microsoft.com/office/drawing/2014/main" id="{749AF437-905C-51F7-FB8A-B7423D444AD5}"/>
                  </a:ext>
                </a:extLst>
              </p:cNvPr>
              <p:cNvSpPr txBox="1"/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blipFill>
                <a:blip r:embed="rId19"/>
                <a:stretch>
                  <a:fillRect l="-5096" t="-1176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06AB8B16-FB87-E936-957F-AF53208C3C22}"/>
                  </a:ext>
                </a:extLst>
              </p:cNvPr>
              <p:cNvSpPr txBox="1"/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2F9FF7AE-B4B7-4DE4-89C6-86B529201FE0}"/>
                  </a:ext>
                </a:extLst>
              </p:cNvPr>
              <p:cNvSpPr txBox="1"/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blipFill>
                <a:blip r:embed="rId21"/>
                <a:stretch>
                  <a:fillRect l="-5112" t="-10667" r="-159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74549" y="39957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1" grpId="0"/>
      <p:bldP spid="97" grpId="0"/>
      <p:bldP spid="100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3A50AA1C-B30C-CECC-D891-A4C51E3C14F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375547" y="3020506"/>
            <a:ext cx="2584313" cy="155306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927813" y="317610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 flipH="1" flipV="1">
            <a:off x="607049" y="3823362"/>
            <a:ext cx="737991" cy="73630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02159" y="298593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</a:t>
            </a:r>
            <a:r>
              <a:rPr lang="en-US" sz="2000" b="1" dirty="0" smtClean="0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="" xmlns:a16="http://schemas.microsoft.com/office/drawing/2014/main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="" xmlns:a16="http://schemas.microsoft.com/office/drawing/2014/main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="" xmlns:a16="http://schemas.microsoft.com/office/drawing/2014/main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="" xmlns:a16="http://schemas.microsoft.com/office/drawing/2014/main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′(2;3;0)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04114" y="40626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3000</Words>
  <Application>Microsoft Office PowerPoint</Application>
  <PresentationFormat>Widescreen</PresentationFormat>
  <Paragraphs>631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.VnBook-Antiqua</vt:lpstr>
      <vt:lpstr>Aptos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2024-10-08T05:48:47Z</dcterms:created>
  <dcterms:modified xsi:type="dcterms:W3CDTF">2024-11-15T02:52:43Z</dcterms:modified>
</cp:coreProperties>
</file>