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348" r:id="rId3"/>
    <p:sldId id="333" r:id="rId4"/>
    <p:sldId id="341" r:id="rId5"/>
    <p:sldId id="349" r:id="rId6"/>
    <p:sldId id="342" r:id="rId7"/>
    <p:sldId id="343" r:id="rId8"/>
    <p:sldId id="356" r:id="rId9"/>
    <p:sldId id="357" r:id="rId10"/>
    <p:sldId id="355" r:id="rId11"/>
    <p:sldId id="345" r:id="rId12"/>
    <p:sldId id="347" r:id="rId13"/>
    <p:sldId id="353" r:id="rId14"/>
    <p:sldId id="354" r:id="rId15"/>
    <p:sldId id="35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3DF"/>
    <a:srgbClr val="2F5496"/>
    <a:srgbClr val="1D2195"/>
    <a:srgbClr val="D60093"/>
    <a:srgbClr val="DFE6F7"/>
    <a:srgbClr val="0086C3"/>
    <a:srgbClr val="E8F9FD"/>
    <a:srgbClr val="DEEBF7"/>
    <a:srgbClr val="FF0423"/>
    <a:srgbClr val="F1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AC1287-6E62-4B10-B55E-DFC83D1AFBCF}" v="1754" dt="2022-11-08T22:29:58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1" autoAdjust="0"/>
    <p:restoredTop sz="89858" autoAdjust="0"/>
  </p:normalViewPr>
  <p:slideViewPr>
    <p:cSldViewPr snapToGrid="0">
      <p:cViewPr varScale="1">
        <p:scale>
          <a:sx n="82" d="100"/>
          <a:sy n="82" d="100"/>
        </p:scale>
        <p:origin x="105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way Thinking" userId="18cfa10634dc4a27" providerId="LiveId" clId="{9DAC1287-6E62-4B10-B55E-DFC83D1AFBCF}"/>
    <pc:docChg chg="undo custSel addSld delSld modSld sldOrd">
      <pc:chgData name="Alway Thinking" userId="18cfa10634dc4a27" providerId="LiveId" clId="{9DAC1287-6E62-4B10-B55E-DFC83D1AFBCF}" dt="2022-11-08T22:29:58.109" v="2784"/>
      <pc:docMkLst>
        <pc:docMk/>
      </pc:docMkLst>
      <pc:sldChg chg="delSp modSp add mod modTransition delAnim modAnim">
        <pc:chgData name="Alway Thinking" userId="18cfa10634dc4a27" providerId="LiveId" clId="{9DAC1287-6E62-4B10-B55E-DFC83D1AFBCF}" dt="2022-11-08T22:13:29.406" v="2648"/>
        <pc:sldMkLst>
          <pc:docMk/>
          <pc:sldMk cId="921986787" sldId="257"/>
        </pc:sldMkLst>
        <pc:spChg chg="mod">
          <ac:chgData name="Alway Thinking" userId="18cfa10634dc4a27" providerId="LiveId" clId="{9DAC1287-6E62-4B10-B55E-DFC83D1AFBCF}" dt="2022-11-08T22:11:13.248" v="2517" actId="6549"/>
          <ac:spMkLst>
            <pc:docMk/>
            <pc:sldMk cId="921986787" sldId="257"/>
            <ac:spMk id="11" creationId="{00000000-0000-0000-0000-000000000000}"/>
          </ac:spMkLst>
        </pc:spChg>
        <pc:spChg chg="mod">
          <ac:chgData name="Alway Thinking" userId="18cfa10634dc4a27" providerId="LiveId" clId="{9DAC1287-6E62-4B10-B55E-DFC83D1AFBCF}" dt="2022-11-08T22:11:34.973" v="2611" actId="1076"/>
          <ac:spMkLst>
            <pc:docMk/>
            <pc:sldMk cId="921986787" sldId="257"/>
            <ac:spMk id="13" creationId="{F857A553-752A-4941-93E3-2ED18A771172}"/>
          </ac:spMkLst>
        </pc:spChg>
        <pc:picChg chg="del">
          <ac:chgData name="Alway Thinking" userId="18cfa10634dc4a27" providerId="LiveId" clId="{9DAC1287-6E62-4B10-B55E-DFC83D1AFBCF}" dt="2022-11-08T22:13:14.828" v="2638" actId="478"/>
          <ac:picMkLst>
            <pc:docMk/>
            <pc:sldMk cId="921986787" sldId="257"/>
            <ac:picMk id="9" creationId="{00000000-0000-0000-0000-000000000000}"/>
          </ac:picMkLst>
        </pc:picChg>
        <pc:cxnChg chg="mod">
          <ac:chgData name="Alway Thinking" userId="18cfa10634dc4a27" providerId="LiveId" clId="{9DAC1287-6E62-4B10-B55E-DFC83D1AFBCF}" dt="2022-11-08T22:11:41.148" v="2612" actId="1076"/>
          <ac:cxnSpMkLst>
            <pc:docMk/>
            <pc:sldMk cId="921986787" sldId="257"/>
            <ac:cxnSpMk id="15" creationId="{96DB126B-B680-4430-AB58-8AD89559030F}"/>
          </ac:cxnSpMkLst>
        </pc:cxnChg>
      </pc:sldChg>
      <pc:sldChg chg="addSp delSp modSp del mod delAnim modAnim">
        <pc:chgData name="Alway Thinking" userId="18cfa10634dc4a27" providerId="LiveId" clId="{9DAC1287-6E62-4B10-B55E-DFC83D1AFBCF}" dt="2022-11-07T12:36:31.576" v="1401" actId="47"/>
        <pc:sldMkLst>
          <pc:docMk/>
          <pc:sldMk cId="3606924560" sldId="257"/>
        </pc:sldMkLst>
        <pc:spChg chg="del mod">
          <ac:chgData name="Alway Thinking" userId="18cfa10634dc4a27" providerId="LiveId" clId="{9DAC1287-6E62-4B10-B55E-DFC83D1AFBCF}" dt="2022-11-06T11:51:36.289" v="1028" actId="478"/>
          <ac:spMkLst>
            <pc:docMk/>
            <pc:sldMk cId="3606924560" sldId="257"/>
            <ac:spMk id="2" creationId="{8B82C0C3-BB9E-4BED-CFC7-B69D7D8CF901}"/>
          </ac:spMkLst>
        </pc:spChg>
        <pc:spChg chg="del mod">
          <ac:chgData name="Alway Thinking" userId="18cfa10634dc4a27" providerId="LiveId" clId="{9DAC1287-6E62-4B10-B55E-DFC83D1AFBCF}" dt="2022-11-06T11:51:36.289" v="1028" actId="478"/>
          <ac:spMkLst>
            <pc:docMk/>
            <pc:sldMk cId="3606924560" sldId="257"/>
            <ac:spMk id="4" creationId="{76E0EBDC-2F67-D247-55A9-1A96EB6F0977}"/>
          </ac:spMkLst>
        </pc:spChg>
        <pc:spChg chg="del">
          <ac:chgData name="Alway Thinking" userId="18cfa10634dc4a27" providerId="LiveId" clId="{9DAC1287-6E62-4B10-B55E-DFC83D1AFBCF}" dt="2022-11-06T11:51:36.289" v="1028" actId="478"/>
          <ac:spMkLst>
            <pc:docMk/>
            <pc:sldMk cId="3606924560" sldId="257"/>
            <ac:spMk id="5" creationId="{3FB9F3A3-6335-2B69-35CA-4B06060934D8}"/>
          </ac:spMkLst>
        </pc:spChg>
        <pc:spChg chg="del">
          <ac:chgData name="Alway Thinking" userId="18cfa10634dc4a27" providerId="LiveId" clId="{9DAC1287-6E62-4B10-B55E-DFC83D1AFBCF}" dt="2022-11-06T07:07:21.131" v="2" actId="478"/>
          <ac:spMkLst>
            <pc:docMk/>
            <pc:sldMk cId="3606924560" sldId="257"/>
            <ac:spMk id="6" creationId="{7326C9B7-E657-2A2A-E7B7-79B6EBF4250D}"/>
          </ac:spMkLst>
        </pc:spChg>
        <pc:spChg chg="del">
          <ac:chgData name="Alway Thinking" userId="18cfa10634dc4a27" providerId="LiveId" clId="{9DAC1287-6E62-4B10-B55E-DFC83D1AFBCF}" dt="2022-11-06T07:07:21.131" v="2" actId="478"/>
          <ac:spMkLst>
            <pc:docMk/>
            <pc:sldMk cId="3606924560" sldId="257"/>
            <ac:spMk id="7" creationId="{6CA68BD4-0681-F1B3-DCFC-06E47DD5CB77}"/>
          </ac:spMkLst>
        </pc:spChg>
        <pc:spChg chg="del mod">
          <ac:chgData name="Alway Thinking" userId="18cfa10634dc4a27" providerId="LiveId" clId="{9DAC1287-6E62-4B10-B55E-DFC83D1AFBCF}" dt="2022-11-06T11:51:36.289" v="1028" actId="478"/>
          <ac:spMkLst>
            <pc:docMk/>
            <pc:sldMk cId="3606924560" sldId="257"/>
            <ac:spMk id="8" creationId="{6BCAE896-4BFB-0160-5924-F9AA33E7271E}"/>
          </ac:spMkLst>
        </pc:spChg>
        <pc:spChg chg="del mod">
          <ac:chgData name="Alway Thinking" userId="18cfa10634dc4a27" providerId="LiveId" clId="{9DAC1287-6E62-4B10-B55E-DFC83D1AFBCF}" dt="2022-11-06T11:51:22.643" v="1027" actId="478"/>
          <ac:spMkLst>
            <pc:docMk/>
            <pc:sldMk cId="3606924560" sldId="257"/>
            <ac:spMk id="11" creationId="{AB6D4552-A48D-7791-D0E2-C4AB36A7317B}"/>
          </ac:spMkLst>
        </pc:spChg>
        <pc:picChg chg="del mod">
          <ac:chgData name="Alway Thinking" userId="18cfa10634dc4a27" providerId="LiveId" clId="{9DAC1287-6E62-4B10-B55E-DFC83D1AFBCF}" dt="2022-11-06T11:51:36.289" v="1028" actId="478"/>
          <ac:picMkLst>
            <pc:docMk/>
            <pc:sldMk cId="3606924560" sldId="257"/>
            <ac:picMk id="3" creationId="{23BD5A86-BEEC-A0E5-892A-B1D908025DF0}"/>
          </ac:picMkLst>
        </pc:picChg>
        <pc:picChg chg="add mod">
          <ac:chgData name="Alway Thinking" userId="18cfa10634dc4a27" providerId="LiveId" clId="{9DAC1287-6E62-4B10-B55E-DFC83D1AFBCF}" dt="2022-11-06T11:54:55.588" v="1059" actId="1076"/>
          <ac:picMkLst>
            <pc:docMk/>
            <pc:sldMk cId="3606924560" sldId="257"/>
            <ac:picMk id="6" creationId="{3954EC15-5B6B-AAB8-2C88-CD505AA0934C}"/>
          </ac:picMkLst>
        </pc:picChg>
        <pc:picChg chg="add del">
          <ac:chgData name="Alway Thinking" userId="18cfa10634dc4a27" providerId="LiveId" clId="{9DAC1287-6E62-4B10-B55E-DFC83D1AFBCF}" dt="2022-11-06T11:53:06.639" v="1040" actId="478"/>
          <ac:picMkLst>
            <pc:docMk/>
            <pc:sldMk cId="3606924560" sldId="257"/>
            <ac:picMk id="7" creationId="{670E5554-DB35-675A-CD7E-E0C2F41DFF62}"/>
          </ac:picMkLst>
        </pc:picChg>
        <pc:picChg chg="add mod">
          <ac:chgData name="Alway Thinking" userId="18cfa10634dc4a27" providerId="LiveId" clId="{9DAC1287-6E62-4B10-B55E-DFC83D1AFBCF}" dt="2022-11-06T11:54:56.500" v="1060" actId="1076"/>
          <ac:picMkLst>
            <pc:docMk/>
            <pc:sldMk cId="3606924560" sldId="257"/>
            <ac:picMk id="9" creationId="{66DEDAAA-2830-EAC1-0F6D-D8BC50DF9986}"/>
          </ac:picMkLst>
        </pc:picChg>
      </pc:sldChg>
      <pc:sldChg chg="addSp delSp modSp add mod ord modTransition">
        <pc:chgData name="Alway Thinking" userId="18cfa10634dc4a27" providerId="LiveId" clId="{9DAC1287-6E62-4B10-B55E-DFC83D1AFBCF}" dt="2022-11-08T22:13:38.004" v="2649"/>
        <pc:sldMkLst>
          <pc:docMk/>
          <pc:sldMk cId="1710486124" sldId="260"/>
        </pc:sldMkLst>
        <pc:spChg chg="add mod">
          <ac:chgData name="Alway Thinking" userId="18cfa10634dc4a27" providerId="LiveId" clId="{9DAC1287-6E62-4B10-B55E-DFC83D1AFBCF}" dt="2022-11-08T22:12:41.654" v="2628" actId="1076"/>
          <ac:spMkLst>
            <pc:docMk/>
            <pc:sldMk cId="1710486124" sldId="260"/>
            <ac:spMk id="2" creationId="{B18A7B62-ACAC-2A8E-E60A-A13EB014A58F}"/>
          </ac:spMkLst>
        </pc:spChg>
        <pc:spChg chg="add mod">
          <ac:chgData name="Alway Thinking" userId="18cfa10634dc4a27" providerId="LiveId" clId="{9DAC1287-6E62-4B10-B55E-DFC83D1AFBCF}" dt="2022-11-08T22:12:53.941" v="2636" actId="1076"/>
          <ac:spMkLst>
            <pc:docMk/>
            <pc:sldMk cId="1710486124" sldId="260"/>
            <ac:spMk id="3" creationId="{C1950FCB-5B7D-1E1A-A7FA-C06FC06A0470}"/>
          </ac:spMkLst>
        </pc:spChg>
        <pc:spChg chg="mod">
          <ac:chgData name="Alway Thinking" userId="18cfa10634dc4a27" providerId="LiveId" clId="{9DAC1287-6E62-4B10-B55E-DFC83D1AFBCF}" dt="2022-11-08T22:12:10.758" v="2619" actId="1076"/>
          <ac:spMkLst>
            <pc:docMk/>
            <pc:sldMk cId="1710486124" sldId="260"/>
            <ac:spMk id="5" creationId="{A05BF50A-210F-4BA2-BE77-721A95200541}"/>
          </ac:spMkLst>
        </pc:spChg>
        <pc:spChg chg="mod">
          <ac:chgData name="Alway Thinking" userId="18cfa10634dc4a27" providerId="LiveId" clId="{9DAC1287-6E62-4B10-B55E-DFC83D1AFBCF}" dt="2022-11-08T22:12:04.210" v="2618" actId="1076"/>
          <ac:spMkLst>
            <pc:docMk/>
            <pc:sldMk cId="1710486124" sldId="260"/>
            <ac:spMk id="6" creationId="{F6EB5599-C102-4F77-9034-3B3B5F787115}"/>
          </ac:spMkLst>
        </pc:spChg>
        <pc:spChg chg="mod">
          <ac:chgData name="Alway Thinking" userId="18cfa10634dc4a27" providerId="LiveId" clId="{9DAC1287-6E62-4B10-B55E-DFC83D1AFBCF}" dt="2022-11-08T22:12:10.758" v="2619" actId="1076"/>
          <ac:spMkLst>
            <pc:docMk/>
            <pc:sldMk cId="1710486124" sldId="260"/>
            <ac:spMk id="7" creationId="{FD08907F-7487-4299-9E10-D59A218A0E91}"/>
          </ac:spMkLst>
        </pc:spChg>
        <pc:grpChg chg="mod">
          <ac:chgData name="Alway Thinking" userId="18cfa10634dc4a27" providerId="LiveId" clId="{9DAC1287-6E62-4B10-B55E-DFC83D1AFBCF}" dt="2022-11-08T22:12:56.846" v="2637" actId="1076"/>
          <ac:grpSpMkLst>
            <pc:docMk/>
            <pc:sldMk cId="1710486124" sldId="260"/>
            <ac:grpSpMk id="20" creationId="{7DB035CA-E54C-47A9-AAE3-F3AA57766CCA}"/>
          </ac:grpSpMkLst>
        </pc:grpChg>
        <pc:grpChg chg="del mod">
          <ac:chgData name="Alway Thinking" userId="18cfa10634dc4a27" providerId="LiveId" clId="{9DAC1287-6E62-4B10-B55E-DFC83D1AFBCF}" dt="2022-11-08T22:12:29.307" v="2622" actId="478"/>
          <ac:grpSpMkLst>
            <pc:docMk/>
            <pc:sldMk cId="1710486124" sldId="260"/>
            <ac:grpSpMk id="33" creationId="{7F76A856-B34D-46D7-8DF7-D134A99DFC3C}"/>
          </ac:grpSpMkLst>
        </pc:grpChg>
      </pc:sldChg>
      <pc:sldChg chg="modSp mod ord">
        <pc:chgData name="Alway Thinking" userId="18cfa10634dc4a27" providerId="LiveId" clId="{9DAC1287-6E62-4B10-B55E-DFC83D1AFBCF}" dt="2022-11-07T12:47:02.725" v="1553" actId="113"/>
        <pc:sldMkLst>
          <pc:docMk/>
          <pc:sldMk cId="2517670654" sldId="333"/>
        </pc:sldMkLst>
        <pc:spChg chg="mod">
          <ac:chgData name="Alway Thinking" userId="18cfa10634dc4a27" providerId="LiveId" clId="{9DAC1287-6E62-4B10-B55E-DFC83D1AFBCF}" dt="2022-11-07T12:46:59.098" v="1552" actId="14100"/>
          <ac:spMkLst>
            <pc:docMk/>
            <pc:sldMk cId="2517670654" sldId="333"/>
            <ac:spMk id="8" creationId="{31E0C1ED-0ADE-4B7E-D77A-158544EB8081}"/>
          </ac:spMkLst>
        </pc:spChg>
        <pc:spChg chg="mod">
          <ac:chgData name="Alway Thinking" userId="18cfa10634dc4a27" providerId="LiveId" clId="{9DAC1287-6E62-4B10-B55E-DFC83D1AFBCF}" dt="2022-11-07T12:46:36.875" v="1543" actId="14100"/>
          <ac:spMkLst>
            <pc:docMk/>
            <pc:sldMk cId="2517670654" sldId="333"/>
            <ac:spMk id="11" creationId="{372CE02B-E218-ECBC-D194-365ECDCCE62C}"/>
          </ac:spMkLst>
        </pc:spChg>
        <pc:spChg chg="mod">
          <ac:chgData name="Alway Thinking" userId="18cfa10634dc4a27" providerId="LiveId" clId="{9DAC1287-6E62-4B10-B55E-DFC83D1AFBCF}" dt="2022-11-07T12:47:02.725" v="1553" actId="113"/>
          <ac:spMkLst>
            <pc:docMk/>
            <pc:sldMk cId="2517670654" sldId="333"/>
            <ac:spMk id="16" creationId="{F227265B-415A-7D3B-7008-891CB9176A3F}"/>
          </ac:spMkLst>
        </pc:spChg>
      </pc:sldChg>
      <pc:sldChg chg="modSp mod ord">
        <pc:chgData name="Alway Thinking" userId="18cfa10634dc4a27" providerId="LiveId" clId="{9DAC1287-6E62-4B10-B55E-DFC83D1AFBCF}" dt="2022-11-08T22:14:25.411" v="2666" actId="1035"/>
        <pc:sldMkLst>
          <pc:docMk/>
          <pc:sldMk cId="3633252620" sldId="341"/>
        </pc:sldMkLst>
        <pc:spChg chg="mod">
          <ac:chgData name="Alway Thinking" userId="18cfa10634dc4a27" providerId="LiveId" clId="{9DAC1287-6E62-4B10-B55E-DFC83D1AFBCF}" dt="2022-11-07T12:48:19.009" v="1572" actId="20577"/>
          <ac:spMkLst>
            <pc:docMk/>
            <pc:sldMk cId="3633252620" sldId="341"/>
            <ac:spMk id="5" creationId="{AF50B768-4D50-C651-B0E6-27E4E8FDBCF1}"/>
          </ac:spMkLst>
        </pc:spChg>
        <pc:spChg chg="mod">
          <ac:chgData name="Alway Thinking" userId="18cfa10634dc4a27" providerId="LiveId" clId="{9DAC1287-6E62-4B10-B55E-DFC83D1AFBCF}" dt="2022-11-07T12:49:14.395" v="1597" actId="554"/>
          <ac:spMkLst>
            <pc:docMk/>
            <pc:sldMk cId="3633252620" sldId="341"/>
            <ac:spMk id="6" creationId="{B75BB53A-61D2-2FDE-01BE-E565EE82A3FA}"/>
          </ac:spMkLst>
        </pc:spChg>
        <pc:spChg chg="mod">
          <ac:chgData name="Alway Thinking" userId="18cfa10634dc4a27" providerId="LiveId" clId="{9DAC1287-6E62-4B10-B55E-DFC83D1AFBCF}" dt="2022-11-07T12:49:14.395" v="1597" actId="554"/>
          <ac:spMkLst>
            <pc:docMk/>
            <pc:sldMk cId="3633252620" sldId="341"/>
            <ac:spMk id="7" creationId="{6C48BB7C-8CAD-5834-2047-4F9A24AB1FBB}"/>
          </ac:spMkLst>
        </pc:spChg>
        <pc:spChg chg="mod">
          <ac:chgData name="Alway Thinking" userId="18cfa10634dc4a27" providerId="LiveId" clId="{9DAC1287-6E62-4B10-B55E-DFC83D1AFBCF}" dt="2022-11-07T12:45:14.429" v="1534" actId="1036"/>
          <ac:spMkLst>
            <pc:docMk/>
            <pc:sldMk cId="3633252620" sldId="341"/>
            <ac:spMk id="8" creationId="{31E0C1ED-0ADE-4B7E-D77A-158544EB8081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9" creationId="{0ACF42AB-BB23-BDCD-29D6-E593C2792524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0" creationId="{591AFF47-C008-4AED-4943-09ACD5F2EC17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1" creationId="{B525F4DF-BF28-8023-9638-E2BD70FFC660}"/>
          </ac:spMkLst>
        </pc:spChg>
        <pc:spChg chg="mod">
          <ac:chgData name="Alway Thinking" userId="18cfa10634dc4a27" providerId="LiveId" clId="{9DAC1287-6E62-4B10-B55E-DFC83D1AFBCF}" dt="2022-11-07T12:45:14.429" v="1534" actId="1036"/>
          <ac:spMkLst>
            <pc:docMk/>
            <pc:sldMk cId="3633252620" sldId="341"/>
            <ac:spMk id="12" creationId="{EBD8B4CA-4CCF-4628-90E9-82284F05B482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3" creationId="{EFA3E96D-5B54-852B-CD97-1B60861C42E9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4" creationId="{4C87878B-36B3-F4B2-8FBA-4D40CF2A3713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5" creationId="{CD37BDEA-CA83-8739-AE1C-E22FB01CB701}"/>
          </ac:spMkLst>
        </pc:spChg>
        <pc:spChg chg="mod">
          <ac:chgData name="Alway Thinking" userId="18cfa10634dc4a27" providerId="LiveId" clId="{9DAC1287-6E62-4B10-B55E-DFC83D1AFBCF}" dt="2022-11-07T12:45:14.429" v="1534" actId="1036"/>
          <ac:spMkLst>
            <pc:docMk/>
            <pc:sldMk cId="3633252620" sldId="341"/>
            <ac:spMk id="16" creationId="{F227265B-415A-7D3B-7008-891CB9176A3F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7" creationId="{B937AC0F-73A7-A2C6-B3FE-4AA59B62469D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8" creationId="{4EB870B5-516D-7C54-0A8C-7B110CE0CA79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19" creationId="{CD42A3E1-7B17-B94A-B26B-17825847945E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20" creationId="{A7769A34-30F9-842A-9E85-6C53D2E41800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21" creationId="{17A3938B-B552-B63D-A755-C14975BF8E90}"/>
          </ac:spMkLst>
        </pc:spChg>
        <pc:spChg chg="mod">
          <ac:chgData name="Alway Thinking" userId="18cfa10634dc4a27" providerId="LiveId" clId="{9DAC1287-6E62-4B10-B55E-DFC83D1AFBCF}" dt="2022-11-08T22:14:25.411" v="2666" actId="1035"/>
          <ac:spMkLst>
            <pc:docMk/>
            <pc:sldMk cId="3633252620" sldId="341"/>
            <ac:spMk id="22" creationId="{E22C881E-CA43-9C24-3C83-87F2F583559E}"/>
          </ac:spMkLst>
        </pc:spChg>
        <pc:grpChg chg="mod">
          <ac:chgData name="Alway Thinking" userId="18cfa10634dc4a27" providerId="LiveId" clId="{9DAC1287-6E62-4B10-B55E-DFC83D1AFBCF}" dt="2022-11-07T12:34:08.486" v="1394" actId="1076"/>
          <ac:grpSpMkLst>
            <pc:docMk/>
            <pc:sldMk cId="3633252620" sldId="341"/>
            <ac:grpSpMk id="40" creationId="{D85D44A1-E58A-E699-1D9B-1253DC92E158}"/>
          </ac:grpSpMkLst>
        </pc:grpChg>
      </pc:sldChg>
      <pc:sldChg chg="modSp mod ord">
        <pc:chgData name="Alway Thinking" userId="18cfa10634dc4a27" providerId="LiveId" clId="{9DAC1287-6E62-4B10-B55E-DFC83D1AFBCF}" dt="2022-11-07T12:48:35.927" v="1592" actId="1038"/>
        <pc:sldMkLst>
          <pc:docMk/>
          <pc:sldMk cId="1885955430" sldId="342"/>
        </pc:sldMkLst>
        <pc:spChg chg="mod">
          <ac:chgData name="Alway Thinking" userId="18cfa10634dc4a27" providerId="LiveId" clId="{9DAC1287-6E62-4B10-B55E-DFC83D1AFBCF}" dt="2022-11-07T12:48:31.094" v="1584" actId="1035"/>
          <ac:spMkLst>
            <pc:docMk/>
            <pc:sldMk cId="1885955430" sldId="342"/>
            <ac:spMk id="17" creationId="{ACE75031-178D-D98D-D0EB-FAEBC88FC733}"/>
          </ac:spMkLst>
        </pc:spChg>
        <pc:spChg chg="mod">
          <ac:chgData name="Alway Thinking" userId="18cfa10634dc4a27" providerId="LiveId" clId="{9DAC1287-6E62-4B10-B55E-DFC83D1AFBCF}" dt="2022-11-07T12:48:35.927" v="1592" actId="1038"/>
          <ac:spMkLst>
            <pc:docMk/>
            <pc:sldMk cId="1885955430" sldId="342"/>
            <ac:spMk id="21" creationId="{AB146AE7-21FC-DCFD-61B4-C379C880A244}"/>
          </ac:spMkLst>
        </pc:spChg>
      </pc:sldChg>
      <pc:sldChg chg="addSp delSp modSp mod ord delAnim modAnim">
        <pc:chgData name="Alway Thinking" userId="18cfa10634dc4a27" providerId="LiveId" clId="{9DAC1287-6E62-4B10-B55E-DFC83D1AFBCF}" dt="2022-11-08T22:15:32.501" v="2675" actId="1076"/>
        <pc:sldMkLst>
          <pc:docMk/>
          <pc:sldMk cId="2777214263" sldId="343"/>
        </pc:sldMkLst>
        <pc:spChg chg="mod">
          <ac:chgData name="Alway Thinking" userId="18cfa10634dc4a27" providerId="LiveId" clId="{9DAC1287-6E62-4B10-B55E-DFC83D1AFBCF}" dt="2022-11-07T07:12:03.271" v="1246" actId="1035"/>
          <ac:spMkLst>
            <pc:docMk/>
            <pc:sldMk cId="2777214263" sldId="343"/>
            <ac:spMk id="2" creationId="{FBC0DDED-4D0D-3CCF-C0FF-AFC15D37605D}"/>
          </ac:spMkLst>
        </pc:spChg>
        <pc:spChg chg="mod">
          <ac:chgData name="Alway Thinking" userId="18cfa10634dc4a27" providerId="LiveId" clId="{9DAC1287-6E62-4B10-B55E-DFC83D1AFBCF}" dt="2022-11-08T13:19:16.571" v="2443" actId="20577"/>
          <ac:spMkLst>
            <pc:docMk/>
            <pc:sldMk cId="2777214263" sldId="343"/>
            <ac:spMk id="3" creationId="{C0A3E91C-7E72-A41A-EB67-B8FEE098825E}"/>
          </ac:spMkLst>
        </pc:spChg>
        <pc:spChg chg="mod">
          <ac:chgData name="Alway Thinking" userId="18cfa10634dc4a27" providerId="LiveId" clId="{9DAC1287-6E62-4B10-B55E-DFC83D1AFBCF}" dt="2022-11-08T22:15:32.501" v="2675" actId="1076"/>
          <ac:spMkLst>
            <pc:docMk/>
            <pc:sldMk cId="2777214263" sldId="343"/>
            <ac:spMk id="4" creationId="{F7DCACB8-F679-6D98-24BA-A2A3AAAB2C3F}"/>
          </ac:spMkLst>
        </pc:spChg>
        <pc:spChg chg="add mod">
          <ac:chgData name="Alway Thinking" userId="18cfa10634dc4a27" providerId="LiveId" clId="{9DAC1287-6E62-4B10-B55E-DFC83D1AFBCF}" dt="2022-11-08T22:15:28.069" v="2674" actId="1076"/>
          <ac:spMkLst>
            <pc:docMk/>
            <pc:sldMk cId="2777214263" sldId="343"/>
            <ac:spMk id="5" creationId="{DCD00871-F338-3A3B-275D-D64C26FDA2B7}"/>
          </ac:spMkLst>
        </pc:spChg>
        <pc:spChg chg="mod">
          <ac:chgData name="Alway Thinking" userId="18cfa10634dc4a27" providerId="LiveId" clId="{9DAC1287-6E62-4B10-B55E-DFC83D1AFBCF}" dt="2022-11-08T09:37:45.386" v="1716" actId="14100"/>
          <ac:spMkLst>
            <pc:docMk/>
            <pc:sldMk cId="2777214263" sldId="343"/>
            <ac:spMk id="8" creationId="{31E0C1ED-0ADE-4B7E-D77A-158544EB8081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15" creationId="{BB2F2F8A-FFEA-42DE-F837-D6EC454A0E95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17" creationId="{EE03A65F-4E9F-7A64-FBD4-901FF3F81FA0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18" creationId="{21548412-3593-A540-E6F9-8E4C71C54A5C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19" creationId="{C80BAEF8-07A7-CC09-7D20-9F9E47343F02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20" creationId="{2D6659A8-ED6C-0AE0-AB64-17B101CC4AA7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32" creationId="{E4D0C0AC-89B6-4C90-B106-73EE36AD4A07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33" creationId="{8E4BCD56-4B38-7571-E9FC-98734EE00E1A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38" creationId="{260BC6BC-F6EB-EB56-F090-99833BBA3369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39" creationId="{9493EAC5-4128-7D4B-136A-88DF033CA7F6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41" creationId="{D732286A-E97B-8BC1-C73F-44145F58A0B1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43" creationId="{1E8371C6-1B25-A598-E9CF-54D6E51EE29A}"/>
          </ac:spMkLst>
        </pc:spChg>
        <pc:spChg chg="mod">
          <ac:chgData name="Alway Thinking" userId="18cfa10634dc4a27" providerId="LiveId" clId="{9DAC1287-6E62-4B10-B55E-DFC83D1AFBCF}" dt="2022-11-07T07:08:23.335" v="1124" actId="20577"/>
          <ac:spMkLst>
            <pc:docMk/>
            <pc:sldMk cId="2777214263" sldId="343"/>
            <ac:spMk id="44" creationId="{688487B2-4258-9F14-9E16-A36E116FD16E}"/>
          </ac:spMkLst>
        </pc:spChg>
        <pc:spChg chg="del">
          <ac:chgData name="Alway Thinking" userId="18cfa10634dc4a27" providerId="LiveId" clId="{9DAC1287-6E62-4B10-B55E-DFC83D1AFBCF}" dt="2022-11-08T12:45:09.752" v="1725" actId="478"/>
          <ac:spMkLst>
            <pc:docMk/>
            <pc:sldMk cId="2777214263" sldId="343"/>
            <ac:spMk id="54" creationId="{B1436835-52E6-0CCA-A630-B73A4FEAB0F9}"/>
          </ac:spMkLst>
        </pc:spChg>
        <pc:spChg chg="del mod">
          <ac:chgData name="Alway Thinking" userId="18cfa10634dc4a27" providerId="LiveId" clId="{9DAC1287-6E62-4B10-B55E-DFC83D1AFBCF}" dt="2022-11-08T12:45:29.206" v="1730" actId="478"/>
          <ac:spMkLst>
            <pc:docMk/>
            <pc:sldMk cId="2777214263" sldId="343"/>
            <ac:spMk id="67" creationId="{BA4D1BB1-F75D-4EBD-D614-4CD183B3C62C}"/>
          </ac:spMkLst>
        </pc:spChg>
        <pc:spChg chg="del mod">
          <ac:chgData name="Alway Thinking" userId="18cfa10634dc4a27" providerId="LiveId" clId="{9DAC1287-6E62-4B10-B55E-DFC83D1AFBCF}" dt="2022-11-08T12:45:28.351" v="1729" actId="478"/>
          <ac:spMkLst>
            <pc:docMk/>
            <pc:sldMk cId="2777214263" sldId="343"/>
            <ac:spMk id="68" creationId="{65B30051-996E-8C08-6B1F-73B7C7B85D2A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70" creationId="{0F9CCAD9-3CA3-4BD6-041A-6C5502569748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71" creationId="{0A59FD04-3C55-7C18-D5EB-087E6A2FFBB5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72" creationId="{C590C017-435D-83CE-20AD-A1BF1DC71818}"/>
          </ac:spMkLst>
        </pc:spChg>
        <pc:spChg chg="del ord">
          <ac:chgData name="Alway Thinking" userId="18cfa10634dc4a27" providerId="LiveId" clId="{9DAC1287-6E62-4B10-B55E-DFC83D1AFBCF}" dt="2022-11-08T12:45:12.287" v="1727" actId="478"/>
          <ac:spMkLst>
            <pc:docMk/>
            <pc:sldMk cId="2777214263" sldId="343"/>
            <ac:spMk id="73" creationId="{A1367F23-185E-28AD-F063-8542D1E11EDD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74" creationId="{F460E538-C88B-6C19-364E-EDD4E6125DCE}"/>
          </ac:spMkLst>
        </pc:spChg>
        <pc:spChg chg="del ord">
          <ac:chgData name="Alway Thinking" userId="18cfa10634dc4a27" providerId="LiveId" clId="{9DAC1287-6E62-4B10-B55E-DFC83D1AFBCF}" dt="2022-11-08T12:45:10.686" v="1726" actId="478"/>
          <ac:spMkLst>
            <pc:docMk/>
            <pc:sldMk cId="2777214263" sldId="343"/>
            <ac:spMk id="75" creationId="{2C29B222-62E0-F8E5-3A55-3547C83E0F92}"/>
          </ac:spMkLst>
        </pc:spChg>
        <pc:spChg chg="del">
          <ac:chgData name="Alway Thinking" userId="18cfa10634dc4a27" providerId="LiveId" clId="{9DAC1287-6E62-4B10-B55E-DFC83D1AFBCF}" dt="2022-11-08T12:45:07.891" v="1724" actId="478"/>
          <ac:spMkLst>
            <pc:docMk/>
            <pc:sldMk cId="2777214263" sldId="343"/>
            <ac:spMk id="79" creationId="{B8F96F9A-FC88-D8F3-09B7-44DDFA54915F}"/>
          </ac:spMkLst>
        </pc:spChg>
        <pc:spChg chg="del">
          <ac:chgData name="Alway Thinking" userId="18cfa10634dc4a27" providerId="LiveId" clId="{9DAC1287-6E62-4B10-B55E-DFC83D1AFBCF}" dt="2022-11-08T12:45:06.082" v="1723" actId="478"/>
          <ac:spMkLst>
            <pc:docMk/>
            <pc:sldMk cId="2777214263" sldId="343"/>
            <ac:spMk id="81" creationId="{CE427296-AC78-46E2-129D-7847C57ACE36}"/>
          </ac:spMkLst>
        </pc:spChg>
        <pc:grpChg chg="del">
          <ac:chgData name="Alway Thinking" userId="18cfa10634dc4a27" providerId="LiveId" clId="{9DAC1287-6E62-4B10-B55E-DFC83D1AFBCF}" dt="2022-11-08T12:45:09.752" v="1725" actId="478"/>
          <ac:grpSpMkLst>
            <pc:docMk/>
            <pc:sldMk cId="2777214263" sldId="343"/>
            <ac:grpSpMk id="6" creationId="{154B5CF9-6128-0D84-1876-0671EAA70348}"/>
          </ac:grpSpMkLst>
        </pc:grpChg>
        <pc:grpChg chg="del">
          <ac:chgData name="Alway Thinking" userId="18cfa10634dc4a27" providerId="LiveId" clId="{9DAC1287-6E62-4B10-B55E-DFC83D1AFBCF}" dt="2022-11-08T12:45:09.752" v="1725" actId="478"/>
          <ac:grpSpMkLst>
            <pc:docMk/>
            <pc:sldMk cId="2777214263" sldId="343"/>
            <ac:grpSpMk id="23" creationId="{FB342AF1-51C2-8F92-E885-36F1873B554E}"/>
          </ac:grpSpMkLst>
        </pc:grpChg>
        <pc:grpChg chg="del">
          <ac:chgData name="Alway Thinking" userId="18cfa10634dc4a27" providerId="LiveId" clId="{9DAC1287-6E62-4B10-B55E-DFC83D1AFBCF}" dt="2022-11-08T12:45:06.082" v="1723" actId="478"/>
          <ac:grpSpMkLst>
            <pc:docMk/>
            <pc:sldMk cId="2777214263" sldId="343"/>
            <ac:grpSpMk id="24" creationId="{E0E710BB-7263-49D8-BE9A-D2EB08CBD902}"/>
          </ac:grpSpMkLst>
        </pc:grpChg>
        <pc:grpChg chg="mod">
          <ac:chgData name="Alway Thinking" userId="18cfa10634dc4a27" providerId="LiveId" clId="{9DAC1287-6E62-4B10-B55E-DFC83D1AFBCF}" dt="2022-11-07T12:39:23.330" v="1466" actId="1076"/>
          <ac:grpSpMkLst>
            <pc:docMk/>
            <pc:sldMk cId="2777214263" sldId="343"/>
            <ac:grpSpMk id="40" creationId="{D85D44A1-E58A-E699-1D9B-1253DC92E158}"/>
          </ac:grpSpMkLst>
        </pc:grpChg>
        <pc:grpChg chg="del">
          <ac:chgData name="Alway Thinking" userId="18cfa10634dc4a27" providerId="LiveId" clId="{9DAC1287-6E62-4B10-B55E-DFC83D1AFBCF}" dt="2022-11-08T12:45:06.082" v="1723" actId="478"/>
          <ac:grpSpMkLst>
            <pc:docMk/>
            <pc:sldMk cId="2777214263" sldId="343"/>
            <ac:grpSpMk id="45" creationId="{E0F8873C-84FA-561E-2763-47FD8F3F641F}"/>
          </ac:grpSpMkLst>
        </pc:grpChg>
        <pc:grpChg chg="del">
          <ac:chgData name="Alway Thinking" userId="18cfa10634dc4a27" providerId="LiveId" clId="{9DAC1287-6E62-4B10-B55E-DFC83D1AFBCF}" dt="2022-11-08T12:45:06.082" v="1723" actId="478"/>
          <ac:grpSpMkLst>
            <pc:docMk/>
            <pc:sldMk cId="2777214263" sldId="343"/>
            <ac:grpSpMk id="78" creationId="{8FED94E0-F4A6-6173-62EF-E56C2DFA3788}"/>
          </ac:grpSpMkLst>
        </pc:grpChg>
        <pc:graphicFrameChg chg="del mod modGraphic">
          <ac:chgData name="Alway Thinking" userId="18cfa10634dc4a27" providerId="LiveId" clId="{9DAC1287-6E62-4B10-B55E-DFC83D1AFBCF}" dt="2022-11-08T12:45:06.082" v="1723" actId="478"/>
          <ac:graphicFrameMkLst>
            <pc:docMk/>
            <pc:sldMk cId="2777214263" sldId="343"/>
            <ac:graphicFrameMk id="16" creationId="{84BC377B-42A7-E317-B71C-EA5DBBF57D90}"/>
          </ac:graphicFrameMkLst>
        </pc:graphicFrameChg>
        <pc:graphicFrameChg chg="del modGraphic">
          <ac:chgData name="Alway Thinking" userId="18cfa10634dc4a27" providerId="LiveId" clId="{9DAC1287-6E62-4B10-B55E-DFC83D1AFBCF}" dt="2022-11-08T12:45:06.082" v="1723" actId="478"/>
          <ac:graphicFrameMkLst>
            <pc:docMk/>
            <pc:sldMk cId="2777214263" sldId="343"/>
            <ac:graphicFrameMk id="37" creationId="{22F7E86A-88FD-791D-6EF7-AE6991D8C09A}"/>
          </ac:graphicFrameMkLst>
        </pc:graphicFrameChg>
        <pc:cxnChg chg="del">
          <ac:chgData name="Alway Thinking" userId="18cfa10634dc4a27" providerId="LiveId" clId="{9DAC1287-6E62-4B10-B55E-DFC83D1AFBCF}" dt="2022-11-08T12:45:09.752" v="1725" actId="478"/>
          <ac:cxnSpMkLst>
            <pc:docMk/>
            <pc:sldMk cId="2777214263" sldId="343"/>
            <ac:cxnSpMk id="27" creationId="{24D3B627-336B-2DDD-447D-39DB653568A8}"/>
          </ac:cxnSpMkLst>
        </pc:cxnChg>
        <pc:cxnChg chg="del">
          <ac:chgData name="Alway Thinking" userId="18cfa10634dc4a27" providerId="LiveId" clId="{9DAC1287-6E62-4B10-B55E-DFC83D1AFBCF}" dt="2022-11-08T12:45:09.752" v="1725" actId="478"/>
          <ac:cxnSpMkLst>
            <pc:docMk/>
            <pc:sldMk cId="2777214263" sldId="343"/>
            <ac:cxnSpMk id="50" creationId="{BA92E74B-F29E-DCCD-5411-FC52DD352E83}"/>
          </ac:cxnSpMkLst>
        </pc:cxnChg>
      </pc:sldChg>
      <pc:sldChg chg="delSp modSp del mod ord delAnim">
        <pc:chgData name="Alway Thinking" userId="18cfa10634dc4a27" providerId="LiveId" clId="{9DAC1287-6E62-4B10-B55E-DFC83D1AFBCF}" dt="2022-11-07T12:34:42.114" v="1397" actId="47"/>
        <pc:sldMkLst>
          <pc:docMk/>
          <pc:sldMk cId="3724835840" sldId="344"/>
        </pc:sldMkLst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" creationId="{D66ADCBE-2F78-374A-A580-8F793E73EE29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4" creationId="{64FA4BD7-1EAE-7CFB-07B7-47543FE0CBA2}"/>
          </ac:spMkLst>
        </pc:spChg>
        <pc:spChg chg="mod">
          <ac:chgData name="Alway Thinking" userId="18cfa10634dc4a27" providerId="LiveId" clId="{9DAC1287-6E62-4B10-B55E-DFC83D1AFBCF}" dt="2022-11-06T07:36:08.534" v="184" actId="14100"/>
          <ac:spMkLst>
            <pc:docMk/>
            <pc:sldMk cId="3724835840" sldId="344"/>
            <ac:spMk id="5" creationId="{3FB9F3A3-6335-2B69-35CA-4B06060934D8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6" creationId="{6003F459-F747-C7A0-060A-F6A64EAADF05}"/>
          </ac:spMkLst>
        </pc:spChg>
        <pc:spChg chg="mod">
          <ac:chgData name="Alway Thinking" userId="18cfa10634dc4a27" providerId="LiveId" clId="{9DAC1287-6E62-4B10-B55E-DFC83D1AFBCF}" dt="2022-11-06T07:36:12.575" v="185" actId="1076"/>
          <ac:spMkLst>
            <pc:docMk/>
            <pc:sldMk cId="3724835840" sldId="344"/>
            <ac:spMk id="7" creationId="{1F5EAD73-E878-D392-38B8-B7DE90B4A330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8" creationId="{22B78C80-106C-202F-510E-8C78620950F3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9" creationId="{D28DEACF-5A42-FA46-7D7F-62558A25A53D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11" creationId="{D34DB558-439D-AD78-0673-BAD0DFB94BC7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12" creationId="{16923A06-3D5E-3311-A3B7-AB57785EECCB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14" creationId="{24B098BA-5336-A0D7-29FA-96155C2A0F4C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15" creationId="{DCC8ED85-2C0E-39BC-E833-EE3905DE476F}"/>
          </ac:spMkLst>
        </pc:spChg>
        <pc:spChg chg="mod">
          <ac:chgData name="Alway Thinking" userId="18cfa10634dc4a27" providerId="LiveId" clId="{9DAC1287-6E62-4B10-B55E-DFC83D1AFBCF}" dt="2022-11-07T06:51:24.889" v="1064" actId="1076"/>
          <ac:spMkLst>
            <pc:docMk/>
            <pc:sldMk cId="3724835840" sldId="344"/>
            <ac:spMk id="16" creationId="{742203B6-CAE4-4FB6-10E1-3B8702016566}"/>
          </ac:spMkLst>
        </pc:spChg>
        <pc:spChg chg="mod">
          <ac:chgData name="Alway Thinking" userId="18cfa10634dc4a27" providerId="LiveId" clId="{9DAC1287-6E62-4B10-B55E-DFC83D1AFBCF}" dt="2022-11-07T06:51:24.889" v="1064" actId="1076"/>
          <ac:spMkLst>
            <pc:docMk/>
            <pc:sldMk cId="3724835840" sldId="344"/>
            <ac:spMk id="17" creationId="{8B9CEB1D-922B-25F8-217C-9EE9E9479AD7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19" creationId="{54988FFF-906A-FB8A-AD18-DDF056ACF9D2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0" creationId="{DB38EEBB-7183-C226-EDB7-A8E900773CDB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4" creationId="{5AA1CB65-3762-13BB-C0FD-B602D444F439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5" creationId="{B0A46032-60CD-8A39-4CE0-F998D5789752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6" creationId="{6392C23E-36A7-5630-6ED9-073802E89477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27" creationId="{6ADAC844-38F8-508F-AD5D-5E705DA898E5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31" creationId="{754BDC76-E583-A654-EBB3-214D730823BC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32" creationId="{E25F422F-BB46-7F01-E380-820B1A077D79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35" creationId="{5A2F1283-745D-17AD-2463-F23AFDB13E00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36" creationId="{454CD8C6-4E98-3DD3-62BD-F60271DAA418}"/>
          </ac:spMkLst>
        </pc:spChg>
        <pc:spChg chg="del">
          <ac:chgData name="Alway Thinking" userId="18cfa10634dc4a27" providerId="LiveId" clId="{9DAC1287-6E62-4B10-B55E-DFC83D1AFBCF}" dt="2022-11-06T07:35:52.361" v="170" actId="478"/>
          <ac:spMkLst>
            <pc:docMk/>
            <pc:sldMk cId="3724835840" sldId="344"/>
            <ac:spMk id="37" creationId="{DA4D4D94-D709-A743-C8A5-A82077E20303}"/>
          </ac:spMkLst>
        </pc:spChg>
        <pc:graphicFrameChg chg="mod">
          <ac:chgData name="Alway Thinking" userId="18cfa10634dc4a27" providerId="LiveId" clId="{9DAC1287-6E62-4B10-B55E-DFC83D1AFBCF}" dt="2022-11-07T06:51:24.889" v="1064" actId="1076"/>
          <ac:graphicFrameMkLst>
            <pc:docMk/>
            <pc:sldMk cId="3724835840" sldId="344"/>
            <ac:graphicFrameMk id="10" creationId="{E8583C43-6458-7D08-F431-2B3943D96670}"/>
          </ac:graphicFrameMkLst>
        </pc:graphicFrameChg>
        <pc:picChg chg="del mod">
          <ac:chgData name="Alway Thinking" userId="18cfa10634dc4a27" providerId="LiveId" clId="{9DAC1287-6E62-4B10-B55E-DFC83D1AFBCF}" dt="2022-11-06T11:53:10.277" v="1041" actId="478"/>
          <ac:picMkLst>
            <pc:docMk/>
            <pc:sldMk cId="3724835840" sldId="344"/>
            <ac:picMk id="18" creationId="{9E5BE03F-7854-3023-9587-1C1E4D0B2947}"/>
          </ac:picMkLst>
        </pc:picChg>
      </pc:sldChg>
      <pc:sldChg chg="addSp delSp modSp mod ord modAnim">
        <pc:chgData name="Alway Thinking" userId="18cfa10634dc4a27" providerId="LiveId" clId="{9DAC1287-6E62-4B10-B55E-DFC83D1AFBCF}" dt="2022-11-08T12:55:36.311" v="1855" actId="167"/>
        <pc:sldMkLst>
          <pc:docMk/>
          <pc:sldMk cId="2849913881" sldId="345"/>
        </pc:sldMkLst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2" creationId="{D66ADCBE-2F78-374A-A580-8F793E73EE29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4" creationId="{64FA4BD7-1EAE-7CFB-07B7-47543FE0CBA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6" creationId="{6003F459-F747-C7A0-060A-F6A64EAADF05}"/>
          </ac:spMkLst>
        </pc:spChg>
        <pc:spChg chg="mod">
          <ac:chgData name="Alway Thinking" userId="18cfa10634dc4a27" providerId="LiveId" clId="{9DAC1287-6E62-4B10-B55E-DFC83D1AFBCF}" dt="2022-11-06T07:11:23.485" v="79" actId="20577"/>
          <ac:spMkLst>
            <pc:docMk/>
            <pc:sldMk cId="2849913881" sldId="345"/>
            <ac:spMk id="9" creationId="{ADAF6CC8-98E8-5859-E8E0-516B50B06764}"/>
          </ac:spMkLst>
        </pc:spChg>
        <pc:spChg chg="mod">
          <ac:chgData name="Alway Thinking" userId="18cfa10634dc4a27" providerId="LiveId" clId="{9DAC1287-6E62-4B10-B55E-DFC83D1AFBCF}" dt="2022-11-06T07:11:23.485" v="79" actId="20577"/>
          <ac:spMkLst>
            <pc:docMk/>
            <pc:sldMk cId="2849913881" sldId="345"/>
            <ac:spMk id="11" creationId="{8A102977-0F1D-BCDD-5D60-A930CF8CAB88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13" creationId="{28D72A49-31B1-4A9D-B408-497BC3DBE028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15" creationId="{DCC8ED85-2C0E-39BC-E833-EE3905DE476F}"/>
          </ac:spMkLst>
        </pc:spChg>
        <pc:spChg chg="mod">
          <ac:chgData name="Alway Thinking" userId="18cfa10634dc4a27" providerId="LiveId" clId="{9DAC1287-6E62-4B10-B55E-DFC83D1AFBCF}" dt="2022-11-06T08:24:58.695" v="505" actId="404"/>
          <ac:spMkLst>
            <pc:docMk/>
            <pc:sldMk cId="2849913881" sldId="345"/>
            <ac:spMk id="16" creationId="{742203B6-CAE4-4FB6-10E1-3B8702016566}"/>
          </ac:spMkLst>
        </pc:spChg>
        <pc:spChg chg="mod">
          <ac:chgData name="Alway Thinking" userId="18cfa10634dc4a27" providerId="LiveId" clId="{9DAC1287-6E62-4B10-B55E-DFC83D1AFBCF}" dt="2022-11-06T08:25:03.946" v="506" actId="20577"/>
          <ac:spMkLst>
            <pc:docMk/>
            <pc:sldMk cId="2849913881" sldId="345"/>
            <ac:spMk id="17" creationId="{8B9CEB1D-922B-25F8-217C-9EE9E9479AD7}"/>
          </ac:spMkLst>
        </pc:spChg>
        <pc:spChg chg="mod">
          <ac:chgData name="Alway Thinking" userId="18cfa10634dc4a27" providerId="LiveId" clId="{9DAC1287-6E62-4B10-B55E-DFC83D1AFBCF}" dt="2022-11-06T07:11:30.526" v="81" actId="1076"/>
          <ac:spMkLst>
            <pc:docMk/>
            <pc:sldMk cId="2849913881" sldId="345"/>
            <ac:spMk id="18" creationId="{4B933712-1B2A-5ABC-7697-36F0B01A1A53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19" creationId="{54988FFF-906A-FB8A-AD18-DDF056ACF9D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20" creationId="{DB38EEBB-7183-C226-EDB7-A8E900773CDB}"/>
          </ac:spMkLst>
        </pc:spChg>
        <pc:spChg chg="mod">
          <ac:chgData name="Alway Thinking" userId="18cfa10634dc4a27" providerId="LiveId" clId="{9DAC1287-6E62-4B10-B55E-DFC83D1AFBCF}" dt="2022-11-06T07:11:33.935" v="82" actId="1076"/>
          <ac:spMkLst>
            <pc:docMk/>
            <pc:sldMk cId="2849913881" sldId="345"/>
            <ac:spMk id="24" creationId="{9CB98708-711C-9266-EEE4-5BCE7087BA46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25" creationId="{B0A46032-60CD-8A39-4CE0-F998D578975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26" creationId="{6392C23E-36A7-5630-6ED9-073802E89477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27" creationId="{6ADAC844-38F8-508F-AD5D-5E705DA898E5}"/>
          </ac:spMkLst>
        </pc:spChg>
        <pc:spChg chg="mod">
          <ac:chgData name="Alway Thinking" userId="18cfa10634dc4a27" providerId="LiveId" clId="{9DAC1287-6E62-4B10-B55E-DFC83D1AFBCF}" dt="2022-11-07T07:10:48.776" v="1239" actId="1076"/>
          <ac:spMkLst>
            <pc:docMk/>
            <pc:sldMk cId="2849913881" sldId="345"/>
            <ac:spMk id="32" creationId="{E25F422F-BB46-7F01-E380-820B1A077D79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34" creationId="{2E91CEBF-F0E8-BD0D-EBE8-BF3A12D7BBA9}"/>
          </ac:spMkLst>
        </pc:spChg>
        <pc:spChg chg="mod">
          <ac:chgData name="Alway Thinking" userId="18cfa10634dc4a27" providerId="LiveId" clId="{9DAC1287-6E62-4B10-B55E-DFC83D1AFBCF}" dt="2022-11-07T07:10:48.776" v="1239" actId="1076"/>
          <ac:spMkLst>
            <pc:docMk/>
            <pc:sldMk cId="2849913881" sldId="345"/>
            <ac:spMk id="35" creationId="{5A2F1283-745D-17AD-2463-F23AFDB13E00}"/>
          </ac:spMkLst>
        </pc:spChg>
        <pc:spChg chg="mod">
          <ac:chgData name="Alway Thinking" userId="18cfa10634dc4a27" providerId="LiveId" clId="{9DAC1287-6E62-4B10-B55E-DFC83D1AFBCF}" dt="2022-11-07T07:10:48.776" v="1239" actId="1076"/>
          <ac:spMkLst>
            <pc:docMk/>
            <pc:sldMk cId="2849913881" sldId="345"/>
            <ac:spMk id="36" creationId="{454CD8C6-4E98-3DD3-62BD-F60271DAA418}"/>
          </ac:spMkLst>
        </pc:spChg>
        <pc:spChg chg="mod">
          <ac:chgData name="Alway Thinking" userId="18cfa10634dc4a27" providerId="LiveId" clId="{9DAC1287-6E62-4B10-B55E-DFC83D1AFBCF}" dt="2022-11-07T07:10:48.776" v="1239" actId="1076"/>
          <ac:spMkLst>
            <pc:docMk/>
            <pc:sldMk cId="2849913881" sldId="345"/>
            <ac:spMk id="37" creationId="{DA4D4D94-D709-A743-C8A5-A82077E20303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39" creationId="{3AFBE4C2-A646-72A1-FFDB-21C535C64126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40" creationId="{90E0A272-FC62-1A58-0A3E-DF573DD90801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41" creationId="{5DFE45CA-ECFA-E453-12DC-E3B8714E6C3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42" creationId="{DDDC1775-19D4-067A-B7B0-72F6DC01BB57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55" creationId="{7B6E0C85-9A7E-9FAB-68A7-58095E524C01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57" creationId="{8E35F449-4B41-1771-19D2-759638D6EA4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58" creationId="{C6D594D5-7740-506E-C0DF-BACABD988B80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59" creationId="{453393C9-2914-8C0B-93A8-A9198297AD22}"/>
          </ac:spMkLst>
        </pc:spChg>
        <pc:spChg chg="mod">
          <ac:chgData name="Alway Thinking" userId="18cfa10634dc4a27" providerId="LiveId" clId="{9DAC1287-6E62-4B10-B55E-DFC83D1AFBCF}" dt="2022-11-06T08:24:45.413" v="503" actId="1036"/>
          <ac:spMkLst>
            <pc:docMk/>
            <pc:sldMk cId="2849913881" sldId="345"/>
            <ac:spMk id="60" creationId="{A86219DB-AE59-F76A-C475-45548F5432E5}"/>
          </ac:spMkLst>
        </pc:spChg>
        <pc:spChg chg="add mod">
          <ac:chgData name="Alway Thinking" userId="18cfa10634dc4a27" providerId="LiveId" clId="{9DAC1287-6E62-4B10-B55E-DFC83D1AFBCF}" dt="2022-11-06T07:12:32.057" v="95" actId="207"/>
          <ac:spMkLst>
            <pc:docMk/>
            <pc:sldMk cId="2849913881" sldId="345"/>
            <ac:spMk id="61" creationId="{14CA6046-517E-8CDC-DC68-3EF196CE253F}"/>
          </ac:spMkLst>
        </pc:spChg>
        <pc:spChg chg="add mod ord">
          <ac:chgData name="Alway Thinking" userId="18cfa10634dc4a27" providerId="LiveId" clId="{9DAC1287-6E62-4B10-B55E-DFC83D1AFBCF}" dt="2022-11-06T07:16:32.110" v="108" actId="14100"/>
          <ac:spMkLst>
            <pc:docMk/>
            <pc:sldMk cId="2849913881" sldId="345"/>
            <ac:spMk id="62" creationId="{CE350F3C-44B9-5B78-97EE-50CA0945FAA9}"/>
          </ac:spMkLst>
        </pc:spChg>
        <pc:spChg chg="add mod ord">
          <ac:chgData name="Alway Thinking" userId="18cfa10634dc4a27" providerId="LiveId" clId="{9DAC1287-6E62-4B10-B55E-DFC83D1AFBCF}" dt="2022-11-08T12:55:36.311" v="1855" actId="167"/>
          <ac:spMkLst>
            <pc:docMk/>
            <pc:sldMk cId="2849913881" sldId="345"/>
            <ac:spMk id="63" creationId="{1F07F9F1-D2E3-9E15-4774-DF654A6731E3}"/>
          </ac:spMkLst>
        </pc:spChg>
        <pc:spChg chg="add mod ord">
          <ac:chgData name="Alway Thinking" userId="18cfa10634dc4a27" providerId="LiveId" clId="{9DAC1287-6E62-4B10-B55E-DFC83D1AFBCF}" dt="2022-11-06T07:17:31.137" v="121" actId="167"/>
          <ac:spMkLst>
            <pc:docMk/>
            <pc:sldMk cId="2849913881" sldId="345"/>
            <ac:spMk id="64" creationId="{9BC45870-325E-8B00-4735-587E2D75E14B}"/>
          </ac:spMkLst>
        </pc:spChg>
        <pc:spChg chg="add mod ord">
          <ac:chgData name="Alway Thinking" userId="18cfa10634dc4a27" providerId="LiveId" clId="{9DAC1287-6E62-4B10-B55E-DFC83D1AFBCF}" dt="2022-11-06T07:17:33.837" v="122" actId="167"/>
          <ac:spMkLst>
            <pc:docMk/>
            <pc:sldMk cId="2849913881" sldId="345"/>
            <ac:spMk id="65" creationId="{18FF1A5C-BD0D-B6C7-6F2C-3F3CA6A5D13D}"/>
          </ac:spMkLst>
        </pc:spChg>
        <pc:grpChg chg="add mod">
          <ac:chgData name="Alway Thinking" userId="18cfa10634dc4a27" providerId="LiveId" clId="{9DAC1287-6E62-4B10-B55E-DFC83D1AFBCF}" dt="2022-11-06T07:11:23.485" v="79" actId="20577"/>
          <ac:grpSpMkLst>
            <pc:docMk/>
            <pc:sldMk cId="2849913881" sldId="345"/>
            <ac:grpSpMk id="8" creationId="{40A8D2ED-3580-54BF-FE9B-961854B5D882}"/>
          </ac:grpSpMkLst>
        </pc:grpChg>
        <pc:grpChg chg="add mod">
          <ac:chgData name="Alway Thinking" userId="18cfa10634dc4a27" providerId="LiveId" clId="{9DAC1287-6E62-4B10-B55E-DFC83D1AFBCF}" dt="2022-11-06T07:11:30.526" v="81" actId="1076"/>
          <ac:grpSpMkLst>
            <pc:docMk/>
            <pc:sldMk cId="2849913881" sldId="345"/>
            <ac:grpSpMk id="14" creationId="{95B36CB4-E487-FF99-80C6-075085EFEFAE}"/>
          </ac:grpSpMkLst>
        </pc:grpChg>
        <pc:graphicFrameChg chg="mod">
          <ac:chgData name="Alway Thinking" userId="18cfa10634dc4a27" providerId="LiveId" clId="{9DAC1287-6E62-4B10-B55E-DFC83D1AFBCF}" dt="2022-11-06T08:24:45.413" v="503" actId="1036"/>
          <ac:graphicFrameMkLst>
            <pc:docMk/>
            <pc:sldMk cId="2849913881" sldId="345"/>
            <ac:graphicFrameMk id="38" creationId="{B3E6629E-880D-B454-AED3-11E4F9E6860B}"/>
          </ac:graphicFrameMkLst>
        </pc:graphicFrameChg>
        <pc:graphicFrameChg chg="mod">
          <ac:chgData name="Alway Thinking" userId="18cfa10634dc4a27" providerId="LiveId" clId="{9DAC1287-6E62-4B10-B55E-DFC83D1AFBCF}" dt="2022-11-06T08:24:45.413" v="503" actId="1036"/>
          <ac:graphicFrameMkLst>
            <pc:docMk/>
            <pc:sldMk cId="2849913881" sldId="345"/>
            <ac:graphicFrameMk id="56" creationId="{35C54CB1-A023-3C6B-4290-B3BEE29CB4DB}"/>
          </ac:graphicFrameMkLst>
        </pc:graphicFrameChg>
        <pc:picChg chg="add del">
          <ac:chgData name="Alway Thinking" userId="18cfa10634dc4a27" providerId="LiveId" clId="{9DAC1287-6E62-4B10-B55E-DFC83D1AFBCF}" dt="2022-11-06T08:24:10.314" v="495" actId="478"/>
          <ac:picMkLst>
            <pc:docMk/>
            <pc:sldMk cId="2849913881" sldId="345"/>
            <ac:picMk id="33" creationId="{610FF86C-67A8-FFB2-70F7-FD9C5A2F3C90}"/>
          </ac:picMkLst>
        </pc:picChg>
        <pc:cxnChg chg="add mod">
          <ac:chgData name="Alway Thinking" userId="18cfa10634dc4a27" providerId="LiveId" clId="{9DAC1287-6E62-4B10-B55E-DFC83D1AFBCF}" dt="2022-11-06T07:11:14.411" v="74" actId="571"/>
          <ac:cxnSpMkLst>
            <pc:docMk/>
            <pc:sldMk cId="2849913881" sldId="345"/>
            <ac:cxnSpMk id="12" creationId="{18433483-AE17-B791-4F81-DCB82E761FC2}"/>
          </ac:cxnSpMkLst>
        </pc:cxnChg>
        <pc:cxnChg chg="add mod">
          <ac:chgData name="Alway Thinking" userId="18cfa10634dc4a27" providerId="LiveId" clId="{9DAC1287-6E62-4B10-B55E-DFC83D1AFBCF}" dt="2022-11-06T07:12:17.395" v="89" actId="208"/>
          <ac:cxnSpMkLst>
            <pc:docMk/>
            <pc:sldMk cId="2849913881" sldId="345"/>
            <ac:cxnSpMk id="31" creationId="{2CBEF089-52C3-1094-2CFC-24D8FBDC142C}"/>
          </ac:cxnSpMkLst>
        </pc:cxnChg>
      </pc:sldChg>
      <pc:sldChg chg="addSp delSp modSp add del mod ord addAnim delAnim modAnim">
        <pc:chgData name="Alway Thinking" userId="18cfa10634dc4a27" providerId="LiveId" clId="{9DAC1287-6E62-4B10-B55E-DFC83D1AFBCF}" dt="2022-11-07T12:38:32.489" v="1454" actId="47"/>
        <pc:sldMkLst>
          <pc:docMk/>
          <pc:sldMk cId="1449938698" sldId="346"/>
        </pc:sldMkLst>
        <pc:spChg chg="add del">
          <ac:chgData name="Alway Thinking" userId="18cfa10634dc4a27" providerId="LiveId" clId="{9DAC1287-6E62-4B10-B55E-DFC83D1AFBCF}" dt="2022-11-07T12:37:24.861" v="1434" actId="21"/>
          <ac:spMkLst>
            <pc:docMk/>
            <pc:sldMk cId="1449938698" sldId="346"/>
            <ac:spMk id="2" creationId="{8B82C0C3-BB9E-4BED-CFC7-B69D7D8CF901}"/>
          </ac:spMkLst>
        </pc:spChg>
        <pc:spChg chg="mod">
          <ac:chgData name="Alway Thinking" userId="18cfa10634dc4a27" providerId="LiveId" clId="{9DAC1287-6E62-4B10-B55E-DFC83D1AFBCF}" dt="2022-11-06T11:53:28.779" v="1048" actId="20577"/>
          <ac:spMkLst>
            <pc:docMk/>
            <pc:sldMk cId="1449938698" sldId="346"/>
            <ac:spMk id="4" creationId="{76E0EBDC-2F67-D247-55A9-1A96EB6F0977}"/>
          </ac:spMkLst>
        </pc:spChg>
        <pc:spChg chg="mod">
          <ac:chgData name="Alway Thinking" userId="18cfa10634dc4a27" providerId="LiveId" clId="{9DAC1287-6E62-4B10-B55E-DFC83D1AFBCF}" dt="2022-11-06T07:10:02.010" v="57" actId="1076"/>
          <ac:spMkLst>
            <pc:docMk/>
            <pc:sldMk cId="1449938698" sldId="346"/>
            <ac:spMk id="5" creationId="{3FB9F3A3-6335-2B69-35CA-4B06060934D8}"/>
          </ac:spMkLst>
        </pc:spChg>
        <pc:spChg chg="add del">
          <ac:chgData name="Alway Thinking" userId="18cfa10634dc4a27" providerId="LiveId" clId="{9DAC1287-6E62-4B10-B55E-DFC83D1AFBCF}" dt="2022-11-07T12:37:24.861" v="1434" actId="21"/>
          <ac:spMkLst>
            <pc:docMk/>
            <pc:sldMk cId="1449938698" sldId="346"/>
            <ac:spMk id="6" creationId="{7326C9B7-E657-2A2A-E7B7-79B6EBF4250D}"/>
          </ac:spMkLst>
        </pc:spChg>
        <pc:spChg chg="add del">
          <ac:chgData name="Alway Thinking" userId="18cfa10634dc4a27" providerId="LiveId" clId="{9DAC1287-6E62-4B10-B55E-DFC83D1AFBCF}" dt="2022-11-07T12:37:24.861" v="1434" actId="21"/>
          <ac:spMkLst>
            <pc:docMk/>
            <pc:sldMk cId="1449938698" sldId="346"/>
            <ac:spMk id="7" creationId="{6CA68BD4-0681-F1B3-DCFC-06E47DD5CB77}"/>
          </ac:spMkLst>
        </pc:spChg>
        <pc:spChg chg="add del">
          <ac:chgData name="Alway Thinking" userId="18cfa10634dc4a27" providerId="LiveId" clId="{9DAC1287-6E62-4B10-B55E-DFC83D1AFBCF}" dt="2022-11-07T12:37:24.861" v="1434" actId="21"/>
          <ac:spMkLst>
            <pc:docMk/>
            <pc:sldMk cId="1449938698" sldId="346"/>
            <ac:spMk id="8" creationId="{6BCAE896-4BFB-0160-5924-F9AA33E7271E}"/>
          </ac:spMkLst>
        </pc:spChg>
        <pc:spChg chg="add del">
          <ac:chgData name="Alway Thinking" userId="18cfa10634dc4a27" providerId="LiveId" clId="{9DAC1287-6E62-4B10-B55E-DFC83D1AFBCF}" dt="2022-11-07T12:37:24.861" v="1434" actId="21"/>
          <ac:spMkLst>
            <pc:docMk/>
            <pc:sldMk cId="1449938698" sldId="346"/>
            <ac:spMk id="11" creationId="{AB6D4552-A48D-7791-D0E2-C4AB36A7317B}"/>
          </ac:spMkLst>
        </pc:spChg>
        <pc:picChg chg="mod">
          <ac:chgData name="Alway Thinking" userId="18cfa10634dc4a27" providerId="LiveId" clId="{9DAC1287-6E62-4B10-B55E-DFC83D1AFBCF}" dt="2022-11-06T07:09:14.168" v="34" actId="1076"/>
          <ac:picMkLst>
            <pc:docMk/>
            <pc:sldMk cId="1449938698" sldId="346"/>
            <ac:picMk id="3" creationId="{23BD5A86-BEEC-A0E5-892A-B1D908025DF0}"/>
          </ac:picMkLst>
        </pc:picChg>
      </pc:sldChg>
      <pc:sldChg chg="addSp delSp modSp add mod ord delAnim modAnim">
        <pc:chgData name="Alway Thinking" userId="18cfa10634dc4a27" providerId="LiveId" clId="{9DAC1287-6E62-4B10-B55E-DFC83D1AFBCF}" dt="2022-11-08T22:29:58.109" v="2784"/>
        <pc:sldMkLst>
          <pc:docMk/>
          <pc:sldMk cId="2222723197" sldId="347"/>
        </pc:sldMkLst>
        <pc:spChg chg="mod">
          <ac:chgData name="Alway Thinking" userId="18cfa10634dc4a27" providerId="LiveId" clId="{9DAC1287-6E62-4B10-B55E-DFC83D1AFBCF}" dt="2022-11-08T22:23:20.953" v="2759" actId="1076"/>
          <ac:spMkLst>
            <pc:docMk/>
            <pc:sldMk cId="2222723197" sldId="347"/>
            <ac:spMk id="2" creationId="{D66ADCBE-2F78-374A-A580-8F793E73EE29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8" creationId="{4888877B-3E84-30E0-3C4D-C675538DC0B2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9" creationId="{C1EEB62F-076C-8F19-45EB-C5E0A2B48525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11" creationId="{767A82D1-5C59-57D5-002D-FEADDD8DAA03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14" creationId="{0CB413E4-D3F2-C07A-AE72-9982E9D21578}"/>
          </ac:spMkLst>
        </pc:spChg>
        <pc:spChg chg="del">
          <ac:chgData name="Alway Thinking" userId="18cfa10634dc4a27" providerId="LiveId" clId="{9DAC1287-6E62-4B10-B55E-DFC83D1AFBCF}" dt="2022-11-06T08:25:10.942" v="507" actId="478"/>
          <ac:spMkLst>
            <pc:docMk/>
            <pc:sldMk cId="2222723197" sldId="347"/>
            <ac:spMk id="16" creationId="{742203B6-CAE4-4FB6-10E1-3B8702016566}"/>
          </ac:spMkLst>
        </pc:spChg>
        <pc:spChg chg="add mod">
          <ac:chgData name="Alway Thinking" userId="18cfa10634dc4a27" providerId="LiveId" clId="{9DAC1287-6E62-4B10-B55E-DFC83D1AFBCF}" dt="2022-11-07T13:17:33.191" v="1711"/>
          <ac:spMkLst>
            <pc:docMk/>
            <pc:sldMk cId="2222723197" sldId="347"/>
            <ac:spMk id="16" creationId="{BD9FB4D8-0561-A761-819B-DC2697EEAC34}"/>
          </ac:spMkLst>
        </pc:spChg>
        <pc:spChg chg="del">
          <ac:chgData name="Alway Thinking" userId="18cfa10634dc4a27" providerId="LiveId" clId="{9DAC1287-6E62-4B10-B55E-DFC83D1AFBCF}" dt="2022-11-06T08:25:10.942" v="507" actId="478"/>
          <ac:spMkLst>
            <pc:docMk/>
            <pc:sldMk cId="2222723197" sldId="347"/>
            <ac:spMk id="17" creationId="{8B9CEB1D-922B-25F8-217C-9EE9E9479AD7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18" creationId="{EA47CD09-D671-1E65-B32D-AC6146161383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21" creationId="{5351BE9C-7BD4-F4ED-E115-285174C35EBD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22" creationId="{7A54FCD9-8462-FEE9-6A4E-7F1534D24E1E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23" creationId="{82E16C67-59A5-01C4-107B-21745CB2F6BE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24" creationId="{6E2A563E-E4FE-C00E-1652-5E0636C21940}"/>
          </ac:spMkLst>
        </pc:spChg>
        <pc:spChg chg="add mod">
          <ac:chgData name="Alway Thinking" userId="18cfa10634dc4a27" providerId="LiveId" clId="{9DAC1287-6E62-4B10-B55E-DFC83D1AFBCF}" dt="2022-11-07T07:11:09.256" v="1241" actId="1076"/>
          <ac:spMkLst>
            <pc:docMk/>
            <pc:sldMk cId="2222723197" sldId="347"/>
            <ac:spMk id="28" creationId="{5242DD6A-25B6-7D91-A597-F43BBADB3417}"/>
          </ac:spMkLst>
        </pc:spChg>
        <pc:spChg chg="add mod">
          <ac:chgData name="Alway Thinking" userId="18cfa10634dc4a27" providerId="LiveId" clId="{9DAC1287-6E62-4B10-B55E-DFC83D1AFBCF}" dt="2022-11-06T08:29:54.407" v="697" actId="1076"/>
          <ac:spMkLst>
            <pc:docMk/>
            <pc:sldMk cId="2222723197" sldId="347"/>
            <ac:spMk id="29" creationId="{728E2CFE-9172-AB38-36AD-245F256DBFF7}"/>
          </ac:spMkLst>
        </pc:spChg>
        <pc:spChg chg="add mod">
          <ac:chgData name="Alway Thinking" userId="18cfa10634dc4a27" providerId="LiveId" clId="{9DAC1287-6E62-4B10-B55E-DFC83D1AFBCF}" dt="2022-11-08T22:23:26.085" v="2760" actId="1076"/>
          <ac:spMkLst>
            <pc:docMk/>
            <pc:sldMk cId="2222723197" sldId="347"/>
            <ac:spMk id="30" creationId="{2C737C5A-7145-A121-D304-13BC9ED18FA5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31" creationId="{B6CFCCBD-0948-FBA7-9226-0494D5A66AE8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34" creationId="{2E91CEBF-F0E8-BD0D-EBE8-BF3A12D7BBA9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34" creationId="{A84036DC-C386-E5AD-A40C-8982EBC8758B}"/>
          </ac:spMkLst>
        </pc:spChg>
        <pc:spChg chg="mod">
          <ac:chgData name="Alway Thinking" userId="18cfa10634dc4a27" providerId="LiveId" clId="{9DAC1287-6E62-4B10-B55E-DFC83D1AFBCF}" dt="2022-11-07T07:11:24.359" v="1243" actId="1076"/>
          <ac:spMkLst>
            <pc:docMk/>
            <pc:sldMk cId="2222723197" sldId="347"/>
            <ac:spMk id="35" creationId="{5A2F1283-745D-17AD-2463-F23AFDB13E00}"/>
          </ac:spMkLst>
        </pc:spChg>
        <pc:spChg chg="mod">
          <ac:chgData name="Alway Thinking" userId="18cfa10634dc4a27" providerId="LiveId" clId="{9DAC1287-6E62-4B10-B55E-DFC83D1AFBCF}" dt="2022-11-07T07:11:24.359" v="1243" actId="1076"/>
          <ac:spMkLst>
            <pc:docMk/>
            <pc:sldMk cId="2222723197" sldId="347"/>
            <ac:spMk id="36" creationId="{454CD8C6-4E98-3DD3-62BD-F60271DAA418}"/>
          </ac:spMkLst>
        </pc:spChg>
        <pc:spChg chg="mod">
          <ac:chgData name="Alway Thinking" userId="18cfa10634dc4a27" providerId="LiveId" clId="{9DAC1287-6E62-4B10-B55E-DFC83D1AFBCF}" dt="2022-11-07T07:11:24.359" v="1243" actId="1076"/>
          <ac:spMkLst>
            <pc:docMk/>
            <pc:sldMk cId="2222723197" sldId="347"/>
            <ac:spMk id="37" creationId="{DA4D4D94-D709-A743-C8A5-A82077E20303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38" creationId="{3243D4F7-B125-7E07-EF5D-EC51A721611A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39" creationId="{3AFBE4C2-A646-72A1-FFDB-21C535C64126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39" creationId="{C1D76ED1-967B-990D-5E4E-7852FF0416FD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40" creationId="{90E0A272-FC62-1A58-0A3E-DF573DD90801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0" creationId="{951873BD-2C4C-4FB2-4819-F18C5F7731D0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41" creationId="{5DFE45CA-ECFA-E453-12DC-E3B8714E6C32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1" creationId="{9504950D-8C84-48F9-F73E-0887850E963C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2" creationId="{1370B36A-9BD7-C429-3EB0-D2B8CC50CF39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42" creationId="{DDDC1775-19D4-067A-B7B0-72F6DC01BB57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3" creationId="{99CE346C-AA70-2076-15FD-CD2A4E69A0EF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4" creationId="{78F6F438-2681-F85C-444D-55B347D5602B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5" creationId="{F89B41F5-F9FC-BDFB-BFF2-55942C4A77DA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6" creationId="{68ABF7FF-79C2-EE9A-3918-E35BF3312A9C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47" creationId="{52687C4A-90BC-816D-7F1D-17DFBF629C0A}"/>
          </ac:spMkLst>
        </pc:spChg>
        <pc:spChg chg="add del mod">
          <ac:chgData name="Alway Thinking" userId="18cfa10634dc4a27" providerId="LiveId" clId="{9DAC1287-6E62-4B10-B55E-DFC83D1AFBCF}" dt="2022-11-06T08:31:39.358" v="906" actId="21"/>
          <ac:spMkLst>
            <pc:docMk/>
            <pc:sldMk cId="2222723197" sldId="347"/>
            <ac:spMk id="48" creationId="{38141D84-C7BF-95B4-33D9-AFA707EB9EF5}"/>
          </ac:spMkLst>
        </pc:spChg>
        <pc:spChg chg="add del mod">
          <ac:chgData name="Alway Thinking" userId="18cfa10634dc4a27" providerId="LiveId" clId="{9DAC1287-6E62-4B10-B55E-DFC83D1AFBCF}" dt="2022-11-07T13:17:32.867" v="1710" actId="21"/>
          <ac:spMkLst>
            <pc:docMk/>
            <pc:sldMk cId="2222723197" sldId="347"/>
            <ac:spMk id="49" creationId="{F021B99A-EF14-8268-F880-4F4F9971904D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50" creationId="{E70257B6-2E8C-8151-AF95-042C2C06E03E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51" creationId="{3385C461-CD66-E540-DC77-9CE67565AA9A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53" creationId="{BE74D435-CEEE-C18C-4EEB-62DCBEBDEAF4}"/>
          </ac:spMkLst>
        </pc:spChg>
        <pc:spChg chg="add del mod">
          <ac:chgData name="Alway Thinking" userId="18cfa10634dc4a27" providerId="LiveId" clId="{9DAC1287-6E62-4B10-B55E-DFC83D1AFBCF}" dt="2022-11-06T08:31:41.101" v="908" actId="21"/>
          <ac:spMkLst>
            <pc:docMk/>
            <pc:sldMk cId="2222723197" sldId="347"/>
            <ac:spMk id="54" creationId="{AACA6B75-C851-6FC8-99BD-539936553A42}"/>
          </ac:spMkLst>
        </pc:spChg>
        <pc:spChg chg="del">
          <ac:chgData name="Alway Thinking" userId="18cfa10634dc4a27" providerId="LiveId" clId="{9DAC1287-6E62-4B10-B55E-DFC83D1AFBCF}" dt="2022-11-06T07:19:50.093" v="162" actId="478"/>
          <ac:spMkLst>
            <pc:docMk/>
            <pc:sldMk cId="2222723197" sldId="347"/>
            <ac:spMk id="54" creationId="{C977391B-39B2-4567-5ADB-1877B39960FE}"/>
          </ac:spMkLst>
        </pc:spChg>
        <pc:spChg chg="add mod">
          <ac:chgData name="Alway Thinking" userId="18cfa10634dc4a27" providerId="LiveId" clId="{9DAC1287-6E62-4B10-B55E-DFC83D1AFBCF}" dt="2022-11-06T08:31:39.732" v="907"/>
          <ac:spMkLst>
            <pc:docMk/>
            <pc:sldMk cId="2222723197" sldId="347"/>
            <ac:spMk id="55" creationId="{1B6908E9-40E1-8FD2-30DD-A510810CFB2C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55" creationId="{7B6E0C85-9A7E-9FAB-68A7-58095E524C01}"/>
          </ac:spMkLst>
        </pc:spChg>
        <pc:spChg chg="add mod">
          <ac:chgData name="Alway Thinking" userId="18cfa10634dc4a27" providerId="LiveId" clId="{9DAC1287-6E62-4B10-B55E-DFC83D1AFBCF}" dt="2022-11-07T07:11:19.873" v="1242" actId="1076"/>
          <ac:spMkLst>
            <pc:docMk/>
            <pc:sldMk cId="2222723197" sldId="347"/>
            <ac:spMk id="56" creationId="{632F2B47-F5F5-BA30-C8EE-DD371917D2BB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57" creationId="{8E35F449-4B41-1771-19D2-759638D6EA42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58" creationId="{C6D594D5-7740-506E-C0DF-BACABD988B80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59" creationId="{453393C9-2914-8C0B-93A8-A9198297AD22}"/>
          </ac:spMkLst>
        </pc:spChg>
        <pc:spChg chg="del">
          <ac:chgData name="Alway Thinking" userId="18cfa10634dc4a27" providerId="LiveId" clId="{9DAC1287-6E62-4B10-B55E-DFC83D1AFBCF}" dt="2022-11-06T07:19:05.507" v="126" actId="478"/>
          <ac:spMkLst>
            <pc:docMk/>
            <pc:sldMk cId="2222723197" sldId="347"/>
            <ac:spMk id="60" creationId="{A86219DB-AE59-F76A-C475-45548F5432E5}"/>
          </ac:spMkLst>
        </pc:spChg>
        <pc:spChg chg="del">
          <ac:chgData name="Alway Thinking" userId="18cfa10634dc4a27" providerId="LiveId" clId="{9DAC1287-6E62-4B10-B55E-DFC83D1AFBCF}" dt="2022-11-06T07:19:50.093" v="162" actId="478"/>
          <ac:spMkLst>
            <pc:docMk/>
            <pc:sldMk cId="2222723197" sldId="347"/>
            <ac:spMk id="61" creationId="{14CA6046-517E-8CDC-DC68-3EF196CE253F}"/>
          </ac:spMkLst>
        </pc:spChg>
        <pc:spChg chg="del">
          <ac:chgData name="Alway Thinking" userId="18cfa10634dc4a27" providerId="LiveId" clId="{9DAC1287-6E62-4B10-B55E-DFC83D1AFBCF}" dt="2022-11-06T07:19:50.093" v="162" actId="478"/>
          <ac:spMkLst>
            <pc:docMk/>
            <pc:sldMk cId="2222723197" sldId="347"/>
            <ac:spMk id="62" creationId="{CE350F3C-44B9-5B78-97EE-50CA0945FAA9}"/>
          </ac:spMkLst>
        </pc:spChg>
        <pc:spChg chg="del">
          <ac:chgData name="Alway Thinking" userId="18cfa10634dc4a27" providerId="LiveId" clId="{9DAC1287-6E62-4B10-B55E-DFC83D1AFBCF}" dt="2022-11-06T07:19:50.093" v="162" actId="478"/>
          <ac:spMkLst>
            <pc:docMk/>
            <pc:sldMk cId="2222723197" sldId="347"/>
            <ac:spMk id="63" creationId="{1F07F9F1-D2E3-9E15-4774-DF654A6731E3}"/>
          </ac:spMkLst>
        </pc:spChg>
        <pc:spChg chg="del">
          <ac:chgData name="Alway Thinking" userId="18cfa10634dc4a27" providerId="LiveId" clId="{9DAC1287-6E62-4B10-B55E-DFC83D1AFBCF}" dt="2022-11-06T07:19:50.093" v="162" actId="478"/>
          <ac:spMkLst>
            <pc:docMk/>
            <pc:sldMk cId="2222723197" sldId="347"/>
            <ac:spMk id="64" creationId="{9BC45870-325E-8B00-4735-587E2D75E14B}"/>
          </ac:spMkLst>
        </pc:spChg>
        <pc:spChg chg="del">
          <ac:chgData name="Alway Thinking" userId="18cfa10634dc4a27" providerId="LiveId" clId="{9DAC1287-6E62-4B10-B55E-DFC83D1AFBCF}" dt="2022-11-06T07:19:51.286" v="163" actId="478"/>
          <ac:spMkLst>
            <pc:docMk/>
            <pc:sldMk cId="2222723197" sldId="347"/>
            <ac:spMk id="65" creationId="{18FF1A5C-BD0D-B6C7-6F2C-3F3CA6A5D13D}"/>
          </ac:spMkLst>
        </pc:spChg>
        <pc:spChg chg="mod">
          <ac:chgData name="Alway Thinking" userId="18cfa10634dc4a27" providerId="LiveId" clId="{9DAC1287-6E62-4B10-B55E-DFC83D1AFBCF}" dt="2022-11-06T07:37:28.046" v="220" actId="1076"/>
          <ac:spMkLst>
            <pc:docMk/>
            <pc:sldMk cId="2222723197" sldId="347"/>
            <ac:spMk id="66" creationId="{A1ECD35E-AF74-1AC9-15CE-7E7B3A429751}"/>
          </ac:spMkLst>
        </pc:spChg>
        <pc:spChg chg="mod">
          <ac:chgData name="Alway Thinking" userId="18cfa10634dc4a27" providerId="LiveId" clId="{9DAC1287-6E62-4B10-B55E-DFC83D1AFBCF}" dt="2022-11-06T07:37:28.046" v="220" actId="1076"/>
          <ac:spMkLst>
            <pc:docMk/>
            <pc:sldMk cId="2222723197" sldId="347"/>
            <ac:spMk id="67" creationId="{EF721698-4859-0C28-8ABE-DFB77809224B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68" creationId="{7A6CD1C5-44F3-A141-B8F9-4024DE9D2198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69" creationId="{B1D9F72C-CB92-1FD2-AF3E-58DC4EE13CCF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70" creationId="{4D98C88F-319A-480C-C42E-F215F77570DC}"/>
          </ac:spMkLst>
        </pc:spChg>
        <pc:spChg chg="add mod">
          <ac:chgData name="Alway Thinking" userId="18cfa10634dc4a27" providerId="LiveId" clId="{9DAC1287-6E62-4B10-B55E-DFC83D1AFBCF}" dt="2022-11-06T08:30:13.992" v="701" actId="1076"/>
          <ac:spMkLst>
            <pc:docMk/>
            <pc:sldMk cId="2222723197" sldId="347"/>
            <ac:spMk id="72" creationId="{95C915CF-E011-7B9E-EC5A-485453791714}"/>
          </ac:spMkLst>
        </pc:spChg>
        <pc:spChg chg="add mod">
          <ac:chgData name="Alway Thinking" userId="18cfa10634dc4a27" providerId="LiveId" clId="{9DAC1287-6E62-4B10-B55E-DFC83D1AFBCF}" dt="2022-11-06T07:39:11.108" v="287"/>
          <ac:spMkLst>
            <pc:docMk/>
            <pc:sldMk cId="2222723197" sldId="347"/>
            <ac:spMk id="73" creationId="{A1305A08-7ED1-F866-659E-CDC9DDB832EE}"/>
          </ac:spMkLst>
        </pc:spChg>
        <pc:spChg chg="add mod">
          <ac:chgData name="Alway Thinking" userId="18cfa10634dc4a27" providerId="LiveId" clId="{9DAC1287-6E62-4B10-B55E-DFC83D1AFBCF}" dt="2022-11-08T22:23:16.849" v="2757" actId="6549"/>
          <ac:spMkLst>
            <pc:docMk/>
            <pc:sldMk cId="2222723197" sldId="347"/>
            <ac:spMk id="74" creationId="{6AEBFD8F-4251-5F86-C4E9-C16D4C31F6D2}"/>
          </ac:spMkLst>
        </pc:spChg>
        <pc:grpChg chg="del">
          <ac:chgData name="Alway Thinking" userId="18cfa10634dc4a27" providerId="LiveId" clId="{9DAC1287-6E62-4B10-B55E-DFC83D1AFBCF}" dt="2022-11-06T07:19:50.093" v="162" actId="478"/>
          <ac:grpSpMkLst>
            <pc:docMk/>
            <pc:sldMk cId="2222723197" sldId="347"/>
            <ac:grpSpMk id="8" creationId="{40A8D2ED-3580-54BF-FE9B-961854B5D882}"/>
          </ac:grpSpMkLst>
        </pc:grpChg>
        <pc:grpChg chg="del">
          <ac:chgData name="Alway Thinking" userId="18cfa10634dc4a27" providerId="LiveId" clId="{9DAC1287-6E62-4B10-B55E-DFC83D1AFBCF}" dt="2022-11-06T07:19:50.093" v="162" actId="478"/>
          <ac:grpSpMkLst>
            <pc:docMk/>
            <pc:sldMk cId="2222723197" sldId="347"/>
            <ac:grpSpMk id="14" creationId="{95B36CB4-E487-FF99-80C6-075085EFEFAE}"/>
          </ac:grpSpMkLst>
        </pc:grpChg>
        <pc:grpChg chg="del">
          <ac:chgData name="Alway Thinking" userId="18cfa10634dc4a27" providerId="LiveId" clId="{9DAC1287-6E62-4B10-B55E-DFC83D1AFBCF}" dt="2022-11-06T07:19:50.093" v="162" actId="478"/>
          <ac:grpSpMkLst>
            <pc:docMk/>
            <pc:sldMk cId="2222723197" sldId="347"/>
            <ac:grpSpMk id="21" creationId="{B79BA2C3-771F-16BE-655F-2AFABE315EED}"/>
          </ac:grpSpMkLst>
        </pc:grpChg>
        <pc:grpChg chg="del">
          <ac:chgData name="Alway Thinking" userId="18cfa10634dc4a27" providerId="LiveId" clId="{9DAC1287-6E62-4B10-B55E-DFC83D1AFBCF}" dt="2022-11-06T07:19:50.093" v="162" actId="478"/>
          <ac:grpSpMkLst>
            <pc:docMk/>
            <pc:sldMk cId="2222723197" sldId="347"/>
            <ac:grpSpMk id="45" creationId="{21AB605A-73C3-B1E1-DCBC-9584A3FD1365}"/>
          </ac:grpSpMkLst>
        </pc:grpChg>
        <pc:grpChg chg="del">
          <ac:chgData name="Alway Thinking" userId="18cfa10634dc4a27" providerId="LiveId" clId="{9DAC1287-6E62-4B10-B55E-DFC83D1AFBCF}" dt="2022-11-06T07:19:50.093" v="162" actId="478"/>
          <ac:grpSpMkLst>
            <pc:docMk/>
            <pc:sldMk cId="2222723197" sldId="347"/>
            <ac:grpSpMk id="46" creationId="{C25A0683-E68D-423E-8B77-E2B019610B42}"/>
          </ac:grpSpMkLst>
        </pc:grpChg>
        <pc:grpChg chg="add mod">
          <ac:chgData name="Alway Thinking" userId="18cfa10634dc4a27" providerId="LiveId" clId="{9DAC1287-6E62-4B10-B55E-DFC83D1AFBCF}" dt="2022-11-06T08:30:13.992" v="701" actId="1076"/>
          <ac:grpSpMkLst>
            <pc:docMk/>
            <pc:sldMk cId="2222723197" sldId="347"/>
            <ac:grpSpMk id="52" creationId="{EF454FFC-B132-E823-3424-8B52F794526E}"/>
          </ac:grpSpMkLst>
        </pc:grpChg>
        <pc:grpChg chg="add del mod">
          <ac:chgData name="Alway Thinking" userId="18cfa10634dc4a27" providerId="LiveId" clId="{9DAC1287-6E62-4B10-B55E-DFC83D1AFBCF}" dt="2022-11-06T07:37:38.426" v="223" actId="478"/>
          <ac:grpSpMkLst>
            <pc:docMk/>
            <pc:sldMk cId="2222723197" sldId="347"/>
            <ac:grpSpMk id="53" creationId="{5019EA11-2839-9D47-EAF2-7A6536EB582C}"/>
          </ac:grpSpMkLst>
        </pc:grpChg>
        <pc:grpChg chg="add mod">
          <ac:chgData name="Alway Thinking" userId="18cfa10634dc4a27" providerId="LiveId" clId="{9DAC1287-6E62-4B10-B55E-DFC83D1AFBCF}" dt="2022-11-06T08:30:13.992" v="701" actId="1076"/>
          <ac:grpSpMkLst>
            <pc:docMk/>
            <pc:sldMk cId="2222723197" sldId="347"/>
            <ac:grpSpMk id="71" creationId="{44593C35-C19A-49BB-6265-2F7199AE3815}"/>
          </ac:grpSpMkLst>
        </pc:grpChg>
        <pc:graphicFrameChg chg="mod modGraphic">
          <ac:chgData name="Alway Thinking" userId="18cfa10634dc4a27" providerId="LiveId" clId="{9DAC1287-6E62-4B10-B55E-DFC83D1AFBCF}" dt="2022-11-06T08:29:50.717" v="696" actId="404"/>
          <ac:graphicFrameMkLst>
            <pc:docMk/>
            <pc:sldMk cId="2222723197" sldId="347"/>
            <ac:graphicFrameMk id="10" creationId="{E8583C43-6458-7D08-F431-2B3943D96670}"/>
          </ac:graphicFrameMkLst>
        </pc:graphicFrameChg>
        <pc:graphicFrameChg chg="del">
          <ac:chgData name="Alway Thinking" userId="18cfa10634dc4a27" providerId="LiveId" clId="{9DAC1287-6E62-4B10-B55E-DFC83D1AFBCF}" dt="2022-11-06T07:19:05.507" v="126" actId="478"/>
          <ac:graphicFrameMkLst>
            <pc:docMk/>
            <pc:sldMk cId="2222723197" sldId="347"/>
            <ac:graphicFrameMk id="38" creationId="{B3E6629E-880D-B454-AED3-11E4F9E6860B}"/>
          </ac:graphicFrameMkLst>
        </pc:graphicFrameChg>
        <pc:graphicFrameChg chg="del">
          <ac:chgData name="Alway Thinking" userId="18cfa10634dc4a27" providerId="LiveId" clId="{9DAC1287-6E62-4B10-B55E-DFC83D1AFBCF}" dt="2022-11-06T07:19:05.507" v="126" actId="478"/>
          <ac:graphicFrameMkLst>
            <pc:docMk/>
            <pc:sldMk cId="2222723197" sldId="347"/>
            <ac:graphicFrameMk id="56" creationId="{35C54CB1-A023-3C6B-4290-B3BEE29CB4DB}"/>
          </ac:graphicFrameMkLst>
        </pc:graphicFrameChg>
        <pc:picChg chg="add mod">
          <ac:chgData name="Alway Thinking" userId="18cfa10634dc4a27" providerId="LiveId" clId="{9DAC1287-6E62-4B10-B55E-DFC83D1AFBCF}" dt="2022-11-06T08:30:13.992" v="701" actId="1076"/>
          <ac:picMkLst>
            <pc:docMk/>
            <pc:sldMk cId="2222723197" sldId="347"/>
            <ac:picMk id="12" creationId="{B6B6D96D-AF34-69AB-9419-67D568CF7F80}"/>
          </ac:picMkLst>
        </pc:picChg>
        <pc:picChg chg="add mod">
          <ac:chgData name="Alway Thinking" userId="18cfa10634dc4a27" providerId="LiveId" clId="{9DAC1287-6E62-4B10-B55E-DFC83D1AFBCF}" dt="2022-11-08T22:29:40.612" v="2782" actId="1076"/>
          <ac:picMkLst>
            <pc:docMk/>
            <pc:sldMk cId="2222723197" sldId="347"/>
            <ac:picMk id="17" creationId="{3DEE9936-F3B4-375B-D155-F6AE5ACF8BD8}"/>
          </ac:picMkLst>
        </pc:picChg>
        <pc:picChg chg="del mod">
          <ac:chgData name="Alway Thinking" userId="18cfa10634dc4a27" providerId="LiveId" clId="{9DAC1287-6E62-4B10-B55E-DFC83D1AFBCF}" dt="2022-11-06T08:32:17.647" v="1024" actId="478"/>
          <ac:picMkLst>
            <pc:docMk/>
            <pc:sldMk cId="2222723197" sldId="347"/>
            <ac:picMk id="33" creationId="{610FF86C-67A8-FFB2-70F7-FD9C5A2F3C90}"/>
          </ac:picMkLst>
        </pc:picChg>
        <pc:cxnChg chg="del">
          <ac:chgData name="Alway Thinking" userId="18cfa10634dc4a27" providerId="LiveId" clId="{9DAC1287-6E62-4B10-B55E-DFC83D1AFBCF}" dt="2022-11-06T07:19:50.093" v="162" actId="478"/>
          <ac:cxnSpMkLst>
            <pc:docMk/>
            <pc:sldMk cId="2222723197" sldId="347"/>
            <ac:cxnSpMk id="31" creationId="{2CBEF089-52C3-1094-2CFC-24D8FBDC142C}"/>
          </ac:cxnSpMkLst>
        </pc:cxnChg>
        <pc:cxnChg chg="del">
          <ac:chgData name="Alway Thinking" userId="18cfa10634dc4a27" providerId="LiveId" clId="{9DAC1287-6E62-4B10-B55E-DFC83D1AFBCF}" dt="2022-11-06T07:19:50.093" v="162" actId="478"/>
          <ac:cxnSpMkLst>
            <pc:docMk/>
            <pc:sldMk cId="2222723197" sldId="347"/>
            <ac:cxnSpMk id="49" creationId="{1FCD4922-67EA-7689-F1D6-83EE457FC765}"/>
          </ac:cxnSpMkLst>
        </pc:cxnChg>
      </pc:sldChg>
      <pc:sldChg chg="addSp delSp modSp add mod ord modTransition delAnim modAnim">
        <pc:chgData name="Alway Thinking" userId="18cfa10634dc4a27" providerId="LiveId" clId="{9DAC1287-6E62-4B10-B55E-DFC83D1AFBCF}" dt="2022-11-08T22:14:02.542" v="2659" actId="1076"/>
        <pc:sldMkLst>
          <pc:docMk/>
          <pc:sldMk cId="2877748228" sldId="348"/>
        </pc:sldMkLst>
        <pc:spChg chg="mod">
          <ac:chgData name="Alway Thinking" userId="18cfa10634dc4a27" providerId="LiveId" clId="{9DAC1287-6E62-4B10-B55E-DFC83D1AFBCF}" dt="2022-11-07T12:35:27.794" v="1398" actId="1076"/>
          <ac:spMkLst>
            <pc:docMk/>
            <pc:sldMk cId="2877748228" sldId="348"/>
            <ac:spMk id="9" creationId="{D28DEACF-5A42-FA46-7D7F-62558A25A53D}"/>
          </ac:spMkLst>
        </pc:spChg>
        <pc:spChg chg="mod">
          <ac:chgData name="Alway Thinking" userId="18cfa10634dc4a27" providerId="LiveId" clId="{9DAC1287-6E62-4B10-B55E-DFC83D1AFBCF}" dt="2022-11-07T12:35:27.794" v="1398" actId="1076"/>
          <ac:spMkLst>
            <pc:docMk/>
            <pc:sldMk cId="2877748228" sldId="348"/>
            <ac:spMk id="11" creationId="{D34DB558-439D-AD78-0673-BAD0DFB94BC7}"/>
          </ac:spMkLst>
        </pc:spChg>
        <pc:spChg chg="mod">
          <ac:chgData name="Alway Thinking" userId="18cfa10634dc4a27" providerId="LiveId" clId="{9DAC1287-6E62-4B10-B55E-DFC83D1AFBCF}" dt="2022-11-07T12:35:27.794" v="1398" actId="1076"/>
          <ac:spMkLst>
            <pc:docMk/>
            <pc:sldMk cId="2877748228" sldId="348"/>
            <ac:spMk id="12" creationId="{16923A06-3D5E-3311-A3B7-AB57785EECCB}"/>
          </ac:spMkLst>
        </pc:spChg>
        <pc:spChg chg="mod">
          <ac:chgData name="Alway Thinking" userId="18cfa10634dc4a27" providerId="LiveId" clId="{9DAC1287-6E62-4B10-B55E-DFC83D1AFBCF}" dt="2022-11-07T12:52:55.026" v="1610" actId="1076"/>
          <ac:spMkLst>
            <pc:docMk/>
            <pc:sldMk cId="2877748228" sldId="348"/>
            <ac:spMk id="16" creationId="{742203B6-CAE4-4FB6-10E1-3B8702016566}"/>
          </ac:spMkLst>
        </pc:spChg>
        <pc:spChg chg="mod">
          <ac:chgData name="Alway Thinking" userId="18cfa10634dc4a27" providerId="LiveId" clId="{9DAC1287-6E62-4B10-B55E-DFC83D1AFBCF}" dt="2022-11-07T12:52:55.026" v="1610" actId="1076"/>
          <ac:spMkLst>
            <pc:docMk/>
            <pc:sldMk cId="2877748228" sldId="348"/>
            <ac:spMk id="17" creationId="{8B9CEB1D-922B-25F8-217C-9EE9E9479AD7}"/>
          </ac:spMkLst>
        </pc:spChg>
        <pc:spChg chg="add mod">
          <ac:chgData name="Alway Thinking" userId="18cfa10634dc4a27" providerId="LiveId" clId="{9DAC1287-6E62-4B10-B55E-DFC83D1AFBCF}" dt="2022-11-08T22:13:46.086" v="2650" actId="404"/>
          <ac:spMkLst>
            <pc:docMk/>
            <pc:sldMk cId="2877748228" sldId="348"/>
            <ac:spMk id="18" creationId="{C42C8AA3-B0F7-AED0-4D96-BDEC97E12F67}"/>
          </ac:spMkLst>
        </pc:spChg>
        <pc:spChg chg="add mod">
          <ac:chgData name="Alway Thinking" userId="18cfa10634dc4a27" providerId="LiveId" clId="{9DAC1287-6E62-4B10-B55E-DFC83D1AFBCF}" dt="2022-11-08T22:13:46.086" v="2650" actId="404"/>
          <ac:spMkLst>
            <pc:docMk/>
            <pc:sldMk cId="2877748228" sldId="348"/>
            <ac:spMk id="21" creationId="{E400A595-21E5-79FB-8E32-F046C539E2AE}"/>
          </ac:spMkLst>
        </pc:spChg>
        <pc:spChg chg="add del mod">
          <ac:chgData name="Alway Thinking" userId="18cfa10634dc4a27" providerId="LiveId" clId="{9DAC1287-6E62-4B10-B55E-DFC83D1AFBCF}" dt="2022-11-07T12:37:53.809" v="1445" actId="21"/>
          <ac:spMkLst>
            <pc:docMk/>
            <pc:sldMk cId="2877748228" sldId="348"/>
            <ac:spMk id="22" creationId="{A517D6E8-B84D-81F7-90E2-02AABEBF14D3}"/>
          </ac:spMkLst>
        </pc:spChg>
        <pc:spChg chg="add mod">
          <ac:chgData name="Alway Thinking" userId="18cfa10634dc4a27" providerId="LiveId" clId="{9DAC1287-6E62-4B10-B55E-DFC83D1AFBCF}" dt="2022-11-08T22:14:02.542" v="2659" actId="1076"/>
          <ac:spMkLst>
            <pc:docMk/>
            <pc:sldMk cId="2877748228" sldId="348"/>
            <ac:spMk id="23" creationId="{F4C6D4F5-FCA7-0DA2-0F75-E936E0C8287C}"/>
          </ac:spMkLst>
        </pc:spChg>
        <pc:spChg chg="add mod">
          <ac:chgData name="Alway Thinking" userId="18cfa10634dc4a27" providerId="LiveId" clId="{9DAC1287-6E62-4B10-B55E-DFC83D1AFBCF}" dt="2022-11-08T22:14:02.542" v="2659" actId="1076"/>
          <ac:spMkLst>
            <pc:docMk/>
            <pc:sldMk cId="2877748228" sldId="348"/>
            <ac:spMk id="28" creationId="{E67BCBD8-1D81-38AE-A628-F5A14E95FB7A}"/>
          </ac:spMkLst>
        </pc:spChg>
        <pc:spChg chg="add mod">
          <ac:chgData name="Alway Thinking" userId="18cfa10634dc4a27" providerId="LiveId" clId="{9DAC1287-6E62-4B10-B55E-DFC83D1AFBCF}" dt="2022-11-08T22:13:58.277" v="2658" actId="1076"/>
          <ac:spMkLst>
            <pc:docMk/>
            <pc:sldMk cId="2877748228" sldId="348"/>
            <ac:spMk id="29" creationId="{4BF58BF3-590D-CD5B-EE7F-C92C9972CC27}"/>
          </ac:spMkLst>
        </pc:spChg>
        <pc:spChg chg="del">
          <ac:chgData name="Alway Thinking" userId="18cfa10634dc4a27" providerId="LiveId" clId="{9DAC1287-6E62-4B10-B55E-DFC83D1AFBCF}" dt="2022-11-07T12:37:19.372" v="1432" actId="478"/>
          <ac:spMkLst>
            <pc:docMk/>
            <pc:sldMk cId="2877748228" sldId="348"/>
            <ac:spMk id="31" creationId="{754BDC76-E583-A654-EBB3-214D730823BC}"/>
          </ac:spMkLst>
        </pc:spChg>
        <pc:spChg chg="del">
          <ac:chgData name="Alway Thinking" userId="18cfa10634dc4a27" providerId="LiveId" clId="{9DAC1287-6E62-4B10-B55E-DFC83D1AFBCF}" dt="2022-11-07T12:37:19.372" v="1432" actId="478"/>
          <ac:spMkLst>
            <pc:docMk/>
            <pc:sldMk cId="2877748228" sldId="348"/>
            <ac:spMk id="32" creationId="{E25F422F-BB46-7F01-E380-820B1A077D79}"/>
          </ac:spMkLst>
        </pc:spChg>
        <pc:spChg chg="del">
          <ac:chgData name="Alway Thinking" userId="18cfa10634dc4a27" providerId="LiveId" clId="{9DAC1287-6E62-4B10-B55E-DFC83D1AFBCF}" dt="2022-11-07T12:37:19.372" v="1432" actId="478"/>
          <ac:spMkLst>
            <pc:docMk/>
            <pc:sldMk cId="2877748228" sldId="348"/>
            <ac:spMk id="35" creationId="{5A2F1283-745D-17AD-2463-F23AFDB13E00}"/>
          </ac:spMkLst>
        </pc:spChg>
        <pc:spChg chg="del">
          <ac:chgData name="Alway Thinking" userId="18cfa10634dc4a27" providerId="LiveId" clId="{9DAC1287-6E62-4B10-B55E-DFC83D1AFBCF}" dt="2022-11-07T12:37:19.372" v="1432" actId="478"/>
          <ac:spMkLst>
            <pc:docMk/>
            <pc:sldMk cId="2877748228" sldId="348"/>
            <ac:spMk id="36" creationId="{454CD8C6-4E98-3DD3-62BD-F60271DAA418}"/>
          </ac:spMkLst>
        </pc:spChg>
        <pc:spChg chg="del">
          <ac:chgData name="Alway Thinking" userId="18cfa10634dc4a27" providerId="LiveId" clId="{9DAC1287-6E62-4B10-B55E-DFC83D1AFBCF}" dt="2022-11-07T12:37:19.372" v="1432" actId="478"/>
          <ac:spMkLst>
            <pc:docMk/>
            <pc:sldMk cId="2877748228" sldId="348"/>
            <ac:spMk id="37" creationId="{DA4D4D94-D709-A743-C8A5-A82077E20303}"/>
          </ac:spMkLst>
        </pc:spChg>
        <pc:graphicFrameChg chg="mod modGraphic">
          <ac:chgData name="Alway Thinking" userId="18cfa10634dc4a27" providerId="LiveId" clId="{9DAC1287-6E62-4B10-B55E-DFC83D1AFBCF}" dt="2022-11-07T12:52:46.331" v="1609" actId="1076"/>
          <ac:graphicFrameMkLst>
            <pc:docMk/>
            <pc:sldMk cId="2877748228" sldId="348"/>
            <ac:graphicFrameMk id="10" creationId="{E8583C43-6458-7D08-F431-2B3943D96670}"/>
          </ac:graphicFrameMkLst>
        </pc:graphicFrameChg>
        <pc:picChg chg="add mod">
          <ac:chgData name="Alway Thinking" userId="18cfa10634dc4a27" providerId="LiveId" clId="{9DAC1287-6E62-4B10-B55E-DFC83D1AFBCF}" dt="2022-11-07T06:52:51.840" v="1072" actId="14100"/>
          <ac:picMkLst>
            <pc:docMk/>
            <pc:sldMk cId="2877748228" sldId="348"/>
            <ac:picMk id="13" creationId="{4DE9C7A5-85C1-BB8B-A233-3A9727004CF9}"/>
          </ac:picMkLst>
        </pc:picChg>
        <pc:picChg chg="del">
          <ac:chgData name="Alway Thinking" userId="18cfa10634dc4a27" providerId="LiveId" clId="{9DAC1287-6E62-4B10-B55E-DFC83D1AFBCF}" dt="2022-11-07T06:52:42.355" v="1069" actId="478"/>
          <ac:picMkLst>
            <pc:docMk/>
            <pc:sldMk cId="2877748228" sldId="348"/>
            <ac:picMk id="18" creationId="{9E5BE03F-7854-3023-9587-1C1E4D0B2947}"/>
          </ac:picMkLst>
        </pc:picChg>
      </pc:sldChg>
      <pc:sldChg chg="addSp delSp modSp add mod ord delAnim modAnim">
        <pc:chgData name="Alway Thinking" userId="18cfa10634dc4a27" providerId="LiveId" clId="{9DAC1287-6E62-4B10-B55E-DFC83D1AFBCF}" dt="2022-11-08T22:19:08.068" v="2701"/>
        <pc:sldMkLst>
          <pc:docMk/>
          <pc:sldMk cId="756974171" sldId="349"/>
        </pc:sldMkLst>
        <pc:spChg chg="mod">
          <ac:chgData name="Alway Thinking" userId="18cfa10634dc4a27" providerId="LiveId" clId="{9DAC1287-6E62-4B10-B55E-DFC83D1AFBCF}" dt="2022-11-08T22:14:44.925" v="2669" actId="1076"/>
          <ac:spMkLst>
            <pc:docMk/>
            <pc:sldMk cId="756974171" sldId="349"/>
            <ac:spMk id="2" creationId="{8B82C0C3-BB9E-4BED-CFC7-B69D7D8CF901}"/>
          </ac:spMkLst>
        </pc:spChg>
        <pc:spChg chg="mod">
          <ac:chgData name="Alway Thinking" userId="18cfa10634dc4a27" providerId="LiveId" clId="{9DAC1287-6E62-4B10-B55E-DFC83D1AFBCF}" dt="2022-11-07T13:06:23.842" v="1651" actId="1076"/>
          <ac:spMkLst>
            <pc:docMk/>
            <pc:sldMk cId="756974171" sldId="349"/>
            <ac:spMk id="4" creationId="{76E0EBDC-2F67-D247-55A9-1A96EB6F0977}"/>
          </ac:spMkLst>
        </pc:spChg>
        <pc:spChg chg="mod">
          <ac:chgData name="Alway Thinking" userId="18cfa10634dc4a27" providerId="LiveId" clId="{9DAC1287-6E62-4B10-B55E-DFC83D1AFBCF}" dt="2022-11-07T13:06:22.154" v="1650" actId="14100"/>
          <ac:spMkLst>
            <pc:docMk/>
            <pc:sldMk cId="756974171" sldId="349"/>
            <ac:spMk id="5" creationId="{3FB9F3A3-6335-2B69-35CA-4B06060934D8}"/>
          </ac:spMkLst>
        </pc:spChg>
        <pc:spChg chg="add del mod">
          <ac:chgData name="Alway Thinking" userId="18cfa10634dc4a27" providerId="LiveId" clId="{9DAC1287-6E62-4B10-B55E-DFC83D1AFBCF}" dt="2022-11-08T22:15:04.525" v="2670" actId="21"/>
          <ac:spMkLst>
            <pc:docMk/>
            <pc:sldMk cId="756974171" sldId="349"/>
            <ac:spMk id="7" creationId="{392357FE-C38D-6CE9-35E7-D69357A156CC}"/>
          </ac:spMkLst>
        </pc:spChg>
        <pc:spChg chg="mod">
          <ac:chgData name="Alway Thinking" userId="18cfa10634dc4a27" providerId="LiveId" clId="{9DAC1287-6E62-4B10-B55E-DFC83D1AFBCF}" dt="2022-11-08T22:14:44.925" v="2669" actId="1076"/>
          <ac:spMkLst>
            <pc:docMk/>
            <pc:sldMk cId="756974171" sldId="349"/>
            <ac:spMk id="8" creationId="{6BCAE896-4BFB-0160-5924-F9AA33E7271E}"/>
          </ac:spMkLst>
        </pc:spChg>
        <pc:spChg chg="add mod">
          <ac:chgData name="Alway Thinking" userId="18cfa10634dc4a27" providerId="LiveId" clId="{9DAC1287-6E62-4B10-B55E-DFC83D1AFBCF}" dt="2022-11-08T22:15:05.015" v="2671"/>
          <ac:spMkLst>
            <pc:docMk/>
            <pc:sldMk cId="756974171" sldId="349"/>
            <ac:spMk id="9" creationId="{F58CCEAA-64EB-DA2E-BF3D-CDA2461452B6}"/>
          </ac:spMkLst>
        </pc:spChg>
        <pc:spChg chg="del">
          <ac:chgData name="Alway Thinking" userId="18cfa10634dc4a27" providerId="LiveId" clId="{9DAC1287-6E62-4B10-B55E-DFC83D1AFBCF}" dt="2022-11-06T11:52:54.486" v="1037" actId="478"/>
          <ac:spMkLst>
            <pc:docMk/>
            <pc:sldMk cId="756974171" sldId="349"/>
            <ac:spMk id="11" creationId="{AB6D4552-A48D-7791-D0E2-C4AB36A7317B}"/>
          </ac:spMkLst>
        </pc:spChg>
        <pc:picChg chg="mod">
          <ac:chgData name="Alway Thinking" userId="18cfa10634dc4a27" providerId="LiveId" clId="{9DAC1287-6E62-4B10-B55E-DFC83D1AFBCF}" dt="2022-11-07T13:06:19.169" v="1649" actId="1076"/>
          <ac:picMkLst>
            <pc:docMk/>
            <pc:sldMk cId="756974171" sldId="349"/>
            <ac:picMk id="3" creationId="{23BD5A86-BEEC-A0E5-892A-B1D908025DF0}"/>
          </ac:picMkLst>
        </pc:picChg>
        <pc:picChg chg="add mod">
          <ac:chgData name="Alway Thinking" userId="18cfa10634dc4a27" providerId="LiveId" clId="{9DAC1287-6E62-4B10-B55E-DFC83D1AFBCF}" dt="2022-11-08T22:19:02.044" v="2699" actId="1076"/>
          <ac:picMkLst>
            <pc:docMk/>
            <pc:sldMk cId="756974171" sldId="349"/>
            <ac:picMk id="6" creationId="{A14AF8C8-0F05-09FF-0FAB-F80677CDB543}"/>
          </ac:picMkLst>
        </pc:picChg>
        <pc:picChg chg="add mod modCrop">
          <ac:chgData name="Alway Thinking" userId="18cfa10634dc4a27" providerId="LiveId" clId="{9DAC1287-6E62-4B10-B55E-DFC83D1AFBCF}" dt="2022-11-08T22:18:47.676" v="2693" actId="1076"/>
          <ac:picMkLst>
            <pc:docMk/>
            <pc:sldMk cId="756974171" sldId="349"/>
            <ac:picMk id="10" creationId="{8C48312A-610F-499D-823C-11298010E95A}"/>
          </ac:picMkLst>
        </pc:picChg>
        <pc:picChg chg="add mod modCrop">
          <ac:chgData name="Alway Thinking" userId="18cfa10634dc4a27" providerId="LiveId" clId="{9DAC1287-6E62-4B10-B55E-DFC83D1AFBCF}" dt="2022-11-08T22:18:57.949" v="2697" actId="14100"/>
          <ac:picMkLst>
            <pc:docMk/>
            <pc:sldMk cId="756974171" sldId="349"/>
            <ac:picMk id="11" creationId="{F3210BAD-3C07-2794-774C-F8A7234C5D1D}"/>
          </ac:picMkLst>
        </pc:picChg>
      </pc:sldChg>
      <pc:sldChg chg="add del">
        <pc:chgData name="Alway Thinking" userId="18cfa10634dc4a27" providerId="LiveId" clId="{9DAC1287-6E62-4B10-B55E-DFC83D1AFBCF}" dt="2022-11-07T12:55:21.659" v="1630" actId="47"/>
        <pc:sldMkLst>
          <pc:docMk/>
          <pc:sldMk cId="1379035054" sldId="350"/>
        </pc:sldMkLst>
      </pc:sldChg>
      <pc:sldChg chg="addSp delSp modSp add mod ord delAnim modAnim modShow">
        <pc:chgData name="Alway Thinking" userId="18cfa10634dc4a27" providerId="LiveId" clId="{9DAC1287-6E62-4B10-B55E-DFC83D1AFBCF}" dt="2022-11-07T12:55:14.714" v="1629" actId="729"/>
        <pc:sldMkLst>
          <pc:docMk/>
          <pc:sldMk cId="1229499014" sldId="351"/>
        </pc:sldMkLst>
        <pc:spChg chg="add mod">
          <ac:chgData name="Alway Thinking" userId="18cfa10634dc4a27" providerId="LiveId" clId="{9DAC1287-6E62-4B10-B55E-DFC83D1AFBCF}" dt="2022-11-07T12:37:00.546" v="1430" actId="1076"/>
          <ac:spMkLst>
            <pc:docMk/>
            <pc:sldMk cId="1229499014" sldId="351"/>
            <ac:spMk id="9" creationId="{C99BBA2A-DE65-BD77-45D3-E6341433EBD6}"/>
          </ac:spMkLst>
        </pc:spChg>
        <pc:spChg chg="del">
          <ac:chgData name="Alway Thinking" userId="18cfa10634dc4a27" providerId="LiveId" clId="{9DAC1287-6E62-4B10-B55E-DFC83D1AFBCF}" dt="2022-11-06T11:53:37.535" v="1050" actId="478"/>
          <ac:spMkLst>
            <pc:docMk/>
            <pc:sldMk cId="1229499014" sldId="351"/>
            <ac:spMk id="11" creationId="{AB6D4552-A48D-7791-D0E2-C4AB36A7317B}"/>
          </ac:spMkLst>
        </pc:spChg>
      </pc:sldChg>
      <pc:sldChg chg="addSp delSp modSp new del mod">
        <pc:chgData name="Alway Thinking" userId="18cfa10634dc4a27" providerId="LiveId" clId="{9DAC1287-6E62-4B10-B55E-DFC83D1AFBCF}" dt="2022-11-07T12:41:15.158" v="1482" actId="47"/>
        <pc:sldMkLst>
          <pc:docMk/>
          <pc:sldMk cId="3067879699" sldId="352"/>
        </pc:sldMkLst>
        <pc:spChg chg="del">
          <ac:chgData name="Alway Thinking" userId="18cfa10634dc4a27" providerId="LiveId" clId="{9DAC1287-6E62-4B10-B55E-DFC83D1AFBCF}" dt="2022-11-07T07:07:42.851" v="1086" actId="478"/>
          <ac:spMkLst>
            <pc:docMk/>
            <pc:sldMk cId="3067879699" sldId="352"/>
            <ac:spMk id="2" creationId="{EB43F980-0275-1E4A-4BDA-3C0C7A8E3597}"/>
          </ac:spMkLst>
        </pc:spChg>
        <pc:spChg chg="del">
          <ac:chgData name="Alway Thinking" userId="18cfa10634dc4a27" providerId="LiveId" clId="{9DAC1287-6E62-4B10-B55E-DFC83D1AFBCF}" dt="2022-11-07T07:07:43.541" v="1087" actId="478"/>
          <ac:spMkLst>
            <pc:docMk/>
            <pc:sldMk cId="3067879699" sldId="352"/>
            <ac:spMk id="3" creationId="{02316DF8-A57C-A8C7-F54A-0089F3981110}"/>
          </ac:spMkLst>
        </pc:spChg>
        <pc:picChg chg="add mod">
          <ac:chgData name="Alway Thinking" userId="18cfa10634dc4a27" providerId="LiveId" clId="{9DAC1287-6E62-4B10-B55E-DFC83D1AFBCF}" dt="2022-11-07T07:07:45.863" v="1089" actId="1076"/>
          <ac:picMkLst>
            <pc:docMk/>
            <pc:sldMk cId="3067879699" sldId="352"/>
            <ac:picMk id="4" creationId="{C7BA9D69-44C1-92BB-B6B6-71846C522ED2}"/>
          </ac:picMkLst>
        </pc:picChg>
      </pc:sldChg>
      <pc:sldChg chg="addSp delSp modSp add mod ord delAnim modAnim">
        <pc:chgData name="Alway Thinking" userId="18cfa10634dc4a27" providerId="LiveId" clId="{9DAC1287-6E62-4B10-B55E-DFC83D1AFBCF}" dt="2022-11-08T12:44:05.281" v="1718"/>
        <pc:sldMkLst>
          <pc:docMk/>
          <pc:sldMk cId="527164521" sldId="353"/>
        </pc:sldMkLst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2" creationId="{FBC0DDED-4D0D-3CCF-C0FF-AFC15D37605D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3" creationId="{C0A3E91C-7E72-A41A-EB67-B8FEE098825E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4" creationId="{F7DCACB8-F679-6D98-24BA-A2A3AAAB2C3F}"/>
          </ac:spMkLst>
        </pc:spChg>
        <pc:spChg chg="add del mod">
          <ac:chgData name="Alway Thinking" userId="18cfa10634dc4a27" providerId="LiveId" clId="{9DAC1287-6E62-4B10-B55E-DFC83D1AFBCF}" dt="2022-11-07T07:17:19.246" v="1344" actId="478"/>
          <ac:spMkLst>
            <pc:docMk/>
            <pc:sldMk cId="527164521" sldId="353"/>
            <ac:spMk id="5" creationId="{2F1FBAF0-29E4-F79A-B7D9-6FA767037260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8" creationId="{31E0C1ED-0ADE-4B7E-D77A-158544EB8081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9" creationId="{308C21D2-5CBF-4A58-C80E-DD0A2D1BA039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10" creationId="{A22F93B9-82CB-9397-E23D-46D4967DEEF1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15" creationId="{BB2F2F8A-FFEA-42DE-F837-D6EC454A0E95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17" creationId="{EE03A65F-4E9F-7A64-FBD4-901FF3F81FA0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18" creationId="{21548412-3593-A540-E6F9-8E4C71C54A5C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19" creationId="{C80BAEF8-07A7-CC09-7D20-9F9E47343F02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20" creationId="{2D6659A8-ED6C-0AE0-AB64-17B101CC4AA7}"/>
          </ac:spMkLst>
        </pc:spChg>
        <pc:spChg chg="add del mod">
          <ac:chgData name="Alway Thinking" userId="18cfa10634dc4a27" providerId="LiveId" clId="{9DAC1287-6E62-4B10-B55E-DFC83D1AFBCF}" dt="2022-11-07T07:13:27.893" v="1318" actId="478"/>
          <ac:spMkLst>
            <pc:docMk/>
            <pc:sldMk cId="527164521" sldId="353"/>
            <ac:spMk id="29" creationId="{9B8100E0-35FF-1FB9-A98A-797F97336481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32" creationId="{E4D0C0AC-89B6-4C90-B106-73EE36AD4A07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33" creationId="{8E4BCD56-4B38-7571-E9FC-98734EE00E1A}"/>
          </ac:spMkLst>
        </pc:spChg>
        <pc:spChg chg="add del mod">
          <ac:chgData name="Alway Thinking" userId="18cfa10634dc4a27" providerId="LiveId" clId="{9DAC1287-6E62-4B10-B55E-DFC83D1AFBCF}" dt="2022-11-07T07:17:19.246" v="1344" actId="478"/>
          <ac:spMkLst>
            <pc:docMk/>
            <pc:sldMk cId="527164521" sldId="353"/>
            <ac:spMk id="34" creationId="{7754D470-4E18-C9D4-E0FD-78288EAA25E1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36" creationId="{630DCFB3-69E7-55D2-2014-6C06233DA049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38" creationId="{260BC6BC-F6EB-EB56-F090-99833BBA3369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39" creationId="{9493EAC5-4128-7D4B-136A-88DF033CA7F6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41" creationId="{D732286A-E97B-8BC1-C73F-44145F58A0B1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43" creationId="{1E8371C6-1B25-A598-E9CF-54D6E51EE29A}"/>
          </ac:spMkLst>
        </pc:spChg>
        <pc:spChg chg="mod">
          <ac:chgData name="Alway Thinking" userId="18cfa10634dc4a27" providerId="LiveId" clId="{9DAC1287-6E62-4B10-B55E-DFC83D1AFBCF}" dt="2022-11-07T07:10:22.270" v="1235" actId="1076"/>
          <ac:spMkLst>
            <pc:docMk/>
            <pc:sldMk cId="527164521" sldId="353"/>
            <ac:spMk id="44" creationId="{688487B2-4258-9F14-9E16-A36E116FD16E}"/>
          </ac:spMkLst>
        </pc:spChg>
        <pc:spChg chg="mod">
          <ac:chgData name="Alway Thinking" userId="18cfa10634dc4a27" providerId="LiveId" clId="{9DAC1287-6E62-4B10-B55E-DFC83D1AFBCF}" dt="2022-11-07T07:10:16.838" v="1234" actId="14100"/>
          <ac:spMkLst>
            <pc:docMk/>
            <pc:sldMk cId="527164521" sldId="353"/>
            <ac:spMk id="46" creationId="{280881A5-AC45-8F4C-C07F-87C0A722670D}"/>
          </ac:spMkLst>
        </pc:spChg>
        <pc:spChg chg="mod">
          <ac:chgData name="Alway Thinking" userId="18cfa10634dc4a27" providerId="LiveId" clId="{9DAC1287-6E62-4B10-B55E-DFC83D1AFBCF}" dt="2022-11-07T07:09:55.850" v="1228" actId="2711"/>
          <ac:spMkLst>
            <pc:docMk/>
            <pc:sldMk cId="527164521" sldId="353"/>
            <ac:spMk id="47" creationId="{332F19B3-C05A-D113-9E5D-B4DBD00B87EE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1" creationId="{EBC14F90-1158-4CA4-A73F-EC3AB84C04D6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2" creationId="{3006F4AC-E259-95EF-B137-C0D36BE774A2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3" creationId="{64CD2402-F6C1-19E9-766D-118817DB8843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54" creationId="{B1436835-52E6-0CCA-A630-B73A4FEAB0F9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5" creationId="{37940FF1-AC54-1F5C-772F-F1FFD80E4052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6" creationId="{0D463A00-9C9A-2123-77DE-38F339594052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7" creationId="{496616EA-9CDD-7E20-1E8E-565471F68677}"/>
          </ac:spMkLst>
        </pc:spChg>
        <pc:spChg chg="mod">
          <ac:chgData name="Alway Thinking" userId="18cfa10634dc4a27" providerId="LiveId" clId="{9DAC1287-6E62-4B10-B55E-DFC83D1AFBCF}" dt="2022-11-07T07:17:34.304" v="1347"/>
          <ac:spMkLst>
            <pc:docMk/>
            <pc:sldMk cId="527164521" sldId="353"/>
            <ac:spMk id="58" creationId="{044138EF-9B09-2DD0-2C5D-FD61AA18BB15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67" creationId="{BA4D1BB1-F75D-4EBD-D614-4CD183B3C62C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68" creationId="{65B30051-996E-8C08-6B1F-73B7C7B85D2A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0" creationId="{0F9CCAD9-3CA3-4BD6-041A-6C5502569748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1" creationId="{0A59FD04-3C55-7C18-D5EB-087E6A2FFBB5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2" creationId="{C590C017-435D-83CE-20AD-A1BF1DC71818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3" creationId="{A1367F23-185E-28AD-F063-8542D1E11EDD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4" creationId="{F460E538-C88B-6C19-364E-EDD4E6125DCE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5" creationId="{2C29B222-62E0-F8E5-3A55-3547C83E0F92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79" creationId="{B8F96F9A-FC88-D8F3-09B7-44DDFA54915F}"/>
          </ac:spMkLst>
        </pc:spChg>
        <pc:spChg chg="del">
          <ac:chgData name="Alway Thinking" userId="18cfa10634dc4a27" providerId="LiveId" clId="{9DAC1287-6E62-4B10-B55E-DFC83D1AFBCF}" dt="2022-11-07T07:08:33.282" v="1128" actId="478"/>
          <ac:spMkLst>
            <pc:docMk/>
            <pc:sldMk cId="527164521" sldId="353"/>
            <ac:spMk id="81" creationId="{CE427296-AC78-46E2-129D-7847C57ACE36}"/>
          </ac:spMkLst>
        </pc:spChg>
        <pc:spChg chg="add mod">
          <ac:chgData name="Alway Thinking" userId="18cfa10634dc4a27" providerId="LiveId" clId="{9DAC1287-6E62-4B10-B55E-DFC83D1AFBCF}" dt="2022-11-07T07:18:58.510" v="1363" actId="1076"/>
          <ac:spMkLst>
            <pc:docMk/>
            <pc:sldMk cId="527164521" sldId="353"/>
            <ac:spMk id="83" creationId="{82E582CC-AF02-5F38-D2D4-A09C94BB1399}"/>
          </ac:spMkLst>
        </pc:spChg>
        <pc:spChg chg="add mod">
          <ac:chgData name="Alway Thinking" userId="18cfa10634dc4a27" providerId="LiveId" clId="{9DAC1287-6E62-4B10-B55E-DFC83D1AFBCF}" dt="2022-11-07T12:54:28.393" v="1628" actId="1076"/>
          <ac:spMkLst>
            <pc:docMk/>
            <pc:sldMk cId="527164521" sldId="353"/>
            <ac:spMk id="86" creationId="{B9570EC2-FF60-A585-0057-46E77501E7A7}"/>
          </ac:spMkLst>
        </pc:spChg>
        <pc:grpChg chg="del">
          <ac:chgData name="Alway Thinking" userId="18cfa10634dc4a27" providerId="LiveId" clId="{9DAC1287-6E62-4B10-B55E-DFC83D1AFBCF}" dt="2022-11-07T07:08:33.282" v="1128" actId="478"/>
          <ac:grpSpMkLst>
            <pc:docMk/>
            <pc:sldMk cId="527164521" sldId="353"/>
            <ac:grpSpMk id="6" creationId="{154B5CF9-6128-0D84-1876-0671EAA70348}"/>
          </ac:grpSpMkLst>
        </pc:grpChg>
        <pc:grpChg chg="del">
          <ac:chgData name="Alway Thinking" userId="18cfa10634dc4a27" providerId="LiveId" clId="{9DAC1287-6E62-4B10-B55E-DFC83D1AFBCF}" dt="2022-11-07T07:08:33.282" v="1128" actId="478"/>
          <ac:grpSpMkLst>
            <pc:docMk/>
            <pc:sldMk cId="527164521" sldId="353"/>
            <ac:grpSpMk id="23" creationId="{FB342AF1-51C2-8F92-E885-36F1873B554E}"/>
          </ac:grpSpMkLst>
        </pc:grpChg>
        <pc:grpChg chg="del">
          <ac:chgData name="Alway Thinking" userId="18cfa10634dc4a27" providerId="LiveId" clId="{9DAC1287-6E62-4B10-B55E-DFC83D1AFBCF}" dt="2022-11-07T07:08:33.282" v="1128" actId="478"/>
          <ac:grpSpMkLst>
            <pc:docMk/>
            <pc:sldMk cId="527164521" sldId="353"/>
            <ac:grpSpMk id="24" creationId="{E0E710BB-7263-49D8-BE9A-D2EB08CBD902}"/>
          </ac:grpSpMkLst>
        </pc:grpChg>
        <pc:grpChg chg="add mod">
          <ac:chgData name="Alway Thinking" userId="18cfa10634dc4a27" providerId="LiveId" clId="{9DAC1287-6E62-4B10-B55E-DFC83D1AFBCF}" dt="2022-11-07T07:17:34.304" v="1347"/>
          <ac:grpSpMkLst>
            <pc:docMk/>
            <pc:sldMk cId="527164521" sldId="353"/>
            <ac:grpSpMk id="35" creationId="{82D0754C-3981-434C-065A-6C56BE59783A}"/>
          </ac:grpSpMkLst>
        </pc:grpChg>
        <pc:grpChg chg="mod">
          <ac:chgData name="Alway Thinking" userId="18cfa10634dc4a27" providerId="LiveId" clId="{9DAC1287-6E62-4B10-B55E-DFC83D1AFBCF}" dt="2022-11-07T07:17:37.334" v="1348" actId="1076"/>
          <ac:grpSpMkLst>
            <pc:docMk/>
            <pc:sldMk cId="527164521" sldId="353"/>
            <ac:grpSpMk id="40" creationId="{D85D44A1-E58A-E699-1D9B-1253DC92E158}"/>
          </ac:grpSpMkLst>
        </pc:grpChg>
        <pc:grpChg chg="mod">
          <ac:chgData name="Alway Thinking" userId="18cfa10634dc4a27" providerId="LiveId" clId="{9DAC1287-6E62-4B10-B55E-DFC83D1AFBCF}" dt="2022-11-07T07:09:55.850" v="1228" actId="2711"/>
          <ac:grpSpMkLst>
            <pc:docMk/>
            <pc:sldMk cId="527164521" sldId="353"/>
            <ac:grpSpMk id="42" creationId="{234B781A-7197-7F75-B1A0-B55392F8D9B1}"/>
          </ac:grpSpMkLst>
        </pc:grpChg>
        <pc:grpChg chg="del">
          <ac:chgData name="Alway Thinking" userId="18cfa10634dc4a27" providerId="LiveId" clId="{9DAC1287-6E62-4B10-B55E-DFC83D1AFBCF}" dt="2022-11-07T07:08:33.282" v="1128" actId="478"/>
          <ac:grpSpMkLst>
            <pc:docMk/>
            <pc:sldMk cId="527164521" sldId="353"/>
            <ac:grpSpMk id="45" creationId="{E0F8873C-84FA-561E-2763-47FD8F3F641F}"/>
          </ac:grpSpMkLst>
        </pc:grpChg>
        <pc:grpChg chg="del">
          <ac:chgData name="Alway Thinking" userId="18cfa10634dc4a27" providerId="LiveId" clId="{9DAC1287-6E62-4B10-B55E-DFC83D1AFBCF}" dt="2022-11-07T07:16:58.058" v="1338" actId="478"/>
          <ac:grpSpMkLst>
            <pc:docMk/>
            <pc:sldMk cId="527164521" sldId="353"/>
            <ac:grpSpMk id="59" creationId="{767F1E69-374A-7F27-7050-F3DE8322938E}"/>
          </ac:grpSpMkLst>
        </pc:grpChg>
        <pc:grpChg chg="del">
          <ac:chgData name="Alway Thinking" userId="18cfa10634dc4a27" providerId="LiveId" clId="{9DAC1287-6E62-4B10-B55E-DFC83D1AFBCF}" dt="2022-11-07T07:08:33.282" v="1128" actId="478"/>
          <ac:grpSpMkLst>
            <pc:docMk/>
            <pc:sldMk cId="527164521" sldId="353"/>
            <ac:grpSpMk id="78" creationId="{8FED94E0-F4A6-6173-62EF-E56C2DFA3788}"/>
          </ac:grpSpMkLst>
        </pc:grpChg>
        <pc:graphicFrameChg chg="del">
          <ac:chgData name="Alway Thinking" userId="18cfa10634dc4a27" providerId="LiveId" clId="{9DAC1287-6E62-4B10-B55E-DFC83D1AFBCF}" dt="2022-11-07T07:08:33.282" v="1128" actId="478"/>
          <ac:graphicFrameMkLst>
            <pc:docMk/>
            <pc:sldMk cId="527164521" sldId="353"/>
            <ac:graphicFrameMk id="16" creationId="{84BC377B-42A7-E317-B71C-EA5DBBF57D90}"/>
          </ac:graphicFrameMkLst>
        </pc:graphicFrameChg>
        <pc:graphicFrameChg chg="add del mod">
          <ac:chgData name="Alway Thinking" userId="18cfa10634dc4a27" providerId="LiveId" clId="{9DAC1287-6E62-4B10-B55E-DFC83D1AFBCF}" dt="2022-11-07T07:13:31.051" v="1322"/>
          <ac:graphicFrameMkLst>
            <pc:docMk/>
            <pc:sldMk cId="527164521" sldId="353"/>
            <ac:graphicFrameMk id="30" creationId="{C0EA9D1D-C40B-C489-96BF-5A0924EA34DD}"/>
          </ac:graphicFrameMkLst>
        </pc:graphicFrameChg>
        <pc:graphicFrameChg chg="del">
          <ac:chgData name="Alway Thinking" userId="18cfa10634dc4a27" providerId="LiveId" clId="{9DAC1287-6E62-4B10-B55E-DFC83D1AFBCF}" dt="2022-11-07T07:08:33.282" v="1128" actId="478"/>
          <ac:graphicFrameMkLst>
            <pc:docMk/>
            <pc:sldMk cId="527164521" sldId="353"/>
            <ac:graphicFrameMk id="37" creationId="{22F7E86A-88FD-791D-6EF7-AE6991D8C09A}"/>
          </ac:graphicFrameMkLst>
        </pc:graphicFrameChg>
        <pc:graphicFrameChg chg="add del mod">
          <ac:chgData name="Alway Thinking" userId="18cfa10634dc4a27" providerId="LiveId" clId="{9DAC1287-6E62-4B10-B55E-DFC83D1AFBCF}" dt="2022-11-07T07:18:25.179" v="1351"/>
          <ac:graphicFrameMkLst>
            <pc:docMk/>
            <pc:sldMk cId="527164521" sldId="353"/>
            <ac:graphicFrameMk id="80" creationId="{3897E044-2F99-80FA-293D-12AC5C6BF46B}"/>
          </ac:graphicFrameMkLst>
        </pc:graphicFrameChg>
        <pc:graphicFrameChg chg="add del mod">
          <ac:chgData name="Alway Thinking" userId="18cfa10634dc4a27" providerId="LiveId" clId="{9DAC1287-6E62-4B10-B55E-DFC83D1AFBCF}" dt="2022-11-07T07:19:12.506" v="1366"/>
          <ac:graphicFrameMkLst>
            <pc:docMk/>
            <pc:sldMk cId="527164521" sldId="353"/>
            <ac:graphicFrameMk id="84" creationId="{FE05EEC5-360D-35F7-15A9-FBC9641CA87F}"/>
          </ac:graphicFrameMkLst>
        </pc:graphicFrameChg>
        <pc:picChg chg="add del mod">
          <ac:chgData name="Alway Thinking" userId="18cfa10634dc4a27" providerId="LiveId" clId="{9DAC1287-6E62-4B10-B55E-DFC83D1AFBCF}" dt="2022-11-07T07:14:09.946" v="1330" actId="478"/>
          <ac:picMkLst>
            <pc:docMk/>
            <pc:sldMk cId="527164521" sldId="353"/>
            <ac:picMk id="28" creationId="{82E913C7-39AD-CFA0-A1F4-88E7BACB950A}"/>
          </ac:picMkLst>
        </pc:picChg>
        <pc:picChg chg="add del mod">
          <ac:chgData name="Alway Thinking" userId="18cfa10634dc4a27" providerId="LiveId" clId="{9DAC1287-6E62-4B10-B55E-DFC83D1AFBCF}" dt="2022-11-07T07:24:19.580" v="1389" actId="478"/>
          <ac:picMkLst>
            <pc:docMk/>
            <pc:sldMk cId="527164521" sldId="353"/>
            <ac:picMk id="87" creationId="{7A95D87F-46FD-2A76-5276-ED2E81347E58}"/>
          </ac:picMkLst>
        </pc:picChg>
        <pc:picChg chg="add mod">
          <ac:chgData name="Alway Thinking" userId="18cfa10634dc4a27" providerId="LiveId" clId="{9DAC1287-6E62-4B10-B55E-DFC83D1AFBCF}" dt="2022-11-08T02:27:54.627" v="1715" actId="14100"/>
          <ac:picMkLst>
            <pc:docMk/>
            <pc:sldMk cId="527164521" sldId="353"/>
            <ac:picMk id="88" creationId="{C12A2493-1BF1-FA67-1093-F0E783385728}"/>
          </ac:picMkLst>
        </pc:picChg>
        <pc:cxnChg chg="del">
          <ac:chgData name="Alway Thinking" userId="18cfa10634dc4a27" providerId="LiveId" clId="{9DAC1287-6E62-4B10-B55E-DFC83D1AFBCF}" dt="2022-11-07T07:08:33.282" v="1128" actId="478"/>
          <ac:cxnSpMkLst>
            <pc:docMk/>
            <pc:sldMk cId="527164521" sldId="353"/>
            <ac:cxnSpMk id="27" creationId="{24D3B627-336B-2DDD-447D-39DB653568A8}"/>
          </ac:cxnSpMkLst>
        </pc:cxnChg>
        <pc:cxnChg chg="del">
          <ac:chgData name="Alway Thinking" userId="18cfa10634dc4a27" providerId="LiveId" clId="{9DAC1287-6E62-4B10-B55E-DFC83D1AFBCF}" dt="2022-11-07T07:08:33.282" v="1128" actId="478"/>
          <ac:cxnSpMkLst>
            <pc:docMk/>
            <pc:sldMk cId="527164521" sldId="353"/>
            <ac:cxnSpMk id="50" creationId="{BA92E74B-F29E-DCCD-5411-FC52DD352E83}"/>
          </ac:cxnSpMkLst>
        </pc:cxnChg>
      </pc:sldChg>
      <pc:sldChg chg="addSp modSp add mod ord modAnim">
        <pc:chgData name="Alway Thinking" userId="18cfa10634dc4a27" providerId="LiveId" clId="{9DAC1287-6E62-4B10-B55E-DFC83D1AFBCF}" dt="2022-11-08T13:35:15.790" v="2514" actId="1076"/>
        <pc:sldMkLst>
          <pc:docMk/>
          <pc:sldMk cId="2274870410" sldId="354"/>
        </pc:sldMkLst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" creationId="{2DDAF50C-10D6-B238-59C3-BA5160985C2B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" creationId="{55C42BA4-FA5B-670A-20CB-B34A41FC202E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4" creationId="{C4325E85-E18F-09EC-B450-DAD065A91036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6" creationId="{C19C84A2-79C7-76D5-AC91-073BB9DC73CD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7" creationId="{21AC8D03-EC1B-0E5B-D9DF-D76D62F37D12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8" creationId="{7A34CE48-1FB6-3ED9-700F-4CDE766DD5F7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9" creationId="{443559EF-D015-DE45-DFAE-8540EE031EEC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0" creationId="{DB9DB33D-44A2-18C0-97DD-09CF67BEB9D9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1" creationId="{7CB71634-DA7A-649E-8156-D51D91711B17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2" creationId="{A47827DF-5E1C-0D95-E72E-D4EBDB56F7E5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3" creationId="{8A01F4A5-8E1F-EB1C-CC22-B58C84277DF7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4" creationId="{ABEB59F1-D509-3A00-026C-1F0FF611CD04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5" creationId="{41FC1CCE-BD15-312D-6ABC-6E2948F889D6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6" creationId="{CE805996-5EDC-58D7-D521-FEEDFFC153E1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7" creationId="{DA574097-77C1-7974-DBC1-FCBC43312B4A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8" creationId="{F895CB93-9318-15EC-DD5E-4817EED31D83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19" creationId="{94BCBB9F-9DA4-5566-A5A3-B629DE6F0D53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0" creationId="{B8449172-FE11-1536-DB4B-C13CBAE0ECE4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1" creationId="{F24FFEDC-3841-EAE5-3156-10F1DE8F3F29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2" creationId="{42955F42-44CF-5465-3BF8-38D5539A6B8C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3" creationId="{FCB171A6-3E5D-14EE-2F92-2DE0A4AA87CA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4" creationId="{C39B12B5-6E5F-F924-5260-BA7F390392F9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5" creationId="{A724BF66-7D43-B7CD-2263-FAF69506C38C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6" creationId="{D37413E4-A2C8-0720-72F1-A57E6CDF5ED6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7" creationId="{4201D0F1-0709-CAA8-0206-33D84D739A3A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8" creationId="{2547EE91-C6FA-6AFD-C79F-1332971BF4BE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29" creationId="{273515D1-C5BC-0899-6DA7-740C1ECECB36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0" creationId="{3C402EBE-9884-2BEF-1A9B-3219621C5C7A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1" creationId="{3542B451-9D60-8A73-85B6-EDBC27576C82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2" creationId="{0C71F3E4-96D9-E736-59D3-36C3EAFA5834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3" creationId="{B3EF9ACE-3B8E-EC7E-3A28-16F1445D8D38}"/>
          </ac:spMkLst>
        </pc:spChg>
        <pc:spChg chg="mod">
          <ac:chgData name="Alway Thinking" userId="18cfa10634dc4a27" providerId="LiveId" clId="{9DAC1287-6E62-4B10-B55E-DFC83D1AFBCF}" dt="2022-11-08T13:34:36.206" v="2482" actId="1076"/>
          <ac:spMkLst>
            <pc:docMk/>
            <pc:sldMk cId="2274870410" sldId="354"/>
            <ac:spMk id="34" creationId="{7754D470-4E18-C9D4-E0FD-78288EAA25E1}"/>
          </ac:spMkLst>
        </pc:spChg>
        <pc:spChg chg="add mod">
          <ac:chgData name="Alway Thinking" userId="18cfa10634dc4a27" providerId="LiveId" clId="{9DAC1287-6E62-4B10-B55E-DFC83D1AFBCF}" dt="2022-11-08T13:34:40.835" v="2483" actId="1076"/>
          <ac:spMkLst>
            <pc:docMk/>
            <pc:sldMk cId="2274870410" sldId="354"/>
            <ac:spMk id="35" creationId="{57D35806-6AE8-A34D-298D-8E3A7D447764}"/>
          </ac:spMkLst>
        </pc:spChg>
        <pc:spChg chg="add mod">
          <ac:chgData name="Alway Thinking" userId="18cfa10634dc4a27" providerId="LiveId" clId="{9DAC1287-6E62-4B10-B55E-DFC83D1AFBCF}" dt="2022-11-08T13:35:14.126" v="2513" actId="1076"/>
          <ac:spMkLst>
            <pc:docMk/>
            <pc:sldMk cId="2274870410" sldId="354"/>
            <ac:spMk id="37" creationId="{32300302-7FEF-ECE1-905C-8B0D6E6DCEAC}"/>
          </ac:spMkLst>
        </pc:spChg>
        <pc:picChg chg="add mod modCrop">
          <ac:chgData name="Alway Thinking" userId="18cfa10634dc4a27" providerId="LiveId" clId="{9DAC1287-6E62-4B10-B55E-DFC83D1AFBCF}" dt="2022-11-08T13:35:15.790" v="2514" actId="1076"/>
          <ac:picMkLst>
            <pc:docMk/>
            <pc:sldMk cId="2274870410" sldId="354"/>
            <ac:picMk id="36" creationId="{2B7A55FE-3D66-771F-B4A6-003575C22F1E}"/>
          </ac:picMkLst>
        </pc:picChg>
      </pc:sldChg>
      <pc:sldChg chg="modSp add mod ord">
        <pc:chgData name="Alway Thinking" userId="18cfa10634dc4a27" providerId="LiveId" clId="{9DAC1287-6E62-4B10-B55E-DFC83D1AFBCF}" dt="2022-11-08T12:57:04.735" v="1865" actId="1076"/>
        <pc:sldMkLst>
          <pc:docMk/>
          <pc:sldMk cId="2889370614" sldId="355"/>
        </pc:sldMkLst>
        <pc:spChg chg="mod">
          <ac:chgData name="Alway Thinking" userId="18cfa10634dc4a27" providerId="LiveId" clId="{9DAC1287-6E62-4B10-B55E-DFC83D1AFBCF}" dt="2022-11-08T12:57:04.735" v="1865" actId="1076"/>
          <ac:spMkLst>
            <pc:docMk/>
            <pc:sldMk cId="2889370614" sldId="355"/>
            <ac:spMk id="2" creationId="{D66ADCBE-2F78-374A-A580-8F793E73EE29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4" creationId="{64FA4BD7-1EAE-7CFB-07B7-47543FE0CBA2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6" creationId="{6003F459-F747-C7A0-060A-F6A64EAADF05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8" creationId="{22B78C80-106C-202F-510E-8C78620950F3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9" creationId="{D28DEACF-5A42-FA46-7D7F-62558A25A53D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11" creationId="{D34DB558-439D-AD78-0673-BAD0DFB94BC7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12" creationId="{16923A06-3D5E-3311-A3B7-AB57785EECCB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14" creationId="{24B098BA-5336-A0D7-29FA-96155C2A0F4C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15" creationId="{DCC8ED85-2C0E-39BC-E833-EE3905DE476F}"/>
          </ac:spMkLst>
        </pc:spChg>
        <pc:spChg chg="mod">
          <ac:chgData name="Alway Thinking" userId="18cfa10634dc4a27" providerId="LiveId" clId="{9DAC1287-6E62-4B10-B55E-DFC83D1AFBCF}" dt="2022-11-07T12:52:23.954" v="1600" actId="1076"/>
          <ac:spMkLst>
            <pc:docMk/>
            <pc:sldMk cId="2889370614" sldId="355"/>
            <ac:spMk id="16" creationId="{742203B6-CAE4-4FB6-10E1-3B8702016566}"/>
          </ac:spMkLst>
        </pc:spChg>
        <pc:spChg chg="mod">
          <ac:chgData name="Alway Thinking" userId="18cfa10634dc4a27" providerId="LiveId" clId="{9DAC1287-6E62-4B10-B55E-DFC83D1AFBCF}" dt="2022-11-07T12:52:23.954" v="1600" actId="1076"/>
          <ac:spMkLst>
            <pc:docMk/>
            <pc:sldMk cId="2889370614" sldId="355"/>
            <ac:spMk id="17" creationId="{8B9CEB1D-922B-25F8-217C-9EE9E9479AD7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19" creationId="{54988FFF-906A-FB8A-AD18-DDF056ACF9D2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20" creationId="{DB38EEBB-7183-C226-EDB7-A8E900773CDB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24" creationId="{5AA1CB65-3762-13BB-C0FD-B602D444F439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25" creationId="{B0A46032-60CD-8A39-4CE0-F998D5789752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26" creationId="{6392C23E-36A7-5630-6ED9-073802E89477}"/>
          </ac:spMkLst>
        </pc:spChg>
        <pc:spChg chg="mod">
          <ac:chgData name="Alway Thinking" userId="18cfa10634dc4a27" providerId="LiveId" clId="{9DAC1287-6E62-4B10-B55E-DFC83D1AFBCF}" dt="2022-11-08T12:56:59.601" v="1864" actId="1076"/>
          <ac:spMkLst>
            <pc:docMk/>
            <pc:sldMk cId="2889370614" sldId="355"/>
            <ac:spMk id="27" creationId="{6ADAC844-38F8-508F-AD5D-5E705DA898E5}"/>
          </ac:spMkLst>
        </pc:spChg>
        <pc:graphicFrameChg chg="mod modGraphic">
          <ac:chgData name="Alway Thinking" userId="18cfa10634dc4a27" providerId="LiveId" clId="{9DAC1287-6E62-4B10-B55E-DFC83D1AFBCF}" dt="2022-11-07T12:52:28.329" v="1602" actId="14100"/>
          <ac:graphicFrameMkLst>
            <pc:docMk/>
            <pc:sldMk cId="2889370614" sldId="355"/>
            <ac:graphicFrameMk id="10" creationId="{E8583C43-6458-7D08-F431-2B3943D96670}"/>
          </ac:graphicFrameMkLst>
        </pc:graphicFrameChg>
      </pc:sldChg>
      <pc:sldChg chg="addSp delSp modSp add del mod modAnim">
        <pc:chgData name="Alway Thinking" userId="18cfa10634dc4a27" providerId="LiveId" clId="{9DAC1287-6E62-4B10-B55E-DFC83D1AFBCF}" dt="2022-11-07T13:17:28.972" v="1709" actId="47"/>
        <pc:sldMkLst>
          <pc:docMk/>
          <pc:sldMk cId="1682297509" sldId="356"/>
        </pc:sldMkLst>
        <pc:spChg chg="del mod">
          <ac:chgData name="Alway Thinking" userId="18cfa10634dc4a27" providerId="LiveId" clId="{9DAC1287-6E62-4B10-B55E-DFC83D1AFBCF}" dt="2022-11-07T13:15:51.328" v="1701" actId="478"/>
          <ac:spMkLst>
            <pc:docMk/>
            <pc:sldMk cId="1682297509" sldId="356"/>
            <ac:spMk id="2" creationId="{D66ADCBE-2F78-374A-A580-8F793E73EE29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4" creationId="{64FA4BD7-1EAE-7CFB-07B7-47543FE0CBA2}"/>
          </ac:spMkLst>
        </pc:spChg>
        <pc:spChg chg="del">
          <ac:chgData name="Alway Thinking" userId="18cfa10634dc4a27" providerId="LiveId" clId="{9DAC1287-6E62-4B10-B55E-DFC83D1AFBCF}" dt="2022-11-07T13:15:00.143" v="1687" actId="478"/>
          <ac:spMkLst>
            <pc:docMk/>
            <pc:sldMk cId="1682297509" sldId="356"/>
            <ac:spMk id="5" creationId="{3FB9F3A3-6335-2B69-35CA-4B06060934D8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6" creationId="{6003F459-F747-C7A0-060A-F6A64EAADF05}"/>
          </ac:spMkLst>
        </pc:spChg>
        <pc:spChg chg="del">
          <ac:chgData name="Alway Thinking" userId="18cfa10634dc4a27" providerId="LiveId" clId="{9DAC1287-6E62-4B10-B55E-DFC83D1AFBCF}" dt="2022-11-07T13:15:00.143" v="1687" actId="478"/>
          <ac:spMkLst>
            <pc:docMk/>
            <pc:sldMk cId="1682297509" sldId="356"/>
            <ac:spMk id="7" creationId="{1F5EAD73-E878-D392-38B8-B7DE90B4A330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8" creationId="{4888877B-3E84-30E0-3C4D-C675538DC0B2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9" creationId="{C1EEB62F-076C-8F19-45EB-C5E0A2B48525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11" creationId="{767A82D1-5C59-57D5-002D-FEADDD8DAA03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13" creationId="{28D72A49-31B1-4A9D-B408-497BC3DBE028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14" creationId="{0CB413E4-D3F2-C07A-AE72-9982E9D21578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15" creationId="{DCC8ED85-2C0E-39BC-E833-EE3905DE476F}"/>
          </ac:spMkLst>
        </pc:spChg>
        <pc:spChg chg="add mod">
          <ac:chgData name="Alway Thinking" userId="18cfa10634dc4a27" providerId="LiveId" clId="{9DAC1287-6E62-4B10-B55E-DFC83D1AFBCF}" dt="2022-11-07T13:16:39.953" v="1708" actId="1076"/>
          <ac:spMkLst>
            <pc:docMk/>
            <pc:sldMk cId="1682297509" sldId="356"/>
            <ac:spMk id="16" creationId="{30EEDD26-1CE6-BB28-4277-C17DD018F265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18" creationId="{EA47CD09-D671-1E65-B32D-AC6146161383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19" creationId="{54988FFF-906A-FB8A-AD18-DDF056ACF9D2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20" creationId="{DB38EEBB-7183-C226-EDB7-A8E900773CDB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21" creationId="{5351BE9C-7BD4-F4ED-E115-285174C35EBD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22" creationId="{7A54FCD9-8462-FEE9-6A4E-7F1534D24E1E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23" creationId="{82E16C67-59A5-01C4-107B-21745CB2F6BE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24" creationId="{6E2A563E-E4FE-C00E-1652-5E0636C21940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25" creationId="{B0A46032-60CD-8A39-4CE0-F998D5789752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26" creationId="{6392C23E-36A7-5630-6ED9-073802E89477}"/>
          </ac:spMkLst>
        </pc:spChg>
        <pc:spChg chg="mod">
          <ac:chgData name="Alway Thinking" userId="18cfa10634dc4a27" providerId="LiveId" clId="{9DAC1287-6E62-4B10-B55E-DFC83D1AFBCF}" dt="2022-11-07T13:16:36.097" v="1707" actId="1076"/>
          <ac:spMkLst>
            <pc:docMk/>
            <pc:sldMk cId="1682297509" sldId="356"/>
            <ac:spMk id="27" creationId="{6ADAC844-38F8-508F-AD5D-5E705DA898E5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28" creationId="{5242DD6A-25B6-7D91-A597-F43BBADB3417}"/>
          </ac:spMkLst>
        </pc:spChg>
        <pc:spChg chg="del">
          <ac:chgData name="Alway Thinking" userId="18cfa10634dc4a27" providerId="LiveId" clId="{9DAC1287-6E62-4B10-B55E-DFC83D1AFBCF}" dt="2022-11-07T13:15:00.143" v="1687" actId="478"/>
          <ac:spMkLst>
            <pc:docMk/>
            <pc:sldMk cId="1682297509" sldId="356"/>
            <ac:spMk id="29" creationId="{728E2CFE-9172-AB38-36AD-245F256DBFF7}"/>
          </ac:spMkLst>
        </pc:spChg>
        <pc:spChg chg="del">
          <ac:chgData name="Alway Thinking" userId="18cfa10634dc4a27" providerId="LiveId" clId="{9DAC1287-6E62-4B10-B55E-DFC83D1AFBCF}" dt="2022-11-07T13:15:01.142" v="1688" actId="478"/>
          <ac:spMkLst>
            <pc:docMk/>
            <pc:sldMk cId="1682297509" sldId="356"/>
            <ac:spMk id="30" creationId="{2C737C5A-7145-A121-D304-13BC9ED18FA5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31" creationId="{B6CFCCBD-0948-FBA7-9226-0494D5A66AE8}"/>
          </ac:spMkLst>
        </pc:spChg>
        <pc:spChg chg="mod">
          <ac:chgData name="Alway Thinking" userId="18cfa10634dc4a27" providerId="LiveId" clId="{9DAC1287-6E62-4B10-B55E-DFC83D1AFBCF}" dt="2022-11-07T13:16:32.746" v="1706" actId="1076"/>
          <ac:spMkLst>
            <pc:docMk/>
            <pc:sldMk cId="1682297509" sldId="356"/>
            <ac:spMk id="32" creationId="{E25F422F-BB46-7F01-E380-820B1A077D79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34" creationId="{A84036DC-C386-E5AD-A40C-8982EBC8758B}"/>
          </ac:spMkLst>
        </pc:spChg>
        <pc:spChg chg="mod">
          <ac:chgData name="Alway Thinking" userId="18cfa10634dc4a27" providerId="LiveId" clId="{9DAC1287-6E62-4B10-B55E-DFC83D1AFBCF}" dt="2022-11-07T13:16:32.746" v="1706" actId="1076"/>
          <ac:spMkLst>
            <pc:docMk/>
            <pc:sldMk cId="1682297509" sldId="356"/>
            <ac:spMk id="35" creationId="{5A2F1283-745D-17AD-2463-F23AFDB13E00}"/>
          </ac:spMkLst>
        </pc:spChg>
        <pc:spChg chg="mod">
          <ac:chgData name="Alway Thinking" userId="18cfa10634dc4a27" providerId="LiveId" clId="{9DAC1287-6E62-4B10-B55E-DFC83D1AFBCF}" dt="2022-11-07T13:16:32.746" v="1706" actId="1076"/>
          <ac:spMkLst>
            <pc:docMk/>
            <pc:sldMk cId="1682297509" sldId="356"/>
            <ac:spMk id="36" creationId="{454CD8C6-4E98-3DD3-62BD-F60271DAA418}"/>
          </ac:spMkLst>
        </pc:spChg>
        <pc:spChg chg="mod">
          <ac:chgData name="Alway Thinking" userId="18cfa10634dc4a27" providerId="LiveId" clId="{9DAC1287-6E62-4B10-B55E-DFC83D1AFBCF}" dt="2022-11-07T13:16:32.746" v="1706" actId="1076"/>
          <ac:spMkLst>
            <pc:docMk/>
            <pc:sldMk cId="1682297509" sldId="356"/>
            <ac:spMk id="37" creationId="{DA4D4D94-D709-A743-C8A5-A82077E20303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38" creationId="{3243D4F7-B125-7E07-EF5D-EC51A721611A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39" creationId="{C1D76ED1-967B-990D-5E4E-7852FF0416FD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0" creationId="{951873BD-2C4C-4FB2-4819-F18C5F7731D0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1" creationId="{9504950D-8C84-48F9-F73E-0887850E963C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2" creationId="{1370B36A-9BD7-C429-3EB0-D2B8CC50CF39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3" creationId="{99CE346C-AA70-2076-15FD-CD2A4E69A0EF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4" creationId="{78F6F438-2681-F85C-444D-55B347D5602B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5" creationId="{F89B41F5-F9FC-BDFB-BFF2-55942C4A77DA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6" creationId="{68ABF7FF-79C2-EE9A-3918-E35BF3312A9C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47" creationId="{52687C4A-90BC-816D-7F1D-17DFBF629C0A}"/>
          </ac:spMkLst>
        </pc:spChg>
        <pc:spChg chg="mod">
          <ac:chgData name="Alway Thinking" userId="18cfa10634dc4a27" providerId="LiveId" clId="{9DAC1287-6E62-4B10-B55E-DFC83D1AFBCF}" dt="2022-11-07T13:16:39.953" v="1708" actId="1076"/>
          <ac:spMkLst>
            <pc:docMk/>
            <pc:sldMk cId="1682297509" sldId="356"/>
            <ac:spMk id="49" creationId="{F021B99A-EF14-8268-F880-4F4F9971904D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50" creationId="{E70257B6-2E8C-8151-AF95-042C2C06E03E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51" creationId="{3385C461-CD66-E540-DC77-9CE67565AA9A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53" creationId="{BE74D435-CEEE-C18C-4EEB-62DCBEBDEAF4}"/>
          </ac:spMkLst>
        </pc:spChg>
        <pc:spChg chg="mod">
          <ac:chgData name="Alway Thinking" userId="18cfa10634dc4a27" providerId="LiveId" clId="{9DAC1287-6E62-4B10-B55E-DFC83D1AFBCF}" dt="2022-11-07T13:16:39.953" v="1708" actId="1076"/>
          <ac:spMkLst>
            <pc:docMk/>
            <pc:sldMk cId="1682297509" sldId="356"/>
            <ac:spMk id="55" creationId="{1B6908E9-40E1-8FD2-30DD-A510810CFB2C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56" creationId="{632F2B47-F5F5-BA30-C8EE-DD371917D2BB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68" creationId="{7A6CD1C5-44F3-A141-B8F9-4024DE9D2198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69" creationId="{B1D9F72C-CB92-1FD2-AF3E-58DC4EE13CCF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70" creationId="{4D98C88F-319A-480C-C42E-F215F77570DC}"/>
          </ac:spMkLst>
        </pc:spChg>
        <pc:spChg chg="mod">
          <ac:chgData name="Alway Thinking" userId="18cfa10634dc4a27" providerId="LiveId" clId="{9DAC1287-6E62-4B10-B55E-DFC83D1AFBCF}" dt="2022-11-07T13:15:20.521" v="1693" actId="1076"/>
          <ac:spMkLst>
            <pc:docMk/>
            <pc:sldMk cId="1682297509" sldId="356"/>
            <ac:spMk id="72" creationId="{95C915CF-E011-7B9E-EC5A-485453791714}"/>
          </ac:spMkLst>
        </pc:spChg>
        <pc:spChg chg="mod">
          <ac:chgData name="Alway Thinking" userId="18cfa10634dc4a27" providerId="LiveId" clId="{9DAC1287-6E62-4B10-B55E-DFC83D1AFBCF}" dt="2022-11-07T13:16:26.309" v="1705" actId="1076"/>
          <ac:spMkLst>
            <pc:docMk/>
            <pc:sldMk cId="1682297509" sldId="356"/>
            <ac:spMk id="74" creationId="{6AEBFD8F-4251-5F86-C4E9-C16D4C31F6D2}"/>
          </ac:spMkLst>
        </pc:spChg>
        <pc:grpChg chg="mod">
          <ac:chgData name="Alway Thinking" userId="18cfa10634dc4a27" providerId="LiveId" clId="{9DAC1287-6E62-4B10-B55E-DFC83D1AFBCF}" dt="2022-11-07T13:15:20.521" v="1693" actId="1076"/>
          <ac:grpSpMkLst>
            <pc:docMk/>
            <pc:sldMk cId="1682297509" sldId="356"/>
            <ac:grpSpMk id="52" creationId="{EF454FFC-B132-E823-3424-8B52F794526E}"/>
          </ac:grpSpMkLst>
        </pc:grpChg>
        <pc:grpChg chg="mod">
          <ac:chgData name="Alway Thinking" userId="18cfa10634dc4a27" providerId="LiveId" clId="{9DAC1287-6E62-4B10-B55E-DFC83D1AFBCF}" dt="2022-11-07T13:15:20.521" v="1693" actId="1076"/>
          <ac:grpSpMkLst>
            <pc:docMk/>
            <pc:sldMk cId="1682297509" sldId="356"/>
            <ac:grpSpMk id="71" creationId="{44593C35-C19A-49BB-6265-2F7199AE3815}"/>
          </ac:grpSpMkLst>
        </pc:grpChg>
        <pc:graphicFrameChg chg="del">
          <ac:chgData name="Alway Thinking" userId="18cfa10634dc4a27" providerId="LiveId" clId="{9DAC1287-6E62-4B10-B55E-DFC83D1AFBCF}" dt="2022-11-07T13:15:00.143" v="1687" actId="478"/>
          <ac:graphicFrameMkLst>
            <pc:docMk/>
            <pc:sldMk cId="1682297509" sldId="356"/>
            <ac:graphicFrameMk id="10" creationId="{E8583C43-6458-7D08-F431-2B3943D96670}"/>
          </ac:graphicFrameMkLst>
        </pc:graphicFrameChg>
        <pc:picChg chg="del">
          <ac:chgData name="Alway Thinking" userId="18cfa10634dc4a27" providerId="LiveId" clId="{9DAC1287-6E62-4B10-B55E-DFC83D1AFBCF}" dt="2022-11-07T13:15:00.143" v="1687" actId="478"/>
          <ac:picMkLst>
            <pc:docMk/>
            <pc:sldMk cId="1682297509" sldId="356"/>
            <ac:picMk id="3" creationId="{23BD5A86-BEEC-A0E5-892A-B1D908025DF0}"/>
          </ac:picMkLst>
        </pc:picChg>
        <pc:picChg chg="mod">
          <ac:chgData name="Alway Thinking" userId="18cfa10634dc4a27" providerId="LiveId" clId="{9DAC1287-6E62-4B10-B55E-DFC83D1AFBCF}" dt="2022-11-07T13:16:20.420" v="1704" actId="1076"/>
          <ac:picMkLst>
            <pc:docMk/>
            <pc:sldMk cId="1682297509" sldId="356"/>
            <ac:picMk id="12" creationId="{B6B6D96D-AF34-69AB-9419-67D568CF7F80}"/>
          </ac:picMkLst>
        </pc:picChg>
      </pc:sldChg>
      <pc:sldChg chg="modSp add mod">
        <pc:chgData name="Alway Thinking" userId="18cfa10634dc4a27" providerId="LiveId" clId="{9DAC1287-6E62-4B10-B55E-DFC83D1AFBCF}" dt="2022-11-08T22:21:22.252" v="2727" actId="20577"/>
        <pc:sldMkLst>
          <pc:docMk/>
          <pc:sldMk cId="4251634350" sldId="356"/>
        </pc:sldMkLst>
        <pc:spChg chg="mod">
          <ac:chgData name="Alway Thinking" userId="18cfa10634dc4a27" providerId="LiveId" clId="{9DAC1287-6E62-4B10-B55E-DFC83D1AFBCF}" dt="2022-11-08T13:19:27.296" v="2444" actId="1076"/>
          <ac:spMkLst>
            <pc:docMk/>
            <pc:sldMk cId="4251634350" sldId="356"/>
            <ac:spMk id="2" creationId="{FBC0DDED-4D0D-3CCF-C0FF-AFC15D37605D}"/>
          </ac:spMkLst>
        </pc:spChg>
        <pc:spChg chg="mod">
          <ac:chgData name="Alway Thinking" userId="18cfa10634dc4a27" providerId="LiveId" clId="{9DAC1287-6E62-4B10-B55E-DFC83D1AFBCF}" dt="2022-11-08T13:19:36.247" v="2450" actId="1036"/>
          <ac:spMkLst>
            <pc:docMk/>
            <pc:sldMk cId="4251634350" sldId="356"/>
            <ac:spMk id="3" creationId="{C0A3E91C-7E72-A41A-EB67-B8FEE098825E}"/>
          </ac:spMkLst>
        </pc:spChg>
        <pc:spChg chg="mod">
          <ac:chgData name="Alway Thinking" userId="18cfa10634dc4a27" providerId="LiveId" clId="{9DAC1287-6E62-4B10-B55E-DFC83D1AFBCF}" dt="2022-11-08T12:49:00.129" v="1761" actId="1076"/>
          <ac:spMkLst>
            <pc:docMk/>
            <pc:sldMk cId="4251634350" sldId="356"/>
            <ac:spMk id="4" creationId="{F7DCACB8-F679-6D98-24BA-A2A3AAAB2C3F}"/>
          </ac:spMkLst>
        </pc:spChg>
        <pc:spChg chg="mod">
          <ac:chgData name="Alway Thinking" userId="18cfa10634dc4a27" providerId="LiveId" clId="{9DAC1287-6E62-4B10-B55E-DFC83D1AFBCF}" dt="2022-11-08T12:56:20.231" v="1862" actId="1035"/>
          <ac:spMkLst>
            <pc:docMk/>
            <pc:sldMk cId="4251634350" sldId="356"/>
            <ac:spMk id="33" creationId="{8E4BCD56-4B38-7571-E9FC-98734EE00E1A}"/>
          </ac:spMkLst>
        </pc:spChg>
        <pc:spChg chg="mod">
          <ac:chgData name="Alway Thinking" userId="18cfa10634dc4a27" providerId="LiveId" clId="{9DAC1287-6E62-4B10-B55E-DFC83D1AFBCF}" dt="2022-11-08T12:52:33.080" v="1825" actId="20577"/>
          <ac:spMkLst>
            <pc:docMk/>
            <pc:sldMk cId="4251634350" sldId="356"/>
            <ac:spMk id="70" creationId="{0F9CCAD9-3CA3-4BD6-041A-6C5502569748}"/>
          </ac:spMkLst>
        </pc:spChg>
        <pc:spChg chg="mod">
          <ac:chgData name="Alway Thinking" userId="18cfa10634dc4a27" providerId="LiveId" clId="{9DAC1287-6E62-4B10-B55E-DFC83D1AFBCF}" dt="2022-11-08T12:52:39.922" v="1826" actId="1076"/>
          <ac:spMkLst>
            <pc:docMk/>
            <pc:sldMk cId="4251634350" sldId="356"/>
            <ac:spMk id="71" creationId="{0A59FD04-3C55-7C18-D5EB-087E6A2FFBB5}"/>
          </ac:spMkLst>
        </pc:spChg>
        <pc:spChg chg="mod">
          <ac:chgData name="Alway Thinking" userId="18cfa10634dc4a27" providerId="LiveId" clId="{9DAC1287-6E62-4B10-B55E-DFC83D1AFBCF}" dt="2022-11-08T12:52:39.922" v="1826" actId="1076"/>
          <ac:spMkLst>
            <pc:docMk/>
            <pc:sldMk cId="4251634350" sldId="356"/>
            <ac:spMk id="72" creationId="{C590C017-435D-83CE-20AD-A1BF1DC71818}"/>
          </ac:spMkLst>
        </pc:spChg>
        <pc:spChg chg="mod">
          <ac:chgData name="Alway Thinking" userId="18cfa10634dc4a27" providerId="LiveId" clId="{9DAC1287-6E62-4B10-B55E-DFC83D1AFBCF}" dt="2022-11-08T12:56:29.449" v="1863" actId="1076"/>
          <ac:spMkLst>
            <pc:docMk/>
            <pc:sldMk cId="4251634350" sldId="356"/>
            <ac:spMk id="74" creationId="{F460E538-C88B-6C19-364E-EDD4E6125DCE}"/>
          </ac:spMkLst>
        </pc:spChg>
        <pc:spChg chg="mod">
          <ac:chgData name="Alway Thinking" userId="18cfa10634dc4a27" providerId="LiveId" clId="{9DAC1287-6E62-4B10-B55E-DFC83D1AFBCF}" dt="2022-11-08T22:21:22.252" v="2727" actId="20577"/>
          <ac:spMkLst>
            <pc:docMk/>
            <pc:sldMk cId="4251634350" sldId="356"/>
            <ac:spMk id="81" creationId="{CE427296-AC78-46E2-129D-7847C57ACE36}"/>
          </ac:spMkLst>
        </pc:spChg>
      </pc:sldChg>
      <pc:sldChg chg="addSp delSp modSp add mod delAnim modAnim">
        <pc:chgData name="Alway Thinking" userId="18cfa10634dc4a27" providerId="LiveId" clId="{9DAC1287-6E62-4B10-B55E-DFC83D1AFBCF}" dt="2022-11-08T22:22:29.030" v="2750" actId="20577"/>
        <pc:sldMkLst>
          <pc:docMk/>
          <pc:sldMk cId="3932883911" sldId="357"/>
        </pc:sldMkLst>
        <pc:spChg chg="mod">
          <ac:chgData name="Alway Thinking" userId="18cfa10634dc4a27" providerId="LiveId" clId="{9DAC1287-6E62-4B10-B55E-DFC83D1AFBCF}" dt="2022-11-08T12:49:41.826" v="1775" actId="1076"/>
          <ac:spMkLst>
            <pc:docMk/>
            <pc:sldMk cId="3932883911" sldId="357"/>
            <ac:spMk id="2" creationId="{FBC0DDED-4D0D-3CCF-C0FF-AFC15D37605D}"/>
          </ac:spMkLst>
        </pc:spChg>
        <pc:spChg chg="mod">
          <ac:chgData name="Alway Thinking" userId="18cfa10634dc4a27" providerId="LiveId" clId="{9DAC1287-6E62-4B10-B55E-DFC83D1AFBCF}" dt="2022-11-08T13:19:13.111" v="2439" actId="20577"/>
          <ac:spMkLst>
            <pc:docMk/>
            <pc:sldMk cId="3932883911" sldId="357"/>
            <ac:spMk id="3" creationId="{C0A3E91C-7E72-A41A-EB67-B8FEE098825E}"/>
          </ac:spMkLst>
        </pc:spChg>
        <pc:spChg chg="mod">
          <ac:chgData name="Alway Thinking" userId="18cfa10634dc4a27" providerId="LiveId" clId="{9DAC1287-6E62-4B10-B55E-DFC83D1AFBCF}" dt="2022-11-08T12:49:45.928" v="1776" actId="1076"/>
          <ac:spMkLst>
            <pc:docMk/>
            <pc:sldMk cId="3932883911" sldId="357"/>
            <ac:spMk id="4" creationId="{F7DCACB8-F679-6D98-24BA-A2A3AAAB2C3F}"/>
          </ac:spMkLst>
        </pc:spChg>
        <pc:spChg chg="del">
          <ac:chgData name="Alway Thinking" userId="18cfa10634dc4a27" providerId="LiveId" clId="{9DAC1287-6E62-4B10-B55E-DFC83D1AFBCF}" dt="2022-11-08T12:49:36.916" v="1774" actId="478"/>
          <ac:spMkLst>
            <pc:docMk/>
            <pc:sldMk cId="3932883911" sldId="357"/>
            <ac:spMk id="8" creationId="{31E0C1ED-0ADE-4B7E-D77A-158544EB8081}"/>
          </ac:spMkLst>
        </pc:spChg>
        <pc:spChg chg="del">
          <ac:chgData name="Alway Thinking" userId="18cfa10634dc4a27" providerId="LiveId" clId="{9DAC1287-6E62-4B10-B55E-DFC83D1AFBCF}" dt="2022-11-08T12:49:36.916" v="1774" actId="478"/>
          <ac:spMkLst>
            <pc:docMk/>
            <pc:sldMk cId="3932883911" sldId="357"/>
            <ac:spMk id="9" creationId="{308C21D2-5CBF-4A58-C80E-DD0A2D1BA039}"/>
          </ac:spMkLst>
        </pc:spChg>
        <pc:spChg chg="del">
          <ac:chgData name="Alway Thinking" userId="18cfa10634dc4a27" providerId="LiveId" clId="{9DAC1287-6E62-4B10-B55E-DFC83D1AFBCF}" dt="2022-11-08T12:49:36.916" v="1774" actId="478"/>
          <ac:spMkLst>
            <pc:docMk/>
            <pc:sldMk cId="3932883911" sldId="357"/>
            <ac:spMk id="10" creationId="{A22F93B9-82CB-9397-E23D-46D4967DEEF1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12" creationId="{A720F3D7-0683-340E-A016-E5FF85519C64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13" creationId="{71EF5D7C-62D1-C7EB-B64B-9EF638F37E97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14" creationId="{1FD0FA8F-3E98-1485-D551-B4EC8261BB71}"/>
          </ac:spMkLst>
        </pc:spChg>
        <pc:spChg chg="mod">
          <ac:chgData name="Alway Thinking" userId="18cfa10634dc4a27" providerId="LiveId" clId="{9DAC1287-6E62-4B10-B55E-DFC83D1AFBCF}" dt="2022-11-08T12:52:01.241" v="1817" actId="1076"/>
          <ac:spMkLst>
            <pc:docMk/>
            <pc:sldMk cId="3932883911" sldId="357"/>
            <ac:spMk id="15" creationId="{BB2F2F8A-FFEA-42DE-F837-D6EC454A0E95}"/>
          </ac:spMkLst>
        </pc:spChg>
        <pc:spChg chg="mod">
          <ac:chgData name="Alway Thinking" userId="18cfa10634dc4a27" providerId="LiveId" clId="{9DAC1287-6E62-4B10-B55E-DFC83D1AFBCF}" dt="2022-11-08T12:52:07.785" v="1818" actId="1076"/>
          <ac:spMkLst>
            <pc:docMk/>
            <pc:sldMk cId="3932883911" sldId="357"/>
            <ac:spMk id="17" creationId="{EE03A65F-4E9F-7A64-FBD4-901FF3F81FA0}"/>
          </ac:spMkLst>
        </pc:spChg>
        <pc:spChg chg="mod">
          <ac:chgData name="Alway Thinking" userId="18cfa10634dc4a27" providerId="LiveId" clId="{9DAC1287-6E62-4B10-B55E-DFC83D1AFBCF}" dt="2022-11-08T12:52:07.785" v="1818" actId="1076"/>
          <ac:spMkLst>
            <pc:docMk/>
            <pc:sldMk cId="3932883911" sldId="357"/>
            <ac:spMk id="18" creationId="{21548412-3593-A540-E6F9-8E4C71C54A5C}"/>
          </ac:spMkLst>
        </pc:spChg>
        <pc:spChg chg="mod">
          <ac:chgData name="Alway Thinking" userId="18cfa10634dc4a27" providerId="LiveId" clId="{9DAC1287-6E62-4B10-B55E-DFC83D1AFBCF}" dt="2022-11-08T12:52:10.169" v="1819" actId="1076"/>
          <ac:spMkLst>
            <pc:docMk/>
            <pc:sldMk cId="3932883911" sldId="357"/>
            <ac:spMk id="19" creationId="{C80BAEF8-07A7-CC09-7D20-9F9E47343F02}"/>
          </ac:spMkLst>
        </pc:spChg>
        <pc:spChg chg="mod">
          <ac:chgData name="Alway Thinking" userId="18cfa10634dc4a27" providerId="LiveId" clId="{9DAC1287-6E62-4B10-B55E-DFC83D1AFBCF}" dt="2022-11-08T12:52:07.785" v="1818" actId="1076"/>
          <ac:spMkLst>
            <pc:docMk/>
            <pc:sldMk cId="3932883911" sldId="357"/>
            <ac:spMk id="20" creationId="{2D6659A8-ED6C-0AE0-AB64-17B101CC4AA7}"/>
          </ac:spMkLst>
        </pc:spChg>
        <pc:spChg chg="mod">
          <ac:chgData name="Alway Thinking" userId="18cfa10634dc4a27" providerId="LiveId" clId="{9DAC1287-6E62-4B10-B55E-DFC83D1AFBCF}" dt="2022-11-08T13:16:46.428" v="2385" actId="20577"/>
          <ac:spMkLst>
            <pc:docMk/>
            <pc:sldMk cId="3932883911" sldId="357"/>
            <ac:spMk id="21" creationId="{317BAB9A-C102-80A9-EECA-34753B0414CE}"/>
          </ac:spMkLst>
        </pc:spChg>
        <pc:spChg chg="mod">
          <ac:chgData name="Alway Thinking" userId="18cfa10634dc4a27" providerId="LiveId" clId="{9DAC1287-6E62-4B10-B55E-DFC83D1AFBCF}" dt="2022-11-08T13:17:09.490" v="2390" actId="207"/>
          <ac:spMkLst>
            <pc:docMk/>
            <pc:sldMk cId="3932883911" sldId="357"/>
            <ac:spMk id="22" creationId="{E02216E8-5264-0FE5-DD80-4EF16675DB4E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25" creationId="{69816259-4A52-572C-7C4F-E8632D6B0C07}"/>
          </ac:spMkLst>
        </pc:spChg>
        <pc:spChg chg="mod">
          <ac:chgData name="Alway Thinking" userId="18cfa10634dc4a27" providerId="LiveId" clId="{9DAC1287-6E62-4B10-B55E-DFC83D1AFBCF}" dt="2022-11-08T13:17:07.736" v="2389" actId="207"/>
          <ac:spMkLst>
            <pc:docMk/>
            <pc:sldMk cId="3932883911" sldId="357"/>
            <ac:spMk id="26" creationId="{AF4CBCF6-D6F6-7518-044B-FA809EE3DB62}"/>
          </ac:spMkLst>
        </pc:spChg>
        <pc:spChg chg="add del">
          <ac:chgData name="Alway Thinking" userId="18cfa10634dc4a27" providerId="LiveId" clId="{9DAC1287-6E62-4B10-B55E-DFC83D1AFBCF}" dt="2022-11-08T12:49:28.573" v="1770"/>
          <ac:spMkLst>
            <pc:docMk/>
            <pc:sldMk cId="3932883911" sldId="357"/>
            <ac:spMk id="28" creationId="{A3F8850C-858B-12DF-D170-78BF58F0895C}"/>
          </ac:spMkLst>
        </pc:spChg>
        <pc:spChg chg="mod">
          <ac:chgData name="Alway Thinking" userId="18cfa10634dc4a27" providerId="LiveId" clId="{9DAC1287-6E62-4B10-B55E-DFC83D1AFBCF}" dt="2022-11-08T12:51:30.431" v="1810" actId="1076"/>
          <ac:spMkLst>
            <pc:docMk/>
            <pc:sldMk cId="3932883911" sldId="357"/>
            <ac:spMk id="32" creationId="{E4D0C0AC-89B6-4C90-B106-73EE36AD4A07}"/>
          </ac:spMkLst>
        </pc:spChg>
        <pc:spChg chg="del">
          <ac:chgData name="Alway Thinking" userId="18cfa10634dc4a27" providerId="LiveId" clId="{9DAC1287-6E62-4B10-B55E-DFC83D1AFBCF}" dt="2022-11-08T12:50:18.521" v="1785" actId="478"/>
          <ac:spMkLst>
            <pc:docMk/>
            <pc:sldMk cId="3932883911" sldId="357"/>
            <ac:spMk id="33" creationId="{8E4BCD56-4B38-7571-E9FC-98734EE00E1A}"/>
          </ac:spMkLst>
        </pc:spChg>
        <pc:spChg chg="add mod">
          <ac:chgData name="Alway Thinking" userId="18cfa10634dc4a27" providerId="LiveId" clId="{9DAC1287-6E62-4B10-B55E-DFC83D1AFBCF}" dt="2022-11-08T12:51:40.617" v="1814" actId="1076"/>
          <ac:spMkLst>
            <pc:docMk/>
            <pc:sldMk cId="3932883911" sldId="357"/>
            <ac:spMk id="35" creationId="{61735831-C3C4-C98E-474F-5119DA5EA44B}"/>
          </ac:spMkLst>
        </pc:spChg>
        <pc:spChg chg="add mod ord">
          <ac:chgData name="Alway Thinking" userId="18cfa10634dc4a27" providerId="LiveId" clId="{9DAC1287-6E62-4B10-B55E-DFC83D1AFBCF}" dt="2022-11-08T12:54:38.592" v="1846" actId="14100"/>
          <ac:spMkLst>
            <pc:docMk/>
            <pc:sldMk cId="3932883911" sldId="357"/>
            <ac:spMk id="36" creationId="{30666AF6-34AF-D25D-F56B-5F13733835FC}"/>
          </ac:spMkLst>
        </pc:spChg>
        <pc:spChg chg="del mod">
          <ac:chgData name="Alway Thinking" userId="18cfa10634dc4a27" providerId="LiveId" clId="{9DAC1287-6E62-4B10-B55E-DFC83D1AFBCF}" dt="2022-11-08T12:50:22.195" v="1787" actId="478"/>
          <ac:spMkLst>
            <pc:docMk/>
            <pc:sldMk cId="3932883911" sldId="357"/>
            <ac:spMk id="38" creationId="{260BC6BC-F6EB-EB56-F090-99833BBA3369}"/>
          </ac:spMkLst>
        </pc:spChg>
        <pc:spChg chg="del mod">
          <ac:chgData name="Alway Thinking" userId="18cfa10634dc4a27" providerId="LiveId" clId="{9DAC1287-6E62-4B10-B55E-DFC83D1AFBCF}" dt="2022-11-08T12:50:22.195" v="1787" actId="478"/>
          <ac:spMkLst>
            <pc:docMk/>
            <pc:sldMk cId="3932883911" sldId="357"/>
            <ac:spMk id="39" creationId="{9493EAC5-4128-7D4B-136A-88DF033CA7F6}"/>
          </ac:spMkLst>
        </pc:spChg>
        <pc:spChg chg="del mod">
          <ac:chgData name="Alway Thinking" userId="18cfa10634dc4a27" providerId="LiveId" clId="{9DAC1287-6E62-4B10-B55E-DFC83D1AFBCF}" dt="2022-11-08T12:50:22.195" v="1787" actId="478"/>
          <ac:spMkLst>
            <pc:docMk/>
            <pc:sldMk cId="3932883911" sldId="357"/>
            <ac:spMk id="41" creationId="{D732286A-E97B-8BC1-C73F-44145F58A0B1}"/>
          </ac:spMkLst>
        </pc:spChg>
        <pc:spChg chg="del mod">
          <ac:chgData name="Alway Thinking" userId="18cfa10634dc4a27" providerId="LiveId" clId="{9DAC1287-6E62-4B10-B55E-DFC83D1AFBCF}" dt="2022-11-08T12:50:22.195" v="1787" actId="478"/>
          <ac:spMkLst>
            <pc:docMk/>
            <pc:sldMk cId="3932883911" sldId="357"/>
            <ac:spMk id="43" creationId="{1E8371C6-1B25-A598-E9CF-54D6E51EE29A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48" creationId="{318F7B1B-DDC9-C083-AF75-B6DD0FE1302E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49" creationId="{A1D31D51-9807-BF46-45A4-30BBAC03A0FB}"/>
          </ac:spMkLst>
        </pc:spChg>
        <pc:spChg chg="add mod ord">
          <ac:chgData name="Alway Thinking" userId="18cfa10634dc4a27" providerId="LiveId" clId="{9DAC1287-6E62-4B10-B55E-DFC83D1AFBCF}" dt="2022-11-08T22:16:26.757" v="2676" actId="1076"/>
          <ac:spMkLst>
            <pc:docMk/>
            <pc:sldMk cId="3932883911" sldId="357"/>
            <ac:spMk id="51" creationId="{234CA330-3E4D-4D95-84E8-9D1551E25781}"/>
          </ac:spMkLst>
        </pc:spChg>
        <pc:spChg chg="add mod ord">
          <ac:chgData name="Alway Thinking" userId="18cfa10634dc4a27" providerId="LiveId" clId="{9DAC1287-6E62-4B10-B55E-DFC83D1AFBCF}" dt="2022-11-08T22:16:29.712" v="2677" actId="14100"/>
          <ac:spMkLst>
            <pc:docMk/>
            <pc:sldMk cId="3932883911" sldId="357"/>
            <ac:spMk id="52" creationId="{240ED03B-7765-B2D8-6B37-83A98772055C}"/>
          </ac:spMkLst>
        </pc:spChg>
        <pc:spChg chg="del mod">
          <ac:chgData name="Alway Thinking" userId="18cfa10634dc4a27" providerId="LiveId" clId="{9DAC1287-6E62-4B10-B55E-DFC83D1AFBCF}" dt="2022-11-08T12:50:31.227" v="1791" actId="478"/>
          <ac:spMkLst>
            <pc:docMk/>
            <pc:sldMk cId="3932883911" sldId="357"/>
            <ac:spMk id="54" creationId="{B1436835-52E6-0CCA-A630-B73A4FEAB0F9}"/>
          </ac:spMkLst>
        </pc:spChg>
        <pc:spChg chg="del mod">
          <ac:chgData name="Alway Thinking" userId="18cfa10634dc4a27" providerId="LiveId" clId="{9DAC1287-6E62-4B10-B55E-DFC83D1AFBCF}" dt="2022-11-08T12:49:31.940" v="1773" actId="478"/>
          <ac:spMkLst>
            <pc:docMk/>
            <pc:sldMk cId="3932883911" sldId="357"/>
            <ac:spMk id="67" creationId="{BA4D1BB1-F75D-4EBD-D614-4CD183B3C62C}"/>
          </ac:spMkLst>
        </pc:spChg>
        <pc:spChg chg="del mod">
          <ac:chgData name="Alway Thinking" userId="18cfa10634dc4a27" providerId="LiveId" clId="{9DAC1287-6E62-4B10-B55E-DFC83D1AFBCF}" dt="2022-11-08T12:49:31.940" v="1773" actId="478"/>
          <ac:spMkLst>
            <pc:docMk/>
            <pc:sldMk cId="3932883911" sldId="357"/>
            <ac:spMk id="68" creationId="{65B30051-996E-8C08-6B1F-73B7C7B85D2A}"/>
          </ac:spMkLst>
        </pc:spChg>
        <pc:spChg chg="mod">
          <ac:chgData name="Alway Thinking" userId="18cfa10634dc4a27" providerId="LiveId" clId="{9DAC1287-6E62-4B10-B55E-DFC83D1AFBCF}" dt="2022-11-08T12:53:40.648" v="1834" actId="1076"/>
          <ac:spMkLst>
            <pc:docMk/>
            <pc:sldMk cId="3932883911" sldId="357"/>
            <ac:spMk id="70" creationId="{0F9CCAD9-3CA3-4BD6-041A-6C5502569748}"/>
          </ac:spMkLst>
        </pc:spChg>
        <pc:spChg chg="mod">
          <ac:chgData name="Alway Thinking" userId="18cfa10634dc4a27" providerId="LiveId" clId="{9DAC1287-6E62-4B10-B55E-DFC83D1AFBCF}" dt="2022-11-08T12:53:40.648" v="1834" actId="1076"/>
          <ac:spMkLst>
            <pc:docMk/>
            <pc:sldMk cId="3932883911" sldId="357"/>
            <ac:spMk id="71" creationId="{0A59FD04-3C55-7C18-D5EB-087E6A2FFBB5}"/>
          </ac:spMkLst>
        </pc:spChg>
        <pc:spChg chg="mod">
          <ac:chgData name="Alway Thinking" userId="18cfa10634dc4a27" providerId="LiveId" clId="{9DAC1287-6E62-4B10-B55E-DFC83D1AFBCF}" dt="2022-11-08T12:53:40.648" v="1834" actId="1076"/>
          <ac:spMkLst>
            <pc:docMk/>
            <pc:sldMk cId="3932883911" sldId="357"/>
            <ac:spMk id="72" creationId="{C590C017-435D-83CE-20AD-A1BF1DC71818}"/>
          </ac:spMkLst>
        </pc:spChg>
        <pc:spChg chg="del mod">
          <ac:chgData name="Alway Thinking" userId="18cfa10634dc4a27" providerId="LiveId" clId="{9DAC1287-6E62-4B10-B55E-DFC83D1AFBCF}" dt="2022-11-08T12:50:28.226" v="1790" actId="478"/>
          <ac:spMkLst>
            <pc:docMk/>
            <pc:sldMk cId="3932883911" sldId="357"/>
            <ac:spMk id="73" creationId="{A1367F23-185E-28AD-F063-8542D1E11EDD}"/>
          </ac:spMkLst>
        </pc:spChg>
        <pc:spChg chg="del mod">
          <ac:chgData name="Alway Thinking" userId="18cfa10634dc4a27" providerId="LiveId" clId="{9DAC1287-6E62-4B10-B55E-DFC83D1AFBCF}" dt="2022-11-08T12:51:36.040" v="1812" actId="478"/>
          <ac:spMkLst>
            <pc:docMk/>
            <pc:sldMk cId="3932883911" sldId="357"/>
            <ac:spMk id="74" creationId="{F460E538-C88B-6C19-364E-EDD4E6125DCE}"/>
          </ac:spMkLst>
        </pc:spChg>
        <pc:spChg chg="del mod">
          <ac:chgData name="Alway Thinking" userId="18cfa10634dc4a27" providerId="LiveId" clId="{9DAC1287-6E62-4B10-B55E-DFC83D1AFBCF}" dt="2022-11-08T12:50:27.566" v="1789" actId="478"/>
          <ac:spMkLst>
            <pc:docMk/>
            <pc:sldMk cId="3932883911" sldId="357"/>
            <ac:spMk id="75" creationId="{2C29B222-62E0-F8E5-3A55-3547C83E0F92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76" creationId="{5405680F-C217-0D5E-1AA2-33FAD11E3EA3}"/>
          </ac:spMkLst>
        </pc:spChg>
        <pc:spChg chg="mod">
          <ac:chgData name="Alway Thinking" userId="18cfa10634dc4a27" providerId="LiveId" clId="{9DAC1287-6E62-4B10-B55E-DFC83D1AFBCF}" dt="2022-11-08T12:50:26.163" v="1788" actId="1076"/>
          <ac:spMkLst>
            <pc:docMk/>
            <pc:sldMk cId="3932883911" sldId="357"/>
            <ac:spMk id="77" creationId="{FFDE5B69-91CE-FCF3-1A56-E60FD40C1853}"/>
          </ac:spMkLst>
        </pc:spChg>
        <pc:spChg chg="mod">
          <ac:chgData name="Alway Thinking" userId="18cfa10634dc4a27" providerId="LiveId" clId="{9DAC1287-6E62-4B10-B55E-DFC83D1AFBCF}" dt="2022-11-08T22:22:29.030" v="2750" actId="20577"/>
          <ac:spMkLst>
            <pc:docMk/>
            <pc:sldMk cId="3932883911" sldId="357"/>
            <ac:spMk id="79" creationId="{B8F96F9A-FC88-D8F3-09B7-44DDFA54915F}"/>
          </ac:spMkLst>
        </pc:spChg>
        <pc:spChg chg="del mod">
          <ac:chgData name="Alway Thinking" userId="18cfa10634dc4a27" providerId="LiveId" clId="{9DAC1287-6E62-4B10-B55E-DFC83D1AFBCF}" dt="2022-11-08T13:19:50.736" v="2455"/>
          <ac:spMkLst>
            <pc:docMk/>
            <pc:sldMk cId="3932883911" sldId="357"/>
            <ac:spMk id="81" creationId="{CE427296-AC78-46E2-129D-7847C57ACE36}"/>
          </ac:spMkLst>
        </pc:spChg>
        <pc:grpChg chg="mod">
          <ac:chgData name="Alway Thinking" userId="18cfa10634dc4a27" providerId="LiveId" clId="{9DAC1287-6E62-4B10-B55E-DFC83D1AFBCF}" dt="2022-11-08T12:50:26.163" v="1788" actId="1076"/>
          <ac:grpSpMkLst>
            <pc:docMk/>
            <pc:sldMk cId="3932883911" sldId="357"/>
            <ac:grpSpMk id="6" creationId="{154B5CF9-6128-0D84-1876-0671EAA70348}"/>
          </ac:grpSpMkLst>
        </pc:grpChg>
        <pc:grpChg chg="mod">
          <ac:chgData name="Alway Thinking" userId="18cfa10634dc4a27" providerId="LiveId" clId="{9DAC1287-6E62-4B10-B55E-DFC83D1AFBCF}" dt="2022-11-08T13:16:46.428" v="2385" actId="20577"/>
          <ac:grpSpMkLst>
            <pc:docMk/>
            <pc:sldMk cId="3932883911" sldId="357"/>
            <ac:grpSpMk id="23" creationId="{FB342AF1-51C2-8F92-E885-36F1873B554E}"/>
          </ac:grpSpMkLst>
        </pc:grpChg>
        <pc:grpChg chg="mod">
          <ac:chgData name="Alway Thinking" userId="18cfa10634dc4a27" providerId="LiveId" clId="{9DAC1287-6E62-4B10-B55E-DFC83D1AFBCF}" dt="2022-11-08T12:50:26.163" v="1788" actId="1076"/>
          <ac:grpSpMkLst>
            <pc:docMk/>
            <pc:sldMk cId="3932883911" sldId="357"/>
            <ac:grpSpMk id="24" creationId="{E0E710BB-7263-49D8-BE9A-D2EB08CBD902}"/>
          </ac:grpSpMkLst>
        </pc:grpChg>
        <pc:grpChg chg="del mod">
          <ac:chgData name="Alway Thinking" userId="18cfa10634dc4a27" providerId="LiveId" clId="{9DAC1287-6E62-4B10-B55E-DFC83D1AFBCF}" dt="2022-11-08T12:50:33.501" v="1793" actId="478"/>
          <ac:grpSpMkLst>
            <pc:docMk/>
            <pc:sldMk cId="3932883911" sldId="357"/>
            <ac:grpSpMk id="45" creationId="{E0F8873C-84FA-561E-2763-47FD8F3F641F}"/>
          </ac:grpSpMkLst>
        </pc:grpChg>
        <pc:grpChg chg="mod">
          <ac:chgData name="Alway Thinking" userId="18cfa10634dc4a27" providerId="LiveId" clId="{9DAC1287-6E62-4B10-B55E-DFC83D1AFBCF}" dt="2022-11-08T12:50:26.163" v="1788" actId="1076"/>
          <ac:grpSpMkLst>
            <pc:docMk/>
            <pc:sldMk cId="3932883911" sldId="357"/>
            <ac:grpSpMk id="78" creationId="{8FED94E0-F4A6-6173-62EF-E56C2DFA3788}"/>
          </ac:grpSpMkLst>
        </pc:grpChg>
        <pc:graphicFrameChg chg="mod">
          <ac:chgData name="Alway Thinking" userId="18cfa10634dc4a27" providerId="LiveId" clId="{9DAC1287-6E62-4B10-B55E-DFC83D1AFBCF}" dt="2022-11-08T12:52:07.785" v="1818" actId="1076"/>
          <ac:graphicFrameMkLst>
            <pc:docMk/>
            <pc:sldMk cId="3932883911" sldId="357"/>
            <ac:graphicFrameMk id="16" creationId="{84BC377B-42A7-E317-B71C-EA5DBBF57D90}"/>
          </ac:graphicFrameMkLst>
        </pc:graphicFrameChg>
        <pc:graphicFrameChg chg="del">
          <ac:chgData name="Alway Thinking" userId="18cfa10634dc4a27" providerId="LiveId" clId="{9DAC1287-6E62-4B10-B55E-DFC83D1AFBCF}" dt="2022-11-08T12:50:18.521" v="1785" actId="478"/>
          <ac:graphicFrameMkLst>
            <pc:docMk/>
            <pc:sldMk cId="3932883911" sldId="357"/>
            <ac:graphicFrameMk id="37" creationId="{22F7E86A-88FD-791D-6EF7-AE6991D8C09A}"/>
          </ac:graphicFrameMkLst>
        </pc:graphicFrameChg>
        <pc:cxnChg chg="mod">
          <ac:chgData name="Alway Thinking" userId="18cfa10634dc4a27" providerId="LiveId" clId="{9DAC1287-6E62-4B10-B55E-DFC83D1AFBCF}" dt="2022-11-08T12:50:26.163" v="1788" actId="1076"/>
          <ac:cxnSpMkLst>
            <pc:docMk/>
            <pc:sldMk cId="3932883911" sldId="357"/>
            <ac:cxnSpMk id="7" creationId="{C7F2C026-7DB0-3D82-2F45-7F91B4C48601}"/>
          </ac:cxnSpMkLst>
        </pc:cxnChg>
        <pc:cxnChg chg="mod">
          <ac:chgData name="Alway Thinking" userId="18cfa10634dc4a27" providerId="LiveId" clId="{9DAC1287-6E62-4B10-B55E-DFC83D1AFBCF}" dt="2022-11-08T12:50:26.163" v="1788" actId="1076"/>
          <ac:cxnSpMkLst>
            <pc:docMk/>
            <pc:sldMk cId="3932883911" sldId="357"/>
            <ac:cxnSpMk id="11" creationId="{6F25CBC4-3BEB-77F4-5D3A-AA4892763166}"/>
          </ac:cxnSpMkLst>
        </pc:cxnChg>
        <pc:cxnChg chg="mod">
          <ac:chgData name="Alway Thinking" userId="18cfa10634dc4a27" providerId="LiveId" clId="{9DAC1287-6E62-4B10-B55E-DFC83D1AFBCF}" dt="2022-11-08T12:54:31.841" v="1844" actId="14100"/>
          <ac:cxnSpMkLst>
            <pc:docMk/>
            <pc:sldMk cId="3932883911" sldId="357"/>
            <ac:cxnSpMk id="27" creationId="{24D3B627-336B-2DDD-447D-39DB653568A8}"/>
          </ac:cxnSpMkLst>
        </pc:cxnChg>
        <pc:cxnChg chg="del mod">
          <ac:chgData name="Alway Thinking" userId="18cfa10634dc4a27" providerId="LiveId" clId="{9DAC1287-6E62-4B10-B55E-DFC83D1AFBCF}" dt="2022-11-08T12:50:32.226" v="1792" actId="478"/>
          <ac:cxnSpMkLst>
            <pc:docMk/>
            <pc:sldMk cId="3932883911" sldId="357"/>
            <ac:cxnSpMk id="50" creationId="{BA92E74B-F29E-DCCD-5411-FC52DD352E83}"/>
          </ac:cxnSpMkLst>
        </pc:cxnChg>
      </pc:sldChg>
      <pc:sldChg chg="addSp delSp modSp new mod ord">
        <pc:chgData name="Alway Thinking" userId="18cfa10634dc4a27" providerId="LiveId" clId="{9DAC1287-6E62-4B10-B55E-DFC83D1AFBCF}" dt="2022-11-08T22:25:05.526" v="2776"/>
        <pc:sldMkLst>
          <pc:docMk/>
          <pc:sldMk cId="3357817289" sldId="358"/>
        </pc:sldMkLst>
        <pc:spChg chg="del">
          <ac:chgData name="Alway Thinking" userId="18cfa10634dc4a27" providerId="LiveId" clId="{9DAC1287-6E62-4B10-B55E-DFC83D1AFBCF}" dt="2022-11-08T22:24:10.170" v="2762" actId="478"/>
          <ac:spMkLst>
            <pc:docMk/>
            <pc:sldMk cId="3357817289" sldId="358"/>
            <ac:spMk id="2" creationId="{30DDAAD8-4B4A-94AA-3C4C-78BFAB0C0B47}"/>
          </ac:spMkLst>
        </pc:spChg>
        <pc:spChg chg="del">
          <ac:chgData name="Alway Thinking" userId="18cfa10634dc4a27" providerId="LiveId" clId="{9DAC1287-6E62-4B10-B55E-DFC83D1AFBCF}" dt="2022-11-08T22:24:10.879" v="2763" actId="478"/>
          <ac:spMkLst>
            <pc:docMk/>
            <pc:sldMk cId="3357817289" sldId="358"/>
            <ac:spMk id="3" creationId="{35C09384-D51F-7F44-553B-809AA00BAA78}"/>
          </ac:spMkLst>
        </pc:spChg>
        <pc:picChg chg="add mod modCrop">
          <ac:chgData name="Alway Thinking" userId="18cfa10634dc4a27" providerId="LiveId" clId="{9DAC1287-6E62-4B10-B55E-DFC83D1AFBCF}" dt="2022-11-08T22:24:53.820" v="2774" actId="1076"/>
          <ac:picMkLst>
            <pc:docMk/>
            <pc:sldMk cId="3357817289" sldId="358"/>
            <ac:picMk id="5" creationId="{0C9866E2-4CFC-1A08-C46F-7767485701C3}"/>
          </ac:picMkLst>
        </pc:picChg>
      </pc:sldChg>
    </pc:docChg>
  </pc:docChgLst>
  <pc:docChgLst>
    <pc:chgData name="Alway Thinking" userId="18cfa10634dc4a27" providerId="LiveId" clId="{64B24FA4-7125-4ACA-A0A2-870DB5B606DD}"/>
    <pc:docChg chg="undo custSel addSld delSld modSld">
      <pc:chgData name="Alway Thinking" userId="18cfa10634dc4a27" providerId="LiveId" clId="{64B24FA4-7125-4ACA-A0A2-870DB5B606DD}" dt="2021-07-03T03:11:45.368" v="2328"/>
      <pc:docMkLst>
        <pc:docMk/>
      </pc:docMkLst>
      <pc:sldChg chg="modSp">
        <pc:chgData name="Alway Thinking" userId="18cfa10634dc4a27" providerId="LiveId" clId="{64B24FA4-7125-4ACA-A0A2-870DB5B606DD}" dt="2021-06-28T14:28:03.516" v="14" actId="20577"/>
        <pc:sldMkLst>
          <pc:docMk/>
          <pc:sldMk cId="1066125279" sldId="258"/>
        </pc:sldMkLst>
        <pc:spChg chg="mod">
          <ac:chgData name="Alway Thinking" userId="18cfa10634dc4a27" providerId="LiveId" clId="{64B24FA4-7125-4ACA-A0A2-870DB5B606DD}" dt="2021-06-28T14:27:26.975" v="0" actId="207"/>
          <ac:spMkLst>
            <pc:docMk/>
            <pc:sldMk cId="1066125279" sldId="258"/>
            <ac:spMk id="51" creationId="{CD05ECEF-4177-481E-9966-29C4337FB48B}"/>
          </ac:spMkLst>
        </pc:spChg>
        <pc:spChg chg="mod">
          <ac:chgData name="Alway Thinking" userId="18cfa10634dc4a27" providerId="LiveId" clId="{64B24FA4-7125-4ACA-A0A2-870DB5B606DD}" dt="2021-06-28T14:27:35.829" v="2"/>
          <ac:spMkLst>
            <pc:docMk/>
            <pc:sldMk cId="1066125279" sldId="258"/>
            <ac:spMk id="52" creationId="{05451070-F1DA-45A2-9D38-06D26BF6945A}"/>
          </ac:spMkLst>
        </pc:spChg>
        <pc:spChg chg="mod">
          <ac:chgData name="Alway Thinking" userId="18cfa10634dc4a27" providerId="LiveId" clId="{64B24FA4-7125-4ACA-A0A2-870DB5B606DD}" dt="2021-06-28T14:27:35.830" v="3"/>
          <ac:spMkLst>
            <pc:docMk/>
            <pc:sldMk cId="1066125279" sldId="258"/>
            <ac:spMk id="53" creationId="{EB52658D-94E7-475F-B9EB-CB0925737417}"/>
          </ac:spMkLst>
        </pc:spChg>
        <pc:spChg chg="mod">
          <ac:chgData name="Alway Thinking" userId="18cfa10634dc4a27" providerId="LiveId" clId="{64B24FA4-7125-4ACA-A0A2-870DB5B606DD}" dt="2021-06-28T14:27:40.839" v="5"/>
          <ac:spMkLst>
            <pc:docMk/>
            <pc:sldMk cId="1066125279" sldId="258"/>
            <ac:spMk id="54" creationId="{9CEF6DFA-5D22-429F-BC8A-68658748E24C}"/>
          </ac:spMkLst>
        </pc:spChg>
        <pc:spChg chg="mod">
          <ac:chgData name="Alway Thinking" userId="18cfa10634dc4a27" providerId="LiveId" clId="{64B24FA4-7125-4ACA-A0A2-870DB5B606DD}" dt="2021-06-28T14:27:58.248" v="10" actId="20577"/>
          <ac:spMkLst>
            <pc:docMk/>
            <pc:sldMk cId="1066125279" sldId="258"/>
            <ac:spMk id="55" creationId="{7C35494A-F5FB-4C17-A32B-092ABF6512F9}"/>
          </ac:spMkLst>
        </pc:spChg>
        <pc:spChg chg="mod">
          <ac:chgData name="Alway Thinking" userId="18cfa10634dc4a27" providerId="LiveId" clId="{64B24FA4-7125-4ACA-A0A2-870DB5B606DD}" dt="2021-06-28T14:28:00.931" v="12" actId="20577"/>
          <ac:spMkLst>
            <pc:docMk/>
            <pc:sldMk cId="1066125279" sldId="258"/>
            <ac:spMk id="56" creationId="{8B9A614C-9F55-4782-9D2A-B0AD82B33209}"/>
          </ac:spMkLst>
        </pc:spChg>
        <pc:spChg chg="mod">
          <ac:chgData name="Alway Thinking" userId="18cfa10634dc4a27" providerId="LiveId" clId="{64B24FA4-7125-4ACA-A0A2-870DB5B606DD}" dt="2021-06-28T14:28:03.516" v="14" actId="20577"/>
          <ac:spMkLst>
            <pc:docMk/>
            <pc:sldMk cId="1066125279" sldId="258"/>
            <ac:spMk id="57" creationId="{6687E532-9436-4294-94D8-8A1965064C1D}"/>
          </ac:spMkLst>
        </pc:spChg>
        <pc:spChg chg="mod">
          <ac:chgData name="Alway Thinking" userId="18cfa10634dc4a27" providerId="LiveId" clId="{64B24FA4-7125-4ACA-A0A2-870DB5B606DD}" dt="2021-06-28T14:27:47.326" v="6"/>
          <ac:spMkLst>
            <pc:docMk/>
            <pc:sldMk cId="1066125279" sldId="258"/>
            <ac:spMk id="58" creationId="{2E5FD75F-6CF7-4710-82C8-9C32B28BB7B9}"/>
          </ac:spMkLst>
        </pc:spChg>
      </pc:sldChg>
      <pc:sldChg chg="addSp delSp modSp mod delAnim modAnim">
        <pc:chgData name="Alway Thinking" userId="18cfa10634dc4a27" providerId="LiveId" clId="{64B24FA4-7125-4ACA-A0A2-870DB5B606DD}" dt="2021-07-03T02:56:08.418" v="2320" actId="1076"/>
        <pc:sldMkLst>
          <pc:docMk/>
          <pc:sldMk cId="1491206440" sldId="261"/>
        </pc:sldMkLst>
        <pc:picChg chg="del">
          <ac:chgData name="Alway Thinking" userId="18cfa10634dc4a27" providerId="LiveId" clId="{64B24FA4-7125-4ACA-A0A2-870DB5B606DD}" dt="2021-07-03T02:56:02.467" v="2318" actId="21"/>
          <ac:picMkLst>
            <pc:docMk/>
            <pc:sldMk cId="1491206440" sldId="261"/>
            <ac:picMk id="48" creationId="{E0D35809-E257-4554-A0E2-EFC3EA868A31}"/>
          </ac:picMkLst>
        </pc:picChg>
        <pc:picChg chg="add mod">
          <ac:chgData name="Alway Thinking" userId="18cfa10634dc4a27" providerId="LiveId" clId="{64B24FA4-7125-4ACA-A0A2-870DB5B606DD}" dt="2021-07-03T02:56:08.418" v="2320" actId="1076"/>
          <ac:picMkLst>
            <pc:docMk/>
            <pc:sldMk cId="1491206440" sldId="261"/>
            <ac:picMk id="50" creationId="{E2E06D4E-98E4-4271-9B70-1E5D4A258A09}"/>
          </ac:picMkLst>
        </pc:picChg>
      </pc:sldChg>
      <pc:sldChg chg="delSp modSp mod delAnim">
        <pc:chgData name="Alway Thinking" userId="18cfa10634dc4a27" providerId="LiveId" clId="{64B24FA4-7125-4ACA-A0A2-870DB5B606DD}" dt="2021-06-29T13:18:47.994" v="109" actId="1076"/>
        <pc:sldMkLst>
          <pc:docMk/>
          <pc:sldMk cId="2576949054" sldId="262"/>
        </pc:sldMkLst>
        <pc:spChg chg="del mod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16" creationId="{00000000-0000-0000-0000-000000000000}"/>
          </ac:spMkLst>
        </pc:spChg>
        <pc:spChg chg="mod">
          <ac:chgData name="Alway Thinking" userId="18cfa10634dc4a27" providerId="LiveId" clId="{64B24FA4-7125-4ACA-A0A2-870DB5B606DD}" dt="2021-06-29T13:07:36.471" v="81" actId="403"/>
          <ac:spMkLst>
            <pc:docMk/>
            <pc:sldMk cId="2576949054" sldId="262"/>
            <ac:spMk id="42" creationId="{F72EED80-CD10-4781-938E-16E879B9A078}"/>
          </ac:spMkLst>
        </pc:spChg>
        <pc:spChg chg="mod">
          <ac:chgData name="Alway Thinking" userId="18cfa10634dc4a27" providerId="LiveId" clId="{64B24FA4-7125-4ACA-A0A2-870DB5B606DD}" dt="2021-06-29T13:07:31.008" v="73"/>
          <ac:spMkLst>
            <pc:docMk/>
            <pc:sldMk cId="2576949054" sldId="262"/>
            <ac:spMk id="44" creationId="{A91CF289-A7B1-494F-A6EF-A6E45FFDA38C}"/>
          </ac:spMkLst>
        </pc:spChg>
        <pc:spChg chg="mod">
          <ac:chgData name="Alway Thinking" userId="18cfa10634dc4a27" providerId="LiveId" clId="{64B24FA4-7125-4ACA-A0A2-870DB5B606DD}" dt="2021-06-29T13:08:05.125" v="108" actId="1076"/>
          <ac:spMkLst>
            <pc:docMk/>
            <pc:sldMk cId="2576949054" sldId="262"/>
            <ac:spMk id="45" creationId="{E8AC4951-336C-424E-A497-D259EE515FE5}"/>
          </ac:spMkLst>
        </pc:spChg>
        <pc:spChg chg="mod">
          <ac:chgData name="Alway Thinking" userId="18cfa10634dc4a27" providerId="LiveId" clId="{64B24FA4-7125-4ACA-A0A2-870DB5B606DD}" dt="2021-06-29T13:08:05.125" v="108" actId="1076"/>
          <ac:spMkLst>
            <pc:docMk/>
            <pc:sldMk cId="2576949054" sldId="262"/>
            <ac:spMk id="46" creationId="{72CB2141-5A80-4F53-88FE-47417FE4C9B1}"/>
          </ac:spMkLst>
        </pc:spChg>
        <pc:spChg chg="mod">
          <ac:chgData name="Alway Thinking" userId="18cfa10634dc4a27" providerId="LiveId" clId="{64B24FA4-7125-4ACA-A0A2-870DB5B606DD}" dt="2021-06-29T13:08:05.125" v="108" actId="1076"/>
          <ac:spMkLst>
            <pc:docMk/>
            <pc:sldMk cId="2576949054" sldId="262"/>
            <ac:spMk id="47" creationId="{EFE72026-3774-4F64-895E-466172860F79}"/>
          </ac:spMkLst>
        </pc:spChg>
        <pc:spChg chg="mod">
          <ac:chgData name="Alway Thinking" userId="18cfa10634dc4a27" providerId="LiveId" clId="{64B24FA4-7125-4ACA-A0A2-870DB5B606DD}" dt="2021-06-29T13:08:05.125" v="108" actId="1076"/>
          <ac:spMkLst>
            <pc:docMk/>
            <pc:sldMk cId="2576949054" sldId="262"/>
            <ac:spMk id="48" creationId="{77F80A90-7A6E-484F-AA92-DA377D58198E}"/>
          </ac:spMkLst>
        </pc:spChg>
        <pc:spChg chg="del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49" creationId="{A0576BA9-4150-4F48-A89E-3588AB40FF34}"/>
          </ac:spMkLst>
        </pc:spChg>
        <pc:spChg chg="del mod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50" creationId="{ED837FC3-83EA-4424-A58F-2764F9A6EA68}"/>
          </ac:spMkLst>
        </pc:spChg>
        <pc:spChg chg="del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51" creationId="{52C51055-9E03-4EDF-93B3-A5323078C22D}"/>
          </ac:spMkLst>
        </pc:spChg>
        <pc:spChg chg="del mod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52" creationId="{7B052614-A66C-48A3-BB7A-F835BCE7D20A}"/>
          </ac:spMkLst>
        </pc:spChg>
        <pc:spChg chg="del mod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53" creationId="{320A64E5-97D7-4D6E-9598-09B03CEEBCC6}"/>
          </ac:spMkLst>
        </pc:spChg>
        <pc:spChg chg="del mod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54" creationId="{23A68B67-70B7-45B5-963B-2304FD51D3F9}"/>
          </ac:spMkLst>
        </pc:spChg>
        <pc:spChg chg="mod">
          <ac:chgData name="Alway Thinking" userId="18cfa10634dc4a27" providerId="LiveId" clId="{64B24FA4-7125-4ACA-A0A2-870DB5B606DD}" dt="2021-06-29T13:18:47.994" v="109" actId="1076"/>
          <ac:spMkLst>
            <pc:docMk/>
            <pc:sldMk cId="2576949054" sldId="262"/>
            <ac:spMk id="55" creationId="{1CDC0128-6B0C-4F61-A853-FF73CEA826A7}"/>
          </ac:spMkLst>
        </pc:spChg>
        <pc:spChg chg="mod">
          <ac:chgData name="Alway Thinking" userId="18cfa10634dc4a27" providerId="LiveId" clId="{64B24FA4-7125-4ACA-A0A2-870DB5B606DD}" dt="2021-06-29T13:18:47.994" v="109" actId="1076"/>
          <ac:spMkLst>
            <pc:docMk/>
            <pc:sldMk cId="2576949054" sldId="262"/>
            <ac:spMk id="56" creationId="{871C514F-33C3-4BB0-9756-DB2E19E06D26}"/>
          </ac:spMkLst>
        </pc:spChg>
        <pc:spChg chg="mod">
          <ac:chgData name="Alway Thinking" userId="18cfa10634dc4a27" providerId="LiveId" clId="{64B24FA4-7125-4ACA-A0A2-870DB5B606DD}" dt="2021-06-29T13:18:47.994" v="109" actId="1076"/>
          <ac:spMkLst>
            <pc:docMk/>
            <pc:sldMk cId="2576949054" sldId="262"/>
            <ac:spMk id="57" creationId="{62E35174-7038-44E1-9B3E-8AC0BC81E62C}"/>
          </ac:spMkLst>
        </pc:spChg>
        <pc:spChg chg="del mod">
          <ac:chgData name="Alway Thinking" userId="18cfa10634dc4a27" providerId="LiveId" clId="{64B24FA4-7125-4ACA-A0A2-870DB5B606DD}" dt="2021-06-29T13:07:22.655" v="71" actId="478"/>
          <ac:spMkLst>
            <pc:docMk/>
            <pc:sldMk cId="2576949054" sldId="262"/>
            <ac:spMk id="58" creationId="{4A6822C7-0E09-442E-9B2A-F95A26206A01}"/>
          </ac:spMkLst>
        </pc:spChg>
        <pc:spChg chg="del">
          <ac:chgData name="Alway Thinking" userId="18cfa10634dc4a27" providerId="LiveId" clId="{64B24FA4-7125-4ACA-A0A2-870DB5B606DD}" dt="2021-06-29T13:07:22.655" v="71" actId="478"/>
          <ac:spMkLst>
            <pc:docMk/>
            <pc:sldMk cId="2576949054" sldId="262"/>
            <ac:spMk id="59" creationId="{87BBB4DC-A034-40C5-8EF0-BC6E03034E42}"/>
          </ac:spMkLst>
        </pc:spChg>
        <pc:spChg chg="del">
          <ac:chgData name="Alway Thinking" userId="18cfa10634dc4a27" providerId="LiveId" clId="{64B24FA4-7125-4ACA-A0A2-870DB5B606DD}" dt="2021-06-29T13:07:22.655" v="71" actId="478"/>
          <ac:spMkLst>
            <pc:docMk/>
            <pc:sldMk cId="2576949054" sldId="262"/>
            <ac:spMk id="60" creationId="{B178250D-A309-4BF0-83C5-F0F2A56FA249}"/>
          </ac:spMkLst>
        </pc:spChg>
        <pc:spChg chg="del mod">
          <ac:chgData name="Alway Thinking" userId="18cfa10634dc4a27" providerId="LiveId" clId="{64B24FA4-7125-4ACA-A0A2-870DB5B606DD}" dt="2021-06-29T13:07:22.655" v="71" actId="478"/>
          <ac:spMkLst>
            <pc:docMk/>
            <pc:sldMk cId="2576949054" sldId="262"/>
            <ac:spMk id="61" creationId="{58D5F8B0-D544-43AF-BA3C-18165847223A}"/>
          </ac:spMkLst>
        </pc:spChg>
        <pc:spChg chg="del">
          <ac:chgData name="Alway Thinking" userId="18cfa10634dc4a27" providerId="LiveId" clId="{64B24FA4-7125-4ACA-A0A2-870DB5B606DD}" dt="2021-06-29T13:07:22.655" v="71" actId="478"/>
          <ac:spMkLst>
            <pc:docMk/>
            <pc:sldMk cId="2576949054" sldId="262"/>
            <ac:spMk id="62" creationId="{A7495A70-DADF-491E-830C-A976516AA83D}"/>
          </ac:spMkLst>
        </pc:spChg>
        <pc:spChg chg="del">
          <ac:chgData name="Alway Thinking" userId="18cfa10634dc4a27" providerId="LiveId" clId="{64B24FA4-7125-4ACA-A0A2-870DB5B606DD}" dt="2021-06-29T13:07:10.513" v="67" actId="478"/>
          <ac:spMkLst>
            <pc:docMk/>
            <pc:sldMk cId="2576949054" sldId="262"/>
            <ac:spMk id="63" creationId="{6EE2DE28-C026-4CE7-B1D3-50FA1494C3FC}"/>
          </ac:spMkLst>
        </pc:spChg>
      </pc:sldChg>
      <pc:sldChg chg="modSp mod">
        <pc:chgData name="Alway Thinking" userId="18cfa10634dc4a27" providerId="LiveId" clId="{64B24FA4-7125-4ACA-A0A2-870DB5B606DD}" dt="2021-07-03T03:01:36.673" v="2326" actId="1076"/>
        <pc:sldMkLst>
          <pc:docMk/>
          <pc:sldMk cId="2061960570" sldId="270"/>
        </pc:sldMkLst>
        <pc:spChg chg="mod">
          <ac:chgData name="Alway Thinking" userId="18cfa10634dc4a27" providerId="LiveId" clId="{64B24FA4-7125-4ACA-A0A2-870DB5B606DD}" dt="2021-07-03T03:01:23.264" v="2321" actId="20577"/>
          <ac:spMkLst>
            <pc:docMk/>
            <pc:sldMk cId="2061960570" sldId="270"/>
            <ac:spMk id="52" creationId="{49853260-450C-4310-AB18-74CD966EFBFE}"/>
          </ac:spMkLst>
        </pc:spChg>
        <pc:spChg chg="mod">
          <ac:chgData name="Alway Thinking" userId="18cfa10634dc4a27" providerId="LiveId" clId="{64B24FA4-7125-4ACA-A0A2-870DB5B606DD}" dt="2021-07-03T03:01:28.258" v="2324" actId="1035"/>
          <ac:spMkLst>
            <pc:docMk/>
            <pc:sldMk cId="2061960570" sldId="270"/>
            <ac:spMk id="53" creationId="{47D7E53D-57E9-41D0-AB91-36093A31BA00}"/>
          </ac:spMkLst>
        </pc:spChg>
        <pc:spChg chg="mod">
          <ac:chgData name="Alway Thinking" userId="18cfa10634dc4a27" providerId="LiveId" clId="{64B24FA4-7125-4ACA-A0A2-870DB5B606DD}" dt="2021-07-03T03:01:33.172" v="2325" actId="1076"/>
          <ac:spMkLst>
            <pc:docMk/>
            <pc:sldMk cId="2061960570" sldId="270"/>
            <ac:spMk id="54" creationId="{A51CD64F-0FC7-47F0-9D6C-2F30D08482BA}"/>
          </ac:spMkLst>
        </pc:spChg>
        <pc:spChg chg="mod">
          <ac:chgData name="Alway Thinking" userId="18cfa10634dc4a27" providerId="LiveId" clId="{64B24FA4-7125-4ACA-A0A2-870DB5B606DD}" dt="2021-07-03T03:01:36.673" v="2326" actId="1076"/>
          <ac:spMkLst>
            <pc:docMk/>
            <pc:sldMk cId="2061960570" sldId="270"/>
            <ac:spMk id="55" creationId="{8F629A61-05FD-4AE1-925B-2351CB41E0F8}"/>
          </ac:spMkLst>
        </pc:spChg>
        <pc:spChg chg="mod">
          <ac:chgData name="Alway Thinking" userId="18cfa10634dc4a27" providerId="LiveId" clId="{64B24FA4-7125-4ACA-A0A2-870DB5B606DD}" dt="2021-07-03T03:01:36.673" v="2326" actId="1076"/>
          <ac:spMkLst>
            <pc:docMk/>
            <pc:sldMk cId="2061960570" sldId="270"/>
            <ac:spMk id="56" creationId="{BF2C8EB2-EF98-4987-B248-69C3FCB98C5C}"/>
          </ac:spMkLst>
        </pc:spChg>
        <pc:spChg chg="mod">
          <ac:chgData name="Alway Thinking" userId="18cfa10634dc4a27" providerId="LiveId" clId="{64B24FA4-7125-4ACA-A0A2-870DB5B606DD}" dt="2021-07-03T03:01:36.673" v="2326" actId="1076"/>
          <ac:spMkLst>
            <pc:docMk/>
            <pc:sldMk cId="2061960570" sldId="270"/>
            <ac:spMk id="57" creationId="{BB35B84E-8EBE-4649-8AE8-4A42CAE1C424}"/>
          </ac:spMkLst>
        </pc:spChg>
        <pc:spChg chg="mod">
          <ac:chgData name="Alway Thinking" userId="18cfa10634dc4a27" providerId="LiveId" clId="{64B24FA4-7125-4ACA-A0A2-870DB5B606DD}" dt="2021-07-03T03:01:36.673" v="2326" actId="1076"/>
          <ac:spMkLst>
            <pc:docMk/>
            <pc:sldMk cId="2061960570" sldId="270"/>
            <ac:spMk id="58" creationId="{924D5CA1-5F29-4C8D-8274-1C9A70A24E00}"/>
          </ac:spMkLst>
        </pc:spChg>
      </pc:sldChg>
      <pc:sldChg chg="modSp mod">
        <pc:chgData name="Alway Thinking" userId="18cfa10634dc4a27" providerId="LiveId" clId="{64B24FA4-7125-4ACA-A0A2-870DB5B606DD}" dt="2021-07-03T01:45:42.145" v="2311" actId="1076"/>
        <pc:sldMkLst>
          <pc:docMk/>
          <pc:sldMk cId="759717122" sldId="271"/>
        </pc:sldMkLst>
        <pc:spChg chg="mod">
          <ac:chgData name="Alway Thinking" userId="18cfa10634dc4a27" providerId="LiveId" clId="{64B24FA4-7125-4ACA-A0A2-870DB5B606DD}" dt="2021-07-03T01:45:42.145" v="2311" actId="1076"/>
          <ac:spMkLst>
            <pc:docMk/>
            <pc:sldMk cId="759717122" sldId="271"/>
            <ac:spMk id="27" creationId="{884C8644-E385-4A49-818D-36E2BE6DC1F6}"/>
          </ac:spMkLst>
        </pc:spChg>
      </pc:sldChg>
      <pc:sldChg chg="modSp">
        <pc:chgData name="Alway Thinking" userId="18cfa10634dc4a27" providerId="LiveId" clId="{64B24FA4-7125-4ACA-A0A2-870DB5B606DD}" dt="2021-06-28T14:28:12.907" v="15" actId="20577"/>
        <pc:sldMkLst>
          <pc:docMk/>
          <pc:sldMk cId="109272852" sldId="279"/>
        </pc:sldMkLst>
        <pc:spChg chg="mod">
          <ac:chgData name="Alway Thinking" userId="18cfa10634dc4a27" providerId="LiveId" clId="{64B24FA4-7125-4ACA-A0A2-870DB5B606DD}" dt="2021-06-28T14:28:12.907" v="15" actId="20577"/>
          <ac:spMkLst>
            <pc:docMk/>
            <pc:sldMk cId="109272852" sldId="279"/>
            <ac:spMk id="36" creationId="{2A106605-BA44-45F7-AC54-C900CF4EBBBE}"/>
          </ac:spMkLst>
        </pc:spChg>
      </pc:sldChg>
      <pc:sldChg chg="addSp delSp modSp mod delAnim modAnim">
        <pc:chgData name="Alway Thinking" userId="18cfa10634dc4a27" providerId="LiveId" clId="{64B24FA4-7125-4ACA-A0A2-870DB5B606DD}" dt="2021-06-29T13:50:39.385" v="489" actId="207"/>
        <pc:sldMkLst>
          <pc:docMk/>
          <pc:sldMk cId="3322623475" sldId="280"/>
        </pc:sldMkLst>
        <pc:spChg chg="add mod">
          <ac:chgData name="Alway Thinking" userId="18cfa10634dc4a27" providerId="LiveId" clId="{64B24FA4-7125-4ACA-A0A2-870DB5B606DD}" dt="2021-06-28T14:28:53.939" v="30" actId="1076"/>
          <ac:spMkLst>
            <pc:docMk/>
            <pc:sldMk cId="3322623475" sldId="280"/>
            <ac:spMk id="2" creationId="{8262E719-1B29-4606-85CC-53D474BD7D0B}"/>
          </ac:spMkLst>
        </pc:spChg>
        <pc:graphicFrameChg chg="mod modGraphic">
          <ac:chgData name="Alway Thinking" userId="18cfa10634dc4a27" providerId="LiveId" clId="{64B24FA4-7125-4ACA-A0A2-870DB5B606DD}" dt="2021-06-29T13:50:39.385" v="489" actId="207"/>
          <ac:graphicFrameMkLst>
            <pc:docMk/>
            <pc:sldMk cId="3322623475" sldId="280"/>
            <ac:graphicFrameMk id="26" creationId="{E7AC9FB3-2D40-4C13-B07E-70645226976A}"/>
          </ac:graphicFrameMkLst>
        </pc:graphicFrameChg>
        <pc:picChg chg="del">
          <ac:chgData name="Alway Thinking" userId="18cfa10634dc4a27" providerId="LiveId" clId="{64B24FA4-7125-4ACA-A0A2-870DB5B606DD}" dt="2021-06-28T14:28:31.468" v="18" actId="478"/>
          <ac:picMkLst>
            <pc:docMk/>
            <pc:sldMk cId="3322623475" sldId="280"/>
            <ac:picMk id="27" creationId="{E54177DE-C96A-4229-AAEB-CA631AC76F55}"/>
          </ac:picMkLst>
        </pc:picChg>
      </pc:sldChg>
      <pc:sldChg chg="modSp">
        <pc:chgData name="Alway Thinking" userId="18cfa10634dc4a27" providerId="LiveId" clId="{64B24FA4-7125-4ACA-A0A2-870DB5B606DD}" dt="2021-06-28T14:29:22.860" v="33" actId="20577"/>
        <pc:sldMkLst>
          <pc:docMk/>
          <pc:sldMk cId="483673249" sldId="281"/>
        </pc:sldMkLst>
        <pc:graphicFrameChg chg="mod">
          <ac:chgData name="Alway Thinking" userId="18cfa10634dc4a27" providerId="LiveId" clId="{64B24FA4-7125-4ACA-A0A2-870DB5B606DD}" dt="2021-06-28T14:29:22.860" v="33" actId="20577"/>
          <ac:graphicFrameMkLst>
            <pc:docMk/>
            <pc:sldMk cId="483673249" sldId="281"/>
            <ac:graphicFrameMk id="27" creationId="{E2DB1FD1-2093-49C6-A1F5-5FB609135167}"/>
          </ac:graphicFrameMkLst>
        </pc:graphicFrameChg>
      </pc:sldChg>
      <pc:sldChg chg="modSp mod">
        <pc:chgData name="Alway Thinking" userId="18cfa10634dc4a27" providerId="LiveId" clId="{64B24FA4-7125-4ACA-A0A2-870DB5B606DD}" dt="2021-07-03T02:29:12.582" v="2317" actId="6549"/>
        <pc:sldMkLst>
          <pc:docMk/>
          <pc:sldMk cId="3348156422" sldId="284"/>
        </pc:sldMkLst>
        <pc:spChg chg="mod">
          <ac:chgData name="Alway Thinking" userId="18cfa10634dc4a27" providerId="LiveId" clId="{64B24FA4-7125-4ACA-A0A2-870DB5B606DD}" dt="2021-07-03T02:29:12.582" v="2317" actId="6549"/>
          <ac:spMkLst>
            <pc:docMk/>
            <pc:sldMk cId="3348156422" sldId="284"/>
            <ac:spMk id="21" creationId="{C96EF4D4-42FB-48EF-88E4-D007685D7EF7}"/>
          </ac:spMkLst>
        </pc:spChg>
      </pc:sldChg>
      <pc:sldChg chg="modSp mod">
        <pc:chgData name="Alway Thinking" userId="18cfa10634dc4a27" providerId="LiveId" clId="{64B24FA4-7125-4ACA-A0A2-870DB5B606DD}" dt="2021-07-03T01:46:10.100" v="2313" actId="1037"/>
        <pc:sldMkLst>
          <pc:docMk/>
          <pc:sldMk cId="1884424707" sldId="286"/>
        </pc:sldMkLst>
        <pc:graphicFrameChg chg="mod">
          <ac:chgData name="Alway Thinking" userId="18cfa10634dc4a27" providerId="LiveId" clId="{64B24FA4-7125-4ACA-A0A2-870DB5B606DD}" dt="2021-06-28T14:33:48.550" v="57" actId="1076"/>
          <ac:graphicFrameMkLst>
            <pc:docMk/>
            <pc:sldMk cId="1884424707" sldId="286"/>
            <ac:graphicFrameMk id="37" creationId="{AB692052-84E9-4EF7-B664-5284E37F829E}"/>
          </ac:graphicFrameMkLst>
        </pc:graphicFrameChg>
        <pc:picChg chg="mod">
          <ac:chgData name="Alway Thinking" userId="18cfa10634dc4a27" providerId="LiveId" clId="{64B24FA4-7125-4ACA-A0A2-870DB5B606DD}" dt="2021-06-28T14:33:52.169" v="59" actId="1076"/>
          <ac:picMkLst>
            <pc:docMk/>
            <pc:sldMk cId="1884424707" sldId="286"/>
            <ac:picMk id="14" creationId="{00000000-0000-0000-0000-000000000000}"/>
          </ac:picMkLst>
        </pc:picChg>
        <pc:picChg chg="mod">
          <ac:chgData name="Alway Thinking" userId="18cfa10634dc4a27" providerId="LiveId" clId="{64B24FA4-7125-4ACA-A0A2-870DB5B606DD}" dt="2021-07-03T01:46:10.100" v="2313" actId="1037"/>
          <ac:picMkLst>
            <pc:docMk/>
            <pc:sldMk cId="1884424707" sldId="286"/>
            <ac:picMk id="39" creationId="{8567C5D1-5D37-42B2-980B-EE7E2C28450A}"/>
          </ac:picMkLst>
        </pc:picChg>
      </pc:sldChg>
      <pc:sldChg chg="delSp modSp mod">
        <pc:chgData name="Alway Thinking" userId="18cfa10634dc4a27" providerId="LiveId" clId="{64B24FA4-7125-4ACA-A0A2-870DB5B606DD}" dt="2021-07-03T01:47:46.155" v="2315" actId="1076"/>
        <pc:sldMkLst>
          <pc:docMk/>
          <pc:sldMk cId="1189430059" sldId="293"/>
        </pc:sldMkLst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0" creationId="{ACA8058A-F455-4F57-8E7E-64F6A09118D0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1" creationId="{F05152E9-9D74-48AC-98E7-9767EB2FA800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2" creationId="{E02A4BFC-15F2-4D26-9B8F-7736774D8EE7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3" creationId="{85FFB71A-F2D4-437E-BB44-405918C35A8A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4" creationId="{0E3E5635-43ED-454B-84F5-097ECCEF1EBC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5" creationId="{2BAA75EF-E477-4BE0-95BD-0C2633503825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6" creationId="{7B588779-0746-4F8D-A0A8-E5F9E0A0C5C5}"/>
          </ac:spMkLst>
        </pc:spChg>
        <pc:spChg chg="del">
          <ac:chgData name="Alway Thinking" userId="18cfa10634dc4a27" providerId="LiveId" clId="{64B24FA4-7125-4ACA-A0A2-870DB5B606DD}" dt="2021-07-03T01:47:41.370" v="2314" actId="478"/>
          <ac:spMkLst>
            <pc:docMk/>
            <pc:sldMk cId="1189430059" sldId="293"/>
            <ac:spMk id="17" creationId="{55FB7FFE-1BCC-4453-A897-9FE05AC8DB60}"/>
          </ac:spMkLst>
        </pc:spChg>
        <pc:spChg chg="mod">
          <ac:chgData name="Alway Thinking" userId="18cfa10634dc4a27" providerId="LiveId" clId="{64B24FA4-7125-4ACA-A0A2-870DB5B606DD}" dt="2021-06-28T14:34:01.432" v="61" actId="20577"/>
          <ac:spMkLst>
            <pc:docMk/>
            <pc:sldMk cId="1189430059" sldId="293"/>
            <ac:spMk id="21" creationId="{F81CFCF1-B3C7-471E-9403-268E1214DD2D}"/>
          </ac:spMkLst>
        </pc:spChg>
        <pc:spChg chg="mod">
          <ac:chgData name="Alway Thinking" userId="18cfa10634dc4a27" providerId="LiveId" clId="{64B24FA4-7125-4ACA-A0A2-870DB5B606DD}" dt="2021-07-03T01:47:46.155" v="2315" actId="1076"/>
          <ac:spMkLst>
            <pc:docMk/>
            <pc:sldMk cId="1189430059" sldId="293"/>
            <ac:spMk id="23" creationId="{F6A9FB3A-9BD9-4428-8DFC-5BDCBE59828F}"/>
          </ac:spMkLst>
        </pc:spChg>
        <pc:spChg chg="mod">
          <ac:chgData name="Alway Thinking" userId="18cfa10634dc4a27" providerId="LiveId" clId="{64B24FA4-7125-4ACA-A0A2-870DB5B606DD}" dt="2021-07-03T01:47:46.155" v="2315" actId="1076"/>
          <ac:spMkLst>
            <pc:docMk/>
            <pc:sldMk cId="1189430059" sldId="293"/>
            <ac:spMk id="24" creationId="{8EC9B2D3-DBAB-4FDB-88DF-F8C608F26019}"/>
          </ac:spMkLst>
        </pc:spChg>
        <pc:grpChg chg="mod">
          <ac:chgData name="Alway Thinking" userId="18cfa10634dc4a27" providerId="LiveId" clId="{64B24FA4-7125-4ACA-A0A2-870DB5B606DD}" dt="2021-07-03T01:47:46.155" v="2315" actId="1076"/>
          <ac:grpSpMkLst>
            <pc:docMk/>
            <pc:sldMk cId="1189430059" sldId="293"/>
            <ac:grpSpMk id="18" creationId="{95603988-6136-4E47-9803-3F2CF1D1D1DA}"/>
          </ac:grpSpMkLst>
        </pc:grpChg>
        <pc:graphicFrameChg chg="mod modGraphic">
          <ac:chgData name="Alway Thinking" userId="18cfa10634dc4a27" providerId="LiveId" clId="{64B24FA4-7125-4ACA-A0A2-870DB5B606DD}" dt="2021-07-03T01:47:46.155" v="2315" actId="1076"/>
          <ac:graphicFrameMkLst>
            <pc:docMk/>
            <pc:sldMk cId="1189430059" sldId="293"/>
            <ac:graphicFrameMk id="25" creationId="{66BB4369-2895-4F63-8DEC-9EFA5A9B2722}"/>
          </ac:graphicFrameMkLst>
        </pc:graphicFrameChg>
        <pc:picChg chg="mod">
          <ac:chgData name="Alway Thinking" userId="18cfa10634dc4a27" providerId="LiveId" clId="{64B24FA4-7125-4ACA-A0A2-870DB5B606DD}" dt="2021-07-03T01:47:46.155" v="2315" actId="1076"/>
          <ac:picMkLst>
            <pc:docMk/>
            <pc:sldMk cId="1189430059" sldId="293"/>
            <ac:picMk id="22" creationId="{38791F81-F5C9-4936-AA2B-7970F9B37CE8}"/>
          </ac:picMkLst>
        </pc:picChg>
        <pc:picChg chg="mod">
          <ac:chgData name="Alway Thinking" userId="18cfa10634dc4a27" providerId="LiveId" clId="{64B24FA4-7125-4ACA-A0A2-870DB5B606DD}" dt="2021-07-03T01:47:46.155" v="2315" actId="1076"/>
          <ac:picMkLst>
            <pc:docMk/>
            <pc:sldMk cId="1189430059" sldId="293"/>
            <ac:picMk id="26" creationId="{27D5657F-5661-4057-A1FE-BF595BAEFBC7}"/>
          </ac:picMkLst>
        </pc:picChg>
      </pc:sldChg>
      <pc:sldChg chg="modSp mod">
        <pc:chgData name="Alway Thinking" userId="18cfa10634dc4a27" providerId="LiveId" clId="{64B24FA4-7125-4ACA-A0A2-870DB5B606DD}" dt="2021-06-29T13:46:41.561" v="342" actId="6549"/>
        <pc:sldMkLst>
          <pc:docMk/>
          <pc:sldMk cId="2166508632" sldId="294"/>
        </pc:sldMkLst>
        <pc:graphicFrameChg chg="mod modGraphic">
          <ac:chgData name="Alway Thinking" userId="18cfa10634dc4a27" providerId="LiveId" clId="{64B24FA4-7125-4ACA-A0A2-870DB5B606DD}" dt="2021-06-29T13:46:41.561" v="342" actId="6549"/>
          <ac:graphicFrameMkLst>
            <pc:docMk/>
            <pc:sldMk cId="2166508632" sldId="294"/>
            <ac:graphicFrameMk id="26" creationId="{AE398412-A012-4B01-9895-AD588C6F65F3}"/>
          </ac:graphicFrameMkLst>
        </pc:graphicFrameChg>
      </pc:sldChg>
      <pc:sldChg chg="modSp">
        <pc:chgData name="Alway Thinking" userId="18cfa10634dc4a27" providerId="LiveId" clId="{64B24FA4-7125-4ACA-A0A2-870DB5B606DD}" dt="2021-07-03T03:01:42.343" v="2327" actId="6549"/>
        <pc:sldMkLst>
          <pc:docMk/>
          <pc:sldMk cId="1907422018" sldId="295"/>
        </pc:sldMkLst>
        <pc:spChg chg="mod">
          <ac:chgData name="Alway Thinking" userId="18cfa10634dc4a27" providerId="LiveId" clId="{64B24FA4-7125-4ACA-A0A2-870DB5B606DD}" dt="2021-07-03T03:01:42.343" v="2327" actId="6549"/>
          <ac:spMkLst>
            <pc:docMk/>
            <pc:sldMk cId="1907422018" sldId="295"/>
            <ac:spMk id="63" creationId="{E38F1F52-2F13-40AE-95D5-F464BE8E1045}"/>
          </ac:spMkLst>
        </pc:spChg>
      </pc:sldChg>
      <pc:sldChg chg="modAnim">
        <pc:chgData name="Alway Thinking" userId="18cfa10634dc4a27" providerId="LiveId" clId="{64B24FA4-7125-4ACA-A0A2-870DB5B606DD}" dt="2021-07-03T03:11:45.368" v="2328"/>
        <pc:sldMkLst>
          <pc:docMk/>
          <pc:sldMk cId="2882556151" sldId="296"/>
        </pc:sldMkLst>
      </pc:sldChg>
      <pc:sldChg chg="modSp mod">
        <pc:chgData name="Alway Thinking" userId="18cfa10634dc4a27" providerId="LiveId" clId="{64B24FA4-7125-4ACA-A0A2-870DB5B606DD}" dt="2021-06-28T14:30:21.718" v="35" actId="207"/>
        <pc:sldMkLst>
          <pc:docMk/>
          <pc:sldMk cId="3802421898" sldId="303"/>
        </pc:sldMkLst>
        <pc:spChg chg="mod">
          <ac:chgData name="Alway Thinking" userId="18cfa10634dc4a27" providerId="LiveId" clId="{64B24FA4-7125-4ACA-A0A2-870DB5B606DD}" dt="2021-06-28T14:30:21.718" v="35" actId="207"/>
          <ac:spMkLst>
            <pc:docMk/>
            <pc:sldMk cId="3802421898" sldId="303"/>
            <ac:spMk id="62" creationId="{85216379-35E9-4DED-B89E-5BE14AC26A44}"/>
          </ac:spMkLst>
        </pc:spChg>
        <pc:spChg chg="mod">
          <ac:chgData name="Alway Thinking" userId="18cfa10634dc4a27" providerId="LiveId" clId="{64B24FA4-7125-4ACA-A0A2-870DB5B606DD}" dt="2021-06-28T14:29:51.150" v="34" actId="1035"/>
          <ac:spMkLst>
            <pc:docMk/>
            <pc:sldMk cId="3802421898" sldId="303"/>
            <ac:spMk id="66" creationId="{705467E6-26EF-4460-80A0-AA58846702CD}"/>
          </ac:spMkLst>
        </pc:spChg>
      </pc:sldChg>
      <pc:sldChg chg="addSp delSp modSp add mod delAnim modAnim">
        <pc:chgData name="Alway Thinking" userId="18cfa10634dc4a27" providerId="LiveId" clId="{64B24FA4-7125-4ACA-A0A2-870DB5B606DD}" dt="2021-06-29T13:23:58.295" v="333" actId="20577"/>
        <pc:sldMkLst>
          <pc:docMk/>
          <pc:sldMk cId="3882669797" sldId="306"/>
        </pc:sldMkLst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16" creationId="{00000000-0000-0000-0000-000000000000}"/>
          </ac:spMkLst>
        </pc:spChg>
        <pc:spChg chg="del">
          <ac:chgData name="Alway Thinking" userId="18cfa10634dc4a27" providerId="LiveId" clId="{64B24FA4-7125-4ACA-A0A2-870DB5B606DD}" dt="2021-06-29T13:18:52.003" v="110" actId="478"/>
          <ac:spMkLst>
            <pc:docMk/>
            <pc:sldMk cId="3882669797" sldId="306"/>
            <ac:spMk id="44" creationId="{A91CF289-A7B1-494F-A6EF-A6E45FFDA38C}"/>
          </ac:spMkLst>
        </pc:spChg>
        <pc:spChg chg="del">
          <ac:chgData name="Alway Thinking" userId="18cfa10634dc4a27" providerId="LiveId" clId="{64B24FA4-7125-4ACA-A0A2-870DB5B606DD}" dt="2021-06-29T13:18:52.003" v="110" actId="478"/>
          <ac:spMkLst>
            <pc:docMk/>
            <pc:sldMk cId="3882669797" sldId="306"/>
            <ac:spMk id="45" creationId="{E8AC4951-336C-424E-A497-D259EE515FE5}"/>
          </ac:spMkLst>
        </pc:spChg>
        <pc:spChg chg="del">
          <ac:chgData name="Alway Thinking" userId="18cfa10634dc4a27" providerId="LiveId" clId="{64B24FA4-7125-4ACA-A0A2-870DB5B606DD}" dt="2021-06-29T13:18:52.003" v="110" actId="478"/>
          <ac:spMkLst>
            <pc:docMk/>
            <pc:sldMk cId="3882669797" sldId="306"/>
            <ac:spMk id="46" creationId="{72CB2141-5A80-4F53-88FE-47417FE4C9B1}"/>
          </ac:spMkLst>
        </pc:spChg>
        <pc:spChg chg="del">
          <ac:chgData name="Alway Thinking" userId="18cfa10634dc4a27" providerId="LiveId" clId="{64B24FA4-7125-4ACA-A0A2-870DB5B606DD}" dt="2021-06-29T13:18:52.003" v="110" actId="478"/>
          <ac:spMkLst>
            <pc:docMk/>
            <pc:sldMk cId="3882669797" sldId="306"/>
            <ac:spMk id="47" creationId="{EFE72026-3774-4F64-895E-466172860F79}"/>
          </ac:spMkLst>
        </pc:spChg>
        <pc:spChg chg="del">
          <ac:chgData name="Alway Thinking" userId="18cfa10634dc4a27" providerId="LiveId" clId="{64B24FA4-7125-4ACA-A0A2-870DB5B606DD}" dt="2021-06-29T13:18:52.003" v="110" actId="478"/>
          <ac:spMkLst>
            <pc:docMk/>
            <pc:sldMk cId="3882669797" sldId="306"/>
            <ac:spMk id="48" creationId="{77F80A90-7A6E-484F-AA92-DA377D58198E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49" creationId="{A0576BA9-4150-4F48-A89E-3588AB40FF34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50" creationId="{ED837FC3-83EA-4424-A58F-2764F9A6EA68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51" creationId="{52C51055-9E03-4EDF-93B3-A5323078C22D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52" creationId="{7B052614-A66C-48A3-BB7A-F835BCE7D20A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53" creationId="{320A64E5-97D7-4D6E-9598-09B03CEEBCC6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54" creationId="{23A68B67-70B7-45B5-963B-2304FD51D3F9}"/>
          </ac:spMkLst>
        </pc:spChg>
        <pc:spChg chg="del">
          <ac:chgData name="Alway Thinking" userId="18cfa10634dc4a27" providerId="LiveId" clId="{64B24FA4-7125-4ACA-A0A2-870DB5B606DD}" dt="2021-06-29T13:18:55.223" v="111" actId="478"/>
          <ac:spMkLst>
            <pc:docMk/>
            <pc:sldMk cId="3882669797" sldId="306"/>
            <ac:spMk id="55" creationId="{1CDC0128-6B0C-4F61-A853-FF73CEA826A7}"/>
          </ac:spMkLst>
        </pc:spChg>
        <pc:spChg chg="del">
          <ac:chgData name="Alway Thinking" userId="18cfa10634dc4a27" providerId="LiveId" clId="{64B24FA4-7125-4ACA-A0A2-870DB5B606DD}" dt="2021-06-29T13:18:55.223" v="111" actId="478"/>
          <ac:spMkLst>
            <pc:docMk/>
            <pc:sldMk cId="3882669797" sldId="306"/>
            <ac:spMk id="56" creationId="{871C514F-33C3-4BB0-9756-DB2E19E06D26}"/>
          </ac:spMkLst>
        </pc:spChg>
        <pc:spChg chg="del">
          <ac:chgData name="Alway Thinking" userId="18cfa10634dc4a27" providerId="LiveId" clId="{64B24FA4-7125-4ACA-A0A2-870DB5B606DD}" dt="2021-06-29T13:18:55.223" v="111" actId="478"/>
          <ac:spMkLst>
            <pc:docMk/>
            <pc:sldMk cId="3882669797" sldId="306"/>
            <ac:spMk id="57" creationId="{62E35174-7038-44E1-9B3E-8AC0BC81E62C}"/>
          </ac:spMkLst>
        </pc:spChg>
        <pc:spChg chg="mod">
          <ac:chgData name="Alway Thinking" userId="18cfa10634dc4a27" providerId="LiveId" clId="{64B24FA4-7125-4ACA-A0A2-870DB5B606DD}" dt="2021-06-29T13:19:13.894" v="171" actId="1076"/>
          <ac:spMkLst>
            <pc:docMk/>
            <pc:sldMk cId="3882669797" sldId="306"/>
            <ac:spMk id="58" creationId="{4A6822C7-0E09-442E-9B2A-F95A26206A01}"/>
          </ac:spMkLst>
        </pc:spChg>
        <pc:spChg chg="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59" creationId="{87BBB4DC-A034-40C5-8EF0-BC6E03034E42}"/>
          </ac:spMkLst>
        </pc:spChg>
        <pc:spChg chg="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0" creationId="{B178250D-A309-4BF0-83C5-F0F2A56FA249}"/>
          </ac:spMkLst>
        </pc:spChg>
        <pc:spChg chg="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1" creationId="{58D5F8B0-D544-43AF-BA3C-18165847223A}"/>
          </ac:spMkLst>
        </pc:spChg>
        <pc:spChg chg="del mod">
          <ac:chgData name="Alway Thinking" userId="18cfa10634dc4a27" providerId="LiveId" clId="{64B24FA4-7125-4ACA-A0A2-870DB5B606DD}" dt="2021-06-29T13:22:01.657" v="272" actId="21"/>
          <ac:spMkLst>
            <pc:docMk/>
            <pc:sldMk cId="3882669797" sldId="306"/>
            <ac:spMk id="62" creationId="{A7495A70-DADF-491E-830C-A976516AA83D}"/>
          </ac:spMkLst>
        </pc:spChg>
        <pc:spChg chg="del mod">
          <ac:chgData name="Alway Thinking" userId="18cfa10634dc4a27" providerId="LiveId" clId="{64B24FA4-7125-4ACA-A0A2-870DB5B606DD}" dt="2021-06-29T13:19:10.118" v="170" actId="21"/>
          <ac:spMkLst>
            <pc:docMk/>
            <pc:sldMk cId="3882669797" sldId="306"/>
            <ac:spMk id="63" creationId="{6EE2DE28-C026-4CE7-B1D3-50FA1494C3FC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4" creationId="{F56F6905-37A9-4D85-B7AE-BB71196CE1C0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5" creationId="{6174076E-0EDA-4C65-B8E7-93CDD2B4B247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6" creationId="{680716A4-5788-4F16-B44B-CCD55F5DA205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7" creationId="{E0673A89-FECB-4CEA-9EF7-6AAD0D35643D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8" creationId="{DA6AE3B8-CFAC-45BF-817B-DC2C716E678C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69" creationId="{53AF3C0F-E2CD-4A61-A0BA-6A1DD3408B89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70" creationId="{A9085FAB-2E09-425F-9978-5F7E95287998}"/>
          </ac:spMkLst>
        </pc:spChg>
        <pc:spChg chg="add del mod">
          <ac:chgData name="Alway Thinking" userId="18cfa10634dc4a27" providerId="LiveId" clId="{64B24FA4-7125-4ACA-A0A2-870DB5B606DD}" dt="2021-06-29T13:20:40.345" v="210" actId="21"/>
          <ac:spMkLst>
            <pc:docMk/>
            <pc:sldMk cId="3882669797" sldId="306"/>
            <ac:spMk id="71" creationId="{B0053144-D5DC-4C5A-A1E6-05C2186FD9A7}"/>
          </ac:spMkLst>
        </pc:spChg>
        <pc:spChg chg="add mod">
          <ac:chgData name="Alway Thinking" userId="18cfa10634dc4a27" providerId="LiveId" clId="{64B24FA4-7125-4ACA-A0A2-870DB5B606DD}" dt="2021-06-29T13:19:50.092" v="190" actId="1076"/>
          <ac:spMkLst>
            <pc:docMk/>
            <pc:sldMk cId="3882669797" sldId="306"/>
            <ac:spMk id="72" creationId="{BC3E801F-B8F3-4BEC-A8A7-9C8A03371FDA}"/>
          </ac:spMkLst>
        </pc:spChg>
        <pc:spChg chg="add mod">
          <ac:chgData name="Alway Thinking" userId="18cfa10634dc4a27" providerId="LiveId" clId="{64B24FA4-7125-4ACA-A0A2-870DB5B606DD}" dt="2021-06-29T13:20:02.171" v="200"/>
          <ac:spMkLst>
            <pc:docMk/>
            <pc:sldMk cId="3882669797" sldId="306"/>
            <ac:spMk id="73" creationId="{3919AB76-F688-47C6-A3BC-02504EE5E2F5}"/>
          </ac:spMkLst>
        </pc:spChg>
        <pc:spChg chg="add mod">
          <ac:chgData name="Alway Thinking" userId="18cfa10634dc4a27" providerId="LiveId" clId="{64B24FA4-7125-4ACA-A0A2-870DB5B606DD}" dt="2021-06-29T13:20:45.101" v="212" actId="1076"/>
          <ac:spMkLst>
            <pc:docMk/>
            <pc:sldMk cId="3882669797" sldId="306"/>
            <ac:spMk id="74" creationId="{E5BF4F53-6980-478C-AB07-96C045249255}"/>
          </ac:spMkLst>
        </pc:spChg>
        <pc:spChg chg="add mod">
          <ac:chgData name="Alway Thinking" userId="18cfa10634dc4a27" providerId="LiveId" clId="{64B24FA4-7125-4ACA-A0A2-870DB5B606DD}" dt="2021-06-29T13:20:40.963" v="211"/>
          <ac:spMkLst>
            <pc:docMk/>
            <pc:sldMk cId="3882669797" sldId="306"/>
            <ac:spMk id="75" creationId="{771DD47A-1D95-487A-9033-B726BCCDE446}"/>
          </ac:spMkLst>
        </pc:spChg>
        <pc:spChg chg="add mod">
          <ac:chgData name="Alway Thinking" userId="18cfa10634dc4a27" providerId="LiveId" clId="{64B24FA4-7125-4ACA-A0A2-870DB5B606DD}" dt="2021-06-29T13:22:27.918" v="295" actId="1038"/>
          <ac:spMkLst>
            <pc:docMk/>
            <pc:sldMk cId="3882669797" sldId="306"/>
            <ac:spMk id="76" creationId="{F27BE40F-8E10-4BCE-9337-41EBF5974182}"/>
          </ac:spMkLst>
        </pc:spChg>
        <pc:spChg chg="add mod">
          <ac:chgData name="Alway Thinking" userId="18cfa10634dc4a27" providerId="LiveId" clId="{64B24FA4-7125-4ACA-A0A2-870DB5B606DD}" dt="2021-06-29T13:22:27.918" v="295" actId="1038"/>
          <ac:spMkLst>
            <pc:docMk/>
            <pc:sldMk cId="3882669797" sldId="306"/>
            <ac:spMk id="77" creationId="{B6A2B54F-05C4-490D-9A32-937AC2CA8616}"/>
          </ac:spMkLst>
        </pc:spChg>
        <pc:spChg chg="add mod">
          <ac:chgData name="Alway Thinking" userId="18cfa10634dc4a27" providerId="LiveId" clId="{64B24FA4-7125-4ACA-A0A2-870DB5B606DD}" dt="2021-06-29T13:21:34.757" v="237" actId="20577"/>
          <ac:spMkLst>
            <pc:docMk/>
            <pc:sldMk cId="3882669797" sldId="306"/>
            <ac:spMk id="78" creationId="{9B551954-E98B-4FD9-9D60-6AD6D87FA9BB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79" creationId="{23E3F7EE-9B32-4C47-9E8A-09A42C262BD8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80" creationId="{01B0B667-722C-4BA6-99F3-7640A8E479C7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81" creationId="{2B91FAF7-229F-4176-9F60-7B0BFDDCAD4A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82" creationId="{6A75812F-0FEC-4B33-862A-1D0F0E57D9DA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83" creationId="{4CB79FDD-B90D-4EA0-BB57-FD8FF3CC3541}"/>
          </ac:spMkLst>
        </pc:spChg>
        <pc:spChg chg="add del mod">
          <ac:chgData name="Alway Thinking" userId="18cfa10634dc4a27" providerId="LiveId" clId="{64B24FA4-7125-4ACA-A0A2-870DB5B606DD}" dt="2021-06-29T13:21:54.759" v="270" actId="21"/>
          <ac:spMkLst>
            <pc:docMk/>
            <pc:sldMk cId="3882669797" sldId="306"/>
            <ac:spMk id="84" creationId="{5F6B065B-AFF6-4B87-AA9A-D48CB4D441FD}"/>
          </ac:spMkLst>
        </pc:spChg>
        <pc:spChg chg="add del mod">
          <ac:chgData name="Alway Thinking" userId="18cfa10634dc4a27" providerId="LiveId" clId="{64B24FA4-7125-4ACA-A0A2-870DB5B606DD}" dt="2021-06-29T13:22:01.657" v="272" actId="21"/>
          <ac:spMkLst>
            <pc:docMk/>
            <pc:sldMk cId="3882669797" sldId="306"/>
            <ac:spMk id="85" creationId="{017EA563-6898-4CE9-86C2-36AE168AF90D}"/>
          </ac:spMkLst>
        </pc:spChg>
        <pc:spChg chg="add mod">
          <ac:chgData name="Alway Thinking" userId="18cfa10634dc4a27" providerId="LiveId" clId="{64B24FA4-7125-4ACA-A0A2-870DB5B606DD}" dt="2021-06-29T13:20:58.989" v="216" actId="1076"/>
          <ac:spMkLst>
            <pc:docMk/>
            <pc:sldMk cId="3882669797" sldId="306"/>
            <ac:spMk id="86" creationId="{1701AE14-5806-4372-ACBF-3B7CFB7392AF}"/>
          </ac:spMkLst>
        </pc:spChg>
        <pc:spChg chg="add mod">
          <ac:chgData name="Alway Thinking" userId="18cfa10634dc4a27" providerId="LiveId" clId="{64B24FA4-7125-4ACA-A0A2-870DB5B606DD}" dt="2021-06-29T13:21:06.855" v="227" actId="20577"/>
          <ac:spMkLst>
            <pc:docMk/>
            <pc:sldMk cId="3882669797" sldId="306"/>
            <ac:spMk id="87" creationId="{240F4192-8382-4E05-9639-AB9262C0F494}"/>
          </ac:spMkLst>
        </pc:spChg>
        <pc:spChg chg="add mod">
          <ac:chgData name="Alway Thinking" userId="18cfa10634dc4a27" providerId="LiveId" clId="{64B24FA4-7125-4ACA-A0A2-870DB5B606DD}" dt="2021-06-29T13:23:58.295" v="333" actId="20577"/>
          <ac:spMkLst>
            <pc:docMk/>
            <pc:sldMk cId="3882669797" sldId="306"/>
            <ac:spMk id="88" creationId="{D3246C49-2BF0-49B0-920F-66AD8845EADB}"/>
          </ac:spMkLst>
        </pc:spChg>
        <pc:spChg chg="add mod">
          <ac:chgData name="Alway Thinking" userId="18cfa10634dc4a27" providerId="LiveId" clId="{64B24FA4-7125-4ACA-A0A2-870DB5B606DD}" dt="2021-06-29T13:21:55.080" v="271"/>
          <ac:spMkLst>
            <pc:docMk/>
            <pc:sldMk cId="3882669797" sldId="306"/>
            <ac:spMk id="89" creationId="{FE3E2845-B79E-466C-A3E5-40E5AFF611D6}"/>
          </ac:spMkLst>
        </pc:spChg>
        <pc:spChg chg="add mod">
          <ac:chgData name="Alway Thinking" userId="18cfa10634dc4a27" providerId="LiveId" clId="{64B24FA4-7125-4ACA-A0A2-870DB5B606DD}" dt="2021-06-29T13:22:22.522" v="288" actId="1076"/>
          <ac:spMkLst>
            <pc:docMk/>
            <pc:sldMk cId="3882669797" sldId="306"/>
            <ac:spMk id="90" creationId="{0BDEA11E-13FB-4654-8B56-54DDA200C890}"/>
          </ac:spMkLst>
        </pc:spChg>
        <pc:spChg chg="add mod">
          <ac:chgData name="Alway Thinking" userId="18cfa10634dc4a27" providerId="LiveId" clId="{64B24FA4-7125-4ACA-A0A2-870DB5B606DD}" dt="2021-06-29T13:22:22.522" v="288" actId="1076"/>
          <ac:spMkLst>
            <pc:docMk/>
            <pc:sldMk cId="3882669797" sldId="306"/>
            <ac:spMk id="91" creationId="{3F5DF110-8164-4703-820D-D66557D4782C}"/>
          </ac:spMkLst>
        </pc:spChg>
        <pc:spChg chg="add mod">
          <ac:chgData name="Alway Thinking" userId="18cfa10634dc4a27" providerId="LiveId" clId="{64B24FA4-7125-4ACA-A0A2-870DB5B606DD}" dt="2021-06-29T13:22:22.522" v="288" actId="1076"/>
          <ac:spMkLst>
            <pc:docMk/>
            <pc:sldMk cId="3882669797" sldId="306"/>
            <ac:spMk id="92" creationId="{B1B315B8-696D-49AF-A576-326FD750E167}"/>
          </ac:spMkLst>
        </pc:spChg>
        <pc:spChg chg="add mod">
          <ac:chgData name="Alway Thinking" userId="18cfa10634dc4a27" providerId="LiveId" clId="{64B24FA4-7125-4ACA-A0A2-870DB5B606DD}" dt="2021-06-29T13:22:22.522" v="288" actId="1076"/>
          <ac:spMkLst>
            <pc:docMk/>
            <pc:sldMk cId="3882669797" sldId="306"/>
            <ac:spMk id="93" creationId="{4FEF9341-3A22-40BF-A537-CC2D1932A520}"/>
          </ac:spMkLst>
        </pc:spChg>
        <pc:spChg chg="add mod">
          <ac:chgData name="Alway Thinking" userId="18cfa10634dc4a27" providerId="LiveId" clId="{64B24FA4-7125-4ACA-A0A2-870DB5B606DD}" dt="2021-06-29T13:22:22.522" v="288" actId="1076"/>
          <ac:spMkLst>
            <pc:docMk/>
            <pc:sldMk cId="3882669797" sldId="306"/>
            <ac:spMk id="94" creationId="{05E12180-2290-4660-8044-813DA94B4E14}"/>
          </ac:spMkLst>
        </pc:spChg>
        <pc:spChg chg="add mod">
          <ac:chgData name="Alway Thinking" userId="18cfa10634dc4a27" providerId="LiveId" clId="{64B24FA4-7125-4ACA-A0A2-870DB5B606DD}" dt="2021-06-29T13:22:01.941" v="273"/>
          <ac:spMkLst>
            <pc:docMk/>
            <pc:sldMk cId="3882669797" sldId="306"/>
            <ac:spMk id="95" creationId="{B4976978-2BBB-4E85-96F1-7A0DA3AA6A81}"/>
          </ac:spMkLst>
        </pc:spChg>
        <pc:spChg chg="add mod">
          <ac:chgData name="Alway Thinking" userId="18cfa10634dc4a27" providerId="LiveId" clId="{64B24FA4-7125-4ACA-A0A2-870DB5B606DD}" dt="2021-06-29T13:22:01.941" v="273"/>
          <ac:spMkLst>
            <pc:docMk/>
            <pc:sldMk cId="3882669797" sldId="306"/>
            <ac:spMk id="96" creationId="{9653C8C1-F6BC-4D5D-8000-75C886337FBB}"/>
          </ac:spMkLst>
        </pc:spChg>
      </pc:sldChg>
      <pc:sldChg chg="addSp delSp modSp new mod addAnim delAnim modAnim">
        <pc:chgData name="Alway Thinking" userId="18cfa10634dc4a27" providerId="LiveId" clId="{64B24FA4-7125-4ACA-A0A2-870DB5B606DD}" dt="2021-07-03T00:09:12.913" v="1518" actId="21"/>
        <pc:sldMkLst>
          <pc:docMk/>
          <pc:sldMk cId="2154514368" sldId="307"/>
        </pc:sldMkLst>
        <pc:spChg chg="del">
          <ac:chgData name="Alway Thinking" userId="18cfa10634dc4a27" providerId="LiveId" clId="{64B24FA4-7125-4ACA-A0A2-870DB5B606DD}" dt="2021-07-02T23:48:26.480" v="491" actId="478"/>
          <ac:spMkLst>
            <pc:docMk/>
            <pc:sldMk cId="2154514368" sldId="307"/>
            <ac:spMk id="2" creationId="{A2E6B264-C3A1-4ED8-8682-7AE7CF356C72}"/>
          </ac:spMkLst>
        </pc:spChg>
        <pc:spChg chg="del">
          <ac:chgData name="Alway Thinking" userId="18cfa10634dc4a27" providerId="LiveId" clId="{64B24FA4-7125-4ACA-A0A2-870DB5B606DD}" dt="2021-07-02T23:48:27.106" v="492" actId="478"/>
          <ac:spMkLst>
            <pc:docMk/>
            <pc:sldMk cId="2154514368" sldId="307"/>
            <ac:spMk id="3" creationId="{7856A8A0-C736-49A8-AEB4-0CB6CB623BA4}"/>
          </ac:spMkLst>
        </pc:spChg>
        <pc:spChg chg="add mod">
          <ac:chgData name="Alway Thinking" userId="18cfa10634dc4a27" providerId="LiveId" clId="{64B24FA4-7125-4ACA-A0A2-870DB5B606DD}" dt="2021-07-02T23:48:36.984" v="540"/>
          <ac:spMkLst>
            <pc:docMk/>
            <pc:sldMk cId="2154514368" sldId="307"/>
            <ac:spMk id="4" creationId="{E9022855-DE0F-4294-85E5-6A059A6BF9F8}"/>
          </ac:spMkLst>
        </pc:spChg>
        <pc:spChg chg="add mod">
          <ac:chgData name="Alway Thinking" userId="18cfa10634dc4a27" providerId="LiveId" clId="{64B24FA4-7125-4ACA-A0A2-870DB5B606DD}" dt="2021-07-02T23:48:36.984" v="541"/>
          <ac:spMkLst>
            <pc:docMk/>
            <pc:sldMk cId="2154514368" sldId="307"/>
            <ac:spMk id="5" creationId="{6E346FA1-C43B-4320-9024-EFC490A51EE5}"/>
          </ac:spMkLst>
        </pc:spChg>
        <pc:spChg chg="add mod">
          <ac:chgData name="Alway Thinking" userId="18cfa10634dc4a27" providerId="LiveId" clId="{64B24FA4-7125-4ACA-A0A2-870DB5B606DD}" dt="2021-07-03T00:03:08.871" v="1019" actId="1037"/>
          <ac:spMkLst>
            <pc:docMk/>
            <pc:sldMk cId="2154514368" sldId="307"/>
            <ac:spMk id="6" creationId="{982896BB-E178-4562-9E59-1DCB1DF11443}"/>
          </ac:spMkLst>
        </pc:spChg>
        <pc:spChg chg="add mod">
          <ac:chgData name="Alway Thinking" userId="18cfa10634dc4a27" providerId="LiveId" clId="{64B24FA4-7125-4ACA-A0A2-870DB5B606DD}" dt="2021-07-02T23:48:36.985" v="543"/>
          <ac:spMkLst>
            <pc:docMk/>
            <pc:sldMk cId="2154514368" sldId="307"/>
            <ac:spMk id="7" creationId="{A6684997-4F8D-4876-9B71-99F08A761557}"/>
          </ac:spMkLst>
        </pc:spChg>
        <pc:spChg chg="add mod">
          <ac:chgData name="Alway Thinking" userId="18cfa10634dc4a27" providerId="LiveId" clId="{64B24FA4-7125-4ACA-A0A2-870DB5B606DD}" dt="2021-07-02T23:48:36.985" v="544"/>
          <ac:spMkLst>
            <pc:docMk/>
            <pc:sldMk cId="2154514368" sldId="307"/>
            <ac:spMk id="8" creationId="{9700EC76-CE3C-4EAE-AE6D-655EFCC354DA}"/>
          </ac:spMkLst>
        </pc:spChg>
        <pc:spChg chg="add del mod">
          <ac:chgData name="Alway Thinking" userId="18cfa10634dc4a27" providerId="LiveId" clId="{64B24FA4-7125-4ACA-A0A2-870DB5B606DD}" dt="2021-07-02T23:49:25.267" v="556" actId="478"/>
          <ac:spMkLst>
            <pc:docMk/>
            <pc:sldMk cId="2154514368" sldId="307"/>
            <ac:spMk id="11" creationId="{B49952D6-4581-49E5-886D-0A4327983F53}"/>
          </ac:spMkLst>
        </pc:spChg>
        <pc:spChg chg="add del mod">
          <ac:chgData name="Alway Thinking" userId="18cfa10634dc4a27" providerId="LiveId" clId="{64B24FA4-7125-4ACA-A0A2-870DB5B606DD}" dt="2021-07-02T23:48:58.379" v="555" actId="478"/>
          <ac:spMkLst>
            <pc:docMk/>
            <pc:sldMk cId="2154514368" sldId="307"/>
            <ac:spMk id="12" creationId="{4310C6A6-BD78-49A9-A96C-83E0B5435D2B}"/>
          </ac:spMkLst>
        </pc:spChg>
        <pc:spChg chg="add mod">
          <ac:chgData name="Alway Thinking" userId="18cfa10634dc4a27" providerId="LiveId" clId="{64B24FA4-7125-4ACA-A0A2-870DB5B606DD}" dt="2021-07-03T00:03:21.050" v="1028" actId="1035"/>
          <ac:spMkLst>
            <pc:docMk/>
            <pc:sldMk cId="2154514368" sldId="307"/>
            <ac:spMk id="16" creationId="{968C4056-9A87-4689-9F5B-CA34ACDFC35A}"/>
          </ac:spMkLst>
        </pc:spChg>
        <pc:spChg chg="add mod">
          <ac:chgData name="Alway Thinking" userId="18cfa10634dc4a27" providerId="LiveId" clId="{64B24FA4-7125-4ACA-A0A2-870DB5B606DD}" dt="2021-07-03T00:03:25.713" v="1036" actId="1038"/>
          <ac:spMkLst>
            <pc:docMk/>
            <pc:sldMk cId="2154514368" sldId="307"/>
            <ac:spMk id="18" creationId="{0D6F33E8-DD35-4614-99E1-55127B8F9286}"/>
          </ac:spMkLst>
        </pc:spChg>
        <pc:spChg chg="add mod">
          <ac:chgData name="Alway Thinking" userId="18cfa10634dc4a27" providerId="LiveId" clId="{64B24FA4-7125-4ACA-A0A2-870DB5B606DD}" dt="2021-07-02T23:51:43.281" v="629" actId="404"/>
          <ac:spMkLst>
            <pc:docMk/>
            <pc:sldMk cId="2154514368" sldId="307"/>
            <ac:spMk id="20" creationId="{324D9315-293B-4E10-AF14-C3F0F06F16FD}"/>
          </ac:spMkLst>
        </pc:spChg>
        <pc:spChg chg="add mod">
          <ac:chgData name="Alway Thinking" userId="18cfa10634dc4a27" providerId="LiveId" clId="{64B24FA4-7125-4ACA-A0A2-870DB5B606DD}" dt="2021-07-02T23:53:09.755" v="653" actId="404"/>
          <ac:spMkLst>
            <pc:docMk/>
            <pc:sldMk cId="2154514368" sldId="307"/>
            <ac:spMk id="22" creationId="{ACB0E84C-C8D2-4B37-B2F0-ADB11B061B7E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24" creationId="{4D1F475D-EBB9-42BC-A5F8-80FC294BDCC4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27" creationId="{838FB885-CC4E-431F-8080-685BC8C884E0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28" creationId="{01419EAB-6F05-4116-8F0D-30002B589A8D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29" creationId="{A3314596-B35A-4146-8B95-ED43F70BF26B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0" creationId="{8753AFB7-666E-4B73-BC6B-BF2C9B0C11CE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1" creationId="{7A9827FA-A577-467F-82E3-CCEF89DFC39A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4" creationId="{2BAF1BBD-0445-45EA-A8E7-B38448CD2EA8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7" creationId="{78F3CB9B-2D52-459D-818A-E288CC84D0E8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8" creationId="{46F63A3E-E64C-46F3-B201-466A49EA5678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39" creationId="{182BB912-BCB6-417E-BCCA-044A9DBFBA67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0" creationId="{5100BECF-E455-49E1-8C16-61095738480B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1" creationId="{A538614B-AF08-416A-A4C9-7A8E2814DE60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3" creationId="{7BCDF31A-549E-41B4-BFF7-FB87D004E216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4" creationId="{6530C204-EED0-4167-A9E5-20C6D3D4678F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5" creationId="{A1B42C0F-E95F-48D1-BF3D-A62AA4C81935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6" creationId="{272DB9F1-2C00-4377-9C45-74121186B633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7" creationId="{947352D2-1FE3-4835-8246-B5E244BE6F80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49" creationId="{FE98364A-1890-43DF-AD22-EF92FD20BB62}"/>
          </ac:spMkLst>
        </pc:spChg>
        <pc:spChg chg="add mod">
          <ac:chgData name="Alway Thinking" userId="18cfa10634dc4a27" providerId="LiveId" clId="{64B24FA4-7125-4ACA-A0A2-870DB5B606DD}" dt="2021-07-03T00:02:10.342" v="968" actId="1076"/>
          <ac:spMkLst>
            <pc:docMk/>
            <pc:sldMk cId="2154514368" sldId="307"/>
            <ac:spMk id="50" creationId="{1CAFB96A-C9FB-432A-A758-4B1992303D59}"/>
          </ac:spMkLst>
        </pc:spChg>
        <pc:spChg chg="add mod">
          <ac:chgData name="Alway Thinking" userId="18cfa10634dc4a27" providerId="LiveId" clId="{64B24FA4-7125-4ACA-A0A2-870DB5B606DD}" dt="2021-07-03T00:02:14.084" v="972" actId="1035"/>
          <ac:spMkLst>
            <pc:docMk/>
            <pc:sldMk cId="2154514368" sldId="307"/>
            <ac:spMk id="51" creationId="{4C6F3C2C-5493-4D46-AEC1-5AD06987E20A}"/>
          </ac:spMkLst>
        </pc:spChg>
        <pc:spChg chg="add mod">
          <ac:chgData name="Alway Thinking" userId="18cfa10634dc4a27" providerId="LiveId" clId="{64B24FA4-7125-4ACA-A0A2-870DB5B606DD}" dt="2021-07-03T00:02:17.267" v="976" actId="1037"/>
          <ac:spMkLst>
            <pc:docMk/>
            <pc:sldMk cId="2154514368" sldId="307"/>
            <ac:spMk id="52" creationId="{69A4D807-AED7-4E5C-BC5A-D77D0683FBCA}"/>
          </ac:spMkLst>
        </pc:spChg>
        <pc:spChg chg="add mod">
          <ac:chgData name="Alway Thinking" userId="18cfa10634dc4a27" providerId="LiveId" clId="{64B24FA4-7125-4ACA-A0A2-870DB5B606DD}" dt="2021-07-03T00:02:24.114" v="981" actId="1038"/>
          <ac:spMkLst>
            <pc:docMk/>
            <pc:sldMk cId="2154514368" sldId="307"/>
            <ac:spMk id="53" creationId="{B577CC58-B3BC-4B7B-910A-CF14F237D131}"/>
          </ac:spMkLst>
        </pc:spChg>
        <pc:spChg chg="add mod">
          <ac:chgData name="Alway Thinking" userId="18cfa10634dc4a27" providerId="LiveId" clId="{64B24FA4-7125-4ACA-A0A2-870DB5B606DD}" dt="2021-07-03T00:02:42.328" v="993" actId="20577"/>
          <ac:spMkLst>
            <pc:docMk/>
            <pc:sldMk cId="2154514368" sldId="307"/>
            <ac:spMk id="55" creationId="{C3263F1A-BEDA-4536-92AA-BFD64ED6597E}"/>
          </ac:spMkLst>
        </pc:spChg>
        <pc:spChg chg="add mod">
          <ac:chgData name="Alway Thinking" userId="18cfa10634dc4a27" providerId="LiveId" clId="{64B24FA4-7125-4ACA-A0A2-870DB5B606DD}" dt="2021-07-03T00:02:47.309" v="995" actId="1076"/>
          <ac:spMkLst>
            <pc:docMk/>
            <pc:sldMk cId="2154514368" sldId="307"/>
            <ac:spMk id="56" creationId="{0155E49E-E261-43E8-9929-E5E71C7F6336}"/>
          </ac:spMkLst>
        </pc:spChg>
        <pc:grpChg chg="add mod">
          <ac:chgData name="Alway Thinking" userId="18cfa10634dc4a27" providerId="LiveId" clId="{64B24FA4-7125-4ACA-A0A2-870DB5B606DD}" dt="2021-07-02T23:48:36.987" v="548"/>
          <ac:grpSpMkLst>
            <pc:docMk/>
            <pc:sldMk cId="2154514368" sldId="307"/>
            <ac:grpSpMk id="13" creationId="{DB4A3714-C16F-4467-9F21-2D59D15E95AC}"/>
          </ac:grpSpMkLst>
        </pc:grpChg>
        <pc:picChg chg="add mod">
          <ac:chgData name="Alway Thinking" userId="18cfa10634dc4a27" providerId="LiveId" clId="{64B24FA4-7125-4ACA-A0A2-870DB5B606DD}" dt="2021-07-02T23:48:36.986" v="545"/>
          <ac:picMkLst>
            <pc:docMk/>
            <pc:sldMk cId="2154514368" sldId="307"/>
            <ac:picMk id="10" creationId="{F2D02F19-5128-4469-9E7C-2BE42951EC49}"/>
          </ac:picMkLst>
        </pc:picChg>
        <pc:picChg chg="add del">
          <ac:chgData name="Alway Thinking" userId="18cfa10634dc4a27" providerId="LiveId" clId="{64B24FA4-7125-4ACA-A0A2-870DB5B606DD}" dt="2021-07-02T23:48:40.603" v="550" actId="478"/>
          <ac:picMkLst>
            <pc:docMk/>
            <pc:sldMk cId="2154514368" sldId="307"/>
            <ac:picMk id="14" creationId="{ABCC6DA5-9C79-47F3-AB84-DF3078173059}"/>
          </ac:picMkLst>
        </pc:picChg>
        <pc:picChg chg="add del mod">
          <ac:chgData name="Alway Thinking" userId="18cfa10634dc4a27" providerId="LiveId" clId="{64B24FA4-7125-4ACA-A0A2-870DB5B606DD}" dt="2021-07-03T00:09:12.913" v="1518" actId="21"/>
          <ac:picMkLst>
            <pc:docMk/>
            <pc:sldMk cId="2154514368" sldId="307"/>
            <ac:picMk id="26" creationId="{85404394-BA62-41CE-9FFC-F26111018C4D}"/>
          </ac:picMkLst>
        </pc:picChg>
        <pc:picChg chg="add mod">
          <ac:chgData name="Alway Thinking" userId="18cfa10634dc4a27" providerId="LiveId" clId="{64B24FA4-7125-4ACA-A0A2-870DB5B606DD}" dt="2021-07-03T00:02:10.342" v="968" actId="1076"/>
          <ac:picMkLst>
            <pc:docMk/>
            <pc:sldMk cId="2154514368" sldId="307"/>
            <ac:picMk id="33" creationId="{8FF9383F-A703-4924-BF0D-E4A27A31CF38}"/>
          </ac:picMkLst>
        </pc:picChg>
        <pc:picChg chg="add del mod">
          <ac:chgData name="Alway Thinking" userId="18cfa10634dc4a27" providerId="LiveId" clId="{64B24FA4-7125-4ACA-A0A2-870DB5B606DD}" dt="2021-07-02T23:58:41.012" v="841" actId="478"/>
          <ac:picMkLst>
            <pc:docMk/>
            <pc:sldMk cId="2154514368" sldId="307"/>
            <ac:picMk id="35" creationId="{4D7F93D4-CF29-4376-A8C3-FFFDA4DC2168}"/>
          </ac:picMkLst>
        </pc:picChg>
        <pc:picChg chg="add mod">
          <ac:chgData name="Alway Thinking" userId="18cfa10634dc4a27" providerId="LiveId" clId="{64B24FA4-7125-4ACA-A0A2-870DB5B606DD}" dt="2021-07-03T00:02:10.342" v="968" actId="1076"/>
          <ac:picMkLst>
            <pc:docMk/>
            <pc:sldMk cId="2154514368" sldId="307"/>
            <ac:picMk id="36" creationId="{F162E91D-1236-4564-9D65-04F5C43DF59B}"/>
          </ac:picMkLst>
        </pc:picChg>
        <pc:picChg chg="add mod">
          <ac:chgData name="Alway Thinking" userId="18cfa10634dc4a27" providerId="LiveId" clId="{64B24FA4-7125-4ACA-A0A2-870DB5B606DD}" dt="2021-07-03T00:02:10.342" v="968" actId="1076"/>
          <ac:picMkLst>
            <pc:docMk/>
            <pc:sldMk cId="2154514368" sldId="307"/>
            <ac:picMk id="42" creationId="{3FA1DFE7-885F-4647-85AB-31985361B313}"/>
          </ac:picMkLst>
        </pc:picChg>
        <pc:picChg chg="add mod">
          <ac:chgData name="Alway Thinking" userId="18cfa10634dc4a27" providerId="LiveId" clId="{64B24FA4-7125-4ACA-A0A2-870DB5B606DD}" dt="2021-07-03T00:02:10.342" v="968" actId="1076"/>
          <ac:picMkLst>
            <pc:docMk/>
            <pc:sldMk cId="2154514368" sldId="307"/>
            <ac:picMk id="48" creationId="{D4203D79-3B55-4EE8-A57C-A9194714F9DF}"/>
          </ac:picMkLst>
        </pc:picChg>
        <pc:picChg chg="add mod">
          <ac:chgData name="Alway Thinking" userId="18cfa10634dc4a27" providerId="LiveId" clId="{64B24FA4-7125-4ACA-A0A2-870DB5B606DD}" dt="2021-07-03T00:02:30.776" v="983" actId="1076"/>
          <ac:picMkLst>
            <pc:docMk/>
            <pc:sldMk cId="2154514368" sldId="307"/>
            <ac:picMk id="54" creationId="{9B10DDB6-09D7-4944-86EF-66A81DF9750B}"/>
          </ac:picMkLst>
        </pc:picChg>
      </pc:sldChg>
      <pc:sldChg chg="addSp delSp modSp add mod delAnim modAnim">
        <pc:chgData name="Alway Thinking" userId="18cfa10634dc4a27" providerId="LiveId" clId="{64B24FA4-7125-4ACA-A0A2-870DB5B606DD}" dt="2021-07-03T00:16:26.202" v="1997" actId="20577"/>
        <pc:sldMkLst>
          <pc:docMk/>
          <pc:sldMk cId="1824425466" sldId="308"/>
        </pc:sldMkLst>
        <pc:spChg chg="add mod">
          <ac:chgData name="Alway Thinking" userId="18cfa10634dc4a27" providerId="LiveId" clId="{64B24FA4-7125-4ACA-A0A2-870DB5B606DD}" dt="2021-07-03T00:16:00.565" v="1969"/>
          <ac:spMkLst>
            <pc:docMk/>
            <pc:sldMk cId="1824425466" sldId="308"/>
            <ac:spMk id="2" creationId="{75B05FAA-D781-4DE5-8E21-EEB5A4C475D0}"/>
          </ac:spMkLst>
        </pc:spChg>
        <pc:spChg chg="add mod">
          <ac:chgData name="Alway Thinking" userId="18cfa10634dc4a27" providerId="LiveId" clId="{64B24FA4-7125-4ACA-A0A2-870DB5B606DD}" dt="2021-07-03T00:16:00.565" v="1969"/>
          <ac:spMkLst>
            <pc:docMk/>
            <pc:sldMk cId="1824425466" sldId="308"/>
            <ac:spMk id="3" creationId="{468A3DEE-B850-4BEF-840F-67327C38DC80}"/>
          </ac:spMkLst>
        </pc:spChg>
        <pc:spChg chg="mod">
          <ac:chgData name="Alway Thinking" userId="18cfa10634dc4a27" providerId="LiveId" clId="{64B24FA4-7125-4ACA-A0A2-870DB5B606DD}" dt="2021-07-03T00:05:42.039" v="1041" actId="20577"/>
          <ac:spMkLst>
            <pc:docMk/>
            <pc:sldMk cId="1824425466" sldId="308"/>
            <ac:spMk id="6" creationId="{982896BB-E178-4562-9E59-1DCB1DF11443}"/>
          </ac:spMkLst>
        </pc:spChg>
        <pc:spChg chg="add mod">
          <ac:chgData name="Alway Thinking" userId="18cfa10634dc4a27" providerId="LiveId" clId="{64B24FA4-7125-4ACA-A0A2-870DB5B606DD}" dt="2021-07-03T00:16:04.942" v="1972" actId="14100"/>
          <ac:spMkLst>
            <pc:docMk/>
            <pc:sldMk cId="1824425466" sldId="308"/>
            <ac:spMk id="9" creationId="{1F5C2C77-EB16-46E3-9E4E-F650AAA3649E}"/>
          </ac:spMkLst>
        </pc:spChg>
        <pc:spChg chg="add mod">
          <ac:chgData name="Alway Thinking" userId="18cfa10634dc4a27" providerId="LiveId" clId="{64B24FA4-7125-4ACA-A0A2-870DB5B606DD}" dt="2021-07-03T00:16:00.565" v="1969"/>
          <ac:spMkLst>
            <pc:docMk/>
            <pc:sldMk cId="1824425466" sldId="308"/>
            <ac:spMk id="11" creationId="{C882FF5C-0E20-451C-834B-BFCB1D2FDCB3}"/>
          </ac:spMkLst>
        </pc:spChg>
        <pc:spChg chg="add mod">
          <ac:chgData name="Alway Thinking" userId="18cfa10634dc4a27" providerId="LiveId" clId="{64B24FA4-7125-4ACA-A0A2-870DB5B606DD}" dt="2021-07-03T00:16:00.565" v="1969"/>
          <ac:spMkLst>
            <pc:docMk/>
            <pc:sldMk cId="1824425466" sldId="308"/>
            <ac:spMk id="12" creationId="{9DE7B6E1-1D9E-40A9-8489-05CE59147968}"/>
          </ac:spMkLst>
        </pc:spChg>
        <pc:spChg chg="del mod">
          <ac:chgData name="Alway Thinking" userId="18cfa10634dc4a27" providerId="LiveId" clId="{64B24FA4-7125-4ACA-A0A2-870DB5B606DD}" dt="2021-07-03T00:06:06.805" v="1169" actId="478"/>
          <ac:spMkLst>
            <pc:docMk/>
            <pc:sldMk cId="1824425466" sldId="308"/>
            <ac:spMk id="16" creationId="{968C4056-9A87-4689-9F5B-CA34ACDFC35A}"/>
          </ac:spMkLst>
        </pc:spChg>
        <pc:spChg chg="add mod">
          <ac:chgData name="Alway Thinking" userId="18cfa10634dc4a27" providerId="LiveId" clId="{64B24FA4-7125-4ACA-A0A2-870DB5B606DD}" dt="2021-07-03T00:16:00.565" v="1969"/>
          <ac:spMkLst>
            <pc:docMk/>
            <pc:sldMk cId="1824425466" sldId="308"/>
            <ac:spMk id="17" creationId="{3E1F0BA6-858D-4D4B-9ABD-C781D0711D98}"/>
          </ac:spMkLst>
        </pc:spChg>
        <pc:spChg chg="del">
          <ac:chgData name="Alway Thinking" userId="18cfa10634dc4a27" providerId="LiveId" clId="{64B24FA4-7125-4ACA-A0A2-870DB5B606DD}" dt="2021-07-03T00:05:53.344" v="1116" actId="478"/>
          <ac:spMkLst>
            <pc:docMk/>
            <pc:sldMk cId="1824425466" sldId="308"/>
            <ac:spMk id="18" creationId="{0D6F33E8-DD35-4614-99E1-55127B8F9286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0" creationId="{324D9315-293B-4E10-AF14-C3F0F06F16FD}"/>
          </ac:spMkLst>
        </pc:spChg>
        <pc:spChg chg="add mod">
          <ac:chgData name="Alway Thinking" userId="18cfa10634dc4a27" providerId="LiveId" clId="{64B24FA4-7125-4ACA-A0A2-870DB5B606DD}" dt="2021-07-03T00:13:04.795" v="1847" actId="207"/>
          <ac:spMkLst>
            <pc:docMk/>
            <pc:sldMk cId="1824425466" sldId="308"/>
            <ac:spMk id="21" creationId="{E5A71DB4-E9D5-454F-A68B-B200A8CA016B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2" creationId="{ACB0E84C-C8D2-4B37-B2F0-ADB11B061B7E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4" creationId="{4D1F475D-EBB9-42BC-A5F8-80FC294BDCC4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7" creationId="{838FB885-CC4E-431F-8080-685BC8C884E0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8" creationId="{01419EAB-6F05-4116-8F0D-30002B589A8D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29" creationId="{A3314596-B35A-4146-8B95-ED43F70BF26B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0" creationId="{8753AFB7-666E-4B73-BC6B-BF2C9B0C11CE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1" creationId="{7A9827FA-A577-467F-82E3-CCEF89DFC39A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4" creationId="{2BAF1BBD-0445-45EA-A8E7-B38448CD2EA8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7" creationId="{78F3CB9B-2D52-459D-818A-E288CC84D0E8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8" creationId="{46F63A3E-E64C-46F3-B201-466A49EA5678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39" creationId="{182BB912-BCB6-417E-BCCA-044A9DBFBA67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0" creationId="{5100BECF-E455-49E1-8C16-61095738480B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1" creationId="{A538614B-AF08-416A-A4C9-7A8E2814DE60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3" creationId="{7BCDF31A-549E-41B4-BFF7-FB87D004E216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4" creationId="{6530C204-EED0-4167-A9E5-20C6D3D4678F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5" creationId="{A1B42C0F-E95F-48D1-BF3D-A62AA4C81935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6" creationId="{272DB9F1-2C00-4377-9C45-74121186B633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7" creationId="{947352D2-1FE3-4835-8246-B5E244BE6F80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49" creationId="{FE98364A-1890-43DF-AD22-EF92FD20BB62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0" creationId="{1CAFB96A-C9FB-432A-A758-4B1992303D59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1" creationId="{4C6F3C2C-5493-4D46-AEC1-5AD06987E20A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2" creationId="{69A4D807-AED7-4E5C-BC5A-D77D0683FBCA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3" creationId="{B577CC58-B3BC-4B7B-910A-CF14F237D131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5" creationId="{C3263F1A-BEDA-4536-92AA-BFD64ED6597E}"/>
          </ac:spMkLst>
        </pc:spChg>
        <pc:spChg chg="del">
          <ac:chgData name="Alway Thinking" userId="18cfa10634dc4a27" providerId="LiveId" clId="{64B24FA4-7125-4ACA-A0A2-870DB5B606DD}" dt="2021-07-03T00:05:55.841" v="1117" actId="478"/>
          <ac:spMkLst>
            <pc:docMk/>
            <pc:sldMk cId="1824425466" sldId="308"/>
            <ac:spMk id="56" creationId="{0155E49E-E261-43E8-9929-E5E71C7F6336}"/>
          </ac:spMkLst>
        </pc:spChg>
        <pc:spChg chg="add mod">
          <ac:chgData name="Alway Thinking" userId="18cfa10634dc4a27" providerId="LiveId" clId="{64B24FA4-7125-4ACA-A0A2-870DB5B606DD}" dt="2021-07-03T00:07:40.483" v="1352" actId="1076"/>
          <ac:spMkLst>
            <pc:docMk/>
            <pc:sldMk cId="1824425466" sldId="308"/>
            <ac:spMk id="57" creationId="{BBBB71E1-403D-484F-A0A7-2A7ADF3DB50D}"/>
          </ac:spMkLst>
        </pc:spChg>
        <pc:spChg chg="add mod">
          <ac:chgData name="Alway Thinking" userId="18cfa10634dc4a27" providerId="LiveId" clId="{64B24FA4-7125-4ACA-A0A2-870DB5B606DD}" dt="2021-07-03T00:07:40.483" v="1352" actId="1076"/>
          <ac:spMkLst>
            <pc:docMk/>
            <pc:sldMk cId="1824425466" sldId="308"/>
            <ac:spMk id="58" creationId="{18816981-0509-4A12-BB8D-A7440F2C8F89}"/>
          </ac:spMkLst>
        </pc:spChg>
        <pc:spChg chg="add mod">
          <ac:chgData name="Alway Thinking" userId="18cfa10634dc4a27" providerId="LiveId" clId="{64B24FA4-7125-4ACA-A0A2-870DB5B606DD}" dt="2021-07-03T00:07:40.483" v="1352" actId="1076"/>
          <ac:spMkLst>
            <pc:docMk/>
            <pc:sldMk cId="1824425466" sldId="308"/>
            <ac:spMk id="59" creationId="{4660D4C8-DA05-49F6-BF12-4245D422B925}"/>
          </ac:spMkLst>
        </pc:spChg>
        <pc:spChg chg="add mod">
          <ac:chgData name="Alway Thinking" userId="18cfa10634dc4a27" providerId="LiveId" clId="{64B24FA4-7125-4ACA-A0A2-870DB5B606DD}" dt="2021-07-03T00:09:05.176" v="1516" actId="1076"/>
          <ac:spMkLst>
            <pc:docMk/>
            <pc:sldMk cId="1824425466" sldId="308"/>
            <ac:spMk id="60" creationId="{37442A07-4ED1-4D52-A116-7F490FC8D41C}"/>
          </ac:spMkLst>
        </pc:spChg>
        <pc:spChg chg="add mod">
          <ac:chgData name="Alway Thinking" userId="18cfa10634dc4a27" providerId="LiveId" clId="{64B24FA4-7125-4ACA-A0A2-870DB5B606DD}" dt="2021-07-03T00:13:06.667" v="1848" actId="207"/>
          <ac:spMkLst>
            <pc:docMk/>
            <pc:sldMk cId="1824425466" sldId="308"/>
            <ac:spMk id="62" creationId="{AFE3180C-749B-4994-BA96-590045B615F6}"/>
          </ac:spMkLst>
        </pc:spChg>
        <pc:spChg chg="add mod">
          <ac:chgData name="Alway Thinking" userId="18cfa10634dc4a27" providerId="LiveId" clId="{64B24FA4-7125-4ACA-A0A2-870DB5B606DD}" dt="2021-07-03T00:11:54.878" v="1832" actId="20577"/>
          <ac:spMkLst>
            <pc:docMk/>
            <pc:sldMk cId="1824425466" sldId="308"/>
            <ac:spMk id="64" creationId="{54F027E8-DE7C-4BE3-8812-9CB07163CED4}"/>
          </ac:spMkLst>
        </pc:spChg>
        <pc:spChg chg="add mod">
          <ac:chgData name="Alway Thinking" userId="18cfa10634dc4a27" providerId="LiveId" clId="{64B24FA4-7125-4ACA-A0A2-870DB5B606DD}" dt="2021-07-03T00:11:24.324" v="1709" actId="1076"/>
          <ac:spMkLst>
            <pc:docMk/>
            <pc:sldMk cId="1824425466" sldId="308"/>
            <ac:spMk id="65" creationId="{9794182C-6D72-4A23-9CE1-D24B1B46096E}"/>
          </ac:spMkLst>
        </pc:spChg>
        <pc:spChg chg="add del mod">
          <ac:chgData name="Alway Thinking" userId="18cfa10634dc4a27" providerId="LiveId" clId="{64B24FA4-7125-4ACA-A0A2-870DB5B606DD}" dt="2021-07-03T00:11:26.242" v="1711" actId="478"/>
          <ac:spMkLst>
            <pc:docMk/>
            <pc:sldMk cId="1824425466" sldId="308"/>
            <ac:spMk id="66" creationId="{8CA3189E-701A-4232-8591-15AF23C95E70}"/>
          </ac:spMkLst>
        </pc:spChg>
        <pc:spChg chg="add mod">
          <ac:chgData name="Alway Thinking" userId="18cfa10634dc4a27" providerId="LiveId" clId="{64B24FA4-7125-4ACA-A0A2-870DB5B606DD}" dt="2021-07-03T00:12:01.278" v="1833" actId="207"/>
          <ac:spMkLst>
            <pc:docMk/>
            <pc:sldMk cId="1824425466" sldId="308"/>
            <ac:spMk id="67" creationId="{8C860F1A-8E1A-4129-A7E1-F51722D7D311}"/>
          </ac:spMkLst>
        </pc:spChg>
        <pc:spChg chg="add mod">
          <ac:chgData name="Alway Thinking" userId="18cfa10634dc4a27" providerId="LiveId" clId="{64B24FA4-7125-4ACA-A0A2-870DB5B606DD}" dt="2021-07-03T00:12:08.414" v="1837" actId="1076"/>
          <ac:spMkLst>
            <pc:docMk/>
            <pc:sldMk cId="1824425466" sldId="308"/>
            <ac:spMk id="68" creationId="{748B17E5-1F82-4BD0-8B78-8C5C0FE6DD1C}"/>
          </ac:spMkLst>
        </pc:spChg>
        <pc:spChg chg="add mod">
          <ac:chgData name="Alway Thinking" userId="18cfa10634dc4a27" providerId="LiveId" clId="{64B24FA4-7125-4ACA-A0A2-870DB5B606DD}" dt="2021-07-03T00:13:00.051" v="1846" actId="1076"/>
          <ac:spMkLst>
            <pc:docMk/>
            <pc:sldMk cId="1824425466" sldId="308"/>
            <ac:spMk id="69" creationId="{68AD2ADA-487E-44DC-8D65-F7214B60DEAC}"/>
          </ac:spMkLst>
        </pc:spChg>
        <pc:spChg chg="add mod">
          <ac:chgData name="Alway Thinking" userId="18cfa10634dc4a27" providerId="LiveId" clId="{64B24FA4-7125-4ACA-A0A2-870DB5B606DD}" dt="2021-07-03T00:13:22.201" v="1856" actId="1076"/>
          <ac:spMkLst>
            <pc:docMk/>
            <pc:sldMk cId="1824425466" sldId="308"/>
            <ac:spMk id="70" creationId="{35EEF30E-FB9F-40B7-9428-487EC95936A2}"/>
          </ac:spMkLst>
        </pc:spChg>
        <pc:spChg chg="add mod">
          <ac:chgData name="Alway Thinking" userId="18cfa10634dc4a27" providerId="LiveId" clId="{64B24FA4-7125-4ACA-A0A2-870DB5B606DD}" dt="2021-07-03T00:13:33.840" v="1866" actId="207"/>
          <ac:spMkLst>
            <pc:docMk/>
            <pc:sldMk cId="1824425466" sldId="308"/>
            <ac:spMk id="71" creationId="{999C2C61-0715-4BAC-AB49-E7211D24ECAD}"/>
          </ac:spMkLst>
        </pc:spChg>
        <pc:spChg chg="add mod">
          <ac:chgData name="Alway Thinking" userId="18cfa10634dc4a27" providerId="LiveId" clId="{64B24FA4-7125-4ACA-A0A2-870DB5B606DD}" dt="2021-07-03T00:13:55.219" v="1872" actId="6549"/>
          <ac:spMkLst>
            <pc:docMk/>
            <pc:sldMk cId="1824425466" sldId="308"/>
            <ac:spMk id="72" creationId="{36F568B3-1D3D-41D9-8BBA-312AC14DDD56}"/>
          </ac:spMkLst>
        </pc:spChg>
        <pc:spChg chg="add mod">
          <ac:chgData name="Alway Thinking" userId="18cfa10634dc4a27" providerId="LiveId" clId="{64B24FA4-7125-4ACA-A0A2-870DB5B606DD}" dt="2021-07-03T00:14:02.462" v="1874" actId="1076"/>
          <ac:spMkLst>
            <pc:docMk/>
            <pc:sldMk cId="1824425466" sldId="308"/>
            <ac:spMk id="73" creationId="{48554F09-3511-4A76-8746-74AC71BEEE87}"/>
          </ac:spMkLst>
        </pc:spChg>
        <pc:spChg chg="add mod">
          <ac:chgData name="Alway Thinking" userId="18cfa10634dc4a27" providerId="LiveId" clId="{64B24FA4-7125-4ACA-A0A2-870DB5B606DD}" dt="2021-07-03T00:14:11.781" v="1878" actId="6549"/>
          <ac:spMkLst>
            <pc:docMk/>
            <pc:sldMk cId="1824425466" sldId="308"/>
            <ac:spMk id="74" creationId="{98CF5C45-06E3-440F-BFDD-201B9A666F34}"/>
          </ac:spMkLst>
        </pc:spChg>
        <pc:spChg chg="add mod">
          <ac:chgData name="Alway Thinking" userId="18cfa10634dc4a27" providerId="LiveId" clId="{64B24FA4-7125-4ACA-A0A2-870DB5B606DD}" dt="2021-07-03T00:14:09.909" v="1876" actId="1076"/>
          <ac:spMkLst>
            <pc:docMk/>
            <pc:sldMk cId="1824425466" sldId="308"/>
            <ac:spMk id="75" creationId="{E5087440-4436-40F4-976F-F28234F717CE}"/>
          </ac:spMkLst>
        </pc:spChg>
        <pc:spChg chg="add mod">
          <ac:chgData name="Alway Thinking" userId="18cfa10634dc4a27" providerId="LiveId" clId="{64B24FA4-7125-4ACA-A0A2-870DB5B606DD}" dt="2021-07-03T00:15:30.604" v="1959" actId="6549"/>
          <ac:spMkLst>
            <pc:docMk/>
            <pc:sldMk cId="1824425466" sldId="308"/>
            <ac:spMk id="76" creationId="{AB029868-BB08-47D7-BF88-4C0F4135D1F1}"/>
          </ac:spMkLst>
        </pc:spChg>
        <pc:spChg chg="add mod">
          <ac:chgData name="Alway Thinking" userId="18cfa10634dc4a27" providerId="LiveId" clId="{64B24FA4-7125-4ACA-A0A2-870DB5B606DD}" dt="2021-07-03T00:14:09.909" v="1876" actId="1076"/>
          <ac:spMkLst>
            <pc:docMk/>
            <pc:sldMk cId="1824425466" sldId="308"/>
            <ac:spMk id="77" creationId="{ECF64926-ADF9-4E76-9CCF-B3F3A0FB0899}"/>
          </ac:spMkLst>
        </pc:spChg>
        <pc:spChg chg="add mod">
          <ac:chgData name="Alway Thinking" userId="18cfa10634dc4a27" providerId="LiveId" clId="{64B24FA4-7125-4ACA-A0A2-870DB5B606DD}" dt="2021-07-03T00:15:20.278" v="1955" actId="207"/>
          <ac:spMkLst>
            <pc:docMk/>
            <pc:sldMk cId="1824425466" sldId="308"/>
            <ac:spMk id="78" creationId="{66DD20A5-1595-443B-A989-5F80B860D337}"/>
          </ac:spMkLst>
        </pc:spChg>
        <pc:spChg chg="add mod">
          <ac:chgData name="Alway Thinking" userId="18cfa10634dc4a27" providerId="LiveId" clId="{64B24FA4-7125-4ACA-A0A2-870DB5B606DD}" dt="2021-07-03T00:16:13.832" v="1973" actId="1076"/>
          <ac:spMkLst>
            <pc:docMk/>
            <pc:sldMk cId="1824425466" sldId="308"/>
            <ac:spMk id="80" creationId="{BC22F123-69AB-4385-929E-A6424AE6F79A}"/>
          </ac:spMkLst>
        </pc:spChg>
        <pc:spChg chg="add mod">
          <ac:chgData name="Alway Thinking" userId="18cfa10634dc4a27" providerId="LiveId" clId="{64B24FA4-7125-4ACA-A0A2-870DB5B606DD}" dt="2021-07-03T00:16:26.202" v="1997" actId="20577"/>
          <ac:spMkLst>
            <pc:docMk/>
            <pc:sldMk cId="1824425466" sldId="308"/>
            <ac:spMk id="82" creationId="{3E129B60-F8BD-4146-86CE-78612190A689}"/>
          </ac:spMkLst>
        </pc:spChg>
        <pc:grpChg chg="del">
          <ac:chgData name="Alway Thinking" userId="18cfa10634dc4a27" providerId="LiveId" clId="{64B24FA4-7125-4ACA-A0A2-870DB5B606DD}" dt="2021-07-03T00:06:00.270" v="1119" actId="478"/>
          <ac:grpSpMkLst>
            <pc:docMk/>
            <pc:sldMk cId="1824425466" sldId="308"/>
            <ac:grpSpMk id="13" creationId="{DB4A3714-C16F-4467-9F21-2D59D15E95AC}"/>
          </ac:grpSpMkLst>
        </pc:grpChg>
        <pc:grpChg chg="add mod">
          <ac:chgData name="Alway Thinking" userId="18cfa10634dc4a27" providerId="LiveId" clId="{64B24FA4-7125-4ACA-A0A2-870DB5B606DD}" dt="2021-07-03T00:16:00.565" v="1969"/>
          <ac:grpSpMkLst>
            <pc:docMk/>
            <pc:sldMk cId="1824425466" sldId="308"/>
            <ac:grpSpMk id="19" creationId="{8A0DF0E2-9E6D-4E37-90BE-A7FADAAAE7D5}"/>
          </ac:grpSpMkLst>
        </pc:grpChg>
        <pc:picChg chg="add mod">
          <ac:chgData name="Alway Thinking" userId="18cfa10634dc4a27" providerId="LiveId" clId="{64B24FA4-7125-4ACA-A0A2-870DB5B606DD}" dt="2021-07-03T00:16:00.565" v="1969"/>
          <ac:picMkLst>
            <pc:docMk/>
            <pc:sldMk cId="1824425466" sldId="308"/>
            <ac:picMk id="15" creationId="{30EB1E24-9264-47E7-840C-79400969EF05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26" creationId="{85404394-BA62-41CE-9FFC-F26111018C4D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33" creationId="{8FF9383F-A703-4924-BF0D-E4A27A31CF38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36" creationId="{F162E91D-1236-4564-9D65-04F5C43DF59B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42" creationId="{3FA1DFE7-885F-4647-85AB-31985361B313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48" creationId="{D4203D79-3B55-4EE8-A57C-A9194714F9DF}"/>
          </ac:picMkLst>
        </pc:picChg>
        <pc:picChg chg="del">
          <ac:chgData name="Alway Thinking" userId="18cfa10634dc4a27" providerId="LiveId" clId="{64B24FA4-7125-4ACA-A0A2-870DB5B606DD}" dt="2021-07-03T00:05:55.841" v="1117" actId="478"/>
          <ac:picMkLst>
            <pc:docMk/>
            <pc:sldMk cId="1824425466" sldId="308"/>
            <ac:picMk id="54" creationId="{9B10DDB6-09D7-4944-86EF-66A81DF9750B}"/>
          </ac:picMkLst>
        </pc:picChg>
        <pc:picChg chg="add mod">
          <ac:chgData name="Alway Thinking" userId="18cfa10634dc4a27" providerId="LiveId" clId="{64B24FA4-7125-4ACA-A0A2-870DB5B606DD}" dt="2021-07-03T00:10:15.418" v="1632" actId="1035"/>
          <ac:picMkLst>
            <pc:docMk/>
            <pc:sldMk cId="1824425466" sldId="308"/>
            <ac:picMk id="61" creationId="{1B460901-B22F-4915-B8A0-C192E1B7E1CC}"/>
          </ac:picMkLst>
        </pc:picChg>
        <pc:picChg chg="add mod">
          <ac:chgData name="Alway Thinking" userId="18cfa10634dc4a27" providerId="LiveId" clId="{64B24FA4-7125-4ACA-A0A2-870DB5B606DD}" dt="2021-07-03T00:10:29.845" v="1635" actId="1076"/>
          <ac:picMkLst>
            <pc:docMk/>
            <pc:sldMk cId="1824425466" sldId="308"/>
            <ac:picMk id="63" creationId="{3F94EF5E-D506-4846-B7BD-8B41D94EFA66}"/>
          </ac:picMkLst>
        </pc:picChg>
        <pc:picChg chg="add mod">
          <ac:chgData name="Alway Thinking" userId="18cfa10634dc4a27" providerId="LiveId" clId="{64B24FA4-7125-4ACA-A0A2-870DB5B606DD}" dt="2021-07-03T00:15:28.116" v="1957" actId="1076"/>
          <ac:picMkLst>
            <pc:docMk/>
            <pc:sldMk cId="1824425466" sldId="308"/>
            <ac:picMk id="79" creationId="{D9F8D3EA-59C0-4205-B501-9E54D9B45DDB}"/>
          </ac:picMkLst>
        </pc:picChg>
        <pc:picChg chg="add mod">
          <ac:chgData name="Alway Thinking" userId="18cfa10634dc4a27" providerId="LiveId" clId="{64B24FA4-7125-4ACA-A0A2-870DB5B606DD}" dt="2021-07-03T00:16:16.925" v="1975" actId="1076"/>
          <ac:picMkLst>
            <pc:docMk/>
            <pc:sldMk cId="1824425466" sldId="308"/>
            <ac:picMk id="81" creationId="{9EDE6092-BC42-47E4-A3FF-5CAE0678D0D0}"/>
          </ac:picMkLst>
        </pc:picChg>
      </pc:sldChg>
      <pc:sldChg chg="addSp delSp modSp new mod modAnim">
        <pc:chgData name="Alway Thinking" userId="18cfa10634dc4a27" providerId="LiveId" clId="{64B24FA4-7125-4ACA-A0A2-870DB5B606DD}" dt="2021-07-03T01:20:26.973" v="2285" actId="113"/>
        <pc:sldMkLst>
          <pc:docMk/>
          <pc:sldMk cId="1720162661" sldId="309"/>
        </pc:sldMkLst>
        <pc:spChg chg="del">
          <ac:chgData name="Alway Thinking" userId="18cfa10634dc4a27" providerId="LiveId" clId="{64B24FA4-7125-4ACA-A0A2-870DB5B606DD}" dt="2021-07-03T01:15:46.393" v="2001" actId="478"/>
          <ac:spMkLst>
            <pc:docMk/>
            <pc:sldMk cId="1720162661" sldId="309"/>
            <ac:spMk id="2" creationId="{25549134-E76D-4789-AB8F-34BE8E7DF51E}"/>
          </ac:spMkLst>
        </pc:spChg>
        <pc:spChg chg="del">
          <ac:chgData name="Alway Thinking" userId="18cfa10634dc4a27" providerId="LiveId" clId="{64B24FA4-7125-4ACA-A0A2-870DB5B606DD}" dt="2021-07-03T01:15:47.226" v="2002" actId="478"/>
          <ac:spMkLst>
            <pc:docMk/>
            <pc:sldMk cId="1720162661" sldId="309"/>
            <ac:spMk id="3" creationId="{8CB70BBF-4E63-4D77-BAB2-1454C4829DB1}"/>
          </ac:spMkLst>
        </pc:spChg>
        <pc:spChg chg="add mod">
          <ac:chgData name="Alway Thinking" userId="18cfa10634dc4a27" providerId="LiveId" clId="{64B24FA4-7125-4ACA-A0A2-870DB5B606DD}" dt="2021-07-03T01:16:41.459" v="2181" actId="1076"/>
          <ac:spMkLst>
            <pc:docMk/>
            <pc:sldMk cId="1720162661" sldId="309"/>
            <ac:spMk id="4" creationId="{0DB1830D-08C3-45EE-845D-9F62F5F2C033}"/>
          </ac:spMkLst>
        </pc:spChg>
        <pc:spChg chg="add mod">
          <ac:chgData name="Alway Thinking" userId="18cfa10634dc4a27" providerId="LiveId" clId="{64B24FA4-7125-4ACA-A0A2-870DB5B606DD}" dt="2021-07-03T01:15:55.550" v="2051"/>
          <ac:spMkLst>
            <pc:docMk/>
            <pc:sldMk cId="1720162661" sldId="309"/>
            <ac:spMk id="5" creationId="{31FCC3E5-BCDF-4ADA-9EF3-8FA8CDAF5227}"/>
          </ac:spMkLst>
        </pc:spChg>
        <pc:spChg chg="add mod">
          <ac:chgData name="Alway Thinking" userId="18cfa10634dc4a27" providerId="LiveId" clId="{64B24FA4-7125-4ACA-A0A2-870DB5B606DD}" dt="2021-07-03T01:18:06.179" v="2261" actId="20577"/>
          <ac:spMkLst>
            <pc:docMk/>
            <pc:sldMk cId="1720162661" sldId="309"/>
            <ac:spMk id="6" creationId="{FE509557-5F73-482F-9758-E49936DB77E1}"/>
          </ac:spMkLst>
        </pc:spChg>
        <pc:spChg chg="add mod">
          <ac:chgData name="Alway Thinking" userId="18cfa10634dc4a27" providerId="LiveId" clId="{64B24FA4-7125-4ACA-A0A2-870DB5B606DD}" dt="2021-07-03T01:15:55.551" v="2053"/>
          <ac:spMkLst>
            <pc:docMk/>
            <pc:sldMk cId="1720162661" sldId="309"/>
            <ac:spMk id="7" creationId="{31DF410B-6902-4577-831A-7681648CAE66}"/>
          </ac:spMkLst>
        </pc:spChg>
        <pc:spChg chg="add mod">
          <ac:chgData name="Alway Thinking" userId="18cfa10634dc4a27" providerId="LiveId" clId="{64B24FA4-7125-4ACA-A0A2-870DB5B606DD}" dt="2021-07-03T01:15:55.551" v="2054"/>
          <ac:spMkLst>
            <pc:docMk/>
            <pc:sldMk cId="1720162661" sldId="309"/>
            <ac:spMk id="8" creationId="{1C08D057-AFB2-46E2-ADCD-B74DF2E35908}"/>
          </ac:spMkLst>
        </pc:spChg>
        <pc:spChg chg="add mod">
          <ac:chgData name="Alway Thinking" userId="18cfa10634dc4a27" providerId="LiveId" clId="{64B24FA4-7125-4ACA-A0A2-870DB5B606DD}" dt="2021-07-03T01:16:38.097" v="2178" actId="113"/>
          <ac:spMkLst>
            <pc:docMk/>
            <pc:sldMk cId="1720162661" sldId="309"/>
            <ac:spMk id="11" creationId="{42DE4C43-DF0A-4A2F-A9B8-86A9A441B6C2}"/>
          </ac:spMkLst>
        </pc:spChg>
        <pc:spChg chg="add mod">
          <ac:chgData name="Alway Thinking" userId="18cfa10634dc4a27" providerId="LiveId" clId="{64B24FA4-7125-4ACA-A0A2-870DB5B606DD}" dt="2021-07-03T01:20:26.973" v="2285" actId="113"/>
          <ac:spMkLst>
            <pc:docMk/>
            <pc:sldMk cId="1720162661" sldId="309"/>
            <ac:spMk id="12" creationId="{5EFB3DEC-AF81-4169-98D0-11CF77EE7334}"/>
          </ac:spMkLst>
        </pc:spChg>
        <pc:spChg chg="add mod">
          <ac:chgData name="Alway Thinking" userId="18cfa10634dc4a27" providerId="LiveId" clId="{64B24FA4-7125-4ACA-A0A2-870DB5B606DD}" dt="2021-07-03T01:17:53.195" v="2244" actId="1076"/>
          <ac:spMkLst>
            <pc:docMk/>
            <pc:sldMk cId="1720162661" sldId="309"/>
            <ac:spMk id="15" creationId="{2C9FFF93-AB1F-44BE-967C-C368DB286554}"/>
          </ac:spMkLst>
        </pc:spChg>
        <pc:grpChg chg="add mod">
          <ac:chgData name="Alway Thinking" userId="18cfa10634dc4a27" providerId="LiveId" clId="{64B24FA4-7125-4ACA-A0A2-870DB5B606DD}" dt="2021-07-03T01:16:24.402" v="2174"/>
          <ac:grpSpMkLst>
            <pc:docMk/>
            <pc:sldMk cId="1720162661" sldId="309"/>
            <ac:grpSpMk id="13" creationId="{D3AF6F9A-A1D2-4CAC-94D7-9741036C0581}"/>
          </ac:grpSpMkLst>
        </pc:grpChg>
        <pc:graphicFrameChg chg="add mod modGraphic">
          <ac:chgData name="Alway Thinking" userId="18cfa10634dc4a27" providerId="LiveId" clId="{64B24FA4-7125-4ACA-A0A2-870DB5B606DD}" dt="2021-07-03T01:17:45.901" v="2236" actId="113"/>
          <ac:graphicFrameMkLst>
            <pc:docMk/>
            <pc:sldMk cId="1720162661" sldId="309"/>
            <ac:graphicFrameMk id="14" creationId="{E55EBE3E-3708-4AF4-A803-742DC9654BB1}"/>
          </ac:graphicFrameMkLst>
        </pc:graphicFrameChg>
        <pc:picChg chg="add mod">
          <ac:chgData name="Alway Thinking" userId="18cfa10634dc4a27" providerId="LiveId" clId="{64B24FA4-7125-4ACA-A0A2-870DB5B606DD}" dt="2021-07-03T01:15:55.551" v="2055"/>
          <ac:picMkLst>
            <pc:docMk/>
            <pc:sldMk cId="1720162661" sldId="309"/>
            <ac:picMk id="10" creationId="{5CFB8962-89AC-419F-992B-76F78C36C1C9}"/>
          </ac:picMkLst>
        </pc:picChg>
      </pc:sldChg>
      <pc:sldChg chg="add del">
        <pc:chgData name="Alway Thinking" userId="18cfa10634dc4a27" providerId="LiveId" clId="{64B24FA4-7125-4ACA-A0A2-870DB5B606DD}" dt="2021-07-03T01:15:42.871" v="1999" actId="47"/>
        <pc:sldMkLst>
          <pc:docMk/>
          <pc:sldMk cId="3051273661" sldId="309"/>
        </pc:sldMkLst>
      </pc:sldChg>
      <pc:sldChg chg="add del">
        <pc:chgData name="Alway Thinking" userId="18cfa10634dc4a27" providerId="LiveId" clId="{64B24FA4-7125-4ACA-A0A2-870DB5B606DD}" dt="2021-07-03T00:05:36.279" v="1039" actId="47"/>
        <pc:sldMkLst>
          <pc:docMk/>
          <pc:sldMk cId="4007289007" sldId="309"/>
        </pc:sldMkLst>
      </pc:sldChg>
      <pc:sldChg chg="modSp add mod">
        <pc:chgData name="Alway Thinking" userId="18cfa10634dc4a27" providerId="LiveId" clId="{64B24FA4-7125-4ACA-A0A2-870DB5B606DD}" dt="2021-07-03T01:22:23.924" v="2310" actId="1076"/>
        <pc:sldMkLst>
          <pc:docMk/>
          <pc:sldMk cId="2011925692" sldId="310"/>
        </pc:sldMkLst>
        <pc:spChg chg="mod">
          <ac:chgData name="Alway Thinking" userId="18cfa10634dc4a27" providerId="LiveId" clId="{64B24FA4-7125-4ACA-A0A2-870DB5B606DD}" dt="2021-07-03T01:19:18.359" v="2264" actId="20577"/>
          <ac:spMkLst>
            <pc:docMk/>
            <pc:sldMk cId="2011925692" sldId="310"/>
            <ac:spMk id="6" creationId="{FE509557-5F73-482F-9758-E49936DB77E1}"/>
          </ac:spMkLst>
        </pc:spChg>
        <pc:spChg chg="mod">
          <ac:chgData name="Alway Thinking" userId="18cfa10634dc4a27" providerId="LiveId" clId="{64B24FA4-7125-4ACA-A0A2-870DB5B606DD}" dt="2021-07-03T01:20:19.842" v="2283" actId="113"/>
          <ac:spMkLst>
            <pc:docMk/>
            <pc:sldMk cId="2011925692" sldId="310"/>
            <ac:spMk id="12" creationId="{5EFB3DEC-AF81-4169-98D0-11CF77EE7334}"/>
          </ac:spMkLst>
        </pc:spChg>
        <pc:spChg chg="mod">
          <ac:chgData name="Alway Thinking" userId="18cfa10634dc4a27" providerId="LiveId" clId="{64B24FA4-7125-4ACA-A0A2-870DB5B606DD}" dt="2021-07-03T01:22:23.924" v="2310" actId="1076"/>
          <ac:spMkLst>
            <pc:docMk/>
            <pc:sldMk cId="2011925692" sldId="310"/>
            <ac:spMk id="15" creationId="{2C9FFF93-AB1F-44BE-967C-C368DB286554}"/>
          </ac:spMkLst>
        </pc:spChg>
        <pc:grpChg chg="mod">
          <ac:chgData name="Alway Thinking" userId="18cfa10634dc4a27" providerId="LiveId" clId="{64B24FA4-7125-4ACA-A0A2-870DB5B606DD}" dt="2021-07-03T01:19:35.619" v="2267"/>
          <ac:grpSpMkLst>
            <pc:docMk/>
            <pc:sldMk cId="2011925692" sldId="310"/>
            <ac:grpSpMk id="13" creationId="{D3AF6F9A-A1D2-4CAC-94D7-9741036C0581}"/>
          </ac:grpSpMkLst>
        </pc:grpChg>
        <pc:graphicFrameChg chg="mod modGraphic">
          <ac:chgData name="Alway Thinking" userId="18cfa10634dc4a27" providerId="LiveId" clId="{64B24FA4-7125-4ACA-A0A2-870DB5B606DD}" dt="2021-07-03T01:22:15.850" v="2309" actId="255"/>
          <ac:graphicFrameMkLst>
            <pc:docMk/>
            <pc:sldMk cId="2011925692" sldId="310"/>
            <ac:graphicFrameMk id="14" creationId="{E55EBE3E-3708-4AF4-A803-742DC9654BB1}"/>
          </ac:graphicFrameMkLst>
        </pc:graphicFrameChg>
      </pc:sldChg>
    </pc:docChg>
  </pc:docChgLst>
  <pc:docChgLst>
    <pc:chgData name="Alway Thinking" userId="18cfa10634dc4a27" providerId="LiveId" clId="{FBC38304-E02A-472D-BA20-6EB65CD62DED}"/>
    <pc:docChg chg="undo custSel addSld delSld modSld sldOrd">
      <pc:chgData name="Alway Thinking" userId="18cfa10634dc4a27" providerId="LiveId" clId="{FBC38304-E02A-472D-BA20-6EB65CD62DED}" dt="2022-11-06T01:22:34.367" v="3606" actId="20577"/>
      <pc:docMkLst>
        <pc:docMk/>
      </pc:docMkLst>
      <pc:sldChg chg="addSp delSp modSp mod delAnim modAnim">
        <pc:chgData name="Alway Thinking" userId="18cfa10634dc4a27" providerId="LiveId" clId="{FBC38304-E02A-472D-BA20-6EB65CD62DED}" dt="2022-11-06T01:07:21.239" v="3425" actId="1076"/>
        <pc:sldMkLst>
          <pc:docMk/>
          <pc:sldMk cId="3606924560" sldId="257"/>
        </pc:sldMkLst>
        <pc:spChg chg="add mod">
          <ac:chgData name="Alway Thinking" userId="18cfa10634dc4a27" providerId="LiveId" clId="{FBC38304-E02A-472D-BA20-6EB65CD62DED}" dt="2022-11-06T01:07:21.239" v="3425" actId="1076"/>
          <ac:spMkLst>
            <pc:docMk/>
            <pc:sldMk cId="3606924560" sldId="257"/>
            <ac:spMk id="2" creationId="{8B82C0C3-BB9E-4BED-CFC7-B69D7D8CF901}"/>
          </ac:spMkLst>
        </pc:spChg>
        <pc:spChg chg="mod">
          <ac:chgData name="Alway Thinking" userId="18cfa10634dc4a27" providerId="LiveId" clId="{FBC38304-E02A-472D-BA20-6EB65CD62DED}" dt="2022-11-04T00:54:20.054" v="142" actId="20577"/>
          <ac:spMkLst>
            <pc:docMk/>
            <pc:sldMk cId="3606924560" sldId="257"/>
            <ac:spMk id="4" creationId="{76E0EBDC-2F67-D247-55A9-1A96EB6F0977}"/>
          </ac:spMkLst>
        </pc:spChg>
        <pc:spChg chg="mod">
          <ac:chgData name="Alway Thinking" userId="18cfa10634dc4a27" providerId="LiveId" clId="{FBC38304-E02A-472D-BA20-6EB65CD62DED}" dt="2022-11-04T00:54:15.551" v="139" actId="14100"/>
          <ac:spMkLst>
            <pc:docMk/>
            <pc:sldMk cId="3606924560" sldId="257"/>
            <ac:spMk id="5" creationId="{3FB9F3A3-6335-2B69-35CA-4B06060934D8}"/>
          </ac:spMkLst>
        </pc:spChg>
        <pc:spChg chg="add mod">
          <ac:chgData name="Alway Thinking" userId="18cfa10634dc4a27" providerId="LiveId" clId="{FBC38304-E02A-472D-BA20-6EB65CD62DED}" dt="2022-11-06T00:50:28.797" v="2990" actId="1076"/>
          <ac:spMkLst>
            <pc:docMk/>
            <pc:sldMk cId="3606924560" sldId="257"/>
            <ac:spMk id="6" creationId="{7326C9B7-E657-2A2A-E7B7-79B6EBF4250D}"/>
          </ac:spMkLst>
        </pc:spChg>
        <pc:spChg chg="add mod">
          <ac:chgData name="Alway Thinking" userId="18cfa10634dc4a27" providerId="LiveId" clId="{FBC38304-E02A-472D-BA20-6EB65CD62DED}" dt="2022-11-06T00:50:36.682" v="2995" actId="6549"/>
          <ac:spMkLst>
            <pc:docMk/>
            <pc:sldMk cId="3606924560" sldId="257"/>
            <ac:spMk id="7" creationId="{6CA68BD4-0681-F1B3-DCFC-06E47DD5CB77}"/>
          </ac:spMkLst>
        </pc:spChg>
        <pc:spChg chg="add mod">
          <ac:chgData name="Alway Thinking" userId="18cfa10634dc4a27" providerId="LiveId" clId="{FBC38304-E02A-472D-BA20-6EB65CD62DED}" dt="2022-11-04T01:02:29.727" v="170" actId="571"/>
          <ac:spMkLst>
            <pc:docMk/>
            <pc:sldMk cId="3606924560" sldId="257"/>
            <ac:spMk id="7" creationId="{EF076407-C545-CF9D-BCD1-12CC8570D02E}"/>
          </ac:spMkLst>
        </pc:spChg>
        <pc:spChg chg="add mod">
          <ac:chgData name="Alway Thinking" userId="18cfa10634dc4a27" providerId="LiveId" clId="{FBC38304-E02A-472D-BA20-6EB65CD62DED}" dt="2022-11-06T01:07:21.239" v="3425" actId="1076"/>
          <ac:spMkLst>
            <pc:docMk/>
            <pc:sldMk cId="3606924560" sldId="257"/>
            <ac:spMk id="8" creationId="{6BCAE896-4BFB-0160-5924-F9AA33E7271E}"/>
          </ac:spMkLst>
        </pc:spChg>
        <pc:spChg chg="add del mod">
          <ac:chgData name="Alway Thinking" userId="18cfa10634dc4a27" providerId="LiveId" clId="{FBC38304-E02A-472D-BA20-6EB65CD62DED}" dt="2022-11-04T01:26:15.855" v="416" actId="21"/>
          <ac:spMkLst>
            <pc:docMk/>
            <pc:sldMk cId="3606924560" sldId="257"/>
            <ac:spMk id="9" creationId="{FD5FCAC2-5785-2925-57D2-98F0BD29EA79}"/>
          </ac:spMkLst>
        </pc:spChg>
        <pc:spChg chg="add del mod">
          <ac:chgData name="Alway Thinking" userId="18cfa10634dc4a27" providerId="LiveId" clId="{FBC38304-E02A-472D-BA20-6EB65CD62DED}" dt="2022-11-04T01:33:40.015" v="548" actId="478"/>
          <ac:spMkLst>
            <pc:docMk/>
            <pc:sldMk cId="3606924560" sldId="257"/>
            <ac:spMk id="10" creationId="{FAEA7FE6-ACB6-9DD0-EAE0-CCF874D2A86B}"/>
          </ac:spMkLst>
        </pc:spChg>
        <pc:spChg chg="add mod">
          <ac:chgData name="Alway Thinking" userId="18cfa10634dc4a27" providerId="LiveId" clId="{FBC38304-E02A-472D-BA20-6EB65CD62DED}" dt="2022-11-06T00:50:26.758" v="2989" actId="1076"/>
          <ac:spMkLst>
            <pc:docMk/>
            <pc:sldMk cId="3606924560" sldId="257"/>
            <ac:spMk id="11" creationId="{AB6D4552-A48D-7791-D0E2-C4AB36A7317B}"/>
          </ac:spMkLst>
        </pc:spChg>
        <pc:picChg chg="mod">
          <ac:chgData name="Alway Thinking" userId="18cfa10634dc4a27" providerId="LiveId" clId="{FBC38304-E02A-472D-BA20-6EB65CD62DED}" dt="2022-11-04T00:53:49.312" v="1" actId="1076"/>
          <ac:picMkLst>
            <pc:docMk/>
            <pc:sldMk cId="3606924560" sldId="257"/>
            <ac:picMk id="3" creationId="{23BD5A86-BEEC-A0E5-892A-B1D908025DF0}"/>
          </ac:picMkLst>
        </pc:picChg>
        <pc:picChg chg="del">
          <ac:chgData name="Alway Thinking" userId="18cfa10634dc4a27" providerId="LiveId" clId="{FBC38304-E02A-472D-BA20-6EB65CD62DED}" dt="2022-11-04T00:53:45.403" v="0" actId="478"/>
          <ac:picMkLst>
            <pc:docMk/>
            <pc:sldMk cId="3606924560" sldId="257"/>
            <ac:picMk id="6" creationId="{DE85A0B8-29B7-9E7E-9763-9AB72AB85CA9}"/>
          </ac:picMkLst>
        </pc:picChg>
      </pc:sldChg>
      <pc:sldChg chg="addSp delSp modSp mod delAnim modAnim">
        <pc:chgData name="Alway Thinking" userId="18cfa10634dc4a27" providerId="LiveId" clId="{FBC38304-E02A-472D-BA20-6EB65CD62DED}" dt="2022-11-04T01:39:08.589" v="794" actId="14100"/>
        <pc:sldMkLst>
          <pc:docMk/>
          <pc:sldMk cId="2517670654" sldId="333"/>
        </pc:sldMkLst>
        <pc:spChg chg="add del mod">
          <ac:chgData name="Alway Thinking" userId="18cfa10634dc4a27" providerId="LiveId" clId="{FBC38304-E02A-472D-BA20-6EB65CD62DED}" dt="2022-11-04T01:27:26.388" v="429" actId="478"/>
          <ac:spMkLst>
            <pc:docMk/>
            <pc:sldMk cId="2517670654" sldId="333"/>
            <ac:spMk id="3" creationId="{EF2429A8-0003-6D3E-EEC5-483757D206A8}"/>
          </ac:spMkLst>
        </pc:spChg>
        <pc:spChg chg="add del mod">
          <ac:chgData name="Alway Thinking" userId="18cfa10634dc4a27" providerId="LiveId" clId="{FBC38304-E02A-472D-BA20-6EB65CD62DED}" dt="2022-11-04T01:28:33.676" v="472" actId="21"/>
          <ac:spMkLst>
            <pc:docMk/>
            <pc:sldMk cId="2517670654" sldId="333"/>
            <ac:spMk id="7" creationId="{53CF1ACB-306A-FB20-2B83-FC68B7CE43DE}"/>
          </ac:spMkLst>
        </pc:spChg>
        <pc:spChg chg="add mod ord">
          <ac:chgData name="Alway Thinking" userId="18cfa10634dc4a27" providerId="LiveId" clId="{FBC38304-E02A-472D-BA20-6EB65CD62DED}" dt="2022-11-04T01:39:08.589" v="794" actId="14100"/>
          <ac:spMkLst>
            <pc:docMk/>
            <pc:sldMk cId="2517670654" sldId="333"/>
            <ac:spMk id="8" creationId="{31E0C1ED-0ADE-4B7E-D77A-158544EB8081}"/>
          </ac:spMkLst>
        </pc:spChg>
        <pc:spChg chg="add mod">
          <ac:chgData name="Alway Thinking" userId="18cfa10634dc4a27" providerId="LiveId" clId="{FBC38304-E02A-472D-BA20-6EB65CD62DED}" dt="2022-11-04T01:31:09.167" v="535" actId="1076"/>
          <ac:spMkLst>
            <pc:docMk/>
            <pc:sldMk cId="2517670654" sldId="333"/>
            <ac:spMk id="9" creationId="{0C093D89-EA90-0563-AE1B-4018D66F8889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10" creationId="{99A4753F-192E-119A-A11C-EF236DBE4649}"/>
          </ac:spMkLst>
        </pc:spChg>
        <pc:spChg chg="add mod">
          <ac:chgData name="Alway Thinking" userId="18cfa10634dc4a27" providerId="LiveId" clId="{FBC38304-E02A-472D-BA20-6EB65CD62DED}" dt="2022-11-04T01:31:09.167" v="535" actId="1076"/>
          <ac:spMkLst>
            <pc:docMk/>
            <pc:sldMk cId="2517670654" sldId="333"/>
            <ac:spMk id="11" creationId="{372CE02B-E218-ECBC-D194-365ECDCCE62C}"/>
          </ac:spMkLst>
        </pc:spChg>
        <pc:spChg chg="add mod">
          <ac:chgData name="Alway Thinking" userId="18cfa10634dc4a27" providerId="LiveId" clId="{FBC38304-E02A-472D-BA20-6EB65CD62DED}" dt="2022-11-04T01:31:09.167" v="535" actId="1076"/>
          <ac:spMkLst>
            <pc:docMk/>
            <pc:sldMk cId="2517670654" sldId="333"/>
            <ac:spMk id="12" creationId="{EBD8B4CA-4CCF-4628-90E9-82284F05B482}"/>
          </ac:spMkLst>
        </pc:spChg>
        <pc:spChg chg="add del mod">
          <ac:chgData name="Alway Thinking" userId="18cfa10634dc4a27" providerId="LiveId" clId="{FBC38304-E02A-472D-BA20-6EB65CD62DED}" dt="2022-11-04T01:28:54.271" v="481" actId="478"/>
          <ac:spMkLst>
            <pc:docMk/>
            <pc:sldMk cId="2517670654" sldId="333"/>
            <ac:spMk id="13" creationId="{B4A07EEC-3FE4-8852-7FFA-35D3FA6F046C}"/>
          </ac:spMkLst>
        </pc:spChg>
        <pc:spChg chg="add mod">
          <ac:chgData name="Alway Thinking" userId="18cfa10634dc4a27" providerId="LiveId" clId="{FBC38304-E02A-472D-BA20-6EB65CD62DED}" dt="2022-11-04T01:35:56.141" v="640" actId="6549"/>
          <ac:spMkLst>
            <pc:docMk/>
            <pc:sldMk cId="2517670654" sldId="333"/>
            <ac:spMk id="16" creationId="{F227265B-415A-7D3B-7008-891CB9176A3F}"/>
          </ac:spMkLst>
        </pc:spChg>
        <pc:spChg chg="add del mod">
          <ac:chgData name="Alway Thinking" userId="18cfa10634dc4a27" providerId="LiveId" clId="{FBC38304-E02A-472D-BA20-6EB65CD62DED}" dt="2022-11-04T01:39:05.477" v="793" actId="478"/>
          <ac:spMkLst>
            <pc:docMk/>
            <pc:sldMk cId="2517670654" sldId="333"/>
            <ac:spMk id="17" creationId="{ACE75031-178D-D98D-D0EB-FAEBC88FC733}"/>
          </ac:spMkLst>
        </pc:spChg>
        <pc:spChg chg="add del mod">
          <ac:chgData name="Alway Thinking" userId="18cfa10634dc4a27" providerId="LiveId" clId="{FBC38304-E02A-472D-BA20-6EB65CD62DED}" dt="2022-11-04T01:30:28.329" v="521" actId="478"/>
          <ac:spMkLst>
            <pc:docMk/>
            <pc:sldMk cId="2517670654" sldId="333"/>
            <ac:spMk id="18" creationId="{93B1AD6E-BD4D-A789-ACFB-59CCB2648922}"/>
          </ac:spMkLst>
        </pc:spChg>
        <pc:spChg chg="add del mod">
          <ac:chgData name="Alway Thinking" userId="18cfa10634dc4a27" providerId="LiveId" clId="{FBC38304-E02A-472D-BA20-6EB65CD62DED}" dt="2022-11-04T01:39:05.477" v="793" actId="478"/>
          <ac:spMkLst>
            <pc:docMk/>
            <pc:sldMk cId="2517670654" sldId="333"/>
            <ac:spMk id="21" creationId="{AB146AE7-21FC-DCFD-61B4-C379C880A244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22" creationId="{59E11742-236B-5E10-2119-E82CB27332B4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24" creationId="{A55373C9-4F49-AAF8-6E84-8960F44AD923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26" creationId="{27F33BE2-29A1-FE61-E37F-E75A857F3DC6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28" creationId="{344AD2D1-F1D3-944A-28A9-428531B7AB45}"/>
          </ac:spMkLst>
        </pc:spChg>
        <pc:spChg chg="mod">
          <ac:chgData name="Alway Thinking" userId="18cfa10634dc4a27" providerId="LiveId" clId="{FBC38304-E02A-472D-BA20-6EB65CD62DED}" dt="2022-11-04T01:24:51.150" v="299" actId="1076"/>
          <ac:spMkLst>
            <pc:docMk/>
            <pc:sldMk cId="2517670654" sldId="333"/>
            <ac:spMk id="44" creationId="{688487B2-4258-9F14-9E16-A36E116FD16E}"/>
          </ac:spMkLst>
        </pc:spChg>
        <pc:spChg chg="mod">
          <ac:chgData name="Alway Thinking" userId="18cfa10634dc4a27" providerId="LiveId" clId="{FBC38304-E02A-472D-BA20-6EB65CD62DED}" dt="2022-11-04T01:24:56.565" v="301" actId="14100"/>
          <ac:spMkLst>
            <pc:docMk/>
            <pc:sldMk cId="2517670654" sldId="333"/>
            <ac:spMk id="46" creationId="{280881A5-AC45-8F4C-C07F-87C0A722670D}"/>
          </ac:spMkLst>
        </pc:spChg>
        <pc:spChg chg="mod">
          <ac:chgData name="Alway Thinking" userId="18cfa10634dc4a27" providerId="LiveId" clId="{FBC38304-E02A-472D-BA20-6EB65CD62DED}" dt="2022-11-04T01:24:53.622" v="300" actId="14100"/>
          <ac:spMkLst>
            <pc:docMk/>
            <pc:sldMk cId="2517670654" sldId="333"/>
            <ac:spMk id="47" creationId="{332F19B3-C05A-D113-9E5D-B4DBD00B87EE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53" creationId="{35D2ED47-753C-D629-A1BE-1ECA58601B9A}"/>
          </ac:spMkLst>
        </pc:spChg>
        <pc:spChg chg="mod">
          <ac:chgData name="Alway Thinking" userId="18cfa10634dc4a27" providerId="LiveId" clId="{FBC38304-E02A-472D-BA20-6EB65CD62DED}" dt="2022-11-04T01:32:53.222" v="547" actId="1076"/>
          <ac:spMkLst>
            <pc:docMk/>
            <pc:sldMk cId="2517670654" sldId="333"/>
            <ac:spMk id="69" creationId="{33D1CA5B-7FB1-A22F-EECD-F02374682605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77" creationId="{8B6C8D79-D2F6-BE8D-5F01-28AD2ACCA0E1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78" creationId="{59AD6338-D1C5-A231-2B69-D159AFEA37DF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0" creationId="{D0ABABDE-AD04-6213-21B0-6960486FE09F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1" creationId="{1538954F-1C91-AF5E-E4D5-5FDBB5FD5039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2" creationId="{1AFAE3C7-66BE-DF97-C41B-6FA53364B57A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3" creationId="{6EDA3D83-74A1-D8B5-5E47-CEB2EC96FF52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4" creationId="{DE280DBC-059B-42FA-4846-2EF767AAE55A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87" creationId="{6839BC57-204B-33E2-73DB-FEDBC85DE945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90" creationId="{79FB9CA6-B161-1A6F-FC71-7A2C71A77B54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91" creationId="{E592673F-FD0D-76FD-0BB0-7B2CD7C7058E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92" creationId="{B5CBF311-1680-3F78-E7DC-186BBFE4EAA3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93" creationId="{B328C938-0F9D-730D-3A8A-3EC4FD52D551}"/>
          </ac:spMkLst>
        </pc:spChg>
        <pc:spChg chg="del">
          <ac:chgData name="Alway Thinking" userId="18cfa10634dc4a27" providerId="LiveId" clId="{FBC38304-E02A-472D-BA20-6EB65CD62DED}" dt="2022-11-04T01:24:59.418" v="302" actId="478"/>
          <ac:spMkLst>
            <pc:docMk/>
            <pc:sldMk cId="2517670654" sldId="333"/>
            <ac:spMk id="94" creationId="{EF2C533B-54B3-518F-9AB9-AF289EAA1F84}"/>
          </ac:spMkLst>
        </pc:spChg>
        <pc:grpChg chg="mod">
          <ac:chgData name="Alway Thinking" userId="18cfa10634dc4a27" providerId="LiveId" clId="{FBC38304-E02A-472D-BA20-6EB65CD62DED}" dt="2022-11-04T01:24:43.952" v="297" actId="14100"/>
          <ac:grpSpMkLst>
            <pc:docMk/>
            <pc:sldMk cId="2517670654" sldId="333"/>
            <ac:grpSpMk id="40" creationId="{D85D44A1-E58A-E699-1D9B-1253DC92E158}"/>
          </ac:grpSpMkLst>
        </pc:grpChg>
        <pc:graphicFrameChg chg="add del mod">
          <ac:chgData name="Alway Thinking" userId="18cfa10634dc4a27" providerId="LiveId" clId="{FBC38304-E02A-472D-BA20-6EB65CD62DED}" dt="2022-11-04T01:27:27.337" v="432"/>
          <ac:graphicFrameMkLst>
            <pc:docMk/>
            <pc:sldMk cId="2517670654" sldId="333"/>
            <ac:graphicFrameMk id="5" creationId="{F2FC49DC-06A4-1231-4402-7235F775FB60}"/>
          </ac:graphicFrameMkLst>
        </pc:graphicFrameChg>
        <pc:graphicFrameChg chg="add del mod">
          <ac:chgData name="Alway Thinking" userId="18cfa10634dc4a27" providerId="LiveId" clId="{FBC38304-E02A-472D-BA20-6EB65CD62DED}" dt="2022-11-04T01:29:03.454" v="484"/>
          <ac:graphicFrameMkLst>
            <pc:docMk/>
            <pc:sldMk cId="2517670654" sldId="333"/>
            <ac:graphicFrameMk id="14" creationId="{6FC4297A-C6B5-4AEF-8158-1F43FEA3857A}"/>
          </ac:graphicFrameMkLst>
        </pc:graphicFrameChg>
        <pc:graphicFrameChg chg="add del mod">
          <ac:chgData name="Alway Thinking" userId="18cfa10634dc4a27" providerId="LiveId" clId="{FBC38304-E02A-472D-BA20-6EB65CD62DED}" dt="2022-11-04T01:30:22.760" v="517"/>
          <ac:graphicFrameMkLst>
            <pc:docMk/>
            <pc:sldMk cId="2517670654" sldId="333"/>
            <ac:graphicFrameMk id="19" creationId="{9F3927B8-10B7-50BD-EC76-E5380EAB8505}"/>
          </ac:graphicFrameMkLst>
        </pc:graphicFrameChg>
        <pc:picChg chg="add del mod">
          <ac:chgData name="Alway Thinking" userId="18cfa10634dc4a27" providerId="LiveId" clId="{FBC38304-E02A-472D-BA20-6EB65CD62DED}" dt="2022-11-04T01:30:55.211" v="532" actId="478"/>
          <ac:picMkLst>
            <pc:docMk/>
            <pc:sldMk cId="2517670654" sldId="333"/>
            <ac:picMk id="2" creationId="{19F7167F-B42C-04ED-D3C1-ADD3799F2545}"/>
          </ac:picMkLst>
        </pc:picChg>
        <pc:picChg chg="del">
          <ac:chgData name="Alway Thinking" userId="18cfa10634dc4a27" providerId="LiveId" clId="{FBC38304-E02A-472D-BA20-6EB65CD62DED}" dt="2022-11-04T01:25:01.538" v="303" actId="478"/>
          <ac:picMkLst>
            <pc:docMk/>
            <pc:sldMk cId="2517670654" sldId="333"/>
            <ac:picMk id="4" creationId="{ACDAABF5-ED6D-2A3A-E38D-B993E3C4239D}"/>
          </ac:picMkLst>
        </pc:picChg>
        <pc:picChg chg="del">
          <ac:chgData name="Alway Thinking" userId="18cfa10634dc4a27" providerId="LiveId" clId="{FBC38304-E02A-472D-BA20-6EB65CD62DED}" dt="2022-11-04T01:24:59.418" v="302" actId="478"/>
          <ac:picMkLst>
            <pc:docMk/>
            <pc:sldMk cId="2517670654" sldId="333"/>
            <ac:picMk id="79" creationId="{AC37325B-6CC5-DA0E-112F-70E5794697F2}"/>
          </ac:picMkLst>
        </pc:picChg>
      </pc:sldChg>
      <pc:sldChg chg="del">
        <pc:chgData name="Alway Thinking" userId="18cfa10634dc4a27" providerId="LiveId" clId="{FBC38304-E02A-472D-BA20-6EB65CD62DED}" dt="2022-11-06T00:41:27.756" v="2677" actId="47"/>
        <pc:sldMkLst>
          <pc:docMk/>
          <pc:sldMk cId="370890902" sldId="334"/>
        </pc:sldMkLst>
      </pc:sldChg>
      <pc:sldChg chg="modSp del mod">
        <pc:chgData name="Alway Thinking" userId="18cfa10634dc4a27" providerId="LiveId" clId="{FBC38304-E02A-472D-BA20-6EB65CD62DED}" dt="2022-11-04T02:45:51.136" v="2357" actId="47"/>
        <pc:sldMkLst>
          <pc:docMk/>
          <pc:sldMk cId="2501024950" sldId="335"/>
        </pc:sldMkLst>
        <pc:spChg chg="mod">
          <ac:chgData name="Alway Thinking" userId="18cfa10634dc4a27" providerId="LiveId" clId="{FBC38304-E02A-472D-BA20-6EB65CD62DED}" dt="2022-11-04T01:33:57.852" v="552" actId="1076"/>
          <ac:spMkLst>
            <pc:docMk/>
            <pc:sldMk cId="2501024950" sldId="335"/>
            <ac:spMk id="77" creationId="{8B6C8D79-D2F6-BE8D-5F01-28AD2ACCA0E1}"/>
          </ac:spMkLst>
        </pc:spChg>
      </pc:sldChg>
      <pc:sldChg chg="del">
        <pc:chgData name="Alway Thinking" userId="18cfa10634dc4a27" providerId="LiveId" clId="{FBC38304-E02A-472D-BA20-6EB65CD62DED}" dt="2022-11-04T02:45:48.178" v="2356" actId="47"/>
        <pc:sldMkLst>
          <pc:docMk/>
          <pc:sldMk cId="2177057070" sldId="336"/>
        </pc:sldMkLst>
      </pc:sldChg>
      <pc:sldChg chg="del">
        <pc:chgData name="Alway Thinking" userId="18cfa10634dc4a27" providerId="LiveId" clId="{FBC38304-E02A-472D-BA20-6EB65CD62DED}" dt="2022-11-04T02:45:45.279" v="2355" actId="47"/>
        <pc:sldMkLst>
          <pc:docMk/>
          <pc:sldMk cId="1681511050" sldId="337"/>
        </pc:sldMkLst>
      </pc:sldChg>
      <pc:sldChg chg="del">
        <pc:chgData name="Alway Thinking" userId="18cfa10634dc4a27" providerId="LiveId" clId="{FBC38304-E02A-472D-BA20-6EB65CD62DED}" dt="2022-11-04T02:45:45.279" v="2355" actId="47"/>
        <pc:sldMkLst>
          <pc:docMk/>
          <pc:sldMk cId="3554261721" sldId="338"/>
        </pc:sldMkLst>
      </pc:sldChg>
      <pc:sldChg chg="del">
        <pc:chgData name="Alway Thinking" userId="18cfa10634dc4a27" providerId="LiveId" clId="{FBC38304-E02A-472D-BA20-6EB65CD62DED}" dt="2022-11-04T02:45:45.279" v="2355" actId="47"/>
        <pc:sldMkLst>
          <pc:docMk/>
          <pc:sldMk cId="1836895278" sldId="339"/>
        </pc:sldMkLst>
      </pc:sldChg>
      <pc:sldChg chg="del">
        <pc:chgData name="Alway Thinking" userId="18cfa10634dc4a27" providerId="LiveId" clId="{FBC38304-E02A-472D-BA20-6EB65CD62DED}" dt="2022-11-04T02:45:45.279" v="2355" actId="47"/>
        <pc:sldMkLst>
          <pc:docMk/>
          <pc:sldMk cId="2586915831" sldId="340"/>
        </pc:sldMkLst>
      </pc:sldChg>
      <pc:sldChg chg="addSp delSp modSp add mod modAnim">
        <pc:chgData name="Alway Thinking" userId="18cfa10634dc4a27" providerId="LiveId" clId="{FBC38304-E02A-472D-BA20-6EB65CD62DED}" dt="2022-11-06T00:10:31.724" v="2676"/>
        <pc:sldMkLst>
          <pc:docMk/>
          <pc:sldMk cId="3633252620" sldId="341"/>
        </pc:sldMkLst>
        <pc:spChg chg="add mod">
          <ac:chgData name="Alway Thinking" userId="18cfa10634dc4a27" providerId="LiveId" clId="{FBC38304-E02A-472D-BA20-6EB65CD62DED}" dt="2022-11-04T01:38:19.422" v="783" actId="1076"/>
          <ac:spMkLst>
            <pc:docMk/>
            <pc:sldMk cId="3633252620" sldId="341"/>
            <ac:spMk id="2" creationId="{FBC0DDED-4D0D-3CCF-C0FF-AFC15D37605D}"/>
          </ac:spMkLst>
        </pc:spChg>
        <pc:spChg chg="add mod">
          <ac:chgData name="Alway Thinking" userId="18cfa10634dc4a27" providerId="LiveId" clId="{FBC38304-E02A-472D-BA20-6EB65CD62DED}" dt="2022-11-04T01:38:19.422" v="783" actId="1076"/>
          <ac:spMkLst>
            <pc:docMk/>
            <pc:sldMk cId="3633252620" sldId="341"/>
            <ac:spMk id="3" creationId="{C0A3E91C-7E72-A41A-EB67-B8FEE098825E}"/>
          </ac:spMkLst>
        </pc:spChg>
        <pc:spChg chg="add mod">
          <ac:chgData name="Alway Thinking" userId="18cfa10634dc4a27" providerId="LiveId" clId="{FBC38304-E02A-472D-BA20-6EB65CD62DED}" dt="2022-11-06T00:10:24.579" v="2671" actId="20577"/>
          <ac:spMkLst>
            <pc:docMk/>
            <pc:sldMk cId="3633252620" sldId="341"/>
            <ac:spMk id="4" creationId="{F7DCACB8-F679-6D98-24BA-A2A3AAAB2C3F}"/>
          </ac:spMkLst>
        </pc:spChg>
        <pc:spChg chg="add mod">
          <ac:chgData name="Alway Thinking" userId="18cfa10634dc4a27" providerId="LiveId" clId="{FBC38304-E02A-472D-BA20-6EB65CD62DED}" dt="2022-11-04T01:38:39.054" v="787" actId="1076"/>
          <ac:spMkLst>
            <pc:docMk/>
            <pc:sldMk cId="3633252620" sldId="341"/>
            <ac:spMk id="5" creationId="{AF50B768-4D50-C651-B0E6-27E4E8FDBCF1}"/>
          </ac:spMkLst>
        </pc:spChg>
        <pc:spChg chg="add mod">
          <ac:chgData name="Alway Thinking" userId="18cfa10634dc4a27" providerId="LiveId" clId="{FBC38304-E02A-472D-BA20-6EB65CD62DED}" dt="2022-11-04T01:38:39.054" v="787" actId="1076"/>
          <ac:spMkLst>
            <pc:docMk/>
            <pc:sldMk cId="3633252620" sldId="341"/>
            <ac:spMk id="6" creationId="{B75BB53A-61D2-2FDE-01BE-E565EE82A3FA}"/>
          </ac:spMkLst>
        </pc:spChg>
        <pc:spChg chg="add mod">
          <ac:chgData name="Alway Thinking" userId="18cfa10634dc4a27" providerId="LiveId" clId="{FBC38304-E02A-472D-BA20-6EB65CD62DED}" dt="2022-11-04T01:38:41.829" v="789" actId="6549"/>
          <ac:spMkLst>
            <pc:docMk/>
            <pc:sldMk cId="3633252620" sldId="341"/>
            <ac:spMk id="7" creationId="{6C48BB7C-8CAD-5834-2047-4F9A24AB1FBB}"/>
          </ac:spMkLst>
        </pc:spChg>
        <pc:spChg chg="mod">
          <ac:chgData name="Alway Thinking" userId="18cfa10634dc4a27" providerId="LiveId" clId="{FBC38304-E02A-472D-BA20-6EB65CD62DED}" dt="2022-11-04T01:38:31.725" v="785" actId="1076"/>
          <ac:spMkLst>
            <pc:docMk/>
            <pc:sldMk cId="3633252620" sldId="341"/>
            <ac:spMk id="8" creationId="{31E0C1ED-0ADE-4B7E-D77A-158544EB8081}"/>
          </ac:spMkLst>
        </pc:spChg>
        <pc:spChg chg="add mod">
          <ac:chgData name="Alway Thinking" userId="18cfa10634dc4a27" providerId="LiveId" clId="{FBC38304-E02A-472D-BA20-6EB65CD62DED}" dt="2022-11-06T00:08:22.405" v="2577" actId="113"/>
          <ac:spMkLst>
            <pc:docMk/>
            <pc:sldMk cId="3633252620" sldId="341"/>
            <ac:spMk id="9" creationId="{0ACF42AB-BB23-BDCD-29D6-E593C2792524}"/>
          </ac:spMkLst>
        </pc:spChg>
        <pc:spChg chg="del">
          <ac:chgData name="Alway Thinking" userId="18cfa10634dc4a27" providerId="LiveId" clId="{FBC38304-E02A-472D-BA20-6EB65CD62DED}" dt="2022-11-04T01:35:34.798" v="633" actId="478"/>
          <ac:spMkLst>
            <pc:docMk/>
            <pc:sldMk cId="3633252620" sldId="341"/>
            <ac:spMk id="9" creationId="{0C093D89-EA90-0563-AE1B-4018D66F8889}"/>
          </ac:spMkLst>
        </pc:spChg>
        <pc:spChg chg="add mod">
          <ac:chgData name="Alway Thinking" userId="18cfa10634dc4a27" providerId="LiveId" clId="{FBC38304-E02A-472D-BA20-6EB65CD62DED}" dt="2022-11-06T00:07:13.428" v="2494" actId="207"/>
          <ac:spMkLst>
            <pc:docMk/>
            <pc:sldMk cId="3633252620" sldId="341"/>
            <ac:spMk id="10" creationId="{591AFF47-C008-4AED-4943-09ACD5F2EC17}"/>
          </ac:spMkLst>
        </pc:spChg>
        <pc:spChg chg="del">
          <ac:chgData name="Alway Thinking" userId="18cfa10634dc4a27" providerId="LiveId" clId="{FBC38304-E02A-472D-BA20-6EB65CD62DED}" dt="2022-11-04T01:35:34.798" v="633" actId="478"/>
          <ac:spMkLst>
            <pc:docMk/>
            <pc:sldMk cId="3633252620" sldId="341"/>
            <ac:spMk id="11" creationId="{372CE02B-E218-ECBC-D194-365ECDCCE62C}"/>
          </ac:spMkLst>
        </pc:spChg>
        <pc:spChg chg="add mod">
          <ac:chgData name="Alway Thinking" userId="18cfa10634dc4a27" providerId="LiveId" clId="{FBC38304-E02A-472D-BA20-6EB65CD62DED}" dt="2022-11-06T00:06:53.843" v="2486" actId="1076"/>
          <ac:spMkLst>
            <pc:docMk/>
            <pc:sldMk cId="3633252620" sldId="341"/>
            <ac:spMk id="11" creationId="{B525F4DF-BF28-8023-9638-E2BD70FFC660}"/>
          </ac:spMkLst>
        </pc:spChg>
        <pc:spChg chg="mod">
          <ac:chgData name="Alway Thinking" userId="18cfa10634dc4a27" providerId="LiveId" clId="{FBC38304-E02A-472D-BA20-6EB65CD62DED}" dt="2022-11-04T01:38:31.725" v="785" actId="1076"/>
          <ac:spMkLst>
            <pc:docMk/>
            <pc:sldMk cId="3633252620" sldId="341"/>
            <ac:spMk id="12" creationId="{EBD8B4CA-4CCF-4628-90E9-82284F05B482}"/>
          </ac:spMkLst>
        </pc:spChg>
        <pc:spChg chg="add mod">
          <ac:chgData name="Alway Thinking" userId="18cfa10634dc4a27" providerId="LiveId" clId="{FBC38304-E02A-472D-BA20-6EB65CD62DED}" dt="2022-11-06T00:09:15.035" v="2606" actId="20577"/>
          <ac:spMkLst>
            <pc:docMk/>
            <pc:sldMk cId="3633252620" sldId="341"/>
            <ac:spMk id="13" creationId="{EFA3E96D-5B54-852B-CD97-1B60861C42E9}"/>
          </ac:spMkLst>
        </pc:spChg>
        <pc:spChg chg="add mod">
          <ac:chgData name="Alway Thinking" userId="18cfa10634dc4a27" providerId="LiveId" clId="{FBC38304-E02A-472D-BA20-6EB65CD62DED}" dt="2022-11-06T00:09:20.468" v="2613" actId="20577"/>
          <ac:spMkLst>
            <pc:docMk/>
            <pc:sldMk cId="3633252620" sldId="341"/>
            <ac:spMk id="14" creationId="{4C87878B-36B3-F4B2-8FBA-4D40CF2A3713}"/>
          </ac:spMkLst>
        </pc:spChg>
        <pc:spChg chg="add mod">
          <ac:chgData name="Alway Thinking" userId="18cfa10634dc4a27" providerId="LiveId" clId="{FBC38304-E02A-472D-BA20-6EB65CD62DED}" dt="2022-11-06T00:10:29.223" v="2675"/>
          <ac:spMkLst>
            <pc:docMk/>
            <pc:sldMk cId="3633252620" sldId="341"/>
            <ac:spMk id="15" creationId="{CD37BDEA-CA83-8739-AE1C-E22FB01CB701}"/>
          </ac:spMkLst>
        </pc:spChg>
        <pc:spChg chg="mod">
          <ac:chgData name="Alway Thinking" userId="18cfa10634dc4a27" providerId="LiveId" clId="{FBC38304-E02A-472D-BA20-6EB65CD62DED}" dt="2022-11-04T01:38:31.725" v="785" actId="1076"/>
          <ac:spMkLst>
            <pc:docMk/>
            <pc:sldMk cId="3633252620" sldId="341"/>
            <ac:spMk id="16" creationId="{F227265B-415A-7D3B-7008-891CB9176A3F}"/>
          </ac:spMkLst>
        </pc:spChg>
        <pc:spChg chg="del">
          <ac:chgData name="Alway Thinking" userId="18cfa10634dc4a27" providerId="LiveId" clId="{FBC38304-E02A-472D-BA20-6EB65CD62DED}" dt="2022-11-04T01:33:49.780" v="550" actId="478"/>
          <ac:spMkLst>
            <pc:docMk/>
            <pc:sldMk cId="3633252620" sldId="341"/>
            <ac:spMk id="17" creationId="{ACE75031-178D-D98D-D0EB-FAEBC88FC733}"/>
          </ac:spMkLst>
        </pc:spChg>
        <pc:spChg chg="add mod">
          <ac:chgData name="Alway Thinking" userId="18cfa10634dc4a27" providerId="LiveId" clId="{FBC38304-E02A-472D-BA20-6EB65CD62DED}" dt="2022-11-06T00:08:30.996" v="2585" actId="20577"/>
          <ac:spMkLst>
            <pc:docMk/>
            <pc:sldMk cId="3633252620" sldId="341"/>
            <ac:spMk id="17" creationId="{B937AC0F-73A7-A2C6-B3FE-4AA59B62469D}"/>
          </ac:spMkLst>
        </pc:spChg>
        <pc:spChg chg="add mod">
          <ac:chgData name="Alway Thinking" userId="18cfa10634dc4a27" providerId="LiveId" clId="{FBC38304-E02A-472D-BA20-6EB65CD62DED}" dt="2022-11-06T00:08:47.895" v="2595" actId="6549"/>
          <ac:spMkLst>
            <pc:docMk/>
            <pc:sldMk cId="3633252620" sldId="341"/>
            <ac:spMk id="18" creationId="{4EB870B5-516D-7C54-0A8C-7B110CE0CA79}"/>
          </ac:spMkLst>
        </pc:spChg>
        <pc:spChg chg="add mod">
          <ac:chgData name="Alway Thinking" userId="18cfa10634dc4a27" providerId="LiveId" clId="{FBC38304-E02A-472D-BA20-6EB65CD62DED}" dt="2022-11-06T00:08:54.595" v="2597" actId="1076"/>
          <ac:spMkLst>
            <pc:docMk/>
            <pc:sldMk cId="3633252620" sldId="341"/>
            <ac:spMk id="19" creationId="{CD42A3E1-7B17-B94A-B26B-17825847945E}"/>
          </ac:spMkLst>
        </pc:spChg>
        <pc:spChg chg="add mod">
          <ac:chgData name="Alway Thinking" userId="18cfa10634dc4a27" providerId="LiveId" clId="{FBC38304-E02A-472D-BA20-6EB65CD62DED}" dt="2022-11-06T00:09:51.085" v="2633" actId="207"/>
          <ac:spMkLst>
            <pc:docMk/>
            <pc:sldMk cId="3633252620" sldId="341"/>
            <ac:spMk id="20" creationId="{A7769A34-30F9-842A-9E85-6C53D2E41800}"/>
          </ac:spMkLst>
        </pc:spChg>
        <pc:spChg chg="add mod">
          <ac:chgData name="Alway Thinking" userId="18cfa10634dc4a27" providerId="LiveId" clId="{FBC38304-E02A-472D-BA20-6EB65CD62DED}" dt="2022-11-06T00:09:56.955" v="2635" actId="1076"/>
          <ac:spMkLst>
            <pc:docMk/>
            <pc:sldMk cId="3633252620" sldId="341"/>
            <ac:spMk id="21" creationId="{17A3938B-B552-B63D-A755-C14975BF8E90}"/>
          </ac:spMkLst>
        </pc:spChg>
        <pc:spChg chg="del">
          <ac:chgData name="Alway Thinking" userId="18cfa10634dc4a27" providerId="LiveId" clId="{FBC38304-E02A-472D-BA20-6EB65CD62DED}" dt="2022-11-04T01:33:49.780" v="550" actId="478"/>
          <ac:spMkLst>
            <pc:docMk/>
            <pc:sldMk cId="3633252620" sldId="341"/>
            <ac:spMk id="21" creationId="{AB146AE7-21FC-DCFD-61B4-C379C880A244}"/>
          </ac:spMkLst>
        </pc:spChg>
        <pc:spChg chg="add mod">
          <ac:chgData name="Alway Thinking" userId="18cfa10634dc4a27" providerId="LiveId" clId="{FBC38304-E02A-472D-BA20-6EB65CD62DED}" dt="2022-11-06T00:10:31.724" v="2676"/>
          <ac:spMkLst>
            <pc:docMk/>
            <pc:sldMk cId="3633252620" sldId="341"/>
            <ac:spMk id="22" creationId="{E22C881E-CA43-9C24-3C83-87F2F583559E}"/>
          </ac:spMkLst>
        </pc:spChg>
      </pc:sldChg>
      <pc:sldChg chg="add ord modAnim">
        <pc:chgData name="Alway Thinking" userId="18cfa10634dc4a27" providerId="LiveId" clId="{FBC38304-E02A-472D-BA20-6EB65CD62DED}" dt="2022-11-04T01:39:14.590" v="798"/>
        <pc:sldMkLst>
          <pc:docMk/>
          <pc:sldMk cId="1885955430" sldId="342"/>
        </pc:sldMkLst>
      </pc:sldChg>
      <pc:sldChg chg="addSp delSp modSp add mod delAnim modAnim">
        <pc:chgData name="Alway Thinking" userId="18cfa10634dc4a27" providerId="LiveId" clId="{FBC38304-E02A-472D-BA20-6EB65CD62DED}" dt="2022-11-06T01:20:05.631" v="3522" actId="1076"/>
        <pc:sldMkLst>
          <pc:docMk/>
          <pc:sldMk cId="2777214263" sldId="343"/>
        </pc:sldMkLst>
        <pc:spChg chg="mod">
          <ac:chgData name="Alway Thinking" userId="18cfa10634dc4a27" providerId="LiveId" clId="{FBC38304-E02A-472D-BA20-6EB65CD62DED}" dt="2022-11-04T01:41:32.109" v="907" actId="1076"/>
          <ac:spMkLst>
            <pc:docMk/>
            <pc:sldMk cId="2777214263" sldId="343"/>
            <ac:spMk id="2" creationId="{FBC0DDED-4D0D-3CCF-C0FF-AFC15D37605D}"/>
          </ac:spMkLst>
        </pc:spChg>
        <pc:spChg chg="mod">
          <ac:chgData name="Alway Thinking" userId="18cfa10634dc4a27" providerId="LiveId" clId="{FBC38304-E02A-472D-BA20-6EB65CD62DED}" dt="2022-11-04T01:41:32.109" v="907" actId="1076"/>
          <ac:spMkLst>
            <pc:docMk/>
            <pc:sldMk cId="2777214263" sldId="343"/>
            <ac:spMk id="3" creationId="{C0A3E91C-7E72-A41A-EB67-B8FEE098825E}"/>
          </ac:spMkLst>
        </pc:spChg>
        <pc:spChg chg="mod">
          <ac:chgData name="Alway Thinking" userId="18cfa10634dc4a27" providerId="LiveId" clId="{FBC38304-E02A-472D-BA20-6EB65CD62DED}" dt="2022-11-06T01:02:38.749" v="3220" actId="1035"/>
          <ac:spMkLst>
            <pc:docMk/>
            <pc:sldMk cId="2777214263" sldId="343"/>
            <ac:spMk id="4" creationId="{F7DCACB8-F679-6D98-24BA-A2A3AAAB2C3F}"/>
          </ac:spMkLst>
        </pc:spChg>
        <pc:spChg chg="del">
          <ac:chgData name="Alway Thinking" userId="18cfa10634dc4a27" providerId="LiveId" clId="{FBC38304-E02A-472D-BA20-6EB65CD62DED}" dt="2022-11-04T01:39:24.871" v="802" actId="478"/>
          <ac:spMkLst>
            <pc:docMk/>
            <pc:sldMk cId="2777214263" sldId="343"/>
            <ac:spMk id="5" creationId="{AF50B768-4D50-C651-B0E6-27E4E8FDBCF1}"/>
          </ac:spMkLst>
        </pc:spChg>
        <pc:spChg chg="del">
          <ac:chgData name="Alway Thinking" userId="18cfa10634dc4a27" providerId="LiveId" clId="{FBC38304-E02A-472D-BA20-6EB65CD62DED}" dt="2022-11-04T01:39:24.871" v="802" actId="478"/>
          <ac:spMkLst>
            <pc:docMk/>
            <pc:sldMk cId="2777214263" sldId="343"/>
            <ac:spMk id="6" creationId="{B75BB53A-61D2-2FDE-01BE-E565EE82A3FA}"/>
          </ac:spMkLst>
        </pc:spChg>
        <pc:spChg chg="del">
          <ac:chgData name="Alway Thinking" userId="18cfa10634dc4a27" providerId="LiveId" clId="{FBC38304-E02A-472D-BA20-6EB65CD62DED}" dt="2022-11-04T01:39:24.871" v="802" actId="478"/>
          <ac:spMkLst>
            <pc:docMk/>
            <pc:sldMk cId="2777214263" sldId="343"/>
            <ac:spMk id="7" creationId="{6C48BB7C-8CAD-5834-2047-4F9A24AB1FBB}"/>
          </ac:spMkLst>
        </pc:spChg>
        <pc:spChg chg="add del mod">
          <ac:chgData name="Alway Thinking" userId="18cfa10634dc4a27" providerId="LiveId" clId="{FBC38304-E02A-472D-BA20-6EB65CD62DED}" dt="2022-11-04T01:41:22.126" v="905" actId="14100"/>
          <ac:spMkLst>
            <pc:docMk/>
            <pc:sldMk cId="2777214263" sldId="343"/>
            <ac:spMk id="8" creationId="{31E0C1ED-0ADE-4B7E-D77A-158544EB8081}"/>
          </ac:spMkLst>
        </pc:spChg>
        <pc:spChg chg="add mod">
          <ac:chgData name="Alway Thinking" userId="18cfa10634dc4a27" providerId="LiveId" clId="{FBC38304-E02A-472D-BA20-6EB65CD62DED}" dt="2022-11-04T01:41:26.557" v="906" actId="1076"/>
          <ac:spMkLst>
            <pc:docMk/>
            <pc:sldMk cId="2777214263" sldId="343"/>
            <ac:spMk id="9" creationId="{308C21D2-5CBF-4A58-C80E-DD0A2D1BA039}"/>
          </ac:spMkLst>
        </pc:spChg>
        <pc:spChg chg="add mod">
          <ac:chgData name="Alway Thinking" userId="18cfa10634dc4a27" providerId="LiveId" clId="{FBC38304-E02A-472D-BA20-6EB65CD62DED}" dt="2022-11-04T01:41:26.557" v="906" actId="1076"/>
          <ac:spMkLst>
            <pc:docMk/>
            <pc:sldMk cId="2777214263" sldId="343"/>
            <ac:spMk id="10" creationId="{A22F93B9-82CB-9397-E23D-46D4967DEEF1}"/>
          </ac:spMkLst>
        </pc:spChg>
        <pc:spChg chg="mod">
          <ac:chgData name="Alway Thinking" userId="18cfa10634dc4a27" providerId="LiveId" clId="{FBC38304-E02A-472D-BA20-6EB65CD62DED}" dt="2022-11-06T00:55:37.731" v="3069"/>
          <ac:spMkLst>
            <pc:docMk/>
            <pc:sldMk cId="2777214263" sldId="343"/>
            <ac:spMk id="12" creationId="{A720F3D7-0683-340E-A016-E5FF85519C64}"/>
          </ac:spMkLst>
        </pc:spChg>
        <pc:spChg chg="add del">
          <ac:chgData name="Alway Thinking" userId="18cfa10634dc4a27" providerId="LiveId" clId="{FBC38304-E02A-472D-BA20-6EB65CD62DED}" dt="2022-11-04T01:41:17.064" v="902" actId="478"/>
          <ac:spMkLst>
            <pc:docMk/>
            <pc:sldMk cId="2777214263" sldId="343"/>
            <ac:spMk id="12" creationId="{EBD8B4CA-4CCF-4628-90E9-82284F05B482}"/>
          </ac:spMkLst>
        </pc:spChg>
        <pc:spChg chg="mod">
          <ac:chgData name="Alway Thinking" userId="18cfa10634dc4a27" providerId="LiveId" clId="{FBC38304-E02A-472D-BA20-6EB65CD62DED}" dt="2022-11-06T00:55:37.731" v="3069"/>
          <ac:spMkLst>
            <pc:docMk/>
            <pc:sldMk cId="2777214263" sldId="343"/>
            <ac:spMk id="13" creationId="{71EF5D7C-62D1-C7EB-B64B-9EF638F37E97}"/>
          </ac:spMkLst>
        </pc:spChg>
        <pc:spChg chg="mod">
          <ac:chgData name="Alway Thinking" userId="18cfa10634dc4a27" providerId="LiveId" clId="{FBC38304-E02A-472D-BA20-6EB65CD62DED}" dt="2022-11-06T00:55:37.731" v="3069"/>
          <ac:spMkLst>
            <pc:docMk/>
            <pc:sldMk cId="2777214263" sldId="343"/>
            <ac:spMk id="14" creationId="{1FD0FA8F-3E98-1485-D551-B4EC8261BB71}"/>
          </ac:spMkLst>
        </pc:spChg>
        <pc:spChg chg="add mod">
          <ac:chgData name="Alway Thinking" userId="18cfa10634dc4a27" providerId="LiveId" clId="{FBC38304-E02A-472D-BA20-6EB65CD62DED}" dt="2022-11-06T00:56:27.102" v="3085" actId="20577"/>
          <ac:spMkLst>
            <pc:docMk/>
            <pc:sldMk cId="2777214263" sldId="343"/>
            <ac:spMk id="15" creationId="{BB2F2F8A-FFEA-42DE-F837-D6EC454A0E95}"/>
          </ac:spMkLst>
        </pc:spChg>
        <pc:spChg chg="add del">
          <ac:chgData name="Alway Thinking" userId="18cfa10634dc4a27" providerId="LiveId" clId="{FBC38304-E02A-472D-BA20-6EB65CD62DED}" dt="2022-11-04T01:41:17.064" v="902" actId="478"/>
          <ac:spMkLst>
            <pc:docMk/>
            <pc:sldMk cId="2777214263" sldId="343"/>
            <ac:spMk id="16" creationId="{F227265B-415A-7D3B-7008-891CB9176A3F}"/>
          </ac:spMkLst>
        </pc:spChg>
        <pc:spChg chg="add mod">
          <ac:chgData name="Alway Thinking" userId="18cfa10634dc4a27" providerId="LiveId" clId="{FBC38304-E02A-472D-BA20-6EB65CD62DED}" dt="2022-11-06T00:58:53.182" v="3165" actId="1076"/>
          <ac:spMkLst>
            <pc:docMk/>
            <pc:sldMk cId="2777214263" sldId="343"/>
            <ac:spMk id="17" creationId="{EE03A65F-4E9F-7A64-FBD4-901FF3F81FA0}"/>
          </ac:spMkLst>
        </pc:spChg>
        <pc:spChg chg="add mod">
          <ac:chgData name="Alway Thinking" userId="18cfa10634dc4a27" providerId="LiveId" clId="{FBC38304-E02A-472D-BA20-6EB65CD62DED}" dt="2022-11-06T00:58:53.182" v="3165" actId="1076"/>
          <ac:spMkLst>
            <pc:docMk/>
            <pc:sldMk cId="2777214263" sldId="343"/>
            <ac:spMk id="18" creationId="{21548412-3593-A540-E6F9-8E4C71C54A5C}"/>
          </ac:spMkLst>
        </pc:spChg>
        <pc:spChg chg="add mod">
          <ac:chgData name="Alway Thinking" userId="18cfa10634dc4a27" providerId="LiveId" clId="{FBC38304-E02A-472D-BA20-6EB65CD62DED}" dt="2022-11-06T00:58:53.182" v="3165" actId="1076"/>
          <ac:spMkLst>
            <pc:docMk/>
            <pc:sldMk cId="2777214263" sldId="343"/>
            <ac:spMk id="19" creationId="{C80BAEF8-07A7-CC09-7D20-9F9E47343F02}"/>
          </ac:spMkLst>
        </pc:spChg>
        <pc:spChg chg="add mod">
          <ac:chgData name="Alway Thinking" userId="18cfa10634dc4a27" providerId="LiveId" clId="{FBC38304-E02A-472D-BA20-6EB65CD62DED}" dt="2022-11-06T00:58:53.182" v="3165" actId="1076"/>
          <ac:spMkLst>
            <pc:docMk/>
            <pc:sldMk cId="2777214263" sldId="343"/>
            <ac:spMk id="20" creationId="{2D6659A8-ED6C-0AE0-AB64-17B101CC4AA7}"/>
          </ac:spMkLst>
        </pc:spChg>
        <pc:spChg chg="add mod">
          <ac:chgData name="Alway Thinking" userId="18cfa10634dc4a27" providerId="LiveId" clId="{FBC38304-E02A-472D-BA20-6EB65CD62DED}" dt="2022-11-06T00:57:04.143" v="3119" actId="404"/>
          <ac:spMkLst>
            <pc:docMk/>
            <pc:sldMk cId="2777214263" sldId="343"/>
            <ac:spMk id="21" creationId="{317BAB9A-C102-80A9-EECA-34753B0414CE}"/>
          </ac:spMkLst>
        </pc:spChg>
        <pc:spChg chg="add mod">
          <ac:chgData name="Alway Thinking" userId="18cfa10634dc4a27" providerId="LiveId" clId="{FBC38304-E02A-472D-BA20-6EB65CD62DED}" dt="2022-11-06T00:57:07.023" v="3120" actId="1076"/>
          <ac:spMkLst>
            <pc:docMk/>
            <pc:sldMk cId="2777214263" sldId="343"/>
            <ac:spMk id="22" creationId="{E02216E8-5264-0FE5-DD80-4EF16675DB4E}"/>
          </ac:spMkLst>
        </pc:spChg>
        <pc:spChg chg="mod">
          <ac:chgData name="Alway Thinking" userId="18cfa10634dc4a27" providerId="LiveId" clId="{FBC38304-E02A-472D-BA20-6EB65CD62DED}" dt="2022-11-06T00:57:50.926" v="3140" actId="1076"/>
          <ac:spMkLst>
            <pc:docMk/>
            <pc:sldMk cId="2777214263" sldId="343"/>
            <ac:spMk id="25" creationId="{69816259-4A52-572C-7C4F-E8632D6B0C07}"/>
          </ac:spMkLst>
        </pc:spChg>
        <pc:spChg chg="mod">
          <ac:chgData name="Alway Thinking" userId="18cfa10634dc4a27" providerId="LiveId" clId="{FBC38304-E02A-472D-BA20-6EB65CD62DED}" dt="2022-11-06T01:00:59.926" v="3190" actId="1076"/>
          <ac:spMkLst>
            <pc:docMk/>
            <pc:sldMk cId="2777214263" sldId="343"/>
            <ac:spMk id="26" creationId="{AF4CBCF6-D6F6-7518-044B-FA809EE3DB62}"/>
          </ac:spMkLst>
        </pc:spChg>
        <pc:spChg chg="add mod">
          <ac:chgData name="Alway Thinking" userId="18cfa10634dc4a27" providerId="LiveId" clId="{FBC38304-E02A-472D-BA20-6EB65CD62DED}" dt="2022-11-06T01:06:30.975" v="3368" actId="1076"/>
          <ac:spMkLst>
            <pc:docMk/>
            <pc:sldMk cId="2777214263" sldId="343"/>
            <ac:spMk id="32" creationId="{E4D0C0AC-89B6-4C90-B106-73EE36AD4A07}"/>
          </ac:spMkLst>
        </pc:spChg>
        <pc:spChg chg="add mod">
          <ac:chgData name="Alway Thinking" userId="18cfa10634dc4a27" providerId="LiveId" clId="{FBC38304-E02A-472D-BA20-6EB65CD62DED}" dt="2022-11-06T01:20:05.631" v="3522" actId="1076"/>
          <ac:spMkLst>
            <pc:docMk/>
            <pc:sldMk cId="2777214263" sldId="343"/>
            <ac:spMk id="33" creationId="{8E4BCD56-4B38-7571-E9FC-98734EE00E1A}"/>
          </ac:spMkLst>
        </pc:spChg>
        <pc:spChg chg="add mod">
          <ac:chgData name="Alway Thinking" userId="18cfa10634dc4a27" providerId="LiveId" clId="{FBC38304-E02A-472D-BA20-6EB65CD62DED}" dt="2022-11-06T00:59:09.978" v="3170"/>
          <ac:spMkLst>
            <pc:docMk/>
            <pc:sldMk cId="2777214263" sldId="343"/>
            <ac:spMk id="35" creationId="{DE28A6C5-5544-A4A1-06E2-5F875FB8BE92}"/>
          </ac:spMkLst>
        </pc:spChg>
        <pc:spChg chg="add mod">
          <ac:chgData name="Alway Thinking" userId="18cfa10634dc4a27" providerId="LiveId" clId="{FBC38304-E02A-472D-BA20-6EB65CD62DED}" dt="2022-11-06T00:59:09.978" v="3170"/>
          <ac:spMkLst>
            <pc:docMk/>
            <pc:sldMk cId="2777214263" sldId="343"/>
            <ac:spMk id="36" creationId="{E2AA71BD-A221-5D82-16A1-A5678585FED7}"/>
          </ac:spMkLst>
        </pc:spChg>
        <pc:spChg chg="add mod">
          <ac:chgData name="Alway Thinking" userId="18cfa10634dc4a27" providerId="LiveId" clId="{FBC38304-E02A-472D-BA20-6EB65CD62DED}" dt="2022-11-06T00:59:16.783" v="3172" actId="1076"/>
          <ac:spMkLst>
            <pc:docMk/>
            <pc:sldMk cId="2777214263" sldId="343"/>
            <ac:spMk id="38" creationId="{260BC6BC-F6EB-EB56-F090-99833BBA3369}"/>
          </ac:spMkLst>
        </pc:spChg>
        <pc:spChg chg="add mod">
          <ac:chgData name="Alway Thinking" userId="18cfa10634dc4a27" providerId="LiveId" clId="{FBC38304-E02A-472D-BA20-6EB65CD62DED}" dt="2022-11-06T00:59:16.783" v="3172" actId="1076"/>
          <ac:spMkLst>
            <pc:docMk/>
            <pc:sldMk cId="2777214263" sldId="343"/>
            <ac:spMk id="39" creationId="{9493EAC5-4128-7D4B-136A-88DF033CA7F6}"/>
          </ac:spMkLst>
        </pc:spChg>
        <pc:spChg chg="add mod">
          <ac:chgData name="Alway Thinking" userId="18cfa10634dc4a27" providerId="LiveId" clId="{FBC38304-E02A-472D-BA20-6EB65CD62DED}" dt="2022-11-06T00:59:16.783" v="3172" actId="1076"/>
          <ac:spMkLst>
            <pc:docMk/>
            <pc:sldMk cId="2777214263" sldId="343"/>
            <ac:spMk id="41" creationId="{D732286A-E97B-8BC1-C73F-44145F58A0B1}"/>
          </ac:spMkLst>
        </pc:spChg>
        <pc:spChg chg="add mod">
          <ac:chgData name="Alway Thinking" userId="18cfa10634dc4a27" providerId="LiveId" clId="{FBC38304-E02A-472D-BA20-6EB65CD62DED}" dt="2022-11-06T00:59:28.462" v="3174" actId="6549"/>
          <ac:spMkLst>
            <pc:docMk/>
            <pc:sldMk cId="2777214263" sldId="343"/>
            <ac:spMk id="43" creationId="{1E8371C6-1B25-A598-E9CF-54D6E51EE29A}"/>
          </ac:spMkLst>
        </pc:spChg>
        <pc:spChg chg="mod">
          <ac:chgData name="Alway Thinking" userId="18cfa10634dc4a27" providerId="LiveId" clId="{FBC38304-E02A-472D-BA20-6EB65CD62DED}" dt="2022-11-06T00:51:42.477" v="3054" actId="20577"/>
          <ac:spMkLst>
            <pc:docMk/>
            <pc:sldMk cId="2777214263" sldId="343"/>
            <ac:spMk id="44" creationId="{688487B2-4258-9F14-9E16-A36E116FD16E}"/>
          </ac:spMkLst>
        </pc:spChg>
        <pc:spChg chg="mod">
          <ac:chgData name="Alway Thinking" userId="18cfa10634dc4a27" providerId="LiveId" clId="{FBC38304-E02A-472D-BA20-6EB65CD62DED}" dt="2022-11-06T01:00:11.011" v="3181" actId="20577"/>
          <ac:spMkLst>
            <pc:docMk/>
            <pc:sldMk cId="2777214263" sldId="343"/>
            <ac:spMk id="48" creationId="{318F7B1B-DDC9-C083-AF75-B6DD0FE1302E}"/>
          </ac:spMkLst>
        </pc:spChg>
        <pc:spChg chg="mod">
          <ac:chgData name="Alway Thinking" userId="18cfa10634dc4a27" providerId="LiveId" clId="{FBC38304-E02A-472D-BA20-6EB65CD62DED}" dt="2022-11-06T01:01:03.615" v="3191" actId="1076"/>
          <ac:spMkLst>
            <pc:docMk/>
            <pc:sldMk cId="2777214263" sldId="343"/>
            <ac:spMk id="49" creationId="{A1D31D51-9807-BF46-45A4-30BBAC03A0FB}"/>
          </ac:spMkLst>
        </pc:spChg>
        <pc:spChg chg="add mod">
          <ac:chgData name="Alway Thinking" userId="18cfa10634dc4a27" providerId="LiveId" clId="{FBC38304-E02A-472D-BA20-6EB65CD62DED}" dt="2022-11-06T01:01:37.583" v="3197" actId="207"/>
          <ac:spMkLst>
            <pc:docMk/>
            <pc:sldMk cId="2777214263" sldId="343"/>
            <ac:spMk id="54" creationId="{B1436835-52E6-0CCA-A630-B73A4FEAB0F9}"/>
          </ac:spMkLst>
        </pc:spChg>
        <pc:spChg chg="add del mod">
          <ac:chgData name="Alway Thinking" userId="18cfa10634dc4a27" providerId="LiveId" clId="{FBC38304-E02A-472D-BA20-6EB65CD62DED}" dt="2022-11-06T01:02:34.686" v="3212" actId="21"/>
          <ac:spMkLst>
            <pc:docMk/>
            <pc:sldMk cId="2777214263" sldId="343"/>
            <ac:spMk id="55" creationId="{98FCCE72-9521-158E-F98B-B1BBEF3EC395}"/>
          </ac:spMkLst>
        </pc:spChg>
        <pc:spChg chg="add del mod">
          <ac:chgData name="Alway Thinking" userId="18cfa10634dc4a27" providerId="LiveId" clId="{FBC38304-E02A-472D-BA20-6EB65CD62DED}" dt="2022-11-06T01:02:34.686" v="3212" actId="21"/>
          <ac:spMkLst>
            <pc:docMk/>
            <pc:sldMk cId="2777214263" sldId="343"/>
            <ac:spMk id="56" creationId="{08BFAA63-BF3F-2BBF-AED2-CB18C22AF2C4}"/>
          </ac:spMkLst>
        </pc:spChg>
        <pc:spChg chg="add del mod">
          <ac:chgData name="Alway Thinking" userId="18cfa10634dc4a27" providerId="LiveId" clId="{FBC38304-E02A-472D-BA20-6EB65CD62DED}" dt="2022-11-06T01:02:34.686" v="3212" actId="21"/>
          <ac:spMkLst>
            <pc:docMk/>
            <pc:sldMk cId="2777214263" sldId="343"/>
            <ac:spMk id="57" creationId="{5621DE90-BBA3-87EB-CE90-018A94A51769}"/>
          </ac:spMkLst>
        </pc:spChg>
        <pc:spChg chg="add del mod">
          <ac:chgData name="Alway Thinking" userId="18cfa10634dc4a27" providerId="LiveId" clId="{FBC38304-E02A-472D-BA20-6EB65CD62DED}" dt="2022-11-06T01:02:31.904" v="3211" actId="478"/>
          <ac:spMkLst>
            <pc:docMk/>
            <pc:sldMk cId="2777214263" sldId="343"/>
            <ac:spMk id="58" creationId="{1C3C615B-8C5E-654B-C1B6-237FD76727FE}"/>
          </ac:spMkLst>
        </pc:spChg>
        <pc:spChg chg="add mod">
          <ac:chgData name="Alway Thinking" userId="18cfa10634dc4a27" providerId="LiveId" clId="{FBC38304-E02A-472D-BA20-6EB65CD62DED}" dt="2022-11-06T01:02:38.749" v="3220" actId="1035"/>
          <ac:spMkLst>
            <pc:docMk/>
            <pc:sldMk cId="2777214263" sldId="343"/>
            <ac:spMk id="67" creationId="{BA4D1BB1-F75D-4EBD-D614-4CD183B3C62C}"/>
          </ac:spMkLst>
        </pc:spChg>
        <pc:spChg chg="add mod">
          <ac:chgData name="Alway Thinking" userId="18cfa10634dc4a27" providerId="LiveId" clId="{FBC38304-E02A-472D-BA20-6EB65CD62DED}" dt="2022-11-06T01:02:38.749" v="3220" actId="1035"/>
          <ac:spMkLst>
            <pc:docMk/>
            <pc:sldMk cId="2777214263" sldId="343"/>
            <ac:spMk id="68" creationId="{65B30051-996E-8C08-6B1F-73B7C7B85D2A}"/>
          </ac:spMkLst>
        </pc:spChg>
        <pc:spChg chg="add mod">
          <ac:chgData name="Alway Thinking" userId="18cfa10634dc4a27" providerId="LiveId" clId="{FBC38304-E02A-472D-BA20-6EB65CD62DED}" dt="2022-11-06T01:07:00.631" v="3422" actId="1076"/>
          <ac:spMkLst>
            <pc:docMk/>
            <pc:sldMk cId="2777214263" sldId="343"/>
            <ac:spMk id="70" creationId="{0F9CCAD9-3CA3-4BD6-041A-6C5502569748}"/>
          </ac:spMkLst>
        </pc:spChg>
        <pc:spChg chg="add mod">
          <ac:chgData name="Alway Thinking" userId="18cfa10634dc4a27" providerId="LiveId" clId="{FBC38304-E02A-472D-BA20-6EB65CD62DED}" dt="2022-11-06T01:07:02.303" v="3423" actId="1076"/>
          <ac:spMkLst>
            <pc:docMk/>
            <pc:sldMk cId="2777214263" sldId="343"/>
            <ac:spMk id="71" creationId="{0A59FD04-3C55-7C18-D5EB-087E6A2FFBB5}"/>
          </ac:spMkLst>
        </pc:spChg>
        <pc:spChg chg="add mod">
          <ac:chgData name="Alway Thinking" userId="18cfa10634dc4a27" providerId="LiveId" clId="{FBC38304-E02A-472D-BA20-6EB65CD62DED}" dt="2022-11-06T01:07:05.871" v="3424" actId="1076"/>
          <ac:spMkLst>
            <pc:docMk/>
            <pc:sldMk cId="2777214263" sldId="343"/>
            <ac:spMk id="72" creationId="{C590C017-435D-83CE-20AD-A1BF1DC71818}"/>
          </ac:spMkLst>
        </pc:spChg>
        <pc:spChg chg="add mod ord">
          <ac:chgData name="Alway Thinking" userId="18cfa10634dc4a27" providerId="LiveId" clId="{FBC38304-E02A-472D-BA20-6EB65CD62DED}" dt="2022-11-06T01:04:12.537" v="3258" actId="207"/>
          <ac:spMkLst>
            <pc:docMk/>
            <pc:sldMk cId="2777214263" sldId="343"/>
            <ac:spMk id="73" creationId="{A1367F23-185E-28AD-F063-8542D1E11EDD}"/>
          </ac:spMkLst>
        </pc:spChg>
        <pc:spChg chg="add mod">
          <ac:chgData name="Alway Thinking" userId="18cfa10634dc4a27" providerId="LiveId" clId="{FBC38304-E02A-472D-BA20-6EB65CD62DED}" dt="2022-11-06T01:07:05.871" v="3424" actId="1076"/>
          <ac:spMkLst>
            <pc:docMk/>
            <pc:sldMk cId="2777214263" sldId="343"/>
            <ac:spMk id="74" creationId="{F460E538-C88B-6C19-364E-EDD4E6125DCE}"/>
          </ac:spMkLst>
        </pc:spChg>
        <pc:spChg chg="add mod">
          <ac:chgData name="Alway Thinking" userId="18cfa10634dc4a27" providerId="LiveId" clId="{FBC38304-E02A-472D-BA20-6EB65CD62DED}" dt="2022-11-06T01:03:54.328" v="3250" actId="207"/>
          <ac:spMkLst>
            <pc:docMk/>
            <pc:sldMk cId="2777214263" sldId="343"/>
            <ac:spMk id="75" creationId="{2C29B222-62E0-F8E5-3A55-3547C83E0F92}"/>
          </ac:spMkLst>
        </pc:spChg>
        <pc:spChg chg="add mod">
          <ac:chgData name="Alway Thinking" userId="18cfa10634dc4a27" providerId="LiveId" clId="{FBC38304-E02A-472D-BA20-6EB65CD62DED}" dt="2022-11-06T01:04:50.563" v="3286" actId="20577"/>
          <ac:spMkLst>
            <pc:docMk/>
            <pc:sldMk cId="2777214263" sldId="343"/>
            <ac:spMk id="76" creationId="{5405680F-C217-0D5E-1AA2-33FAD11E3EA3}"/>
          </ac:spMkLst>
        </pc:spChg>
        <pc:spChg chg="add mod">
          <ac:chgData name="Alway Thinking" userId="18cfa10634dc4a27" providerId="LiveId" clId="{FBC38304-E02A-472D-BA20-6EB65CD62DED}" dt="2022-11-06T01:04:50.563" v="3286" actId="20577"/>
          <ac:spMkLst>
            <pc:docMk/>
            <pc:sldMk cId="2777214263" sldId="343"/>
            <ac:spMk id="77" creationId="{FFDE5B69-91CE-FCF3-1A56-E60FD40C1853}"/>
          </ac:spMkLst>
        </pc:spChg>
        <pc:spChg chg="add mod">
          <ac:chgData name="Alway Thinking" userId="18cfa10634dc4a27" providerId="LiveId" clId="{FBC38304-E02A-472D-BA20-6EB65CD62DED}" dt="2022-11-06T01:06:24.436" v="3367" actId="255"/>
          <ac:spMkLst>
            <pc:docMk/>
            <pc:sldMk cId="2777214263" sldId="343"/>
            <ac:spMk id="79" creationId="{B8F96F9A-FC88-D8F3-09B7-44DDFA54915F}"/>
          </ac:spMkLst>
        </pc:spChg>
        <pc:spChg chg="add mod">
          <ac:chgData name="Alway Thinking" userId="18cfa10634dc4a27" providerId="LiveId" clId="{FBC38304-E02A-472D-BA20-6EB65CD62DED}" dt="2022-11-06T01:06:48.934" v="3419" actId="1076"/>
          <ac:spMkLst>
            <pc:docMk/>
            <pc:sldMk cId="2777214263" sldId="343"/>
            <ac:spMk id="81" creationId="{CE427296-AC78-46E2-129D-7847C57ACE36}"/>
          </ac:spMkLst>
        </pc:spChg>
        <pc:spChg chg="mod">
          <ac:chgData name="Alway Thinking" userId="18cfa10634dc4a27" providerId="LiveId" clId="{FBC38304-E02A-472D-BA20-6EB65CD62DED}" dt="2022-11-06T01:14:26.597" v="3514"/>
          <ac:spMkLst>
            <pc:docMk/>
            <pc:sldMk cId="2777214263" sldId="343"/>
            <ac:spMk id="85" creationId="{B2589D1B-8FB5-D75C-3B2A-08B80239FED0}"/>
          </ac:spMkLst>
        </pc:spChg>
        <pc:spChg chg="mod">
          <ac:chgData name="Alway Thinking" userId="18cfa10634dc4a27" providerId="LiveId" clId="{FBC38304-E02A-472D-BA20-6EB65CD62DED}" dt="2022-11-06T01:14:26.597" v="3514"/>
          <ac:spMkLst>
            <pc:docMk/>
            <pc:sldMk cId="2777214263" sldId="343"/>
            <ac:spMk id="86" creationId="{DB8E6AAB-A5B7-882B-049F-7A89DB6E085C}"/>
          </ac:spMkLst>
        </pc:spChg>
        <pc:spChg chg="mod">
          <ac:chgData name="Alway Thinking" userId="18cfa10634dc4a27" providerId="LiveId" clId="{FBC38304-E02A-472D-BA20-6EB65CD62DED}" dt="2022-11-06T01:14:26.597" v="3514"/>
          <ac:spMkLst>
            <pc:docMk/>
            <pc:sldMk cId="2777214263" sldId="343"/>
            <ac:spMk id="87" creationId="{510C950B-A230-33BB-B4CE-8C9C729F5E20}"/>
          </ac:spMkLst>
        </pc:spChg>
        <pc:grpChg chg="add mod">
          <ac:chgData name="Alway Thinking" userId="18cfa10634dc4a27" providerId="LiveId" clId="{FBC38304-E02A-472D-BA20-6EB65CD62DED}" dt="2022-11-06T00:55:40.078" v="3070" actId="1076"/>
          <ac:grpSpMkLst>
            <pc:docMk/>
            <pc:sldMk cId="2777214263" sldId="343"/>
            <ac:grpSpMk id="6" creationId="{154B5CF9-6128-0D84-1876-0671EAA70348}"/>
          </ac:grpSpMkLst>
        </pc:grpChg>
        <pc:grpChg chg="add mod">
          <ac:chgData name="Alway Thinking" userId="18cfa10634dc4a27" providerId="LiveId" clId="{FBC38304-E02A-472D-BA20-6EB65CD62DED}" dt="2022-11-06T00:57:04.143" v="3119" actId="404"/>
          <ac:grpSpMkLst>
            <pc:docMk/>
            <pc:sldMk cId="2777214263" sldId="343"/>
            <ac:grpSpMk id="23" creationId="{FB342AF1-51C2-8F92-E885-36F1873B554E}"/>
          </ac:grpSpMkLst>
        </pc:grpChg>
        <pc:grpChg chg="add mod">
          <ac:chgData name="Alway Thinking" userId="18cfa10634dc4a27" providerId="LiveId" clId="{FBC38304-E02A-472D-BA20-6EB65CD62DED}" dt="2022-11-06T00:57:50.926" v="3140" actId="1076"/>
          <ac:grpSpMkLst>
            <pc:docMk/>
            <pc:sldMk cId="2777214263" sldId="343"/>
            <ac:grpSpMk id="24" creationId="{E0E710BB-7263-49D8-BE9A-D2EB08CBD902}"/>
          </ac:grpSpMkLst>
        </pc:grpChg>
        <pc:grpChg chg="mod">
          <ac:chgData name="Alway Thinking" userId="18cfa10634dc4a27" providerId="LiveId" clId="{FBC38304-E02A-472D-BA20-6EB65CD62DED}" dt="2022-11-06T00:51:47.383" v="3055" actId="14100"/>
          <ac:grpSpMkLst>
            <pc:docMk/>
            <pc:sldMk cId="2777214263" sldId="343"/>
            <ac:grpSpMk id="40" creationId="{D85D44A1-E58A-E699-1D9B-1253DC92E158}"/>
          </ac:grpSpMkLst>
        </pc:grpChg>
        <pc:grpChg chg="add mod">
          <ac:chgData name="Alway Thinking" userId="18cfa10634dc4a27" providerId="LiveId" clId="{FBC38304-E02A-472D-BA20-6EB65CD62DED}" dt="2022-11-06T01:00:11.011" v="3181" actId="20577"/>
          <ac:grpSpMkLst>
            <pc:docMk/>
            <pc:sldMk cId="2777214263" sldId="343"/>
            <ac:grpSpMk id="45" creationId="{E0F8873C-84FA-561E-2763-47FD8F3F641F}"/>
          </ac:grpSpMkLst>
        </pc:grpChg>
        <pc:grpChg chg="add mod">
          <ac:chgData name="Alway Thinking" userId="18cfa10634dc4a27" providerId="LiveId" clId="{FBC38304-E02A-472D-BA20-6EB65CD62DED}" dt="2022-11-06T01:04:50.563" v="3286" actId="20577"/>
          <ac:grpSpMkLst>
            <pc:docMk/>
            <pc:sldMk cId="2777214263" sldId="343"/>
            <ac:grpSpMk id="78" creationId="{8FED94E0-F4A6-6173-62EF-E56C2DFA3788}"/>
          </ac:grpSpMkLst>
        </pc:grpChg>
        <pc:grpChg chg="add mod">
          <ac:chgData name="Alway Thinking" userId="18cfa10634dc4a27" providerId="LiveId" clId="{FBC38304-E02A-472D-BA20-6EB65CD62DED}" dt="2022-11-06T01:14:26.597" v="3514"/>
          <ac:grpSpMkLst>
            <pc:docMk/>
            <pc:sldMk cId="2777214263" sldId="343"/>
            <ac:grpSpMk id="82" creationId="{31EAD77E-F53A-5042-B876-F3C1D30022D0}"/>
          </ac:grpSpMkLst>
        </pc:grpChg>
        <pc:graphicFrameChg chg="add mod">
          <ac:chgData name="Alway Thinking" userId="18cfa10634dc4a27" providerId="LiveId" clId="{FBC38304-E02A-472D-BA20-6EB65CD62DED}" dt="2022-11-06T00:58:53.182" v="3165" actId="1076"/>
          <ac:graphicFrameMkLst>
            <pc:docMk/>
            <pc:sldMk cId="2777214263" sldId="343"/>
            <ac:graphicFrameMk id="16" creationId="{84BC377B-42A7-E317-B71C-EA5DBBF57D90}"/>
          </ac:graphicFrameMkLst>
        </pc:graphicFrameChg>
        <pc:graphicFrameChg chg="add mod">
          <ac:chgData name="Alway Thinking" userId="18cfa10634dc4a27" providerId="LiveId" clId="{FBC38304-E02A-472D-BA20-6EB65CD62DED}" dt="2022-11-06T00:59:09.978" v="3170"/>
          <ac:graphicFrameMkLst>
            <pc:docMk/>
            <pc:sldMk cId="2777214263" sldId="343"/>
            <ac:graphicFrameMk id="34" creationId="{656013C1-232B-A424-27AA-DB9BFA868E4D}"/>
          </ac:graphicFrameMkLst>
        </pc:graphicFrameChg>
        <pc:graphicFrameChg chg="add mod">
          <ac:chgData name="Alway Thinking" userId="18cfa10634dc4a27" providerId="LiveId" clId="{FBC38304-E02A-472D-BA20-6EB65CD62DED}" dt="2022-11-06T00:59:16.783" v="3172" actId="1076"/>
          <ac:graphicFrameMkLst>
            <pc:docMk/>
            <pc:sldMk cId="2777214263" sldId="343"/>
            <ac:graphicFrameMk id="37" creationId="{22F7E86A-88FD-791D-6EF7-AE6991D8C09A}"/>
          </ac:graphicFrameMkLst>
        </pc:graphicFrameChg>
        <pc:picChg chg="add del mod">
          <ac:chgData name="Alway Thinking" userId="18cfa10634dc4a27" providerId="LiveId" clId="{FBC38304-E02A-472D-BA20-6EB65CD62DED}" dt="2022-11-06T00:52:40.171" v="3067" actId="478"/>
          <ac:picMkLst>
            <pc:docMk/>
            <pc:sldMk cId="2777214263" sldId="343"/>
            <ac:picMk id="5" creationId="{E34BA408-C0B7-DCB5-BE7E-CBD59B6D615F}"/>
          </ac:picMkLst>
        </pc:picChg>
        <pc:cxnChg chg="mod">
          <ac:chgData name="Alway Thinking" userId="18cfa10634dc4a27" providerId="LiveId" clId="{FBC38304-E02A-472D-BA20-6EB65CD62DED}" dt="2022-11-06T00:55:47.927" v="3072" actId="208"/>
          <ac:cxnSpMkLst>
            <pc:docMk/>
            <pc:sldMk cId="2777214263" sldId="343"/>
            <ac:cxnSpMk id="7" creationId="{C7F2C026-7DB0-3D82-2F45-7F91B4C48601}"/>
          </ac:cxnSpMkLst>
        </pc:cxnChg>
        <pc:cxnChg chg="mod">
          <ac:chgData name="Alway Thinking" userId="18cfa10634dc4a27" providerId="LiveId" clId="{FBC38304-E02A-472D-BA20-6EB65CD62DED}" dt="2022-11-06T01:06:14.159" v="3365" actId="14100"/>
          <ac:cxnSpMkLst>
            <pc:docMk/>
            <pc:sldMk cId="2777214263" sldId="343"/>
            <ac:cxnSpMk id="11" creationId="{6F25CBC4-3BEB-77F4-5D3A-AA4892763166}"/>
          </ac:cxnSpMkLst>
        </pc:cxnChg>
        <pc:cxnChg chg="add mod">
          <ac:chgData name="Alway Thinking" userId="18cfa10634dc4a27" providerId="LiveId" clId="{FBC38304-E02A-472D-BA20-6EB65CD62DED}" dt="2022-11-06T00:58:01.822" v="3141" actId="208"/>
          <ac:cxnSpMkLst>
            <pc:docMk/>
            <pc:sldMk cId="2777214263" sldId="343"/>
            <ac:cxnSpMk id="27" creationId="{24D3B627-336B-2DDD-447D-39DB653568A8}"/>
          </ac:cxnSpMkLst>
        </pc:cxnChg>
        <pc:cxnChg chg="add mod">
          <ac:chgData name="Alway Thinking" userId="18cfa10634dc4a27" providerId="LiveId" clId="{FBC38304-E02A-472D-BA20-6EB65CD62DED}" dt="2022-11-06T01:01:09.126" v="3192" actId="208"/>
          <ac:cxnSpMkLst>
            <pc:docMk/>
            <pc:sldMk cId="2777214263" sldId="343"/>
            <ac:cxnSpMk id="50" creationId="{BA92E74B-F29E-DCCD-5411-FC52DD352E83}"/>
          </ac:cxnSpMkLst>
        </pc:cxnChg>
        <pc:cxnChg chg="mod">
          <ac:chgData name="Alway Thinking" userId="18cfa10634dc4a27" providerId="LiveId" clId="{FBC38304-E02A-472D-BA20-6EB65CD62DED}" dt="2022-11-06T01:14:26.597" v="3514"/>
          <ac:cxnSpMkLst>
            <pc:docMk/>
            <pc:sldMk cId="2777214263" sldId="343"/>
            <ac:cxnSpMk id="83" creationId="{CF09CEBA-0693-C1D9-4860-F81B04C78510}"/>
          </ac:cxnSpMkLst>
        </pc:cxnChg>
        <pc:cxnChg chg="mod">
          <ac:chgData name="Alway Thinking" userId="18cfa10634dc4a27" providerId="LiveId" clId="{FBC38304-E02A-472D-BA20-6EB65CD62DED}" dt="2022-11-06T01:14:26.597" v="3514"/>
          <ac:cxnSpMkLst>
            <pc:docMk/>
            <pc:sldMk cId="2777214263" sldId="343"/>
            <ac:cxnSpMk id="84" creationId="{8561F154-C49D-41BC-0C3D-2D266F223752}"/>
          </ac:cxnSpMkLst>
        </pc:cxnChg>
      </pc:sldChg>
      <pc:sldChg chg="addSp delSp modSp add mod delAnim modAnim">
        <pc:chgData name="Alway Thinking" userId="18cfa10634dc4a27" providerId="LiveId" clId="{FBC38304-E02A-472D-BA20-6EB65CD62DED}" dt="2022-11-06T01:12:04.779" v="3450" actId="1036"/>
        <pc:sldMkLst>
          <pc:docMk/>
          <pc:sldMk cId="3724835840" sldId="344"/>
        </pc:sldMkLst>
        <pc:spChg chg="del">
          <ac:chgData name="Alway Thinking" userId="18cfa10634dc4a27" providerId="LiveId" clId="{FBC38304-E02A-472D-BA20-6EB65CD62DED}" dt="2022-11-04T01:51:43.390" v="909" actId="478"/>
          <ac:spMkLst>
            <pc:docMk/>
            <pc:sldMk cId="3724835840" sldId="344"/>
            <ac:spMk id="2" creationId="{8B82C0C3-BB9E-4BED-CFC7-B69D7D8CF901}"/>
          </ac:spMkLst>
        </pc:spChg>
        <pc:spChg chg="add mod">
          <ac:chgData name="Alway Thinking" userId="18cfa10634dc4a27" providerId="LiveId" clId="{FBC38304-E02A-472D-BA20-6EB65CD62DED}" dt="2022-11-06T00:42:02.950" v="2687" actId="1076"/>
          <ac:spMkLst>
            <pc:docMk/>
            <pc:sldMk cId="3724835840" sldId="344"/>
            <ac:spMk id="2" creationId="{D66ADCBE-2F78-374A-A580-8F793E73EE29}"/>
          </ac:spMkLst>
        </pc:spChg>
        <pc:spChg chg="add mod">
          <ac:chgData name="Alway Thinking" userId="18cfa10634dc4a27" providerId="LiveId" clId="{FBC38304-E02A-472D-BA20-6EB65CD62DED}" dt="2022-11-06T01:11:54.927" v="3443" actId="207"/>
          <ac:spMkLst>
            <pc:docMk/>
            <pc:sldMk cId="3724835840" sldId="344"/>
            <ac:spMk id="4" creationId="{64FA4BD7-1EAE-7CFB-07B7-47543FE0CBA2}"/>
          </ac:spMkLst>
        </pc:spChg>
        <pc:spChg chg="del">
          <ac:chgData name="Alway Thinking" userId="18cfa10634dc4a27" providerId="LiveId" clId="{FBC38304-E02A-472D-BA20-6EB65CD62DED}" dt="2022-11-04T01:51:44.306" v="910" actId="478"/>
          <ac:spMkLst>
            <pc:docMk/>
            <pc:sldMk cId="3724835840" sldId="344"/>
            <ac:spMk id="4" creationId="{76E0EBDC-2F67-D247-55A9-1A96EB6F0977}"/>
          </ac:spMkLst>
        </pc:spChg>
        <pc:spChg chg="mod">
          <ac:chgData name="Alway Thinking" userId="18cfa10634dc4a27" providerId="LiveId" clId="{FBC38304-E02A-472D-BA20-6EB65CD62DED}" dt="2022-11-06T00:47:19.551" v="2957" actId="1076"/>
          <ac:spMkLst>
            <pc:docMk/>
            <pc:sldMk cId="3724835840" sldId="344"/>
            <ac:spMk id="5" creationId="{3FB9F3A3-6335-2B69-35CA-4B06060934D8}"/>
          </ac:spMkLst>
        </pc:spChg>
        <pc:spChg chg="add mod">
          <ac:chgData name="Alway Thinking" userId="18cfa10634dc4a27" providerId="LiveId" clId="{FBC38304-E02A-472D-BA20-6EB65CD62DED}" dt="2022-11-06T01:11:54.927" v="3443" actId="207"/>
          <ac:spMkLst>
            <pc:docMk/>
            <pc:sldMk cId="3724835840" sldId="344"/>
            <ac:spMk id="6" creationId="{6003F459-F747-C7A0-060A-F6A64EAADF05}"/>
          </ac:spMkLst>
        </pc:spChg>
        <pc:spChg chg="add mod">
          <ac:chgData name="Alway Thinking" userId="18cfa10634dc4a27" providerId="LiveId" clId="{FBC38304-E02A-472D-BA20-6EB65CD62DED}" dt="2022-11-06T00:47:29.954" v="2959" actId="255"/>
          <ac:spMkLst>
            <pc:docMk/>
            <pc:sldMk cId="3724835840" sldId="344"/>
            <ac:spMk id="7" creationId="{1F5EAD73-E878-D392-38B8-B7DE90B4A330}"/>
          </ac:spMkLst>
        </pc:spChg>
        <pc:spChg chg="add mod">
          <ac:chgData name="Alway Thinking" userId="18cfa10634dc4a27" providerId="LiveId" clId="{FBC38304-E02A-472D-BA20-6EB65CD62DED}" dt="2022-11-06T00:46:47.464" v="2952" actId="1076"/>
          <ac:spMkLst>
            <pc:docMk/>
            <pc:sldMk cId="3724835840" sldId="344"/>
            <ac:spMk id="8" creationId="{22B78C80-106C-202F-510E-8C78620950F3}"/>
          </ac:spMkLst>
        </pc:spChg>
        <pc:spChg chg="del">
          <ac:chgData name="Alway Thinking" userId="18cfa10634dc4a27" providerId="LiveId" clId="{FBC38304-E02A-472D-BA20-6EB65CD62DED}" dt="2022-11-04T01:51:43.390" v="909" actId="478"/>
          <ac:spMkLst>
            <pc:docMk/>
            <pc:sldMk cId="3724835840" sldId="344"/>
            <ac:spMk id="8" creationId="{6BCAE896-4BFB-0160-5924-F9AA33E7271E}"/>
          </ac:spMkLst>
        </pc:spChg>
        <pc:spChg chg="add del mod">
          <ac:chgData name="Alway Thinking" userId="18cfa10634dc4a27" providerId="LiveId" clId="{FBC38304-E02A-472D-BA20-6EB65CD62DED}" dt="2022-11-04T01:53:16.436" v="929" actId="478"/>
          <ac:spMkLst>
            <pc:docMk/>
            <pc:sldMk cId="3724835840" sldId="344"/>
            <ac:spMk id="9" creationId="{427A4CA1-2B9A-14A0-0DE5-5F9DE4E3F44A}"/>
          </ac:spMkLst>
        </pc:spChg>
        <pc:spChg chg="add mod">
          <ac:chgData name="Alway Thinking" userId="18cfa10634dc4a27" providerId="LiveId" clId="{FBC38304-E02A-472D-BA20-6EB65CD62DED}" dt="2022-11-06T00:46:47.464" v="2952" actId="1076"/>
          <ac:spMkLst>
            <pc:docMk/>
            <pc:sldMk cId="3724835840" sldId="344"/>
            <ac:spMk id="9" creationId="{D28DEACF-5A42-FA46-7D7F-62558A25A53D}"/>
          </ac:spMkLst>
        </pc:spChg>
        <pc:spChg chg="del">
          <ac:chgData name="Alway Thinking" userId="18cfa10634dc4a27" providerId="LiveId" clId="{FBC38304-E02A-472D-BA20-6EB65CD62DED}" dt="2022-11-04T01:51:43.390" v="909" actId="478"/>
          <ac:spMkLst>
            <pc:docMk/>
            <pc:sldMk cId="3724835840" sldId="344"/>
            <ac:spMk id="11" creationId="{AB6D4552-A48D-7791-D0E2-C4AB36A7317B}"/>
          </ac:spMkLst>
        </pc:spChg>
        <pc:spChg chg="add mod">
          <ac:chgData name="Alway Thinking" userId="18cfa10634dc4a27" providerId="LiveId" clId="{FBC38304-E02A-472D-BA20-6EB65CD62DED}" dt="2022-11-06T00:46:47.464" v="2952" actId="1076"/>
          <ac:spMkLst>
            <pc:docMk/>
            <pc:sldMk cId="3724835840" sldId="344"/>
            <ac:spMk id="11" creationId="{D34DB558-439D-AD78-0673-BAD0DFB94BC7}"/>
          </ac:spMkLst>
        </pc:spChg>
        <pc:spChg chg="add mod">
          <ac:chgData name="Alway Thinking" userId="18cfa10634dc4a27" providerId="LiveId" clId="{FBC38304-E02A-472D-BA20-6EB65CD62DED}" dt="2022-11-06T00:46:47.464" v="2952" actId="1076"/>
          <ac:spMkLst>
            <pc:docMk/>
            <pc:sldMk cId="3724835840" sldId="344"/>
            <ac:spMk id="12" creationId="{16923A06-3D5E-3311-A3B7-AB57785EECCB}"/>
          </ac:spMkLst>
        </pc:spChg>
        <pc:spChg chg="add del mod">
          <ac:chgData name="Alway Thinking" userId="18cfa10634dc4a27" providerId="LiveId" clId="{FBC38304-E02A-472D-BA20-6EB65CD62DED}" dt="2022-11-04T02:35:19.384" v="2023" actId="21"/>
          <ac:spMkLst>
            <pc:docMk/>
            <pc:sldMk cId="3724835840" sldId="344"/>
            <ac:spMk id="13" creationId="{EC0D74FD-96E4-11F2-281B-75984C13822B}"/>
          </ac:spMkLst>
        </pc:spChg>
        <pc:spChg chg="add del mod">
          <ac:chgData name="Alway Thinking" userId="18cfa10634dc4a27" providerId="LiveId" clId="{FBC38304-E02A-472D-BA20-6EB65CD62DED}" dt="2022-11-06T00:44:40.388" v="2868" actId="21"/>
          <ac:spMkLst>
            <pc:docMk/>
            <pc:sldMk cId="3724835840" sldId="344"/>
            <ac:spMk id="13" creationId="{F57ECE73-EAC1-CBFB-1E31-8899473D44F5}"/>
          </ac:spMkLst>
        </pc:spChg>
        <pc:spChg chg="add mod">
          <ac:chgData name="Alway Thinking" userId="18cfa10634dc4a27" providerId="LiveId" clId="{FBC38304-E02A-472D-BA20-6EB65CD62DED}" dt="2022-11-06T00:46:47.464" v="2952" actId="1076"/>
          <ac:spMkLst>
            <pc:docMk/>
            <pc:sldMk cId="3724835840" sldId="344"/>
            <ac:spMk id="14" creationId="{24B098BA-5336-A0D7-29FA-96155C2A0F4C}"/>
          </ac:spMkLst>
        </pc:spChg>
        <pc:spChg chg="add del mod">
          <ac:chgData name="Alway Thinking" userId="18cfa10634dc4a27" providerId="LiveId" clId="{FBC38304-E02A-472D-BA20-6EB65CD62DED}" dt="2022-11-04T02:35:19.384" v="2023" actId="21"/>
          <ac:spMkLst>
            <pc:docMk/>
            <pc:sldMk cId="3724835840" sldId="344"/>
            <ac:spMk id="14" creationId="{EBAFE46D-8CE8-70ED-F8DA-D315ED664F05}"/>
          </ac:spMkLst>
        </pc:spChg>
        <pc:spChg chg="add mod">
          <ac:chgData name="Alway Thinking" userId="18cfa10634dc4a27" providerId="LiveId" clId="{FBC38304-E02A-472D-BA20-6EB65CD62DED}" dt="2022-11-06T01:11:58.326" v="3444" actId="207"/>
          <ac:spMkLst>
            <pc:docMk/>
            <pc:sldMk cId="3724835840" sldId="344"/>
            <ac:spMk id="15" creationId="{DCC8ED85-2C0E-39BC-E833-EE3905DE476F}"/>
          </ac:spMkLst>
        </pc:spChg>
        <pc:spChg chg="add mod">
          <ac:chgData name="Alway Thinking" userId="18cfa10634dc4a27" providerId="LiveId" clId="{FBC38304-E02A-472D-BA20-6EB65CD62DED}" dt="2022-11-06T00:41:55.379" v="2685" actId="14100"/>
          <ac:spMkLst>
            <pc:docMk/>
            <pc:sldMk cId="3724835840" sldId="344"/>
            <ac:spMk id="16" creationId="{742203B6-CAE4-4FB6-10E1-3B8702016566}"/>
          </ac:spMkLst>
        </pc:spChg>
        <pc:spChg chg="add mod">
          <ac:chgData name="Alway Thinking" userId="18cfa10634dc4a27" providerId="LiveId" clId="{FBC38304-E02A-472D-BA20-6EB65CD62DED}" dt="2022-11-06T00:41:59.384" v="2686" actId="20577"/>
          <ac:spMkLst>
            <pc:docMk/>
            <pc:sldMk cId="3724835840" sldId="344"/>
            <ac:spMk id="17" creationId="{8B9CEB1D-922B-25F8-217C-9EE9E9479AD7}"/>
          </ac:spMkLst>
        </pc:spChg>
        <pc:spChg chg="add mod">
          <ac:chgData name="Alway Thinking" userId="18cfa10634dc4a27" providerId="LiveId" clId="{FBC38304-E02A-472D-BA20-6EB65CD62DED}" dt="2022-11-06T01:11:58.326" v="3444" actId="207"/>
          <ac:spMkLst>
            <pc:docMk/>
            <pc:sldMk cId="3724835840" sldId="344"/>
            <ac:spMk id="19" creationId="{54988FFF-906A-FB8A-AD18-DDF056ACF9D2}"/>
          </ac:spMkLst>
        </pc:spChg>
        <pc:spChg chg="add mod">
          <ac:chgData name="Alway Thinking" userId="18cfa10634dc4a27" providerId="LiveId" clId="{FBC38304-E02A-472D-BA20-6EB65CD62DED}" dt="2022-11-06T01:11:58.326" v="3444" actId="207"/>
          <ac:spMkLst>
            <pc:docMk/>
            <pc:sldMk cId="3724835840" sldId="344"/>
            <ac:spMk id="20" creationId="{DB38EEBB-7183-C226-EDB7-A8E900773CDB}"/>
          </ac:spMkLst>
        </pc:spChg>
        <pc:spChg chg="add del mod">
          <ac:chgData name="Alway Thinking" userId="18cfa10634dc4a27" providerId="LiveId" clId="{FBC38304-E02A-472D-BA20-6EB65CD62DED}" dt="2022-11-06T00:46:20.298" v="2949" actId="21"/>
          <ac:spMkLst>
            <pc:docMk/>
            <pc:sldMk cId="3724835840" sldId="344"/>
            <ac:spMk id="21" creationId="{026A1DFC-EB9F-A00D-B494-54975823AEB0}"/>
          </ac:spMkLst>
        </pc:spChg>
        <pc:spChg chg="add del mod">
          <ac:chgData name="Alway Thinking" userId="18cfa10634dc4a27" providerId="LiveId" clId="{FBC38304-E02A-472D-BA20-6EB65CD62DED}" dt="2022-11-06T00:46:20.298" v="2949" actId="21"/>
          <ac:spMkLst>
            <pc:docMk/>
            <pc:sldMk cId="3724835840" sldId="344"/>
            <ac:spMk id="22" creationId="{F57C795C-B390-4F17-9456-502B3962A6DF}"/>
          </ac:spMkLst>
        </pc:spChg>
        <pc:spChg chg="add del mod">
          <ac:chgData name="Alway Thinking" userId="18cfa10634dc4a27" providerId="LiveId" clId="{FBC38304-E02A-472D-BA20-6EB65CD62DED}" dt="2022-11-06T00:46:20.298" v="2949" actId="21"/>
          <ac:spMkLst>
            <pc:docMk/>
            <pc:sldMk cId="3724835840" sldId="344"/>
            <ac:spMk id="23" creationId="{43D5BD3B-841B-6F1A-7614-D5D15F98B10D}"/>
          </ac:spMkLst>
        </pc:spChg>
        <pc:spChg chg="add mod">
          <ac:chgData name="Alway Thinking" userId="18cfa10634dc4a27" providerId="LiveId" clId="{FBC38304-E02A-472D-BA20-6EB65CD62DED}" dt="2022-11-06T01:12:04.779" v="3450" actId="1036"/>
          <ac:spMkLst>
            <pc:docMk/>
            <pc:sldMk cId="3724835840" sldId="344"/>
            <ac:spMk id="24" creationId="{5AA1CB65-3762-13BB-C0FD-B602D444F439}"/>
          </ac:spMkLst>
        </pc:spChg>
        <pc:spChg chg="add mod">
          <ac:chgData name="Alway Thinking" userId="18cfa10634dc4a27" providerId="LiveId" clId="{FBC38304-E02A-472D-BA20-6EB65CD62DED}" dt="2022-11-06T01:12:04.779" v="3450" actId="1036"/>
          <ac:spMkLst>
            <pc:docMk/>
            <pc:sldMk cId="3724835840" sldId="344"/>
            <ac:spMk id="25" creationId="{B0A46032-60CD-8A39-4CE0-F998D5789752}"/>
          </ac:spMkLst>
        </pc:spChg>
        <pc:spChg chg="add mod">
          <ac:chgData name="Alway Thinking" userId="18cfa10634dc4a27" providerId="LiveId" clId="{FBC38304-E02A-472D-BA20-6EB65CD62DED}" dt="2022-11-06T01:12:04.779" v="3450" actId="1036"/>
          <ac:spMkLst>
            <pc:docMk/>
            <pc:sldMk cId="3724835840" sldId="344"/>
            <ac:spMk id="26" creationId="{6392C23E-36A7-5630-6ED9-073802E89477}"/>
          </ac:spMkLst>
        </pc:spChg>
        <pc:spChg chg="add mod">
          <ac:chgData name="Alway Thinking" userId="18cfa10634dc4a27" providerId="LiveId" clId="{FBC38304-E02A-472D-BA20-6EB65CD62DED}" dt="2022-11-06T01:12:04.779" v="3450" actId="1036"/>
          <ac:spMkLst>
            <pc:docMk/>
            <pc:sldMk cId="3724835840" sldId="344"/>
            <ac:spMk id="27" creationId="{6ADAC844-38F8-508F-AD5D-5E705DA898E5}"/>
          </ac:spMkLst>
        </pc:spChg>
        <pc:spChg chg="add del mod">
          <ac:chgData name="Alway Thinking" userId="18cfa10634dc4a27" providerId="LiveId" clId="{FBC38304-E02A-472D-BA20-6EB65CD62DED}" dt="2022-11-06T00:48:28.397" v="2973" actId="21"/>
          <ac:spMkLst>
            <pc:docMk/>
            <pc:sldMk cId="3724835840" sldId="344"/>
            <ac:spMk id="28" creationId="{142B56D9-DF49-948D-6793-39B4DB9F4521}"/>
          </ac:spMkLst>
        </pc:spChg>
        <pc:spChg chg="add del mod">
          <ac:chgData name="Alway Thinking" userId="18cfa10634dc4a27" providerId="LiveId" clId="{FBC38304-E02A-472D-BA20-6EB65CD62DED}" dt="2022-11-06T00:48:28.397" v="2973" actId="21"/>
          <ac:spMkLst>
            <pc:docMk/>
            <pc:sldMk cId="3724835840" sldId="344"/>
            <ac:spMk id="29" creationId="{28E221AC-C1D1-3A86-5FB4-1DA1AA59F9DD}"/>
          </ac:spMkLst>
        </pc:spChg>
        <pc:spChg chg="add del mod">
          <ac:chgData name="Alway Thinking" userId="18cfa10634dc4a27" providerId="LiveId" clId="{FBC38304-E02A-472D-BA20-6EB65CD62DED}" dt="2022-11-06T00:48:28.397" v="2973" actId="21"/>
          <ac:spMkLst>
            <pc:docMk/>
            <pc:sldMk cId="3724835840" sldId="344"/>
            <ac:spMk id="30" creationId="{2CE3625E-D8DB-314B-9C5A-F44DBC697C52}"/>
          </ac:spMkLst>
        </pc:spChg>
        <pc:spChg chg="add mod">
          <ac:chgData name="Alway Thinking" userId="18cfa10634dc4a27" providerId="LiveId" clId="{FBC38304-E02A-472D-BA20-6EB65CD62DED}" dt="2022-11-06T01:07:59.329" v="3428" actId="1076"/>
          <ac:spMkLst>
            <pc:docMk/>
            <pc:sldMk cId="3724835840" sldId="344"/>
            <ac:spMk id="31" creationId="{754BDC76-E583-A654-EBB3-214D730823BC}"/>
          </ac:spMkLst>
        </pc:spChg>
        <pc:spChg chg="add mod">
          <ac:chgData name="Alway Thinking" userId="18cfa10634dc4a27" providerId="LiveId" clId="{FBC38304-E02A-472D-BA20-6EB65CD62DED}" dt="2022-11-06T01:07:59.329" v="3428" actId="1076"/>
          <ac:spMkLst>
            <pc:docMk/>
            <pc:sldMk cId="3724835840" sldId="344"/>
            <ac:spMk id="32" creationId="{E25F422F-BB46-7F01-E380-820B1A077D79}"/>
          </ac:spMkLst>
        </pc:spChg>
        <pc:spChg chg="add del mod">
          <ac:chgData name="Alway Thinking" userId="18cfa10634dc4a27" providerId="LiveId" clId="{FBC38304-E02A-472D-BA20-6EB65CD62DED}" dt="2022-11-06T01:08:10.104" v="3438" actId="21"/>
          <ac:spMkLst>
            <pc:docMk/>
            <pc:sldMk cId="3724835840" sldId="344"/>
            <ac:spMk id="33" creationId="{311015B5-8680-CB58-1108-C3E38F720BCB}"/>
          </ac:spMkLst>
        </pc:spChg>
        <pc:spChg chg="add del mod">
          <ac:chgData name="Alway Thinking" userId="18cfa10634dc4a27" providerId="LiveId" clId="{FBC38304-E02A-472D-BA20-6EB65CD62DED}" dt="2022-11-06T01:08:10.104" v="3438" actId="21"/>
          <ac:spMkLst>
            <pc:docMk/>
            <pc:sldMk cId="3724835840" sldId="344"/>
            <ac:spMk id="34" creationId="{58460A02-77E0-31A8-1B4C-52C0FC415E41}"/>
          </ac:spMkLst>
        </pc:spChg>
        <pc:spChg chg="add mod">
          <ac:chgData name="Alway Thinking" userId="18cfa10634dc4a27" providerId="LiveId" clId="{FBC38304-E02A-472D-BA20-6EB65CD62DED}" dt="2022-11-06T01:08:07.624" v="3437" actId="20577"/>
          <ac:spMkLst>
            <pc:docMk/>
            <pc:sldMk cId="3724835840" sldId="344"/>
            <ac:spMk id="35" creationId="{5A2F1283-745D-17AD-2463-F23AFDB13E00}"/>
          </ac:spMkLst>
        </pc:spChg>
        <pc:spChg chg="add mod">
          <ac:chgData name="Alway Thinking" userId="18cfa10634dc4a27" providerId="LiveId" clId="{FBC38304-E02A-472D-BA20-6EB65CD62DED}" dt="2022-11-06T01:08:12.719" v="3440" actId="1076"/>
          <ac:spMkLst>
            <pc:docMk/>
            <pc:sldMk cId="3724835840" sldId="344"/>
            <ac:spMk id="36" creationId="{454CD8C6-4E98-3DD3-62BD-F60271DAA418}"/>
          </ac:spMkLst>
        </pc:spChg>
        <pc:spChg chg="add mod">
          <ac:chgData name="Alway Thinking" userId="18cfa10634dc4a27" providerId="LiveId" clId="{FBC38304-E02A-472D-BA20-6EB65CD62DED}" dt="2022-11-06T01:08:12.719" v="3440" actId="1076"/>
          <ac:spMkLst>
            <pc:docMk/>
            <pc:sldMk cId="3724835840" sldId="344"/>
            <ac:spMk id="37" creationId="{DA4D4D94-D709-A743-C8A5-A82077E20303}"/>
          </ac:spMkLst>
        </pc:spChg>
        <pc:graphicFrameChg chg="add mod modGraphic">
          <ac:chgData name="Alway Thinking" userId="18cfa10634dc4a27" providerId="LiveId" clId="{FBC38304-E02A-472D-BA20-6EB65CD62DED}" dt="2022-11-06T00:47:19.551" v="2957" actId="1076"/>
          <ac:graphicFrameMkLst>
            <pc:docMk/>
            <pc:sldMk cId="3724835840" sldId="344"/>
            <ac:graphicFrameMk id="10" creationId="{E8583C43-6458-7D08-F431-2B3943D96670}"/>
          </ac:graphicFrameMkLst>
        </pc:graphicFrameChg>
        <pc:picChg chg="mod">
          <ac:chgData name="Alway Thinking" userId="18cfa10634dc4a27" providerId="LiveId" clId="{FBC38304-E02A-472D-BA20-6EB65CD62DED}" dt="2022-11-06T00:47:19.551" v="2957" actId="1076"/>
          <ac:picMkLst>
            <pc:docMk/>
            <pc:sldMk cId="3724835840" sldId="344"/>
            <ac:picMk id="3" creationId="{23BD5A86-BEEC-A0E5-892A-B1D908025DF0}"/>
          </ac:picMkLst>
        </pc:picChg>
        <pc:picChg chg="add del mod">
          <ac:chgData name="Alway Thinking" userId="18cfa10634dc4a27" providerId="LiveId" clId="{FBC38304-E02A-472D-BA20-6EB65CD62DED}" dt="2022-11-04T01:57:03.324" v="1498" actId="478"/>
          <ac:picMkLst>
            <pc:docMk/>
            <pc:sldMk cId="3724835840" sldId="344"/>
            <ac:picMk id="6" creationId="{7E9245C0-E6F2-73EC-6842-54560958B85C}"/>
          </ac:picMkLst>
        </pc:picChg>
        <pc:picChg chg="add del mod">
          <ac:chgData name="Alway Thinking" userId="18cfa10634dc4a27" providerId="LiveId" clId="{FBC38304-E02A-472D-BA20-6EB65CD62DED}" dt="2022-11-04T02:35:19.384" v="2023" actId="21"/>
          <ac:picMkLst>
            <pc:docMk/>
            <pc:sldMk cId="3724835840" sldId="344"/>
            <ac:picMk id="12" creationId="{19FF5298-2009-861E-6D3F-8ADCABD52087}"/>
          </ac:picMkLst>
        </pc:picChg>
        <pc:picChg chg="add del mod">
          <ac:chgData name="Alway Thinking" userId="18cfa10634dc4a27" providerId="LiveId" clId="{FBC38304-E02A-472D-BA20-6EB65CD62DED}" dt="2022-11-04T02:45:56.269" v="2359" actId="478"/>
          <ac:picMkLst>
            <pc:docMk/>
            <pc:sldMk cId="3724835840" sldId="344"/>
            <ac:picMk id="15" creationId="{69FD3602-4075-E227-755B-65F49F6348CB}"/>
          </ac:picMkLst>
        </pc:picChg>
        <pc:picChg chg="add mod">
          <ac:chgData name="Alway Thinking" userId="18cfa10634dc4a27" providerId="LiveId" clId="{FBC38304-E02A-472D-BA20-6EB65CD62DED}" dt="2022-11-06T00:47:34.957" v="2961" actId="14100"/>
          <ac:picMkLst>
            <pc:docMk/>
            <pc:sldMk cId="3724835840" sldId="344"/>
            <ac:picMk id="18" creationId="{9E5BE03F-7854-3023-9587-1C1E4D0B2947}"/>
          </ac:picMkLst>
        </pc:picChg>
      </pc:sldChg>
      <pc:sldChg chg="add del">
        <pc:chgData name="Alway Thinking" userId="18cfa10634dc4a27" providerId="LiveId" clId="{FBC38304-E02A-472D-BA20-6EB65CD62DED}" dt="2022-11-06T00:53:04.439" v="3068" actId="47"/>
        <pc:sldMkLst>
          <pc:docMk/>
          <pc:sldMk cId="899458854" sldId="345"/>
        </pc:sldMkLst>
      </pc:sldChg>
      <pc:sldChg chg="addSp delSp new del mod">
        <pc:chgData name="Alway Thinking" userId="18cfa10634dc4a27" providerId="LiveId" clId="{FBC38304-E02A-472D-BA20-6EB65CD62DED}" dt="2022-11-04T02:45:53.254" v="2358" actId="47"/>
        <pc:sldMkLst>
          <pc:docMk/>
          <pc:sldMk cId="1016920771" sldId="345"/>
        </pc:sldMkLst>
        <pc:spChg chg="del">
          <ac:chgData name="Alway Thinking" userId="18cfa10634dc4a27" providerId="LiveId" clId="{FBC38304-E02A-472D-BA20-6EB65CD62DED}" dt="2022-11-04T02:40:39.665" v="2065" actId="478"/>
          <ac:spMkLst>
            <pc:docMk/>
            <pc:sldMk cId="1016920771" sldId="345"/>
            <ac:spMk id="2" creationId="{A120BDAD-3025-E187-2629-7278D382B502}"/>
          </ac:spMkLst>
        </pc:spChg>
        <pc:spChg chg="del">
          <ac:chgData name="Alway Thinking" userId="18cfa10634dc4a27" providerId="LiveId" clId="{FBC38304-E02A-472D-BA20-6EB65CD62DED}" dt="2022-11-04T02:40:40.533" v="2066" actId="478"/>
          <ac:spMkLst>
            <pc:docMk/>
            <pc:sldMk cId="1016920771" sldId="345"/>
            <ac:spMk id="3" creationId="{8783BF18-4A06-86C9-B2D7-74910D546ECC}"/>
          </ac:spMkLst>
        </pc:spChg>
        <pc:picChg chg="add del">
          <ac:chgData name="Alway Thinking" userId="18cfa10634dc4a27" providerId="LiveId" clId="{FBC38304-E02A-472D-BA20-6EB65CD62DED}" dt="2022-11-04T02:41:24.781" v="2082" actId="21"/>
          <ac:picMkLst>
            <pc:docMk/>
            <pc:sldMk cId="1016920771" sldId="345"/>
            <ac:picMk id="1026" creationId="{333437D6-2B5A-A0E1-4B9C-A775FE105B40}"/>
          </ac:picMkLst>
        </pc:picChg>
      </pc:sldChg>
      <pc:sldChg chg="addSp delSp modSp add mod delAnim modAnim">
        <pc:chgData name="Alway Thinking" userId="18cfa10634dc4a27" providerId="LiveId" clId="{FBC38304-E02A-472D-BA20-6EB65CD62DED}" dt="2022-11-06T01:22:34.367" v="3606" actId="20577"/>
        <pc:sldMkLst>
          <pc:docMk/>
          <pc:sldMk cId="2849913881" sldId="345"/>
        </pc:sldMkLst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2" creationId="{D66ADCBE-2F78-374A-A580-8F793E73EE29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4" creationId="{64FA4BD7-1EAE-7CFB-07B7-47543FE0CBA2}"/>
          </ac:spMkLst>
        </pc:spChg>
        <pc:spChg chg="mod">
          <ac:chgData name="Alway Thinking" userId="18cfa10634dc4a27" providerId="LiveId" clId="{FBC38304-E02A-472D-BA20-6EB65CD62DED}" dt="2022-11-06T01:13:40.808" v="3463" actId="14100"/>
          <ac:spMkLst>
            <pc:docMk/>
            <pc:sldMk cId="2849913881" sldId="345"/>
            <ac:spMk id="5" creationId="{3FB9F3A3-6335-2B69-35CA-4B06060934D8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6" creationId="{6003F459-F747-C7A0-060A-F6A64EAADF05}"/>
          </ac:spMkLst>
        </pc:spChg>
        <pc:spChg chg="mod">
          <ac:chgData name="Alway Thinking" userId="18cfa10634dc4a27" providerId="LiveId" clId="{FBC38304-E02A-472D-BA20-6EB65CD62DED}" dt="2022-11-06T01:13:36.575" v="3461" actId="1076"/>
          <ac:spMkLst>
            <pc:docMk/>
            <pc:sldMk cId="2849913881" sldId="345"/>
            <ac:spMk id="7" creationId="{1F5EAD73-E878-D392-38B8-B7DE90B4A330}"/>
          </ac:spMkLst>
        </pc:spChg>
        <pc:spChg chg="del">
          <ac:chgData name="Alway Thinking" userId="18cfa10634dc4a27" providerId="LiveId" clId="{FBC38304-E02A-472D-BA20-6EB65CD62DED}" dt="2022-11-06T01:13:00.659" v="3453" actId="478"/>
          <ac:spMkLst>
            <pc:docMk/>
            <pc:sldMk cId="2849913881" sldId="345"/>
            <ac:spMk id="8" creationId="{22B78C80-106C-202F-510E-8C78620950F3}"/>
          </ac:spMkLst>
        </pc:spChg>
        <pc:spChg chg="del">
          <ac:chgData name="Alway Thinking" userId="18cfa10634dc4a27" providerId="LiveId" clId="{FBC38304-E02A-472D-BA20-6EB65CD62DED}" dt="2022-11-06T01:13:00.659" v="3453" actId="478"/>
          <ac:spMkLst>
            <pc:docMk/>
            <pc:sldMk cId="2849913881" sldId="345"/>
            <ac:spMk id="9" creationId="{D28DEACF-5A42-FA46-7D7F-62558A25A53D}"/>
          </ac:spMkLst>
        </pc:spChg>
        <pc:spChg chg="del">
          <ac:chgData name="Alway Thinking" userId="18cfa10634dc4a27" providerId="LiveId" clId="{FBC38304-E02A-472D-BA20-6EB65CD62DED}" dt="2022-11-06T01:13:00.659" v="3453" actId="478"/>
          <ac:spMkLst>
            <pc:docMk/>
            <pc:sldMk cId="2849913881" sldId="345"/>
            <ac:spMk id="11" creationId="{D34DB558-439D-AD78-0673-BAD0DFB94BC7}"/>
          </ac:spMkLst>
        </pc:spChg>
        <pc:spChg chg="del">
          <ac:chgData name="Alway Thinking" userId="18cfa10634dc4a27" providerId="LiveId" clId="{FBC38304-E02A-472D-BA20-6EB65CD62DED}" dt="2022-11-06T01:13:00.659" v="3453" actId="478"/>
          <ac:spMkLst>
            <pc:docMk/>
            <pc:sldMk cId="2849913881" sldId="345"/>
            <ac:spMk id="12" creationId="{16923A06-3D5E-3311-A3B7-AB57785EECCB}"/>
          </ac:spMkLst>
        </pc:spChg>
        <pc:spChg chg="add mod">
          <ac:chgData name="Alway Thinking" userId="18cfa10634dc4a27" providerId="LiveId" clId="{FBC38304-E02A-472D-BA20-6EB65CD62DED}" dt="2022-11-06T01:14:17.167" v="3512" actId="1076"/>
          <ac:spMkLst>
            <pc:docMk/>
            <pc:sldMk cId="2849913881" sldId="345"/>
            <ac:spMk id="13" creationId="{28D72A49-31B1-4A9D-B408-497BC3DBE028}"/>
          </ac:spMkLst>
        </pc:spChg>
        <pc:spChg chg="del">
          <ac:chgData name="Alway Thinking" userId="18cfa10634dc4a27" providerId="LiveId" clId="{FBC38304-E02A-472D-BA20-6EB65CD62DED}" dt="2022-11-06T01:13:02.325" v="3454" actId="478"/>
          <ac:spMkLst>
            <pc:docMk/>
            <pc:sldMk cId="2849913881" sldId="345"/>
            <ac:spMk id="14" creationId="{24B098BA-5336-A0D7-29FA-96155C2A0F4C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15" creationId="{DCC8ED85-2C0E-39BC-E833-EE3905DE476F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16" creationId="{742203B6-CAE4-4FB6-10E1-3B8702016566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17" creationId="{8B9CEB1D-922B-25F8-217C-9EE9E9479AD7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19" creationId="{54988FFF-906A-FB8A-AD18-DDF056ACF9D2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20" creationId="{DB38EEBB-7183-C226-EDB7-A8E900773CDB}"/>
          </ac:spMkLst>
        </pc:spChg>
        <pc:spChg chg="del">
          <ac:chgData name="Alway Thinking" userId="18cfa10634dc4a27" providerId="LiveId" clId="{FBC38304-E02A-472D-BA20-6EB65CD62DED}" dt="2022-11-06T01:13:04.184" v="3455" actId="478"/>
          <ac:spMkLst>
            <pc:docMk/>
            <pc:sldMk cId="2849913881" sldId="345"/>
            <ac:spMk id="24" creationId="{5AA1CB65-3762-13BB-C0FD-B602D444F439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25" creationId="{B0A46032-60CD-8A39-4CE0-F998D5789752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26" creationId="{6392C23E-36A7-5630-6ED9-073802E89477}"/>
          </ac:spMkLst>
        </pc:spChg>
        <pc:spChg chg="mod">
          <ac:chgData name="Alway Thinking" userId="18cfa10634dc4a27" providerId="LiveId" clId="{FBC38304-E02A-472D-BA20-6EB65CD62DED}" dt="2022-11-06T01:13:45.760" v="3465" actId="1076"/>
          <ac:spMkLst>
            <pc:docMk/>
            <pc:sldMk cId="2849913881" sldId="345"/>
            <ac:spMk id="27" creationId="{6ADAC844-38F8-508F-AD5D-5E705DA898E5}"/>
          </ac:spMkLst>
        </pc:spChg>
        <pc:spChg chg="mod">
          <ac:chgData name="Alway Thinking" userId="18cfa10634dc4a27" providerId="LiveId" clId="{FBC38304-E02A-472D-BA20-6EB65CD62DED}" dt="2022-11-06T01:14:28.557" v="3515"/>
          <ac:spMkLst>
            <pc:docMk/>
            <pc:sldMk cId="2849913881" sldId="345"/>
            <ac:spMk id="28" creationId="{1F321A4F-B95A-0F58-B142-8DD81BABA74C}"/>
          </ac:spMkLst>
        </pc:spChg>
        <pc:spChg chg="mod">
          <ac:chgData name="Alway Thinking" userId="18cfa10634dc4a27" providerId="LiveId" clId="{FBC38304-E02A-472D-BA20-6EB65CD62DED}" dt="2022-11-06T01:14:28.557" v="3515"/>
          <ac:spMkLst>
            <pc:docMk/>
            <pc:sldMk cId="2849913881" sldId="345"/>
            <ac:spMk id="29" creationId="{FD5C3A08-8068-8878-02A6-0374346CF41E}"/>
          </ac:spMkLst>
        </pc:spChg>
        <pc:spChg chg="mod">
          <ac:chgData name="Alway Thinking" userId="18cfa10634dc4a27" providerId="LiveId" clId="{FBC38304-E02A-472D-BA20-6EB65CD62DED}" dt="2022-11-06T01:14:28.557" v="3515"/>
          <ac:spMkLst>
            <pc:docMk/>
            <pc:sldMk cId="2849913881" sldId="345"/>
            <ac:spMk id="30" creationId="{BF6AE1DE-27C8-AE53-6601-124E22B4FC78}"/>
          </ac:spMkLst>
        </pc:spChg>
        <pc:spChg chg="del">
          <ac:chgData name="Alway Thinking" userId="18cfa10634dc4a27" providerId="LiveId" clId="{FBC38304-E02A-472D-BA20-6EB65CD62DED}" dt="2022-11-06T01:12:56.357" v="3452" actId="478"/>
          <ac:spMkLst>
            <pc:docMk/>
            <pc:sldMk cId="2849913881" sldId="345"/>
            <ac:spMk id="31" creationId="{754BDC76-E583-A654-EBB3-214D730823BC}"/>
          </ac:spMkLst>
        </pc:spChg>
        <pc:spChg chg="mod">
          <ac:chgData name="Alway Thinking" userId="18cfa10634dc4a27" providerId="LiveId" clId="{FBC38304-E02A-472D-BA20-6EB65CD62DED}" dt="2022-11-06T01:14:02.024" v="3468"/>
          <ac:spMkLst>
            <pc:docMk/>
            <pc:sldMk cId="2849913881" sldId="345"/>
            <ac:spMk id="32" creationId="{E25F422F-BB46-7F01-E380-820B1A077D79}"/>
          </ac:spMkLst>
        </pc:spChg>
        <pc:spChg chg="add mod">
          <ac:chgData name="Alway Thinking" userId="18cfa10634dc4a27" providerId="LiveId" clId="{FBC38304-E02A-472D-BA20-6EB65CD62DED}" dt="2022-11-06T01:20:30.930" v="3530" actId="6549"/>
          <ac:spMkLst>
            <pc:docMk/>
            <pc:sldMk cId="2849913881" sldId="345"/>
            <ac:spMk id="34" creationId="{2E91CEBF-F0E8-BD0D-EBE8-BF3A12D7BBA9}"/>
          </ac:spMkLst>
        </pc:spChg>
        <pc:spChg chg="mod">
          <ac:chgData name="Alway Thinking" userId="18cfa10634dc4a27" providerId="LiveId" clId="{FBC38304-E02A-472D-BA20-6EB65CD62DED}" dt="2022-11-06T01:13:54.735" v="3467" actId="1076"/>
          <ac:spMkLst>
            <pc:docMk/>
            <pc:sldMk cId="2849913881" sldId="345"/>
            <ac:spMk id="35" creationId="{5A2F1283-745D-17AD-2463-F23AFDB13E00}"/>
          </ac:spMkLst>
        </pc:spChg>
        <pc:spChg chg="mod">
          <ac:chgData name="Alway Thinking" userId="18cfa10634dc4a27" providerId="LiveId" clId="{FBC38304-E02A-472D-BA20-6EB65CD62DED}" dt="2022-11-06T01:13:54.735" v="3467" actId="1076"/>
          <ac:spMkLst>
            <pc:docMk/>
            <pc:sldMk cId="2849913881" sldId="345"/>
            <ac:spMk id="36" creationId="{454CD8C6-4E98-3DD3-62BD-F60271DAA418}"/>
          </ac:spMkLst>
        </pc:spChg>
        <pc:spChg chg="mod">
          <ac:chgData name="Alway Thinking" userId="18cfa10634dc4a27" providerId="LiveId" clId="{FBC38304-E02A-472D-BA20-6EB65CD62DED}" dt="2022-11-06T01:13:54.735" v="3467" actId="1076"/>
          <ac:spMkLst>
            <pc:docMk/>
            <pc:sldMk cId="2849913881" sldId="345"/>
            <ac:spMk id="37" creationId="{DA4D4D94-D709-A743-C8A5-A82077E20303}"/>
          </ac:spMkLst>
        </pc:spChg>
        <pc:spChg chg="add mod">
          <ac:chgData name="Alway Thinking" userId="18cfa10634dc4a27" providerId="LiveId" clId="{FBC38304-E02A-472D-BA20-6EB65CD62DED}" dt="2022-11-06T01:20:26.010" v="3525" actId="1076"/>
          <ac:spMkLst>
            <pc:docMk/>
            <pc:sldMk cId="2849913881" sldId="345"/>
            <ac:spMk id="39" creationId="{3AFBE4C2-A646-72A1-FFDB-21C535C64126}"/>
          </ac:spMkLst>
        </pc:spChg>
        <pc:spChg chg="add mod">
          <ac:chgData name="Alway Thinking" userId="18cfa10634dc4a27" providerId="LiveId" clId="{FBC38304-E02A-472D-BA20-6EB65CD62DED}" dt="2022-11-06T01:20:45.359" v="3538" actId="1076"/>
          <ac:spMkLst>
            <pc:docMk/>
            <pc:sldMk cId="2849913881" sldId="345"/>
            <ac:spMk id="40" creationId="{90E0A272-FC62-1A58-0A3E-DF573DD90801}"/>
          </ac:spMkLst>
        </pc:spChg>
        <pc:spChg chg="add mod">
          <ac:chgData name="Alway Thinking" userId="18cfa10634dc4a27" providerId="LiveId" clId="{FBC38304-E02A-472D-BA20-6EB65CD62DED}" dt="2022-11-06T01:20:48.455" v="3539" actId="1076"/>
          <ac:spMkLst>
            <pc:docMk/>
            <pc:sldMk cId="2849913881" sldId="345"/>
            <ac:spMk id="41" creationId="{5DFE45CA-ECFA-E453-12DC-E3B8714E6C32}"/>
          </ac:spMkLst>
        </pc:spChg>
        <pc:spChg chg="add mod">
          <ac:chgData name="Alway Thinking" userId="18cfa10634dc4a27" providerId="LiveId" clId="{FBC38304-E02A-472D-BA20-6EB65CD62DED}" dt="2022-11-06T01:20:40.972" v="3537" actId="6549"/>
          <ac:spMkLst>
            <pc:docMk/>
            <pc:sldMk cId="2849913881" sldId="345"/>
            <ac:spMk id="42" creationId="{DDDC1775-19D4-067A-B7B0-72F6DC01BB57}"/>
          </ac:spMkLst>
        </pc:spChg>
        <pc:spChg chg="add mod">
          <ac:chgData name="Alway Thinking" userId="18cfa10634dc4a27" providerId="LiveId" clId="{FBC38304-E02A-472D-BA20-6EB65CD62DED}" dt="2022-11-06T01:21:11.399" v="3575" actId="404"/>
          <ac:spMkLst>
            <pc:docMk/>
            <pc:sldMk cId="2849913881" sldId="345"/>
            <ac:spMk id="43" creationId="{F9CEB0A6-574F-5A6C-C460-68F08DD4C467}"/>
          </ac:spMkLst>
        </pc:spChg>
        <pc:spChg chg="add mod">
          <ac:chgData name="Alway Thinking" userId="18cfa10634dc4a27" providerId="LiveId" clId="{FBC38304-E02A-472D-BA20-6EB65CD62DED}" dt="2022-11-06T01:21:14.120" v="3576" actId="1076"/>
          <ac:spMkLst>
            <pc:docMk/>
            <pc:sldMk cId="2849913881" sldId="345"/>
            <ac:spMk id="44" creationId="{F8C6477F-15D7-E1C2-D627-9EC556FA13BC}"/>
          </ac:spMkLst>
        </pc:spChg>
        <pc:spChg chg="mod">
          <ac:chgData name="Alway Thinking" userId="18cfa10634dc4a27" providerId="LiveId" clId="{FBC38304-E02A-472D-BA20-6EB65CD62DED}" dt="2022-11-06T01:21:21.266" v="3579" actId="20577"/>
          <ac:spMkLst>
            <pc:docMk/>
            <pc:sldMk cId="2849913881" sldId="345"/>
            <ac:spMk id="47" creationId="{ED929B97-01C2-78B8-1886-C3E74F371F83}"/>
          </ac:spMkLst>
        </pc:spChg>
        <pc:spChg chg="mod">
          <ac:chgData name="Alway Thinking" userId="18cfa10634dc4a27" providerId="LiveId" clId="{FBC38304-E02A-472D-BA20-6EB65CD62DED}" dt="2022-11-06T01:21:23.903" v="3580" actId="1076"/>
          <ac:spMkLst>
            <pc:docMk/>
            <pc:sldMk cId="2849913881" sldId="345"/>
            <ac:spMk id="48" creationId="{04F33570-2CB6-3E1A-22CB-34B803C1E04C}"/>
          </ac:spMkLst>
        </pc:spChg>
        <pc:spChg chg="add mod">
          <ac:chgData name="Alway Thinking" userId="18cfa10634dc4a27" providerId="LiveId" clId="{FBC38304-E02A-472D-BA20-6EB65CD62DED}" dt="2022-11-06T01:22:18.166" v="3599" actId="1076"/>
          <ac:spMkLst>
            <pc:docMk/>
            <pc:sldMk cId="2849913881" sldId="345"/>
            <ac:spMk id="54" creationId="{C977391B-39B2-4567-5ADB-1877B39960FE}"/>
          </ac:spMkLst>
        </pc:spChg>
        <pc:spChg chg="add mod">
          <ac:chgData name="Alway Thinking" userId="18cfa10634dc4a27" providerId="LiveId" clId="{FBC38304-E02A-472D-BA20-6EB65CD62DED}" dt="2022-11-06T01:22:34.367" v="3606" actId="20577"/>
          <ac:spMkLst>
            <pc:docMk/>
            <pc:sldMk cId="2849913881" sldId="345"/>
            <ac:spMk id="55" creationId="{7B6E0C85-9A7E-9FAB-68A7-58095E524C01}"/>
          </ac:spMkLst>
        </pc:spChg>
        <pc:spChg chg="add mod">
          <ac:chgData name="Alway Thinking" userId="18cfa10634dc4a27" providerId="LiveId" clId="{FBC38304-E02A-472D-BA20-6EB65CD62DED}" dt="2022-11-06T01:22:24.872" v="3601" actId="1076"/>
          <ac:spMkLst>
            <pc:docMk/>
            <pc:sldMk cId="2849913881" sldId="345"/>
            <ac:spMk id="57" creationId="{8E35F449-4B41-1771-19D2-759638D6EA42}"/>
          </ac:spMkLst>
        </pc:spChg>
        <pc:spChg chg="add mod">
          <ac:chgData name="Alway Thinking" userId="18cfa10634dc4a27" providerId="LiveId" clId="{FBC38304-E02A-472D-BA20-6EB65CD62DED}" dt="2022-11-06T01:22:24.872" v="3601" actId="1076"/>
          <ac:spMkLst>
            <pc:docMk/>
            <pc:sldMk cId="2849913881" sldId="345"/>
            <ac:spMk id="58" creationId="{C6D594D5-7740-506E-C0DF-BACABD988B80}"/>
          </ac:spMkLst>
        </pc:spChg>
        <pc:spChg chg="add mod">
          <ac:chgData name="Alway Thinking" userId="18cfa10634dc4a27" providerId="LiveId" clId="{FBC38304-E02A-472D-BA20-6EB65CD62DED}" dt="2022-11-06T01:22:24.872" v="3601" actId="1076"/>
          <ac:spMkLst>
            <pc:docMk/>
            <pc:sldMk cId="2849913881" sldId="345"/>
            <ac:spMk id="59" creationId="{453393C9-2914-8C0B-93A8-A9198297AD22}"/>
          </ac:spMkLst>
        </pc:spChg>
        <pc:spChg chg="add mod">
          <ac:chgData name="Alway Thinking" userId="18cfa10634dc4a27" providerId="LiveId" clId="{FBC38304-E02A-472D-BA20-6EB65CD62DED}" dt="2022-11-06T01:22:24.872" v="3601" actId="1076"/>
          <ac:spMkLst>
            <pc:docMk/>
            <pc:sldMk cId="2849913881" sldId="345"/>
            <ac:spMk id="60" creationId="{A86219DB-AE59-F76A-C475-45548F5432E5}"/>
          </ac:spMkLst>
        </pc:spChg>
        <pc:grpChg chg="add mod">
          <ac:chgData name="Alway Thinking" userId="18cfa10634dc4a27" providerId="LiveId" clId="{FBC38304-E02A-472D-BA20-6EB65CD62DED}" dt="2022-11-06T01:14:31.856" v="3516" actId="1076"/>
          <ac:grpSpMkLst>
            <pc:docMk/>
            <pc:sldMk cId="2849913881" sldId="345"/>
            <ac:grpSpMk id="21" creationId="{B79BA2C3-771F-16BE-655F-2AFABE315EED}"/>
          </ac:grpSpMkLst>
        </pc:grpChg>
        <pc:grpChg chg="add mod">
          <ac:chgData name="Alway Thinking" userId="18cfa10634dc4a27" providerId="LiveId" clId="{FBC38304-E02A-472D-BA20-6EB65CD62DED}" dt="2022-11-06T01:21:11.399" v="3575" actId="404"/>
          <ac:grpSpMkLst>
            <pc:docMk/>
            <pc:sldMk cId="2849913881" sldId="345"/>
            <ac:grpSpMk id="45" creationId="{21AB605A-73C3-B1E1-DCBC-9584A3FD1365}"/>
          </ac:grpSpMkLst>
        </pc:grpChg>
        <pc:grpChg chg="add mod">
          <ac:chgData name="Alway Thinking" userId="18cfa10634dc4a27" providerId="LiveId" clId="{FBC38304-E02A-472D-BA20-6EB65CD62DED}" dt="2022-11-06T01:21:21.266" v="3579" actId="20577"/>
          <ac:grpSpMkLst>
            <pc:docMk/>
            <pc:sldMk cId="2849913881" sldId="345"/>
            <ac:grpSpMk id="46" creationId="{C25A0683-E68D-423E-8B77-E2B019610B42}"/>
          </ac:grpSpMkLst>
        </pc:grpChg>
        <pc:graphicFrameChg chg="mod">
          <ac:chgData name="Alway Thinking" userId="18cfa10634dc4a27" providerId="LiveId" clId="{FBC38304-E02A-472D-BA20-6EB65CD62DED}" dt="2022-11-06T01:13:49.256" v="3466" actId="1076"/>
          <ac:graphicFrameMkLst>
            <pc:docMk/>
            <pc:sldMk cId="2849913881" sldId="345"/>
            <ac:graphicFrameMk id="10" creationId="{E8583C43-6458-7D08-F431-2B3943D96670}"/>
          </ac:graphicFrameMkLst>
        </pc:graphicFrameChg>
        <pc:graphicFrameChg chg="add mod">
          <ac:chgData name="Alway Thinking" userId="18cfa10634dc4a27" providerId="LiveId" clId="{FBC38304-E02A-472D-BA20-6EB65CD62DED}" dt="2022-11-06T01:20:26.010" v="3525" actId="1076"/>
          <ac:graphicFrameMkLst>
            <pc:docMk/>
            <pc:sldMk cId="2849913881" sldId="345"/>
            <ac:graphicFrameMk id="38" creationId="{B3E6629E-880D-B454-AED3-11E4F9E6860B}"/>
          </ac:graphicFrameMkLst>
        </pc:graphicFrameChg>
        <pc:graphicFrameChg chg="add mod">
          <ac:chgData name="Alway Thinking" userId="18cfa10634dc4a27" providerId="LiveId" clId="{FBC38304-E02A-472D-BA20-6EB65CD62DED}" dt="2022-11-06T01:22:24.872" v="3601" actId="1076"/>
          <ac:graphicFrameMkLst>
            <pc:docMk/>
            <pc:sldMk cId="2849913881" sldId="345"/>
            <ac:graphicFrameMk id="56" creationId="{35C54CB1-A023-3C6B-4290-B3BEE29CB4DB}"/>
          </ac:graphicFrameMkLst>
        </pc:graphicFrameChg>
        <pc:picChg chg="mod">
          <ac:chgData name="Alway Thinking" userId="18cfa10634dc4a27" providerId="LiveId" clId="{FBC38304-E02A-472D-BA20-6EB65CD62DED}" dt="2022-11-06T01:13:42.399" v="3464" actId="1076"/>
          <ac:picMkLst>
            <pc:docMk/>
            <pc:sldMk cId="2849913881" sldId="345"/>
            <ac:picMk id="3" creationId="{23BD5A86-BEEC-A0E5-892A-B1D908025DF0}"/>
          </ac:picMkLst>
        </pc:picChg>
        <pc:picChg chg="del">
          <ac:chgData name="Alway Thinking" userId="18cfa10634dc4a27" providerId="LiveId" clId="{FBC38304-E02A-472D-BA20-6EB65CD62DED}" dt="2022-11-06T01:13:31.613" v="3459" actId="478"/>
          <ac:picMkLst>
            <pc:docMk/>
            <pc:sldMk cId="2849913881" sldId="345"/>
            <ac:picMk id="18" creationId="{9E5BE03F-7854-3023-9587-1C1E4D0B2947}"/>
          </ac:picMkLst>
        </pc:picChg>
        <pc:picChg chg="add mod">
          <ac:chgData name="Alway Thinking" userId="18cfa10634dc4a27" providerId="LiveId" clId="{FBC38304-E02A-472D-BA20-6EB65CD62DED}" dt="2022-11-06T01:18:35.823" v="3521" actId="1076"/>
          <ac:picMkLst>
            <pc:docMk/>
            <pc:sldMk cId="2849913881" sldId="345"/>
            <ac:picMk id="33" creationId="{610FF86C-67A8-FFB2-70F7-FD9C5A2F3C90}"/>
          </ac:picMkLst>
        </pc:picChg>
        <pc:cxnChg chg="mod">
          <ac:chgData name="Alway Thinking" userId="18cfa10634dc4a27" providerId="LiveId" clId="{FBC38304-E02A-472D-BA20-6EB65CD62DED}" dt="2022-11-06T01:14:28.557" v="3515"/>
          <ac:cxnSpMkLst>
            <pc:docMk/>
            <pc:sldMk cId="2849913881" sldId="345"/>
            <ac:cxnSpMk id="22" creationId="{CCB79D17-8CC6-0AD7-444E-7A336A6BB9CB}"/>
          </ac:cxnSpMkLst>
        </pc:cxnChg>
        <pc:cxnChg chg="mod">
          <ac:chgData name="Alway Thinking" userId="18cfa10634dc4a27" providerId="LiveId" clId="{FBC38304-E02A-472D-BA20-6EB65CD62DED}" dt="2022-11-06T01:14:28.557" v="3515"/>
          <ac:cxnSpMkLst>
            <pc:docMk/>
            <pc:sldMk cId="2849913881" sldId="345"/>
            <ac:cxnSpMk id="23" creationId="{28788E3F-38F0-CA4B-20A3-85F60460F42B}"/>
          </ac:cxnSpMkLst>
        </pc:cxnChg>
        <pc:cxnChg chg="add mod">
          <ac:chgData name="Alway Thinking" userId="18cfa10634dc4a27" providerId="LiveId" clId="{FBC38304-E02A-472D-BA20-6EB65CD62DED}" dt="2022-11-06T01:22:00.327" v="3594" actId="208"/>
          <ac:cxnSpMkLst>
            <pc:docMk/>
            <pc:sldMk cId="2849913881" sldId="345"/>
            <ac:cxnSpMk id="49" creationId="{1FCD4922-67EA-7689-F1D6-83EE457FC765}"/>
          </ac:cxnSpMkLst>
        </pc:cxnChg>
      </pc:sldChg>
      <pc:sldChg chg="modSp add del mod">
        <pc:chgData name="Alway Thinking" userId="18cfa10634dc4a27" providerId="LiveId" clId="{FBC38304-E02A-472D-BA20-6EB65CD62DED}" dt="2022-11-06T00:48:40.879" v="2977" actId="47"/>
        <pc:sldMkLst>
          <pc:docMk/>
          <pc:sldMk cId="1535466622" sldId="346"/>
        </pc:sldMkLst>
        <pc:spChg chg="mod">
          <ac:chgData name="Alway Thinking" userId="18cfa10634dc4a27" providerId="LiveId" clId="{FBC38304-E02A-472D-BA20-6EB65CD62DED}" dt="2022-11-04T02:43:04.048" v="2354" actId="20577"/>
          <ac:spMkLst>
            <pc:docMk/>
            <pc:sldMk cId="1535466622" sldId="346"/>
            <ac:spMk id="17" creationId="{8B9CEB1D-922B-25F8-217C-9EE9E9479AD7}"/>
          </ac:spMkLst>
        </pc:spChg>
      </pc:sldChg>
    </pc:docChg>
  </pc:docChgLst>
  <pc:docChgLst>
    <pc:chgData name="Alway Thinking" userId="18cfa10634dc4a27" providerId="LiveId" clId="{904A1240-6C6B-4C58-A736-3B11B01E6169}"/>
    <pc:docChg chg="undo custSel addSld delSld modSld sldOrd">
      <pc:chgData name="Alway Thinking" userId="18cfa10634dc4a27" providerId="LiveId" clId="{904A1240-6C6B-4C58-A736-3B11B01E6169}" dt="2022-09-21T08:50:47.945" v="1478"/>
      <pc:docMkLst>
        <pc:docMk/>
      </pc:docMkLst>
      <pc:sldChg chg="addSp delSp modSp mod delAnim modAnim">
        <pc:chgData name="Alway Thinking" userId="18cfa10634dc4a27" providerId="LiveId" clId="{904A1240-6C6B-4C58-A736-3B11B01E6169}" dt="2022-09-07T02:02:40.342" v="97" actId="1076"/>
        <pc:sldMkLst>
          <pc:docMk/>
          <pc:sldMk cId="3606924560" sldId="257"/>
        </pc:sldMkLst>
        <pc:spChg chg="mod">
          <ac:chgData name="Alway Thinking" userId="18cfa10634dc4a27" providerId="LiveId" clId="{904A1240-6C6B-4C58-A736-3B11B01E6169}" dt="2022-09-06T08:31:00.432" v="90" actId="1076"/>
          <ac:spMkLst>
            <pc:docMk/>
            <pc:sldMk cId="3606924560" sldId="257"/>
            <ac:spMk id="4" creationId="{76E0EBDC-2F67-D247-55A9-1A96EB6F0977}"/>
          </ac:spMkLst>
        </pc:spChg>
        <pc:spChg chg="mod">
          <ac:chgData name="Alway Thinking" userId="18cfa10634dc4a27" providerId="LiveId" clId="{904A1240-6C6B-4C58-A736-3B11B01E6169}" dt="2022-09-06T08:31:00.432" v="90" actId="1076"/>
          <ac:spMkLst>
            <pc:docMk/>
            <pc:sldMk cId="3606924560" sldId="257"/>
            <ac:spMk id="5" creationId="{3FB9F3A3-6335-2B69-35CA-4B06060934D8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6" creationId="{2190CAA7-C6DE-0F73-48E6-EE8B5554B8FE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9" creationId="{DB146147-6010-FE09-56C0-5197C16A951A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20" creationId="{6A93CE01-4F0F-5D9C-69A3-C3627E688703}"/>
          </ac:spMkLst>
        </pc:spChg>
        <pc:spChg chg="del">
          <ac:chgData name="Alway Thinking" userId="18cfa10634dc4a27" providerId="LiveId" clId="{904A1240-6C6B-4C58-A736-3B11B01E6169}" dt="2022-09-06T08:30:00.016" v="5" actId="478"/>
          <ac:spMkLst>
            <pc:docMk/>
            <pc:sldMk cId="3606924560" sldId="257"/>
            <ac:spMk id="22" creationId="{590F7AF6-0ED6-36AD-7FA3-49CFA0D30C74}"/>
          </ac:spMkLst>
        </pc:spChg>
        <pc:spChg chg="del">
          <ac:chgData name="Alway Thinking" userId="18cfa10634dc4a27" providerId="LiveId" clId="{904A1240-6C6B-4C58-A736-3B11B01E6169}" dt="2022-09-06T08:30:01.234" v="6" actId="478"/>
          <ac:spMkLst>
            <pc:docMk/>
            <pc:sldMk cId="3606924560" sldId="257"/>
            <ac:spMk id="26" creationId="{CCE745D3-E876-2A85-3A70-35904ED4A40B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28" creationId="{3156DD30-BBD2-11D4-1F6C-BD1DF1BAB02C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29" creationId="{637D618E-947E-72F3-0676-63C9762FF092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1" creationId="{8EAFACE4-E36C-EFD2-4A15-B0A612A73EB7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2" creationId="{ABE5FCA5-5222-35F1-3EEC-8E1AFD0E76B0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3" creationId="{D7D4E908-BE78-E29B-FBCC-A89868E29482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5" creationId="{4F21EC6F-00F3-AAF1-D6EC-75BED05AF54B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6" creationId="{DE4A5865-581F-8CA7-4CC9-C657EBDBB33C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37" creationId="{1F78AEDA-2F60-C6C1-BC89-FFE24ED7E944}"/>
          </ac:spMkLst>
        </pc:spChg>
        <pc:spChg chg="del">
          <ac:chgData name="Alway Thinking" userId="18cfa10634dc4a27" providerId="LiveId" clId="{904A1240-6C6B-4C58-A736-3B11B01E6169}" dt="2022-09-06T08:30:13.392" v="13" actId="478"/>
          <ac:spMkLst>
            <pc:docMk/>
            <pc:sldMk cId="3606924560" sldId="257"/>
            <ac:spMk id="1024" creationId="{2627B540-76F5-3665-945B-1A414CA90A31}"/>
          </ac:spMkLst>
        </pc:spChg>
        <pc:spChg chg="del">
          <ac:chgData name="Alway Thinking" userId="18cfa10634dc4a27" providerId="LiveId" clId="{904A1240-6C6B-4C58-A736-3B11B01E6169}" dt="2022-09-06T08:30:13.392" v="13" actId="478"/>
          <ac:spMkLst>
            <pc:docMk/>
            <pc:sldMk cId="3606924560" sldId="257"/>
            <ac:spMk id="1025" creationId="{65CCE358-6AF5-AA75-56B9-58E9F4FE8451}"/>
          </ac:spMkLst>
        </pc:spChg>
        <pc:spChg chg="del">
          <ac:chgData name="Alway Thinking" userId="18cfa10634dc4a27" providerId="LiveId" clId="{904A1240-6C6B-4C58-A736-3B11B01E6169}" dt="2022-09-06T08:30:13.392" v="13" actId="478"/>
          <ac:spMkLst>
            <pc:docMk/>
            <pc:sldMk cId="3606924560" sldId="257"/>
            <ac:spMk id="1026" creationId="{2EB8D97F-408B-3150-A627-69255280AFDC}"/>
          </ac:spMkLst>
        </pc:spChg>
        <pc:spChg chg="del">
          <ac:chgData name="Alway Thinking" userId="18cfa10634dc4a27" providerId="LiveId" clId="{904A1240-6C6B-4C58-A736-3B11B01E6169}" dt="2022-09-06T08:30:13.392" v="13" actId="478"/>
          <ac:spMkLst>
            <pc:docMk/>
            <pc:sldMk cId="3606924560" sldId="257"/>
            <ac:spMk id="1027" creationId="{0DD68B26-2C8D-2C01-8EAB-9DF506657415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35" creationId="{FEA49E92-2B98-4C2E-2D63-355390975E09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36" creationId="{AE196201-102B-195F-3E64-F83AE7B32807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37" creationId="{3E29758E-1B46-A223-4BBB-074C0B7EE73A}"/>
          </ac:spMkLst>
        </pc:spChg>
        <pc:spChg chg="del">
          <ac:chgData name="Alway Thinking" userId="18cfa10634dc4a27" providerId="LiveId" clId="{904A1240-6C6B-4C58-A736-3B11B01E6169}" dt="2022-09-06T08:29:59.433" v="4" actId="478"/>
          <ac:spMkLst>
            <pc:docMk/>
            <pc:sldMk cId="3606924560" sldId="257"/>
            <ac:spMk id="1038" creationId="{E01C0EE7-DD09-0ED6-84F5-A62162AA7F71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39" creationId="{6705E3D9-5D9B-1CBD-7F31-AEE4DE782029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40" creationId="{70D6BA58-9B52-4F06-C634-EEE6F25D3A31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41" creationId="{03E45939-D6EE-CE3D-67A1-A868A800F8E0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42" creationId="{C34584E8-92E5-853E-C548-F44023F93AB8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43" creationId="{87ACB5AE-2DBC-A8DE-AAD3-FEAEE386A8C6}"/>
          </ac:spMkLst>
        </pc:spChg>
        <pc:spChg chg="del">
          <ac:chgData name="Alway Thinking" userId="18cfa10634dc4a27" providerId="LiveId" clId="{904A1240-6C6B-4C58-A736-3B11B01E6169}" dt="2022-09-06T08:29:57.211" v="3" actId="478"/>
          <ac:spMkLst>
            <pc:docMk/>
            <pc:sldMk cId="3606924560" sldId="257"/>
            <ac:spMk id="1044" creationId="{9279B81D-8004-62E7-FD96-2FB7F325C1C3}"/>
          </ac:spMkLst>
        </pc:spChg>
        <pc:grpChg chg="del">
          <ac:chgData name="Alway Thinking" userId="18cfa10634dc4a27" providerId="LiveId" clId="{904A1240-6C6B-4C58-A736-3B11B01E6169}" dt="2022-09-06T08:30:17.673" v="14" actId="478"/>
          <ac:grpSpMkLst>
            <pc:docMk/>
            <pc:sldMk cId="3606924560" sldId="257"/>
            <ac:grpSpMk id="11" creationId="{073A1E33-D286-F06F-50DB-75339BBCC471}"/>
          </ac:grpSpMkLst>
        </pc:grpChg>
        <pc:grpChg chg="del">
          <ac:chgData name="Alway Thinking" userId="18cfa10634dc4a27" providerId="LiveId" clId="{904A1240-6C6B-4C58-A736-3B11B01E6169}" dt="2022-09-06T08:30:13.392" v="13" actId="478"/>
          <ac:grpSpMkLst>
            <pc:docMk/>
            <pc:sldMk cId="3606924560" sldId="257"/>
            <ac:grpSpMk id="58" creationId="{8ED465E6-2B76-7FE0-DE13-A9C6B2AF7588}"/>
          </ac:grpSpMkLst>
        </pc:grpChg>
        <pc:picChg chg="del">
          <ac:chgData name="Alway Thinking" userId="18cfa10634dc4a27" providerId="LiveId" clId="{904A1240-6C6B-4C58-A736-3B11B01E6169}" dt="2022-09-06T08:31:03.398" v="91" actId="478"/>
          <ac:picMkLst>
            <pc:docMk/>
            <pc:sldMk cId="3606924560" sldId="257"/>
            <ac:picMk id="2" creationId="{DBFEBCC6-C9A7-06F3-0B9F-1921A72279BE}"/>
          </ac:picMkLst>
        </pc:picChg>
        <pc:picChg chg="mod">
          <ac:chgData name="Alway Thinking" userId="18cfa10634dc4a27" providerId="LiveId" clId="{904A1240-6C6B-4C58-A736-3B11B01E6169}" dt="2022-09-07T02:02:40.342" v="97" actId="1076"/>
          <ac:picMkLst>
            <pc:docMk/>
            <pc:sldMk cId="3606924560" sldId="257"/>
            <ac:picMk id="3" creationId="{23BD5A86-BEEC-A0E5-892A-B1D908025DF0}"/>
          </ac:picMkLst>
        </pc:picChg>
        <pc:picChg chg="add mod">
          <ac:chgData name="Alway Thinking" userId="18cfa10634dc4a27" providerId="LiveId" clId="{904A1240-6C6B-4C58-A736-3B11B01E6169}" dt="2022-09-07T02:02:37.510" v="96" actId="1076"/>
          <ac:picMkLst>
            <pc:docMk/>
            <pc:sldMk cId="3606924560" sldId="257"/>
            <ac:picMk id="6" creationId="{DE85A0B8-29B7-9E7E-9763-9AB72AB85CA9}"/>
          </ac:picMkLst>
        </pc:picChg>
        <pc:picChg chg="del">
          <ac:chgData name="Alway Thinking" userId="18cfa10634dc4a27" providerId="LiveId" clId="{904A1240-6C6B-4C58-A736-3B11B01E6169}" dt="2022-09-06T08:29:57.211" v="3" actId="478"/>
          <ac:picMkLst>
            <pc:docMk/>
            <pc:sldMk cId="3606924560" sldId="257"/>
            <ac:picMk id="18" creationId="{206EFDAE-9B6A-157A-9C9F-0A9E2A19A0C4}"/>
          </ac:picMkLst>
        </pc:picChg>
        <pc:picChg chg="del">
          <ac:chgData name="Alway Thinking" userId="18cfa10634dc4a27" providerId="LiveId" clId="{904A1240-6C6B-4C58-A736-3B11B01E6169}" dt="2022-09-06T08:29:57.211" v="3" actId="478"/>
          <ac:picMkLst>
            <pc:docMk/>
            <pc:sldMk cId="3606924560" sldId="257"/>
            <ac:picMk id="25" creationId="{74D84289-811E-1594-417C-2A517DE1B290}"/>
          </ac:picMkLst>
        </pc:picChg>
      </pc:sldChg>
      <pc:sldChg chg="del">
        <pc:chgData name="Alway Thinking" userId="18cfa10634dc4a27" providerId="LiveId" clId="{904A1240-6C6B-4C58-A736-3B11B01E6169}" dt="2022-09-06T08:27:52.327" v="1" actId="47"/>
        <pc:sldMkLst>
          <pc:docMk/>
          <pc:sldMk cId="2751631431" sldId="324"/>
        </pc:sldMkLst>
      </pc:sldChg>
      <pc:sldChg chg="addSp delSp modSp mod delAnim modAnim">
        <pc:chgData name="Alway Thinking" userId="18cfa10634dc4a27" providerId="LiveId" clId="{904A1240-6C6B-4C58-A736-3B11B01E6169}" dt="2022-09-07T02:15:35.087" v="540"/>
        <pc:sldMkLst>
          <pc:docMk/>
          <pc:sldMk cId="2517670654" sldId="333"/>
        </pc:sldMkLst>
        <pc:spChg chg="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5" creationId="{AC19E47B-35E9-1F00-D51D-D6F05656E984}"/>
          </ac:spMkLst>
        </pc:spChg>
        <pc:spChg chg="add del mod">
          <ac:chgData name="Alway Thinking" userId="18cfa10634dc4a27" providerId="LiveId" clId="{904A1240-6C6B-4C58-A736-3B11B01E6169}" dt="2022-09-07T02:09:46.717" v="336" actId="21"/>
          <ac:spMkLst>
            <pc:docMk/>
            <pc:sldMk cId="2517670654" sldId="333"/>
            <ac:spMk id="6" creationId="{A867E82A-CF98-C90A-002D-AB06E3212A22}"/>
          </ac:spMkLst>
        </pc:spChg>
        <pc:spChg chg="del mod">
          <ac:chgData name="Alway Thinking" userId="18cfa10634dc4a27" providerId="LiveId" clId="{904A1240-6C6B-4C58-A736-3B11B01E6169}" dt="2022-09-07T02:09:07.090" v="314" actId="478"/>
          <ac:spMkLst>
            <pc:docMk/>
            <pc:sldMk cId="2517670654" sldId="333"/>
            <ac:spMk id="7" creationId="{3427D151-446B-7326-8CC5-7D9B0282009A}"/>
          </ac:spMkLst>
        </pc:spChg>
        <pc:spChg chg="add mod">
          <ac:chgData name="Alway Thinking" userId="18cfa10634dc4a27" providerId="LiveId" clId="{904A1240-6C6B-4C58-A736-3B11B01E6169}" dt="2022-09-07T02:08:15.546" v="304" actId="20577"/>
          <ac:spMkLst>
            <pc:docMk/>
            <pc:sldMk cId="2517670654" sldId="333"/>
            <ac:spMk id="10" creationId="{99A4753F-192E-119A-A11C-EF236DBE4649}"/>
          </ac:spMkLst>
        </pc:spChg>
        <pc:spChg chg="del">
          <ac:chgData name="Alway Thinking" userId="18cfa10634dc4a27" providerId="LiveId" clId="{904A1240-6C6B-4C58-A736-3B11B01E6169}" dt="2022-09-07T02:04:11.549" v="236" actId="478"/>
          <ac:spMkLst>
            <pc:docMk/>
            <pc:sldMk cId="2517670654" sldId="333"/>
            <ac:spMk id="18" creationId="{C7A1B22C-5AC5-795C-B14B-4DE09C6BD0B7}"/>
          </ac:spMkLst>
        </pc:spChg>
        <pc:spChg chg="del">
          <ac:chgData name="Alway Thinking" userId="18cfa10634dc4a27" providerId="LiveId" clId="{904A1240-6C6B-4C58-A736-3B11B01E6169}" dt="2022-09-07T02:04:11.549" v="236" actId="478"/>
          <ac:spMkLst>
            <pc:docMk/>
            <pc:sldMk cId="2517670654" sldId="333"/>
            <ac:spMk id="19" creationId="{3BFC932F-D59E-218D-9AA8-9F6F439DFB41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20" creationId="{2C624D52-C2D3-E356-FFCC-57A52421651F}"/>
          </ac:spMkLst>
        </pc:spChg>
        <pc:spChg chg="add mod">
          <ac:chgData name="Alway Thinking" userId="18cfa10634dc4a27" providerId="LiveId" clId="{904A1240-6C6B-4C58-A736-3B11B01E6169}" dt="2022-09-07T02:11:05.992" v="353" actId="21"/>
          <ac:spMkLst>
            <pc:docMk/>
            <pc:sldMk cId="2517670654" sldId="333"/>
            <ac:spMk id="22" creationId="{59E11742-236B-5E10-2119-E82CB27332B4}"/>
          </ac:spMkLst>
        </pc:spChg>
        <pc:spChg chg="add mod">
          <ac:chgData name="Alway Thinking" userId="18cfa10634dc4a27" providerId="LiveId" clId="{904A1240-6C6B-4C58-A736-3B11B01E6169}" dt="2022-09-07T02:11:31.919" v="375" actId="1035"/>
          <ac:spMkLst>
            <pc:docMk/>
            <pc:sldMk cId="2517670654" sldId="333"/>
            <ac:spMk id="24" creationId="{A55373C9-4F49-AAF8-6E84-8960F44AD923}"/>
          </ac:spMkLst>
        </pc:spChg>
        <pc:spChg chg="add mod">
          <ac:chgData name="Alway Thinking" userId="18cfa10634dc4a27" providerId="LiveId" clId="{904A1240-6C6B-4C58-A736-3B11B01E6169}" dt="2022-09-07T02:11:31.919" v="375" actId="1035"/>
          <ac:spMkLst>
            <pc:docMk/>
            <pc:sldMk cId="2517670654" sldId="333"/>
            <ac:spMk id="26" creationId="{27F33BE2-29A1-FE61-E37F-E75A857F3DC6}"/>
          </ac:spMkLst>
        </pc:spChg>
        <pc:spChg chg="add mod">
          <ac:chgData name="Alway Thinking" userId="18cfa10634dc4a27" providerId="LiveId" clId="{904A1240-6C6B-4C58-A736-3B11B01E6169}" dt="2022-09-07T02:11:31.919" v="375" actId="1035"/>
          <ac:spMkLst>
            <pc:docMk/>
            <pc:sldMk cId="2517670654" sldId="333"/>
            <ac:spMk id="28" creationId="{344AD2D1-F1D3-944A-28A9-428531B7AB45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29" creationId="{DD9D9146-9632-F59B-B192-40F918567CDF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1" creationId="{34457DB7-0660-3A9D-0DC7-E7B6D20946C6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2" creationId="{674D9517-295C-9997-2C17-67617FF9BEAC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3" creationId="{DEBEDA9F-5AC3-7BB9-3168-1D3FCB542222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5" creationId="{BFA9F7C7-659B-9875-99B2-2DB3A16B932D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6" creationId="{4055C4C0-5BF8-B196-4560-88663725409E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37" creationId="{47D56E26-7712-960F-DF51-51AED96CF620}"/>
          </ac:spMkLst>
        </pc:spChg>
        <pc:spChg chg="mod">
          <ac:chgData name="Alway Thinking" userId="18cfa10634dc4a27" providerId="LiveId" clId="{904A1240-6C6B-4C58-A736-3B11B01E6169}" dt="2022-09-07T02:04:00.410" v="234" actId="1076"/>
          <ac:spMkLst>
            <pc:docMk/>
            <pc:sldMk cId="2517670654" sldId="333"/>
            <ac:spMk id="44" creationId="{688487B2-4258-9F14-9E16-A36E116FD16E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49" creationId="{8BCCA52C-ED03-F94C-74CC-679D9C1539BB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50" creationId="{60D003A0-D4E8-8B7A-4E35-08CDBCD2EC8E}"/>
          </ac:spMkLst>
        </pc:spChg>
        <pc:spChg chg="mod">
          <ac:chgData name="Alway Thinking" userId="18cfa10634dc4a27" providerId="LiveId" clId="{904A1240-6C6B-4C58-A736-3B11B01E6169}" dt="2022-09-07T02:10:48.033" v="342" actId="1076"/>
          <ac:spMkLst>
            <pc:docMk/>
            <pc:sldMk cId="2517670654" sldId="333"/>
            <ac:spMk id="53" creationId="{35D2ED47-753C-D629-A1BE-1ECA58601B9A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54" creationId="{AD97F9EE-57CA-345A-AE9D-3A8C1991717B}"/>
          </ac:spMkLst>
        </pc:spChg>
        <pc:spChg chg="add del mod">
          <ac:chgData name="Alway Thinking" userId="18cfa10634dc4a27" providerId="LiveId" clId="{904A1240-6C6B-4C58-A736-3B11B01E6169}" dt="2022-09-07T02:15:20.022" v="537" actId="21"/>
          <ac:spMkLst>
            <pc:docMk/>
            <pc:sldMk cId="2517670654" sldId="333"/>
            <ac:spMk id="55" creationId="{BCD13E88-119B-654C-104E-23FD10E33AEF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57" creationId="{C3FD29A5-910F-3CD5-F280-7CE0F2385211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58" creationId="{56A9D94C-BC56-5C59-4776-FDDFF434A235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0" creationId="{3E86DE06-6AA6-63C7-7B1F-4B29A5A32142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1" creationId="{C1863986-B4C3-2ED4-9D4E-66CAD64E7C5C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2" creationId="{4FC0317E-5ED5-907D-51F9-1128D471985E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3" creationId="{6F7122C3-F9FB-33AB-D715-58DFF1D6FB50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4" creationId="{212A3D97-6E15-387A-5702-8E299FA68F9E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5" creationId="{C783E58C-76C0-D2FC-C98E-507102C120A8}"/>
          </ac:spMkLst>
        </pc:spChg>
        <pc:spChg chg="mod">
          <ac:chgData name="Alway Thinking" userId="18cfa10634dc4a27" providerId="LiveId" clId="{904A1240-6C6B-4C58-A736-3B11B01E6169}" dt="2022-09-07T02:02:57.733" v="107"/>
          <ac:spMkLst>
            <pc:docMk/>
            <pc:sldMk cId="2517670654" sldId="333"/>
            <ac:spMk id="66" creationId="{40998676-B16C-6115-5CEB-1AE5EA10BA01}"/>
          </ac:spMkLst>
        </pc:spChg>
        <pc:spChg chg="del">
          <ac:chgData name="Alway Thinking" userId="18cfa10634dc4a27" providerId="LiveId" clId="{904A1240-6C6B-4C58-A736-3B11B01E6169}" dt="2022-09-07T02:04:11.549" v="236" actId="478"/>
          <ac:spMkLst>
            <pc:docMk/>
            <pc:sldMk cId="2517670654" sldId="333"/>
            <ac:spMk id="67" creationId="{4F92BA54-1AB5-EE37-345C-776A3798741E}"/>
          </ac:spMkLst>
        </pc:spChg>
        <pc:spChg chg="mod">
          <ac:chgData name="Alway Thinking" userId="18cfa10634dc4a27" providerId="LiveId" clId="{904A1240-6C6B-4C58-A736-3B11B01E6169}" dt="2022-09-07T02:03:11.121" v="162" actId="1076"/>
          <ac:spMkLst>
            <pc:docMk/>
            <pc:sldMk cId="2517670654" sldId="333"/>
            <ac:spMk id="69" creationId="{33D1CA5B-7FB1-A22F-EECD-F02374682605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0" creationId="{FF636CF8-9725-3DB7-871C-0A93BD89C57F}"/>
          </ac:spMkLst>
        </pc:spChg>
        <pc:spChg chg="del">
          <ac:chgData name="Alway Thinking" userId="18cfa10634dc4a27" providerId="LiveId" clId="{904A1240-6C6B-4C58-A736-3B11B01E6169}" dt="2022-09-07T02:04:11.549" v="236" actId="478"/>
          <ac:spMkLst>
            <pc:docMk/>
            <pc:sldMk cId="2517670654" sldId="333"/>
            <ac:spMk id="71" creationId="{3673DB5C-EABA-8D5E-0939-96F6A4FC3FC2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2" creationId="{1A83ED4A-37C5-9849-B75C-977E067965A5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3" creationId="{FEA47139-7651-8C08-1677-ADA09B99FAD0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4" creationId="{C91C4764-8C4D-A6AA-E85B-00DA3E193048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5" creationId="{27A801B2-F1BF-FB5E-F9E8-28BDF0ED565B}"/>
          </ac:spMkLst>
        </pc:spChg>
        <pc:spChg chg="del">
          <ac:chgData name="Alway Thinking" userId="18cfa10634dc4a27" providerId="LiveId" clId="{904A1240-6C6B-4C58-A736-3B11B01E6169}" dt="2022-09-07T02:07:18.617" v="261" actId="478"/>
          <ac:spMkLst>
            <pc:docMk/>
            <pc:sldMk cId="2517670654" sldId="333"/>
            <ac:spMk id="76" creationId="{9A37B564-60DD-3A82-32B3-31D730E9715A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77" creationId="{8B6C8D79-D2F6-BE8D-5F01-28AD2ACCA0E1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78" creationId="{59AD6338-D1C5-A231-2B69-D159AFEA37DF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0" creationId="{D0ABABDE-AD04-6213-21B0-6960486FE09F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1" creationId="{1538954F-1C91-AF5E-E4D5-5FDBB5FD5039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2" creationId="{1AFAE3C7-66BE-DF97-C41B-6FA53364B57A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3" creationId="{6EDA3D83-74A1-D8B5-5E47-CEB2EC96FF52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4" creationId="{DE280DBC-059B-42FA-4846-2EF767AAE55A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85" creationId="{9E7C61FD-8BD1-0144-890E-C02A7C6BF2BF}"/>
          </ac:spMkLst>
        </pc:spChg>
        <pc:spChg chg="del">
          <ac:chgData name="Alway Thinking" userId="18cfa10634dc4a27" providerId="LiveId" clId="{904A1240-6C6B-4C58-A736-3B11B01E6169}" dt="2022-09-07T02:05:44.047" v="241" actId="478"/>
          <ac:spMkLst>
            <pc:docMk/>
            <pc:sldMk cId="2517670654" sldId="333"/>
            <ac:spMk id="86" creationId="{069C19AA-F269-CF21-D232-59BC7121CD74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87" creationId="{6839BC57-204B-33E2-73DB-FEDBC85DE945}"/>
          </ac:spMkLst>
        </pc:spChg>
        <pc:spChg chg="del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88" creationId="{A096DAAE-2A4D-A516-581F-F10BD73A70C6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89" creationId="{9753C6D5-E92F-FE6E-8D8B-876FE32F1DEB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90" creationId="{79FB9CA6-B161-1A6F-FC71-7A2C71A77B54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91" creationId="{E592673F-FD0D-76FD-0BB0-7B2CD7C7058E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92" creationId="{B5CBF311-1680-3F78-E7DC-186BBFE4EAA3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93" creationId="{B328C938-0F9D-730D-3A8A-3EC4FD52D551}"/>
          </ac:spMkLst>
        </pc:spChg>
        <pc:spChg chg="add mod">
          <ac:chgData name="Alway Thinking" userId="18cfa10634dc4a27" providerId="LiveId" clId="{904A1240-6C6B-4C58-A736-3B11B01E6169}" dt="2022-09-07T02:15:20.505" v="538"/>
          <ac:spMkLst>
            <pc:docMk/>
            <pc:sldMk cId="2517670654" sldId="333"/>
            <ac:spMk id="94" creationId="{EF2C533B-54B3-518F-9AB9-AF289EAA1F84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96" creationId="{4A620D3F-62B9-4726-EB2D-1BF47A340594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99" creationId="{C165B24A-9627-86E4-9817-AF75B749F9E9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100" creationId="{D5E0ECF7-A0A5-5887-51D6-15324D4C205E}"/>
          </ac:spMkLst>
        </pc:spChg>
        <pc:spChg chg="del mod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101" creationId="{8E95F4DE-BEA5-D7F6-CE98-7E3667C507D6}"/>
          </ac:spMkLst>
        </pc:spChg>
        <pc:spChg chg="del">
          <ac:chgData name="Alway Thinking" userId="18cfa10634dc4a27" providerId="LiveId" clId="{904A1240-6C6B-4C58-A736-3B11B01E6169}" dt="2022-09-07T02:05:44.047" v="241" actId="478"/>
          <ac:spMkLst>
            <pc:docMk/>
            <pc:sldMk cId="2517670654" sldId="333"/>
            <ac:spMk id="102" creationId="{64E18809-EB6B-8B19-E628-38EE67648059}"/>
          </ac:spMkLst>
        </pc:spChg>
        <pc:spChg chg="del">
          <ac:chgData name="Alway Thinking" userId="18cfa10634dc4a27" providerId="LiveId" clId="{904A1240-6C6B-4C58-A736-3B11B01E6169}" dt="2022-09-07T02:05:41.412" v="240" actId="478"/>
          <ac:spMkLst>
            <pc:docMk/>
            <pc:sldMk cId="2517670654" sldId="333"/>
            <ac:spMk id="103" creationId="{BE02AE16-25D5-FDCA-60B0-F526811A1807}"/>
          </ac:spMkLst>
        </pc:spChg>
        <pc:grpChg chg="del">
          <ac:chgData name="Alway Thinking" userId="18cfa10634dc4a27" providerId="LiveId" clId="{904A1240-6C6B-4C58-A736-3B11B01E6169}" dt="2022-09-07T02:04:11.549" v="236" actId="478"/>
          <ac:grpSpMkLst>
            <pc:docMk/>
            <pc:sldMk cId="2517670654" sldId="333"/>
            <ac:grpSpMk id="16" creationId="{A157FA3C-C85F-2EC1-E7F5-78A0D3534CAA}"/>
          </ac:grpSpMkLst>
        </pc:grpChg>
        <pc:grpChg chg="mod">
          <ac:chgData name="Alway Thinking" userId="18cfa10634dc4a27" providerId="LiveId" clId="{904A1240-6C6B-4C58-A736-3B11B01E6169}" dt="2022-09-07T02:04:02.939" v="235" actId="1076"/>
          <ac:grpSpMkLst>
            <pc:docMk/>
            <pc:sldMk cId="2517670654" sldId="333"/>
            <ac:grpSpMk id="40" creationId="{D85D44A1-E58A-E699-1D9B-1253DC92E158}"/>
          </ac:grpSpMkLst>
        </pc:grpChg>
        <pc:grpChg chg="del">
          <ac:chgData name="Alway Thinking" userId="18cfa10634dc4a27" providerId="LiveId" clId="{904A1240-6C6B-4C58-A736-3B11B01E6169}" dt="2022-09-07T02:04:11.549" v="236" actId="478"/>
          <ac:grpSpMkLst>
            <pc:docMk/>
            <pc:sldMk cId="2517670654" sldId="333"/>
            <ac:grpSpMk id="41" creationId="{FCFB72E7-3F44-EC9F-F11C-E57E19F55C9D}"/>
          </ac:grpSpMkLst>
        </pc:grpChg>
        <pc:grpChg chg="del">
          <ac:chgData name="Alway Thinking" userId="18cfa10634dc4a27" providerId="LiveId" clId="{904A1240-6C6B-4C58-A736-3B11B01E6169}" dt="2022-09-07T02:04:11.549" v="236" actId="478"/>
          <ac:grpSpMkLst>
            <pc:docMk/>
            <pc:sldMk cId="2517670654" sldId="333"/>
            <ac:grpSpMk id="48" creationId="{E7B6755C-2B76-F485-157A-7C44FF6EAC7F}"/>
          </ac:grpSpMkLst>
        </pc:grpChg>
        <pc:grpChg chg="mod">
          <ac:chgData name="Alway Thinking" userId="18cfa10634dc4a27" providerId="LiveId" clId="{904A1240-6C6B-4C58-A736-3B11B01E6169}" dt="2022-09-07T02:02:57.733" v="107"/>
          <ac:grpSpMkLst>
            <pc:docMk/>
            <pc:sldMk cId="2517670654" sldId="333"/>
            <ac:grpSpMk id="59" creationId="{767F1E69-374A-7F27-7050-F3DE8322938E}"/>
          </ac:grpSpMkLst>
        </pc:grpChg>
        <pc:graphicFrameChg chg="add del mod">
          <ac:chgData name="Alway Thinking" userId="18cfa10634dc4a27" providerId="LiveId" clId="{904A1240-6C6B-4C58-A736-3B11B01E6169}" dt="2022-09-07T02:02:57.733" v="107"/>
          <ac:graphicFrameMkLst>
            <pc:docMk/>
            <pc:sldMk cId="2517670654" sldId="333"/>
            <ac:graphicFrameMk id="2" creationId="{F31EAF6E-CEC5-498C-3194-54F5F1B4F01D}"/>
          </ac:graphicFrameMkLst>
        </pc:graphicFrameChg>
        <pc:graphicFrameChg chg="add del mod">
          <ac:chgData name="Alway Thinking" userId="18cfa10634dc4a27" providerId="LiveId" clId="{904A1240-6C6B-4C58-A736-3B11B01E6169}" dt="2022-09-07T02:07:26.639" v="266"/>
          <ac:graphicFrameMkLst>
            <pc:docMk/>
            <pc:sldMk cId="2517670654" sldId="333"/>
            <ac:graphicFrameMk id="8" creationId="{636CD741-0340-565B-4768-F3E1F918CD26}"/>
          </ac:graphicFrameMkLst>
        </pc:graphicFrameChg>
        <pc:graphicFrameChg chg="add del mod">
          <ac:chgData name="Alway Thinking" userId="18cfa10634dc4a27" providerId="LiveId" clId="{904A1240-6C6B-4C58-A736-3B11B01E6169}" dt="2022-09-07T02:09:08.522" v="317"/>
          <ac:graphicFrameMkLst>
            <pc:docMk/>
            <pc:sldMk cId="2517670654" sldId="333"/>
            <ac:graphicFrameMk id="11" creationId="{F0612FA0-A912-86D4-CA55-D53F6866C290}"/>
          </ac:graphicFrameMkLst>
        </pc:graphicFrameChg>
        <pc:picChg chg="add mod">
          <ac:chgData name="Alway Thinking" userId="18cfa10634dc4a27" providerId="LiveId" clId="{904A1240-6C6B-4C58-A736-3B11B01E6169}" dt="2022-09-07T02:11:19.762" v="367" actId="1076"/>
          <ac:picMkLst>
            <pc:docMk/>
            <pc:sldMk cId="2517670654" sldId="333"/>
            <ac:picMk id="4" creationId="{ACDAABF5-ED6D-2A3A-E38D-B993E3C4239D}"/>
          </ac:picMkLst>
        </pc:picChg>
        <pc:picChg chg="add del mod">
          <ac:chgData name="Alway Thinking" userId="18cfa10634dc4a27" providerId="LiveId" clId="{904A1240-6C6B-4C58-A736-3B11B01E6169}" dt="2022-09-07T02:15:20.022" v="537" actId="21"/>
          <ac:picMkLst>
            <pc:docMk/>
            <pc:sldMk cId="2517670654" sldId="333"/>
            <ac:picMk id="21" creationId="{571D134E-7C3D-B70B-5E8A-6AF02C781E0A}"/>
          </ac:picMkLst>
        </pc:picChg>
        <pc:picChg chg="del mod">
          <ac:chgData name="Alway Thinking" userId="18cfa10634dc4a27" providerId="LiveId" clId="{904A1240-6C6B-4C58-A736-3B11B01E6169}" dt="2022-09-07T02:09:40.790" v="334" actId="21"/>
          <ac:picMkLst>
            <pc:docMk/>
            <pc:sldMk cId="2517670654" sldId="333"/>
            <ac:picMk id="56" creationId="{658EC39B-B69B-752A-504F-2C54B4C34925}"/>
          </ac:picMkLst>
        </pc:picChg>
        <pc:picChg chg="add mod">
          <ac:chgData name="Alway Thinking" userId="18cfa10634dc4a27" providerId="LiveId" clId="{904A1240-6C6B-4C58-A736-3B11B01E6169}" dt="2022-09-07T02:15:20.505" v="538"/>
          <ac:picMkLst>
            <pc:docMk/>
            <pc:sldMk cId="2517670654" sldId="333"/>
            <ac:picMk id="79" creationId="{AC37325B-6CC5-DA0E-112F-70E5794697F2}"/>
          </ac:picMkLst>
        </pc:picChg>
        <pc:cxnChg chg="del">
          <ac:chgData name="Alway Thinking" userId="18cfa10634dc4a27" providerId="LiveId" clId="{904A1240-6C6B-4C58-A736-3B11B01E6169}" dt="2022-09-07T02:04:11.549" v="236" actId="478"/>
          <ac:cxnSpMkLst>
            <pc:docMk/>
            <pc:sldMk cId="2517670654" sldId="333"/>
            <ac:cxnSpMk id="51" creationId="{5A850571-7766-B0D5-2B79-9EDD018817DD}"/>
          </ac:cxnSpMkLst>
        </pc:cxnChg>
        <pc:cxnChg chg="del">
          <ac:chgData name="Alway Thinking" userId="18cfa10634dc4a27" providerId="LiveId" clId="{904A1240-6C6B-4C58-A736-3B11B01E6169}" dt="2022-09-07T02:04:11.549" v="236" actId="478"/>
          <ac:cxnSpMkLst>
            <pc:docMk/>
            <pc:sldMk cId="2517670654" sldId="333"/>
            <ac:cxnSpMk id="68" creationId="{628637DA-22E4-AA7B-51D1-9411C43B4459}"/>
          </ac:cxnSpMkLst>
        </pc:cxnChg>
      </pc:sldChg>
      <pc:sldChg chg="addSp modSp modAnim">
        <pc:chgData name="Alway Thinking" userId="18cfa10634dc4a27" providerId="LiveId" clId="{904A1240-6C6B-4C58-A736-3B11B01E6169}" dt="2022-09-07T02:24:10.934" v="792"/>
        <pc:sldMkLst>
          <pc:docMk/>
          <pc:sldMk cId="370890902" sldId="334"/>
        </pc:sldMkLst>
        <pc:spChg chg="add mod">
          <ac:chgData name="Alway Thinking" userId="18cfa10634dc4a27" providerId="LiveId" clId="{904A1240-6C6B-4C58-A736-3B11B01E6169}" dt="2022-09-07T02:24:10.934" v="792"/>
          <ac:spMkLst>
            <pc:docMk/>
            <pc:sldMk cId="370890902" sldId="334"/>
            <ac:spMk id="2" creationId="{88AED0D3-F1CB-AF9D-341E-867FC9B50F33}"/>
          </ac:spMkLst>
        </pc:spChg>
      </pc:sldChg>
      <pc:sldChg chg="addSp delSp modSp add mod delAnim modAnim">
        <pc:chgData name="Alway Thinking" userId="18cfa10634dc4a27" providerId="LiveId" clId="{904A1240-6C6B-4C58-A736-3B11B01E6169}" dt="2022-09-07T02:20:54.594" v="734"/>
        <pc:sldMkLst>
          <pc:docMk/>
          <pc:sldMk cId="2501024950" sldId="335"/>
        </pc:sldMkLst>
        <pc:spChg chg="add mod">
          <ac:chgData name="Alway Thinking" userId="18cfa10634dc4a27" providerId="LiveId" clId="{904A1240-6C6B-4C58-A736-3B11B01E6169}" dt="2022-09-07T02:16:46.984" v="570" actId="1076"/>
          <ac:spMkLst>
            <pc:docMk/>
            <pc:sldMk cId="2501024950" sldId="335"/>
            <ac:spMk id="5" creationId="{8716E239-1B41-1C94-86F6-0A07C4BD4BCF}"/>
          </ac:spMkLst>
        </pc:spChg>
        <pc:spChg chg="add mod">
          <ac:chgData name="Alway Thinking" userId="18cfa10634dc4a27" providerId="LiveId" clId="{904A1240-6C6B-4C58-A736-3B11B01E6169}" dt="2022-09-07T02:18:20.864" v="625" actId="1076"/>
          <ac:spMkLst>
            <pc:docMk/>
            <pc:sldMk cId="2501024950" sldId="335"/>
            <ac:spMk id="8" creationId="{BBB46C5D-DEC2-3583-A1C1-B941BA661CA5}"/>
          </ac:spMkLst>
        </pc:spChg>
        <pc:spChg chg="add mod">
          <ac:chgData name="Alway Thinking" userId="18cfa10634dc4a27" providerId="LiveId" clId="{904A1240-6C6B-4C58-A736-3B11B01E6169}" dt="2022-09-07T02:18:37.247" v="634" actId="1076"/>
          <ac:spMkLst>
            <pc:docMk/>
            <pc:sldMk cId="2501024950" sldId="335"/>
            <ac:spMk id="9" creationId="{550D80E1-1A93-391A-C284-5C19095B01BA}"/>
          </ac:spMkLst>
        </pc:spChg>
        <pc:spChg chg="add mod">
          <ac:chgData name="Alway Thinking" userId="18cfa10634dc4a27" providerId="LiveId" clId="{904A1240-6C6B-4C58-A736-3B11B01E6169}" dt="2022-09-07T02:18:45.523" v="644" actId="113"/>
          <ac:spMkLst>
            <pc:docMk/>
            <pc:sldMk cId="2501024950" sldId="335"/>
            <ac:spMk id="11" creationId="{7D28DC7C-3325-70B1-EAC8-91EDCCB2BB0C}"/>
          </ac:spMkLst>
        </pc:spChg>
        <pc:spChg chg="add mod">
          <ac:chgData name="Alway Thinking" userId="18cfa10634dc4a27" providerId="LiveId" clId="{904A1240-6C6B-4C58-A736-3B11B01E6169}" dt="2022-09-07T02:18:52.560" v="654" actId="1076"/>
          <ac:spMkLst>
            <pc:docMk/>
            <pc:sldMk cId="2501024950" sldId="335"/>
            <ac:spMk id="12" creationId="{38E3E884-5DAB-28AB-4441-BAF3A43AFEE3}"/>
          </ac:spMkLst>
        </pc:spChg>
        <pc:spChg chg="add mod">
          <ac:chgData name="Alway Thinking" userId="18cfa10634dc4a27" providerId="LiveId" clId="{904A1240-6C6B-4C58-A736-3B11B01E6169}" dt="2022-09-07T02:19:07.504" v="681" actId="1076"/>
          <ac:spMkLst>
            <pc:docMk/>
            <pc:sldMk cId="2501024950" sldId="335"/>
            <ac:spMk id="13" creationId="{496848CC-AACE-B7B2-FCDE-D2C2E516D95A}"/>
          </ac:spMkLst>
        </pc:spChg>
        <pc:spChg chg="add del mod">
          <ac:chgData name="Alway Thinking" userId="18cfa10634dc4a27" providerId="LiveId" clId="{904A1240-6C6B-4C58-A736-3B11B01E6169}" dt="2022-09-07T02:20:05.792" v="696" actId="21"/>
          <ac:spMkLst>
            <pc:docMk/>
            <pc:sldMk cId="2501024950" sldId="335"/>
            <ac:spMk id="14" creationId="{2EA8588E-CB03-F017-27BD-393DC72715F4}"/>
          </ac:spMkLst>
        </pc:spChg>
        <pc:spChg chg="add mod">
          <ac:chgData name="Alway Thinking" userId="18cfa10634dc4a27" providerId="LiveId" clId="{904A1240-6C6B-4C58-A736-3B11B01E6169}" dt="2022-09-07T02:20:06.264" v="697"/>
          <ac:spMkLst>
            <pc:docMk/>
            <pc:sldMk cId="2501024950" sldId="335"/>
            <ac:spMk id="16" creationId="{F937127C-17EA-4754-294B-B3992150541A}"/>
          </ac:spMkLst>
        </pc:spChg>
        <pc:spChg chg="add mod">
          <ac:chgData name="Alway Thinking" userId="18cfa10634dc4a27" providerId="LiveId" clId="{904A1240-6C6B-4C58-A736-3B11B01E6169}" dt="2022-09-07T02:20:50.613" v="731"/>
          <ac:spMkLst>
            <pc:docMk/>
            <pc:sldMk cId="2501024950" sldId="335"/>
            <ac:spMk id="17" creationId="{1E9F3311-06BB-A4B7-C527-3C269EDBE02C}"/>
          </ac:spMkLst>
        </pc:spChg>
        <pc:spChg chg="add mod">
          <ac:chgData name="Alway Thinking" userId="18cfa10634dc4a27" providerId="LiveId" clId="{904A1240-6C6B-4C58-A736-3B11B01E6169}" dt="2022-09-07T02:20:54.594" v="734"/>
          <ac:spMkLst>
            <pc:docMk/>
            <pc:sldMk cId="2501024950" sldId="335"/>
            <ac:spMk id="18" creationId="{0A9A64F0-7455-494C-3069-725E98A880FB}"/>
          </ac:spMkLst>
        </pc:spChg>
        <pc:spChg chg="add mod">
          <ac:chgData name="Alway Thinking" userId="18cfa10634dc4a27" providerId="LiveId" clId="{904A1240-6C6B-4C58-A736-3B11B01E6169}" dt="2022-09-07T02:20:50.618" v="732"/>
          <ac:spMkLst>
            <pc:docMk/>
            <pc:sldMk cId="2501024950" sldId="335"/>
            <ac:spMk id="19" creationId="{A0329F73-3F47-DAF9-CC12-B548584359D4}"/>
          </ac:spMkLst>
        </pc:spChg>
        <pc:spChg chg="del">
          <ac:chgData name="Alway Thinking" userId="18cfa10634dc4a27" providerId="LiveId" clId="{904A1240-6C6B-4C58-A736-3B11B01E6169}" dt="2022-09-07T02:16:20.854" v="553" actId="478"/>
          <ac:spMkLst>
            <pc:docMk/>
            <pc:sldMk cId="2501024950" sldId="335"/>
            <ac:spMk id="26" creationId="{27F33BE2-29A1-FE61-E37F-E75A857F3DC6}"/>
          </ac:spMkLst>
        </pc:spChg>
        <pc:spChg chg="del">
          <ac:chgData name="Alway Thinking" userId="18cfa10634dc4a27" providerId="LiveId" clId="{904A1240-6C6B-4C58-A736-3B11B01E6169}" dt="2022-09-07T02:16:20.854" v="553" actId="478"/>
          <ac:spMkLst>
            <pc:docMk/>
            <pc:sldMk cId="2501024950" sldId="335"/>
            <ac:spMk id="28" creationId="{344AD2D1-F1D3-944A-28A9-428531B7AB45}"/>
          </ac:spMkLst>
        </pc:spChg>
        <pc:spChg chg="mod">
          <ac:chgData name="Alway Thinking" userId="18cfa10634dc4a27" providerId="LiveId" clId="{904A1240-6C6B-4C58-A736-3B11B01E6169}" dt="2022-09-07T02:16:26.040" v="555" actId="14100"/>
          <ac:spMkLst>
            <pc:docMk/>
            <pc:sldMk cId="2501024950" sldId="335"/>
            <ac:spMk id="53" creationId="{35D2ED47-753C-D629-A1BE-1ECA58601B9A}"/>
          </ac:spMkLst>
        </pc:spChg>
        <pc:spChg chg="mod">
          <ac:chgData name="Alway Thinking" userId="18cfa10634dc4a27" providerId="LiveId" clId="{904A1240-6C6B-4C58-A736-3B11B01E6169}" dt="2022-09-07T02:16:52.722" v="572" actId="1076"/>
          <ac:spMkLst>
            <pc:docMk/>
            <pc:sldMk cId="2501024950" sldId="335"/>
            <ac:spMk id="77" creationId="{8B6C8D79-D2F6-BE8D-5F01-28AD2ACCA0E1}"/>
          </ac:spMkLst>
        </pc:spChg>
        <pc:spChg chg="del">
          <ac:chgData name="Alway Thinking" userId="18cfa10634dc4a27" providerId="LiveId" clId="{904A1240-6C6B-4C58-A736-3B11B01E6169}" dt="2022-09-07T02:16:18.353" v="552" actId="478"/>
          <ac:spMkLst>
            <pc:docMk/>
            <pc:sldMk cId="2501024950" sldId="335"/>
            <ac:spMk id="78" creationId="{59AD6338-D1C5-A231-2B69-D159AFEA37DF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0" creationId="{D0ABABDE-AD04-6213-21B0-6960486FE09F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1" creationId="{1538954F-1C91-AF5E-E4D5-5FDBB5FD5039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2" creationId="{1AFAE3C7-66BE-DF97-C41B-6FA53364B57A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3" creationId="{6EDA3D83-74A1-D8B5-5E47-CEB2EC96FF52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4" creationId="{DE280DBC-059B-42FA-4846-2EF767AAE55A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87" creationId="{6839BC57-204B-33E2-73DB-FEDBC85DE945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90" creationId="{79FB9CA6-B161-1A6F-FC71-7A2C71A77B54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91" creationId="{E592673F-FD0D-76FD-0BB0-7B2CD7C7058E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92" creationId="{B5CBF311-1680-3F78-E7DC-186BBFE4EAA3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93" creationId="{B328C938-0F9D-730D-3A8A-3EC4FD52D551}"/>
          </ac:spMkLst>
        </pc:spChg>
        <pc:spChg chg="del">
          <ac:chgData name="Alway Thinking" userId="18cfa10634dc4a27" providerId="LiveId" clId="{904A1240-6C6B-4C58-A736-3B11B01E6169}" dt="2022-09-07T02:16:16.594" v="551" actId="478"/>
          <ac:spMkLst>
            <pc:docMk/>
            <pc:sldMk cId="2501024950" sldId="335"/>
            <ac:spMk id="94" creationId="{EF2C533B-54B3-518F-9AB9-AF289EAA1F84}"/>
          </ac:spMkLst>
        </pc:spChg>
        <pc:graphicFrameChg chg="add del mod">
          <ac:chgData name="Alway Thinking" userId="18cfa10634dc4a27" providerId="LiveId" clId="{904A1240-6C6B-4C58-A736-3B11B01E6169}" dt="2022-09-07T02:16:26.985" v="558"/>
          <ac:graphicFrameMkLst>
            <pc:docMk/>
            <pc:sldMk cId="2501024950" sldId="335"/>
            <ac:graphicFrameMk id="2" creationId="{987CEBB9-A367-5C64-EA4E-6B170ECE4488}"/>
          </ac:graphicFrameMkLst>
        </pc:graphicFrameChg>
        <pc:picChg chg="mod">
          <ac:chgData name="Alway Thinking" userId="18cfa10634dc4a27" providerId="LiveId" clId="{904A1240-6C6B-4C58-A736-3B11B01E6169}" dt="2022-09-07T02:16:04.001" v="549" actId="1076"/>
          <ac:picMkLst>
            <pc:docMk/>
            <pc:sldMk cId="2501024950" sldId="335"/>
            <ac:picMk id="4" creationId="{ACDAABF5-ED6D-2A3A-E38D-B993E3C4239D}"/>
          </ac:picMkLst>
        </pc:picChg>
        <pc:picChg chg="add mod">
          <ac:chgData name="Alway Thinking" userId="18cfa10634dc4a27" providerId="LiveId" clId="{904A1240-6C6B-4C58-A736-3B11B01E6169}" dt="2022-09-07T02:17:12.488" v="579" actId="14100"/>
          <ac:picMkLst>
            <pc:docMk/>
            <pc:sldMk cId="2501024950" sldId="335"/>
            <ac:picMk id="6" creationId="{84ABA07C-D7A7-11DE-B4EB-2E75B5AEF98C}"/>
          </ac:picMkLst>
        </pc:picChg>
        <pc:picChg chg="add mod">
          <ac:chgData name="Alway Thinking" userId="18cfa10634dc4a27" providerId="LiveId" clId="{904A1240-6C6B-4C58-A736-3B11B01E6169}" dt="2022-09-07T02:17:48.233" v="586" actId="1076"/>
          <ac:picMkLst>
            <pc:docMk/>
            <pc:sldMk cId="2501024950" sldId="335"/>
            <ac:picMk id="7" creationId="{4168394E-F02E-C1B6-7B93-1039B224905D}"/>
          </ac:picMkLst>
        </pc:picChg>
        <pc:picChg chg="add mod">
          <ac:chgData name="Alway Thinking" userId="18cfa10634dc4a27" providerId="LiveId" clId="{904A1240-6C6B-4C58-A736-3B11B01E6169}" dt="2022-09-07T02:20:02.336" v="694" actId="1076"/>
          <ac:picMkLst>
            <pc:docMk/>
            <pc:sldMk cId="2501024950" sldId="335"/>
            <ac:picMk id="15" creationId="{D92E12E0-BE20-4A02-2A14-704D7FD831B3}"/>
          </ac:picMkLst>
        </pc:picChg>
        <pc:picChg chg="del mod">
          <ac:chgData name="Alway Thinking" userId="18cfa10634dc4a27" providerId="LiveId" clId="{904A1240-6C6B-4C58-A736-3B11B01E6169}" dt="2022-09-07T02:17:36.935" v="584" actId="21"/>
          <ac:picMkLst>
            <pc:docMk/>
            <pc:sldMk cId="2501024950" sldId="335"/>
            <ac:picMk id="79" creationId="{AC37325B-6CC5-DA0E-112F-70E5794697F2}"/>
          </ac:picMkLst>
        </pc:picChg>
      </pc:sldChg>
      <pc:sldChg chg="del">
        <pc:chgData name="Alway Thinking" userId="18cfa10634dc4a27" providerId="LiveId" clId="{904A1240-6C6B-4C58-A736-3B11B01E6169}" dt="2022-09-05T10:32:36.114" v="0" actId="47"/>
        <pc:sldMkLst>
          <pc:docMk/>
          <pc:sldMk cId="3297230295" sldId="335"/>
        </pc:sldMkLst>
      </pc:sldChg>
      <pc:sldChg chg="addSp delSp modSp add mod modAnim">
        <pc:chgData name="Alway Thinking" userId="18cfa10634dc4a27" providerId="LiveId" clId="{904A1240-6C6B-4C58-A736-3B11B01E6169}" dt="2022-09-21T06:42:42.354" v="1275" actId="113"/>
        <pc:sldMkLst>
          <pc:docMk/>
          <pc:sldMk cId="2177057070" sldId="336"/>
        </pc:sldMkLst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" creationId="{2D6CA429-E55C-FFF0-0569-317D7DE80E07}"/>
          </ac:spMkLst>
        </pc:spChg>
        <pc:spChg chg="add mod">
          <ac:chgData name="Alway Thinking" userId="18cfa10634dc4a27" providerId="LiveId" clId="{904A1240-6C6B-4C58-A736-3B11B01E6169}" dt="2022-09-07T02:25:10.328" v="816" actId="1076"/>
          <ac:spMkLst>
            <pc:docMk/>
            <pc:sldMk cId="2177057070" sldId="336"/>
            <ac:spMk id="3" creationId="{5C351745-8E7E-C6C5-35F3-FC96C14337D8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5" creationId="{8716E239-1B41-1C94-86F6-0A07C4BD4BCF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5" creationId="{F56F9C2D-89CC-B700-6A6C-E10F53AACE51}"/>
          </ac:spMkLst>
        </pc:spChg>
        <pc:spChg chg="add mod">
          <ac:chgData name="Alway Thinking" userId="18cfa10634dc4a27" providerId="LiveId" clId="{904A1240-6C6B-4C58-A736-3B11B01E6169}" dt="2022-09-13T02:20:10.111" v="1127" actId="1076"/>
          <ac:spMkLst>
            <pc:docMk/>
            <pc:sldMk cId="2177057070" sldId="336"/>
            <ac:spMk id="6" creationId="{DB6E0B47-77E6-C4FD-5AAF-65AABF2C56FF}"/>
          </ac:spMkLst>
        </pc:spChg>
        <pc:spChg chg="add mod">
          <ac:chgData name="Alway Thinking" userId="18cfa10634dc4a27" providerId="LiveId" clId="{904A1240-6C6B-4C58-A736-3B11B01E6169}" dt="2022-09-21T06:42:42.354" v="1275" actId="113"/>
          <ac:spMkLst>
            <pc:docMk/>
            <pc:sldMk cId="2177057070" sldId="336"/>
            <ac:spMk id="7" creationId="{3C5083DF-7D09-C43F-554C-88B0D6897932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8" creationId="{BBB46C5D-DEC2-3583-A1C1-B941BA661CA5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9" creationId="{550D80E1-1A93-391A-C284-5C19095B01BA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10" creationId="{99A4753F-192E-119A-A11C-EF236DBE4649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1" creationId="{74C028A1-EA74-5680-ED7C-25E6F5B7407B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1" creationId="{7D28DC7C-3325-70B1-EAC8-91EDCCB2BB0C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2" creationId="{38E3E884-5DAB-28AB-4441-BAF3A43AFEE3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2" creationId="{4207F251-7F9E-6870-F2C3-178444884DA8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3" creationId="{1F9C5EF3-6F67-1A6F-B7C0-12DDE9E0D1B8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3" creationId="{496848CC-AACE-B7B2-FCDE-D2C2E516D95A}"/>
          </ac:spMkLst>
        </pc:spChg>
        <pc:spChg chg="add mod">
          <ac:chgData name="Alway Thinking" userId="18cfa10634dc4a27" providerId="LiveId" clId="{904A1240-6C6B-4C58-A736-3B11B01E6169}" dt="2022-09-07T02:25:10.328" v="816" actId="1076"/>
          <ac:spMkLst>
            <pc:docMk/>
            <pc:sldMk cId="2177057070" sldId="336"/>
            <ac:spMk id="14" creationId="{9421B139-B09B-6B23-2ACE-0D6B03374C74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5" creationId="{E01497ED-19F0-D3FF-D385-86F97AD4BCDA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6" creationId="{9A3B2890-76E3-A4AF-0553-27DA7F817C77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6" creationId="{F937127C-17EA-4754-294B-B3992150541A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7" creationId="{1E9F3311-06BB-A4B7-C527-3C269EDBE02C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7" creationId="{90978FE6-EABB-DB82-5EB6-C691FA91AFC7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8" creationId="{0A9A64F0-7455-494C-3069-725E98A880FB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8" creationId="{41CE3849-7B39-5EBA-A15B-54D8CEE5D902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19" creationId="{607A15A0-5B7E-317F-7565-2B29F5F6A25E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19" creationId="{A0329F73-3F47-DAF9-CC12-B548584359D4}"/>
          </ac:spMkLst>
        </pc:spChg>
        <pc:spChg chg="mod">
          <ac:chgData name="Alway Thinking" userId="18cfa10634dc4a27" providerId="LiveId" clId="{904A1240-6C6B-4C58-A736-3B11B01E6169}" dt="2022-09-07T02:25:10.328" v="816" actId="1076"/>
          <ac:spMkLst>
            <pc:docMk/>
            <pc:sldMk cId="2177057070" sldId="336"/>
            <ac:spMk id="21" creationId="{11D2BBF3-E6BE-CD51-D6DC-ABA7E85A353E}"/>
          </ac:spMkLst>
        </pc:spChg>
        <pc:spChg chg="del">
          <ac:chgData name="Alway Thinking" userId="18cfa10634dc4a27" providerId="LiveId" clId="{904A1240-6C6B-4C58-A736-3B11B01E6169}" dt="2022-09-07T02:22:48.084" v="742" actId="478"/>
          <ac:spMkLst>
            <pc:docMk/>
            <pc:sldMk cId="2177057070" sldId="336"/>
            <ac:spMk id="22" creationId="{59E11742-236B-5E10-2119-E82CB27332B4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2" creationId="{91DC18C6-AEE9-04E4-D416-A02D3BA96DC5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24" creationId="{A55373C9-4F49-AAF8-6E84-8960F44AD923}"/>
          </ac:spMkLst>
        </pc:spChg>
        <pc:spChg chg="add mod">
          <ac:chgData name="Alway Thinking" userId="18cfa10634dc4a27" providerId="LiveId" clId="{904A1240-6C6B-4C58-A736-3B11B01E6169}" dt="2022-09-07T02:25:10.328" v="816" actId="1076"/>
          <ac:spMkLst>
            <pc:docMk/>
            <pc:sldMk cId="2177057070" sldId="336"/>
            <ac:spMk id="25" creationId="{ADE441EA-56E5-DD40-20AF-0D77E9D82AD7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6" creationId="{D87AE5C6-C1FB-042E-345E-E0EBD601DF9E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7" creationId="{AF37DE94-4205-5FA4-183D-F2CA8B88AE94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8" creationId="{B5ED4B0C-DA22-33CB-6C7A-0043ACC60718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29" creationId="{868EB5E6-5665-9D36-1970-416F769F1807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30" creationId="{0317A4A9-D891-EF3A-979A-CB5FA4DE9A9D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31" creationId="{0909A53E-5F63-9CCD-C25E-BA4C5D104213}"/>
          </ac:spMkLst>
        </pc:spChg>
        <pc:spChg chg="add mod">
          <ac:chgData name="Alway Thinking" userId="18cfa10634dc4a27" providerId="LiveId" clId="{904A1240-6C6B-4C58-A736-3B11B01E6169}" dt="2022-09-13T02:13:05.007" v="1092" actId="1076"/>
          <ac:spMkLst>
            <pc:docMk/>
            <pc:sldMk cId="2177057070" sldId="336"/>
            <ac:spMk id="32" creationId="{8530A84A-2B1C-1B7C-367C-A3A199A382B7}"/>
          </ac:spMkLst>
        </pc:spChg>
        <pc:spChg chg="add mod">
          <ac:chgData name="Alway Thinking" userId="18cfa10634dc4a27" providerId="LiveId" clId="{904A1240-6C6B-4C58-A736-3B11B01E6169}" dt="2022-09-16T03:57:48.631" v="1190" actId="20577"/>
          <ac:spMkLst>
            <pc:docMk/>
            <pc:sldMk cId="2177057070" sldId="336"/>
            <ac:spMk id="33" creationId="{2C41408D-E369-78C8-3428-4DB2DEC3F65E}"/>
          </ac:spMkLst>
        </pc:spChg>
        <pc:spChg chg="add mod">
          <ac:chgData name="Alway Thinking" userId="18cfa10634dc4a27" providerId="LiveId" clId="{904A1240-6C6B-4C58-A736-3B11B01E6169}" dt="2022-09-13T02:20:28.036" v="1133" actId="1076"/>
          <ac:spMkLst>
            <pc:docMk/>
            <pc:sldMk cId="2177057070" sldId="336"/>
            <ac:spMk id="34" creationId="{E34074A0-FF37-ADFC-209D-A1520EF9C067}"/>
          </ac:spMkLst>
        </pc:spChg>
        <pc:spChg chg="add mod">
          <ac:chgData name="Alway Thinking" userId="18cfa10634dc4a27" providerId="LiveId" clId="{904A1240-6C6B-4C58-A736-3B11B01E6169}" dt="2022-09-13T02:21:25.516" v="1180" actId="113"/>
          <ac:spMkLst>
            <pc:docMk/>
            <pc:sldMk cId="2177057070" sldId="336"/>
            <ac:spMk id="35" creationId="{E06961BF-0751-1366-706F-5E2BCBC2C98E}"/>
          </ac:spMkLst>
        </pc:spChg>
        <pc:spChg chg="add mod">
          <ac:chgData name="Alway Thinking" userId="18cfa10634dc4a27" providerId="LiveId" clId="{904A1240-6C6B-4C58-A736-3B11B01E6169}" dt="2022-09-13T02:21:25.516" v="1180" actId="113"/>
          <ac:spMkLst>
            <pc:docMk/>
            <pc:sldMk cId="2177057070" sldId="336"/>
            <ac:spMk id="36" creationId="{9261084C-DCF4-9BBD-C301-47ECC826CEBA}"/>
          </ac:spMkLst>
        </pc:spChg>
        <pc:spChg chg="add mod">
          <ac:chgData name="Alway Thinking" userId="18cfa10634dc4a27" providerId="LiveId" clId="{904A1240-6C6B-4C58-A736-3B11B01E6169}" dt="2022-09-13T02:21:25.516" v="1180" actId="113"/>
          <ac:spMkLst>
            <pc:docMk/>
            <pc:sldMk cId="2177057070" sldId="336"/>
            <ac:spMk id="37" creationId="{3E51313E-E5AB-FB6E-13FF-7F56EDF7F5A4}"/>
          </ac:spMkLst>
        </pc:spChg>
        <pc:spChg chg="add mod">
          <ac:chgData name="Alway Thinking" userId="18cfa10634dc4a27" providerId="LiveId" clId="{904A1240-6C6B-4C58-A736-3B11B01E6169}" dt="2022-09-16T03:57:44.586" v="1185" actId="20577"/>
          <ac:spMkLst>
            <pc:docMk/>
            <pc:sldMk cId="2177057070" sldId="336"/>
            <ac:spMk id="38" creationId="{7BDE5BE5-E142-7C5D-B6B1-56E4A1A51E99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44" creationId="{688487B2-4258-9F14-9E16-A36E116FD16E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46" creationId="{280881A5-AC45-8F4C-C07F-87C0A722670D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47" creationId="{332F19B3-C05A-D113-9E5D-B4DBD00B87EE}"/>
          </ac:spMkLst>
        </pc:spChg>
        <pc:spChg chg="mod">
          <ac:chgData name="Alway Thinking" userId="18cfa10634dc4a27" providerId="LiveId" clId="{904A1240-6C6B-4C58-A736-3B11B01E6169}" dt="2022-09-07T02:24:57.809" v="814" actId="1076"/>
          <ac:spMkLst>
            <pc:docMk/>
            <pc:sldMk cId="2177057070" sldId="336"/>
            <ac:spMk id="53" creationId="{35D2ED47-753C-D629-A1BE-1ECA58601B9A}"/>
          </ac:spMkLst>
        </pc:spChg>
        <pc:spChg chg="del">
          <ac:chgData name="Alway Thinking" userId="18cfa10634dc4a27" providerId="LiveId" clId="{904A1240-6C6B-4C58-A736-3B11B01E6169}" dt="2022-09-07T02:21:57.751" v="736" actId="478"/>
          <ac:spMkLst>
            <pc:docMk/>
            <pc:sldMk cId="2177057070" sldId="336"/>
            <ac:spMk id="77" creationId="{8B6C8D79-D2F6-BE8D-5F01-28AD2ACCA0E1}"/>
          </ac:spMkLst>
        </pc:spChg>
        <pc:grpChg chg="add mod">
          <ac:chgData name="Alway Thinking" userId="18cfa10634dc4a27" providerId="LiveId" clId="{904A1240-6C6B-4C58-A736-3B11B01E6169}" dt="2022-09-07T02:25:10.328" v="816" actId="1076"/>
          <ac:grpSpMkLst>
            <pc:docMk/>
            <pc:sldMk cId="2177057070" sldId="336"/>
            <ac:grpSpMk id="20" creationId="{73EFAAB0-D44C-7873-DD32-F0B9297A3CB7}"/>
          </ac:grpSpMkLst>
        </pc:grpChg>
        <pc:grpChg chg="mod">
          <ac:chgData name="Alway Thinking" userId="18cfa10634dc4a27" providerId="LiveId" clId="{904A1240-6C6B-4C58-A736-3B11B01E6169}" dt="2022-09-07T02:24:57.809" v="814" actId="1076"/>
          <ac:grpSpMkLst>
            <pc:docMk/>
            <pc:sldMk cId="2177057070" sldId="336"/>
            <ac:grpSpMk id="40" creationId="{D85D44A1-E58A-E699-1D9B-1253DC92E158}"/>
          </ac:grpSpMkLst>
        </pc:grpChg>
        <pc:grpChg chg="mod">
          <ac:chgData name="Alway Thinking" userId="18cfa10634dc4a27" providerId="LiveId" clId="{904A1240-6C6B-4C58-A736-3B11B01E6169}" dt="2022-09-07T02:24:57.809" v="814" actId="1076"/>
          <ac:grpSpMkLst>
            <pc:docMk/>
            <pc:sldMk cId="2177057070" sldId="336"/>
            <ac:grpSpMk id="42" creationId="{234B781A-7197-7F75-B1A0-B55392F8D9B1}"/>
          </ac:grpSpMkLst>
        </pc:grpChg>
        <pc:grpChg chg="del">
          <ac:chgData name="Alway Thinking" userId="18cfa10634dc4a27" providerId="LiveId" clId="{904A1240-6C6B-4C58-A736-3B11B01E6169}" dt="2022-09-07T02:24:49.870" v="811" actId="478"/>
          <ac:grpSpMkLst>
            <pc:docMk/>
            <pc:sldMk cId="2177057070" sldId="336"/>
            <ac:grpSpMk id="59" creationId="{767F1E69-374A-7F27-7050-F3DE8322938E}"/>
          </ac:grpSpMkLst>
        </pc:grpChg>
        <pc:graphicFrameChg chg="add del mod">
          <ac:chgData name="Alway Thinking" userId="18cfa10634dc4a27" providerId="LiveId" clId="{904A1240-6C6B-4C58-A736-3B11B01E6169}" dt="2022-09-07T12:06:45.458" v="824"/>
          <ac:graphicFrameMkLst>
            <pc:docMk/>
            <pc:sldMk cId="2177057070" sldId="336"/>
            <ac:graphicFrameMk id="5" creationId="{D9D74B6C-6545-0BD3-CF9D-80C52DB84207}"/>
          </ac:graphicFrameMkLst>
        </pc:graphicFrameChg>
        <pc:picChg chg="add del mod">
          <ac:chgData name="Alway Thinking" userId="18cfa10634dc4a27" providerId="LiveId" clId="{904A1240-6C6B-4C58-A736-3B11B01E6169}" dt="2022-09-07T02:23:44.423" v="783" actId="478"/>
          <ac:picMkLst>
            <pc:docMk/>
            <pc:sldMk cId="2177057070" sldId="336"/>
            <ac:picMk id="2" creationId="{EC6C49FD-F9BD-EBA7-4F1F-C38C5902452C}"/>
          </ac:picMkLst>
        </pc:picChg>
        <pc:picChg chg="del mod">
          <ac:chgData name="Alway Thinking" userId="18cfa10634dc4a27" providerId="LiveId" clId="{904A1240-6C6B-4C58-A736-3B11B01E6169}" dt="2022-09-13T02:13:00.767" v="1091" actId="478"/>
          <ac:picMkLst>
            <pc:docMk/>
            <pc:sldMk cId="2177057070" sldId="336"/>
            <ac:picMk id="4" creationId="{ACDAABF5-ED6D-2A3A-E38D-B993E3C4239D}"/>
          </ac:picMkLst>
        </pc:picChg>
        <pc:picChg chg="del">
          <ac:chgData name="Alway Thinking" userId="18cfa10634dc4a27" providerId="LiveId" clId="{904A1240-6C6B-4C58-A736-3B11B01E6169}" dt="2022-09-07T02:21:58.268" v="737" actId="478"/>
          <ac:picMkLst>
            <pc:docMk/>
            <pc:sldMk cId="2177057070" sldId="336"/>
            <ac:picMk id="6" creationId="{84ABA07C-D7A7-11DE-B4EB-2E75B5AEF98C}"/>
          </ac:picMkLst>
        </pc:picChg>
        <pc:picChg chg="del">
          <ac:chgData name="Alway Thinking" userId="18cfa10634dc4a27" providerId="LiveId" clId="{904A1240-6C6B-4C58-A736-3B11B01E6169}" dt="2022-09-07T02:21:57.751" v="736" actId="478"/>
          <ac:picMkLst>
            <pc:docMk/>
            <pc:sldMk cId="2177057070" sldId="336"/>
            <ac:picMk id="7" creationId="{4168394E-F02E-C1B6-7B93-1039B224905D}"/>
          </ac:picMkLst>
        </pc:picChg>
        <pc:picChg chg="add mod">
          <ac:chgData name="Alway Thinking" userId="18cfa10634dc4a27" providerId="LiveId" clId="{904A1240-6C6B-4C58-A736-3B11B01E6169}" dt="2022-09-07T12:11:06.558" v="951" actId="1076"/>
          <ac:picMkLst>
            <pc:docMk/>
            <pc:sldMk cId="2177057070" sldId="336"/>
            <ac:picMk id="8" creationId="{E6F65C32-3993-D9A8-5B0E-363585A68471}"/>
          </ac:picMkLst>
        </pc:picChg>
        <pc:picChg chg="add mod">
          <ac:chgData name="Alway Thinking" userId="18cfa10634dc4a27" providerId="LiveId" clId="{904A1240-6C6B-4C58-A736-3B11B01E6169}" dt="2022-09-13T02:13:05.007" v="1092" actId="1076"/>
          <ac:picMkLst>
            <pc:docMk/>
            <pc:sldMk cId="2177057070" sldId="336"/>
            <ac:picMk id="9" creationId="{938D5191-EA8D-E48C-BAE8-7B744AC8C55E}"/>
          </ac:picMkLst>
        </pc:picChg>
        <pc:picChg chg="del">
          <ac:chgData name="Alway Thinking" userId="18cfa10634dc4a27" providerId="LiveId" clId="{904A1240-6C6B-4C58-A736-3B11B01E6169}" dt="2022-09-07T02:21:57.751" v="736" actId="478"/>
          <ac:picMkLst>
            <pc:docMk/>
            <pc:sldMk cId="2177057070" sldId="336"/>
            <ac:picMk id="15" creationId="{D92E12E0-BE20-4A02-2A14-704D7FD831B3}"/>
          </ac:picMkLst>
        </pc:picChg>
        <pc:picChg chg="mod">
          <ac:chgData name="Alway Thinking" userId="18cfa10634dc4a27" providerId="LiveId" clId="{904A1240-6C6B-4C58-A736-3B11B01E6169}" dt="2022-09-07T02:25:10.328" v="816" actId="1076"/>
          <ac:picMkLst>
            <pc:docMk/>
            <pc:sldMk cId="2177057070" sldId="336"/>
            <ac:picMk id="23" creationId="{513B6316-1B3A-F3F7-8EDE-835C20FD1777}"/>
          </ac:picMkLst>
        </pc:picChg>
      </pc:sldChg>
      <pc:sldChg chg="del">
        <pc:chgData name="Alway Thinking" userId="18cfa10634dc4a27" providerId="LiveId" clId="{904A1240-6C6B-4C58-A736-3B11B01E6169}" dt="2022-09-05T10:32:36.114" v="0" actId="47"/>
        <pc:sldMkLst>
          <pc:docMk/>
          <pc:sldMk cId="4068398627" sldId="336"/>
        </pc:sldMkLst>
      </pc:sldChg>
      <pc:sldChg chg="addSp delSp modSp add mod ord delAnim modAnim">
        <pc:chgData name="Alway Thinking" userId="18cfa10634dc4a27" providerId="LiveId" clId="{904A1240-6C6B-4C58-A736-3B11B01E6169}" dt="2022-09-21T08:50:47.945" v="1478"/>
        <pc:sldMkLst>
          <pc:docMk/>
          <pc:sldMk cId="1681511050" sldId="337"/>
        </pc:sldMkLst>
        <pc:spChg chg="add mod">
          <ac:chgData name="Alway Thinking" userId="18cfa10634dc4a27" providerId="LiveId" clId="{904A1240-6C6B-4C58-A736-3B11B01E6169}" dt="2022-09-21T06:41:00.196" v="1220" actId="1076"/>
          <ac:spMkLst>
            <pc:docMk/>
            <pc:sldMk cId="1681511050" sldId="337"/>
            <ac:spMk id="2" creationId="{194F4D83-1AC3-5682-354A-1B9C1340FCE8}"/>
          </ac:spMkLst>
        </pc:spChg>
        <pc:spChg chg="add mod">
          <ac:chgData name="Alway Thinking" userId="18cfa10634dc4a27" providerId="LiveId" clId="{904A1240-6C6B-4C58-A736-3B11B01E6169}" dt="2022-09-21T06:41:06.388" v="1227" actId="1076"/>
          <ac:spMkLst>
            <pc:docMk/>
            <pc:sldMk cId="1681511050" sldId="337"/>
            <ac:spMk id="3" creationId="{1D91BC59-AA28-BB8C-EBA5-6CFBD4AD6230}"/>
          </ac:spMkLst>
        </pc:spChg>
        <pc:spChg chg="add mod">
          <ac:chgData name="Alway Thinking" userId="18cfa10634dc4a27" providerId="LiveId" clId="{904A1240-6C6B-4C58-A736-3B11B01E6169}" dt="2022-09-21T06:41:11.675" v="1231" actId="1076"/>
          <ac:spMkLst>
            <pc:docMk/>
            <pc:sldMk cId="1681511050" sldId="337"/>
            <ac:spMk id="5" creationId="{72CC368E-AAA8-1661-06A7-3402E7E2FD2A}"/>
          </ac:spMkLst>
        </pc:spChg>
        <pc:spChg chg="add mod">
          <ac:chgData name="Alway Thinking" userId="18cfa10634dc4a27" providerId="LiveId" clId="{904A1240-6C6B-4C58-A736-3B11B01E6169}" dt="2022-09-21T06:41:44.112" v="1247" actId="113"/>
          <ac:spMkLst>
            <pc:docMk/>
            <pc:sldMk cId="1681511050" sldId="337"/>
            <ac:spMk id="8" creationId="{1B817FFC-52AA-384A-89BE-2E1B796ECDD6}"/>
          </ac:spMkLst>
        </pc:spChg>
        <pc:spChg chg="mod">
          <ac:chgData name="Alway Thinking" userId="18cfa10634dc4a27" providerId="LiveId" clId="{904A1240-6C6B-4C58-A736-3B11B01E6169}" dt="2022-09-21T06:40:58.124" v="1219" actId="1076"/>
          <ac:spMkLst>
            <pc:docMk/>
            <pc:sldMk cId="1681511050" sldId="337"/>
            <ac:spMk id="24" creationId="{A55373C9-4F49-AAF8-6E84-8960F44AD923}"/>
          </ac:spMkLst>
        </pc:spChg>
        <pc:spChg chg="del">
          <ac:chgData name="Alway Thinking" userId="18cfa10634dc4a27" providerId="LiveId" clId="{904A1240-6C6B-4C58-A736-3B11B01E6169}" dt="2022-09-21T06:40:24.033" v="1195" actId="478"/>
          <ac:spMkLst>
            <pc:docMk/>
            <pc:sldMk cId="1681511050" sldId="337"/>
            <ac:spMk id="26" creationId="{27F33BE2-29A1-FE61-E37F-E75A857F3DC6}"/>
          </ac:spMkLst>
        </pc:spChg>
        <pc:spChg chg="del">
          <ac:chgData name="Alway Thinking" userId="18cfa10634dc4a27" providerId="LiveId" clId="{904A1240-6C6B-4C58-A736-3B11B01E6169}" dt="2022-09-21T06:40:24.033" v="1195" actId="478"/>
          <ac:spMkLst>
            <pc:docMk/>
            <pc:sldMk cId="1681511050" sldId="337"/>
            <ac:spMk id="28" creationId="{344AD2D1-F1D3-944A-28A9-428531B7AB45}"/>
          </ac:spMkLst>
        </pc:spChg>
        <pc:spChg chg="mod">
          <ac:chgData name="Alway Thinking" userId="18cfa10634dc4a27" providerId="LiveId" clId="{904A1240-6C6B-4C58-A736-3B11B01E6169}" dt="2022-09-21T06:41:52.918" v="1251" actId="20577"/>
          <ac:spMkLst>
            <pc:docMk/>
            <pc:sldMk cId="1681511050" sldId="337"/>
            <ac:spMk id="44" creationId="{688487B2-4258-9F14-9E16-A36E116FD16E}"/>
          </ac:spMkLst>
        </pc:spChg>
        <pc:spChg chg="mod">
          <ac:chgData name="Alway Thinking" userId="18cfa10634dc4a27" providerId="LiveId" clId="{904A1240-6C6B-4C58-A736-3B11B01E6169}" dt="2022-09-21T06:40:26.086" v="1196" actId="14100"/>
          <ac:spMkLst>
            <pc:docMk/>
            <pc:sldMk cId="1681511050" sldId="337"/>
            <ac:spMk id="53" creationId="{35D2ED47-753C-D629-A1BE-1ECA58601B9A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77" creationId="{8B6C8D79-D2F6-BE8D-5F01-28AD2ACCA0E1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78" creationId="{59AD6338-D1C5-A231-2B69-D159AFEA37DF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0" creationId="{D0ABABDE-AD04-6213-21B0-6960486FE09F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1" creationId="{1538954F-1C91-AF5E-E4D5-5FDBB5FD5039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2" creationId="{1AFAE3C7-66BE-DF97-C41B-6FA53364B57A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3" creationId="{6EDA3D83-74A1-D8B5-5E47-CEB2EC96FF52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4" creationId="{DE280DBC-059B-42FA-4846-2EF767AAE55A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87" creationId="{6839BC57-204B-33E2-73DB-FEDBC85DE945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90" creationId="{79FB9CA6-B161-1A6F-FC71-7A2C71A77B54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91" creationId="{E592673F-FD0D-76FD-0BB0-7B2CD7C7058E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92" creationId="{B5CBF311-1680-3F78-E7DC-186BBFE4EAA3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93" creationId="{B328C938-0F9D-730D-3A8A-3EC4FD52D551}"/>
          </ac:spMkLst>
        </pc:spChg>
        <pc:spChg chg="del">
          <ac:chgData name="Alway Thinking" userId="18cfa10634dc4a27" providerId="LiveId" clId="{904A1240-6C6B-4C58-A736-3B11B01E6169}" dt="2022-09-21T06:40:07.558" v="1194" actId="478"/>
          <ac:spMkLst>
            <pc:docMk/>
            <pc:sldMk cId="1681511050" sldId="337"/>
            <ac:spMk id="94" creationId="{EF2C533B-54B3-518F-9AB9-AF289EAA1F84}"/>
          </ac:spMkLst>
        </pc:spChg>
        <pc:graphicFrameChg chg="add del mod">
          <ac:chgData name="Alway Thinking" userId="18cfa10634dc4a27" providerId="LiveId" clId="{904A1240-6C6B-4C58-A736-3B11B01E6169}" dt="2022-09-21T06:41:16.051" v="1234"/>
          <ac:graphicFrameMkLst>
            <pc:docMk/>
            <pc:sldMk cId="1681511050" sldId="337"/>
            <ac:graphicFrameMk id="6" creationId="{54F162F1-6F09-3797-F0F9-5CD3F5394D3C}"/>
          </ac:graphicFrameMkLst>
        </pc:graphicFrameChg>
        <pc:picChg chg="del">
          <ac:chgData name="Alway Thinking" userId="18cfa10634dc4a27" providerId="LiveId" clId="{904A1240-6C6B-4C58-A736-3B11B01E6169}" dt="2022-09-21T06:40:07.558" v="1194" actId="478"/>
          <ac:picMkLst>
            <pc:docMk/>
            <pc:sldMk cId="1681511050" sldId="337"/>
            <ac:picMk id="79" creationId="{AC37325B-6CC5-DA0E-112F-70E5794697F2}"/>
          </ac:picMkLst>
        </pc:picChg>
      </pc:sldChg>
      <pc:sldChg chg="del">
        <pc:chgData name="Alway Thinking" userId="18cfa10634dc4a27" providerId="LiveId" clId="{904A1240-6C6B-4C58-A736-3B11B01E6169}" dt="2022-09-06T08:27:57.450" v="2" actId="47"/>
        <pc:sldMkLst>
          <pc:docMk/>
          <pc:sldMk cId="3712917996" sldId="337"/>
        </pc:sldMkLst>
      </pc:sldChg>
      <pc:sldChg chg="addSp delSp modSp add mod delAnim modAnim">
        <pc:chgData name="Alway Thinking" userId="18cfa10634dc4a27" providerId="LiveId" clId="{904A1240-6C6B-4C58-A736-3B11B01E6169}" dt="2022-09-21T06:44:45.428" v="1319" actId="1076"/>
        <pc:sldMkLst>
          <pc:docMk/>
          <pc:sldMk cId="3554261721" sldId="338"/>
        </pc:sldMkLst>
        <pc:spChg chg="mod">
          <ac:chgData name="Alway Thinking" userId="18cfa10634dc4a27" providerId="LiveId" clId="{904A1240-6C6B-4C58-A736-3B11B01E6169}" dt="2022-09-21T06:42:24.309" v="1262" actId="1076"/>
          <ac:spMkLst>
            <pc:docMk/>
            <pc:sldMk cId="3554261721" sldId="338"/>
            <ac:spMk id="2" creationId="{194F4D83-1AC3-5682-354A-1B9C1340FCE8}"/>
          </ac:spMkLst>
        </pc:spChg>
        <pc:spChg chg="mod">
          <ac:chgData name="Alway Thinking" userId="18cfa10634dc4a27" providerId="LiveId" clId="{904A1240-6C6B-4C58-A736-3B11B01E6169}" dt="2022-09-21T06:42:24.309" v="1262" actId="1076"/>
          <ac:spMkLst>
            <pc:docMk/>
            <pc:sldMk cId="3554261721" sldId="338"/>
            <ac:spMk id="3" creationId="{1D91BC59-AA28-BB8C-EBA5-6CFBD4AD6230}"/>
          </ac:spMkLst>
        </pc:spChg>
        <pc:spChg chg="mod">
          <ac:chgData name="Alway Thinking" userId="18cfa10634dc4a27" providerId="LiveId" clId="{904A1240-6C6B-4C58-A736-3B11B01E6169}" dt="2022-09-21T06:42:24.309" v="1262" actId="1076"/>
          <ac:spMkLst>
            <pc:docMk/>
            <pc:sldMk cId="3554261721" sldId="338"/>
            <ac:spMk id="5" creationId="{72CC368E-AAA8-1661-06A7-3402E7E2FD2A}"/>
          </ac:spMkLst>
        </pc:spChg>
        <pc:spChg chg="add mod">
          <ac:chgData name="Alway Thinking" userId="18cfa10634dc4a27" providerId="LiveId" clId="{904A1240-6C6B-4C58-A736-3B11B01E6169}" dt="2022-09-21T06:42:38.617" v="1274" actId="20577"/>
          <ac:spMkLst>
            <pc:docMk/>
            <pc:sldMk cId="3554261721" sldId="338"/>
            <ac:spMk id="6" creationId="{BEF9D45D-5A8A-0318-0A09-6221032A51BE}"/>
          </ac:spMkLst>
        </pc:spChg>
        <pc:spChg chg="add mod">
          <ac:chgData name="Alway Thinking" userId="18cfa10634dc4a27" providerId="LiveId" clId="{904A1240-6C6B-4C58-A736-3B11B01E6169}" dt="2022-09-21T06:44:02.758" v="1311" actId="20577"/>
          <ac:spMkLst>
            <pc:docMk/>
            <pc:sldMk cId="3554261721" sldId="338"/>
            <ac:spMk id="7" creationId="{28E5F4FF-54C7-A16E-CFAB-0CE72A2309D7}"/>
          </ac:spMkLst>
        </pc:spChg>
        <pc:spChg chg="del mod">
          <ac:chgData name="Alway Thinking" userId="18cfa10634dc4a27" providerId="LiveId" clId="{904A1240-6C6B-4C58-A736-3B11B01E6169}" dt="2022-09-21T06:42:15.797" v="1259" actId="478"/>
          <ac:spMkLst>
            <pc:docMk/>
            <pc:sldMk cId="3554261721" sldId="338"/>
            <ac:spMk id="8" creationId="{1B817FFC-52AA-384A-89BE-2E1B796ECDD6}"/>
          </ac:spMkLst>
        </pc:spChg>
        <pc:spChg chg="del mod">
          <ac:chgData name="Alway Thinking" userId="18cfa10634dc4a27" providerId="LiveId" clId="{904A1240-6C6B-4C58-A736-3B11B01E6169}" dt="2022-09-21T06:42:11.972" v="1257" actId="478"/>
          <ac:spMkLst>
            <pc:docMk/>
            <pc:sldMk cId="3554261721" sldId="338"/>
            <ac:spMk id="10" creationId="{99A4753F-192E-119A-A11C-EF236DBE4649}"/>
          </ac:spMkLst>
        </pc:spChg>
        <pc:spChg chg="add del mod">
          <ac:chgData name="Alway Thinking" userId="18cfa10634dc4a27" providerId="LiveId" clId="{904A1240-6C6B-4C58-A736-3B11B01E6169}" dt="2022-09-21T06:43:14.932" v="1288" actId="478"/>
          <ac:spMkLst>
            <pc:docMk/>
            <pc:sldMk cId="3554261721" sldId="338"/>
            <ac:spMk id="12" creationId="{6E016FCC-9BE3-7F63-8FF0-600E64211595}"/>
          </ac:spMkLst>
        </pc:spChg>
        <pc:spChg chg="add del mod">
          <ac:chgData name="Alway Thinking" userId="18cfa10634dc4a27" providerId="LiveId" clId="{904A1240-6C6B-4C58-A736-3B11B01E6169}" dt="2022-09-21T06:43:55.799" v="1307" actId="478"/>
          <ac:spMkLst>
            <pc:docMk/>
            <pc:sldMk cId="3554261721" sldId="338"/>
            <ac:spMk id="13" creationId="{C25C81DD-779A-C077-26F1-E2DDDBD4D0A5}"/>
          </ac:spMkLst>
        </pc:spChg>
        <pc:spChg chg="add mod">
          <ac:chgData name="Alway Thinking" userId="18cfa10634dc4a27" providerId="LiveId" clId="{904A1240-6C6B-4C58-A736-3B11B01E6169}" dt="2022-09-21T06:44:09.156" v="1314" actId="1076"/>
          <ac:spMkLst>
            <pc:docMk/>
            <pc:sldMk cId="3554261721" sldId="338"/>
            <ac:spMk id="14" creationId="{B6472BF5-62D9-7ED1-BCE8-31B446F1B359}"/>
          </ac:spMkLst>
        </pc:spChg>
        <pc:spChg chg="mod">
          <ac:chgData name="Alway Thinking" userId="18cfa10634dc4a27" providerId="LiveId" clId="{904A1240-6C6B-4C58-A736-3B11B01E6169}" dt="2022-09-21T06:42:08.926" v="1256" actId="1076"/>
          <ac:spMkLst>
            <pc:docMk/>
            <pc:sldMk cId="3554261721" sldId="338"/>
            <ac:spMk id="22" creationId="{59E11742-236B-5E10-2119-E82CB27332B4}"/>
          </ac:spMkLst>
        </pc:spChg>
        <pc:spChg chg="mod">
          <ac:chgData name="Alway Thinking" userId="18cfa10634dc4a27" providerId="LiveId" clId="{904A1240-6C6B-4C58-A736-3B11B01E6169}" dt="2022-09-21T06:42:24.309" v="1262" actId="1076"/>
          <ac:spMkLst>
            <pc:docMk/>
            <pc:sldMk cId="3554261721" sldId="338"/>
            <ac:spMk id="24" creationId="{A55373C9-4F49-AAF8-6E84-8960F44AD923}"/>
          </ac:spMkLst>
        </pc:spChg>
        <pc:spChg chg="mod">
          <ac:chgData name="Alway Thinking" userId="18cfa10634dc4a27" providerId="LiveId" clId="{904A1240-6C6B-4C58-A736-3B11B01E6169}" dt="2022-09-21T06:42:24.309" v="1262" actId="1076"/>
          <ac:spMkLst>
            <pc:docMk/>
            <pc:sldMk cId="3554261721" sldId="338"/>
            <ac:spMk id="53" creationId="{35D2ED47-753C-D629-A1BE-1ECA58601B9A}"/>
          </ac:spMkLst>
        </pc:spChg>
        <pc:grpChg chg="add del mod">
          <ac:chgData name="Alway Thinking" userId="18cfa10634dc4a27" providerId="LiveId" clId="{904A1240-6C6B-4C58-A736-3B11B01E6169}" dt="2022-09-21T06:42:08.926" v="1256" actId="1076"/>
          <ac:grpSpMkLst>
            <pc:docMk/>
            <pc:sldMk cId="3554261721" sldId="338"/>
            <ac:grpSpMk id="40" creationId="{D85D44A1-E58A-E699-1D9B-1253DC92E158}"/>
          </ac:grpSpMkLst>
        </pc:grpChg>
        <pc:grpChg chg="add del">
          <ac:chgData name="Alway Thinking" userId="18cfa10634dc4a27" providerId="LiveId" clId="{904A1240-6C6B-4C58-A736-3B11B01E6169}" dt="2022-09-21T06:42:03.700" v="1255" actId="478"/>
          <ac:grpSpMkLst>
            <pc:docMk/>
            <pc:sldMk cId="3554261721" sldId="338"/>
            <ac:grpSpMk id="59" creationId="{767F1E69-374A-7F27-7050-F3DE8322938E}"/>
          </ac:grpSpMkLst>
        </pc:grpChg>
        <pc:graphicFrameChg chg="add del mod">
          <ac:chgData name="Alway Thinking" userId="18cfa10634dc4a27" providerId="LiveId" clId="{904A1240-6C6B-4C58-A736-3B11B01E6169}" dt="2022-09-21T06:43:02.493" v="1280"/>
          <ac:graphicFrameMkLst>
            <pc:docMk/>
            <pc:sldMk cId="3554261721" sldId="338"/>
            <ac:graphicFrameMk id="9" creationId="{BD55DA4E-B27F-223A-2B6D-56346C8EAFE2}"/>
          </ac:graphicFrameMkLst>
        </pc:graphicFrameChg>
        <pc:picChg chg="mod">
          <ac:chgData name="Alway Thinking" userId="18cfa10634dc4a27" providerId="LiveId" clId="{904A1240-6C6B-4C58-A736-3B11B01E6169}" dt="2022-09-21T06:42:08.926" v="1256" actId="1076"/>
          <ac:picMkLst>
            <pc:docMk/>
            <pc:sldMk cId="3554261721" sldId="338"/>
            <ac:picMk id="4" creationId="{ACDAABF5-ED6D-2A3A-E38D-B993E3C4239D}"/>
          </ac:picMkLst>
        </pc:picChg>
        <pc:picChg chg="add mod">
          <ac:chgData name="Alway Thinking" userId="18cfa10634dc4a27" providerId="LiveId" clId="{904A1240-6C6B-4C58-A736-3B11B01E6169}" dt="2022-09-21T06:44:45.428" v="1319" actId="1076"/>
          <ac:picMkLst>
            <pc:docMk/>
            <pc:sldMk cId="3554261721" sldId="338"/>
            <ac:picMk id="15" creationId="{FB340F86-3B2A-DE7C-6EA0-788FEF4D4E73}"/>
          </ac:picMkLst>
        </pc:picChg>
      </pc:sldChg>
      <pc:sldChg chg="addSp delSp modSp add mod addAnim delAnim modAnim">
        <pc:chgData name="Alway Thinking" userId="18cfa10634dc4a27" providerId="LiveId" clId="{904A1240-6C6B-4C58-A736-3B11B01E6169}" dt="2022-09-21T06:45:33.780" v="1455" actId="1076"/>
        <pc:sldMkLst>
          <pc:docMk/>
          <pc:sldMk cId="1836895278" sldId="339"/>
        </pc:sldMkLst>
        <pc:spChg chg="add del mod">
          <ac:chgData name="Alway Thinking" userId="18cfa10634dc4a27" providerId="LiveId" clId="{904A1240-6C6B-4C58-A736-3B11B01E6169}" dt="2022-09-21T06:44:59.622" v="1326" actId="20577"/>
          <ac:spMkLst>
            <pc:docMk/>
            <pc:sldMk cId="1836895278" sldId="339"/>
            <ac:spMk id="6" creationId="{BEF9D45D-5A8A-0318-0A09-6221032A51BE}"/>
          </ac:spMkLst>
        </pc:spChg>
        <pc:spChg chg="mod">
          <ac:chgData name="Alway Thinking" userId="18cfa10634dc4a27" providerId="LiveId" clId="{904A1240-6C6B-4C58-A736-3B11B01E6169}" dt="2022-09-21T06:45:26.481" v="1451" actId="113"/>
          <ac:spMkLst>
            <pc:docMk/>
            <pc:sldMk cId="1836895278" sldId="339"/>
            <ac:spMk id="7" creationId="{28E5F4FF-54C7-A16E-CFAB-0CE72A2309D7}"/>
          </ac:spMkLst>
        </pc:spChg>
        <pc:spChg chg="del">
          <ac:chgData name="Alway Thinking" userId="18cfa10634dc4a27" providerId="LiveId" clId="{904A1240-6C6B-4C58-A736-3B11B01E6169}" dt="2022-09-21T06:45:16.401" v="1445" actId="478"/>
          <ac:spMkLst>
            <pc:docMk/>
            <pc:sldMk cId="1836895278" sldId="339"/>
            <ac:spMk id="14" creationId="{B6472BF5-62D9-7ED1-BCE8-31B446F1B359}"/>
          </ac:spMkLst>
        </pc:spChg>
        <pc:picChg chg="add mod">
          <ac:chgData name="Alway Thinking" userId="18cfa10634dc4a27" providerId="LiveId" clId="{904A1240-6C6B-4C58-A736-3B11B01E6169}" dt="2022-09-21T06:45:33.780" v="1455" actId="1076"/>
          <ac:picMkLst>
            <pc:docMk/>
            <pc:sldMk cId="1836895278" sldId="339"/>
            <ac:picMk id="8" creationId="{9C3FA011-DD2A-D05C-FE96-28DC06F11E2A}"/>
          </ac:picMkLst>
        </pc:picChg>
        <pc:picChg chg="del mod">
          <ac:chgData name="Alway Thinking" userId="18cfa10634dc4a27" providerId="LiveId" clId="{904A1240-6C6B-4C58-A736-3B11B01E6169}" dt="2022-09-21T06:45:17.897" v="1447" actId="478"/>
          <ac:picMkLst>
            <pc:docMk/>
            <pc:sldMk cId="1836895278" sldId="339"/>
            <ac:picMk id="15" creationId="{FB340F86-3B2A-DE7C-6EA0-788FEF4D4E73}"/>
          </ac:picMkLst>
        </pc:picChg>
      </pc:sldChg>
      <pc:sldChg chg="addSp delSp modSp add mod delAnim">
        <pc:chgData name="Alway Thinking" userId="18cfa10634dc4a27" providerId="LiveId" clId="{904A1240-6C6B-4C58-A736-3B11B01E6169}" dt="2022-09-21T06:46:28.324" v="1476" actId="14100"/>
        <pc:sldMkLst>
          <pc:docMk/>
          <pc:sldMk cId="2586915831" sldId="340"/>
        </pc:sldMkLst>
        <pc:spChg chg="mod">
          <ac:chgData name="Alway Thinking" userId="18cfa10634dc4a27" providerId="LiveId" clId="{904A1240-6C6B-4C58-A736-3B11B01E6169}" dt="2022-09-21T06:46:13.012" v="1470" actId="1076"/>
          <ac:spMkLst>
            <pc:docMk/>
            <pc:sldMk cId="2586915831" sldId="340"/>
            <ac:spMk id="2" creationId="{194F4D83-1AC3-5682-354A-1B9C1340FCE8}"/>
          </ac:spMkLst>
        </pc:spChg>
        <pc:spChg chg="mod">
          <ac:chgData name="Alway Thinking" userId="18cfa10634dc4a27" providerId="LiveId" clId="{904A1240-6C6B-4C58-A736-3B11B01E6169}" dt="2022-09-21T06:46:13.012" v="1470" actId="1076"/>
          <ac:spMkLst>
            <pc:docMk/>
            <pc:sldMk cId="2586915831" sldId="340"/>
            <ac:spMk id="3" creationId="{1D91BC59-AA28-BB8C-EBA5-6CFBD4AD6230}"/>
          </ac:spMkLst>
        </pc:spChg>
        <pc:spChg chg="mod">
          <ac:chgData name="Alway Thinking" userId="18cfa10634dc4a27" providerId="LiveId" clId="{904A1240-6C6B-4C58-A736-3B11B01E6169}" dt="2022-09-21T06:46:13.012" v="1470" actId="1076"/>
          <ac:spMkLst>
            <pc:docMk/>
            <pc:sldMk cId="2586915831" sldId="340"/>
            <ac:spMk id="5" creationId="{72CC368E-AAA8-1661-06A7-3402E7E2FD2A}"/>
          </ac:spMkLst>
        </pc:spChg>
        <pc:spChg chg="mod">
          <ac:chgData name="Alway Thinking" userId="18cfa10634dc4a27" providerId="LiveId" clId="{904A1240-6C6B-4C58-A736-3B11B01E6169}" dt="2022-09-21T06:46:19.852" v="1473" actId="1076"/>
          <ac:spMkLst>
            <pc:docMk/>
            <pc:sldMk cId="2586915831" sldId="340"/>
            <ac:spMk id="6" creationId="{BEF9D45D-5A8A-0318-0A09-6221032A51BE}"/>
          </ac:spMkLst>
        </pc:spChg>
        <pc:spChg chg="del">
          <ac:chgData name="Alway Thinking" userId="18cfa10634dc4a27" providerId="LiveId" clId="{904A1240-6C6B-4C58-A736-3B11B01E6169}" dt="2022-09-21T06:45:58.330" v="1459" actId="478"/>
          <ac:spMkLst>
            <pc:docMk/>
            <pc:sldMk cId="2586915831" sldId="340"/>
            <ac:spMk id="7" creationId="{28E5F4FF-54C7-A16E-CFAB-0CE72A2309D7}"/>
          </ac:spMkLst>
        </pc:spChg>
        <pc:spChg chg="add mod">
          <ac:chgData name="Alway Thinking" userId="18cfa10634dc4a27" providerId="LiveId" clId="{904A1240-6C6B-4C58-A736-3B11B01E6169}" dt="2022-09-21T06:46:19.852" v="1473" actId="1076"/>
          <ac:spMkLst>
            <pc:docMk/>
            <pc:sldMk cId="2586915831" sldId="340"/>
            <ac:spMk id="11" creationId="{2C79FCF1-3824-3265-29B0-99748403241C}"/>
          </ac:spMkLst>
        </pc:spChg>
        <pc:spChg chg="mod">
          <ac:chgData name="Alway Thinking" userId="18cfa10634dc4a27" providerId="LiveId" clId="{904A1240-6C6B-4C58-A736-3B11B01E6169}" dt="2022-09-21T06:46:13.012" v="1470" actId="1076"/>
          <ac:spMkLst>
            <pc:docMk/>
            <pc:sldMk cId="2586915831" sldId="340"/>
            <ac:spMk id="24" creationId="{A55373C9-4F49-AAF8-6E84-8960F44AD923}"/>
          </ac:spMkLst>
        </pc:spChg>
        <pc:spChg chg="mod">
          <ac:chgData name="Alway Thinking" userId="18cfa10634dc4a27" providerId="LiveId" clId="{904A1240-6C6B-4C58-A736-3B11B01E6169}" dt="2022-09-21T06:46:13.012" v="1470" actId="1076"/>
          <ac:spMkLst>
            <pc:docMk/>
            <pc:sldMk cId="2586915831" sldId="340"/>
            <ac:spMk id="53" creationId="{35D2ED47-753C-D629-A1BE-1ECA58601B9A}"/>
          </ac:spMkLst>
        </pc:spChg>
        <pc:graphicFrameChg chg="add del mod">
          <ac:chgData name="Alway Thinking" userId="18cfa10634dc4a27" providerId="LiveId" clId="{904A1240-6C6B-4C58-A736-3B11B01E6169}" dt="2022-09-21T06:45:58.978" v="1462"/>
          <ac:graphicFrameMkLst>
            <pc:docMk/>
            <pc:sldMk cId="2586915831" sldId="340"/>
            <ac:graphicFrameMk id="9" creationId="{F25EF636-9231-4613-DF18-DF301E6D8D27}"/>
          </ac:graphicFrameMkLst>
        </pc:graphicFrameChg>
        <pc:picChg chg="del">
          <ac:chgData name="Alway Thinking" userId="18cfa10634dc4a27" providerId="LiveId" clId="{904A1240-6C6B-4C58-A736-3B11B01E6169}" dt="2022-09-21T06:46:07.875" v="1469" actId="478"/>
          <ac:picMkLst>
            <pc:docMk/>
            <pc:sldMk cId="2586915831" sldId="340"/>
            <ac:picMk id="4" creationId="{ACDAABF5-ED6D-2A3A-E38D-B993E3C4239D}"/>
          </ac:picMkLst>
        </pc:picChg>
        <pc:picChg chg="del">
          <ac:chgData name="Alway Thinking" userId="18cfa10634dc4a27" providerId="LiveId" clId="{904A1240-6C6B-4C58-A736-3B11B01E6169}" dt="2022-09-21T06:46:07.323" v="1468" actId="478"/>
          <ac:picMkLst>
            <pc:docMk/>
            <pc:sldMk cId="2586915831" sldId="340"/>
            <ac:picMk id="8" creationId="{9C3FA011-DD2A-D05C-FE96-28DC06F11E2A}"/>
          </ac:picMkLst>
        </pc:picChg>
        <pc:picChg chg="add mod">
          <ac:chgData name="Alway Thinking" userId="18cfa10634dc4a27" providerId="LiveId" clId="{904A1240-6C6B-4C58-A736-3B11B01E6169}" dt="2022-09-21T06:46:28.324" v="1476" actId="14100"/>
          <ac:picMkLst>
            <pc:docMk/>
            <pc:sldMk cId="2586915831" sldId="340"/>
            <ac:picMk id="12" creationId="{BF0AEB48-ABB3-3031-7F9E-AF5319F3C8ED}"/>
          </ac:picMkLst>
        </pc:picChg>
      </pc:sldChg>
    </pc:docChg>
  </pc:docChgLst>
  <pc:docChgLst>
    <pc:chgData name="Alway Thinking" userId="18cfa10634dc4a27" providerId="LiveId" clId="{1C3D5C05-7B82-4604-B4D9-3C947420A270}"/>
    <pc:docChg chg="undo custSel addSld modSld">
      <pc:chgData name="Alway Thinking" userId="18cfa10634dc4a27" providerId="LiveId" clId="{1C3D5C05-7B82-4604-B4D9-3C947420A270}" dt="2021-07-31T01:47:58.909" v="1470" actId="6549"/>
      <pc:docMkLst>
        <pc:docMk/>
      </pc:docMkLst>
      <pc:sldChg chg="modTransition">
        <pc:chgData name="Alway Thinking" userId="18cfa10634dc4a27" providerId="LiveId" clId="{1C3D5C05-7B82-4604-B4D9-3C947420A270}" dt="2021-07-30T13:21:16.513" v="250"/>
        <pc:sldMkLst>
          <pc:docMk/>
          <pc:sldMk cId="3161546757" sldId="256"/>
        </pc:sldMkLst>
      </pc:sldChg>
      <pc:sldChg chg="modTransition">
        <pc:chgData name="Alway Thinking" userId="18cfa10634dc4a27" providerId="LiveId" clId="{1C3D5C05-7B82-4604-B4D9-3C947420A270}" dt="2021-07-30T13:21:16.498" v="97"/>
        <pc:sldMkLst>
          <pc:docMk/>
          <pc:sldMk cId="3606924560" sldId="257"/>
        </pc:sldMkLst>
      </pc:sldChg>
      <pc:sldChg chg="modTransition">
        <pc:chgData name="Alway Thinking" userId="18cfa10634dc4a27" providerId="LiveId" clId="{1C3D5C05-7B82-4604-B4D9-3C947420A270}" dt="2021-07-30T13:21:16.499" v="100"/>
        <pc:sldMkLst>
          <pc:docMk/>
          <pc:sldMk cId="1066125279" sldId="258"/>
        </pc:sldMkLst>
      </pc:sldChg>
      <pc:sldChg chg="modTransition">
        <pc:chgData name="Alway Thinking" userId="18cfa10634dc4a27" providerId="LiveId" clId="{1C3D5C05-7B82-4604-B4D9-3C947420A270}" dt="2021-07-30T13:21:16.501" v="124"/>
        <pc:sldMkLst>
          <pc:docMk/>
          <pc:sldMk cId="2069136050" sldId="259"/>
        </pc:sldMkLst>
      </pc:sldChg>
      <pc:sldChg chg="modTransition">
        <pc:chgData name="Alway Thinking" userId="18cfa10634dc4a27" providerId="LiveId" clId="{1C3D5C05-7B82-4604-B4D9-3C947420A270}" dt="2021-07-30T13:21:16.502" v="139"/>
        <pc:sldMkLst>
          <pc:docMk/>
          <pc:sldMk cId="1995142104" sldId="260"/>
        </pc:sldMkLst>
      </pc:sldChg>
      <pc:sldChg chg="delSp mod modTransition delAnim">
        <pc:chgData name="Alway Thinking" userId="18cfa10634dc4a27" providerId="LiveId" clId="{1C3D5C05-7B82-4604-B4D9-3C947420A270}" dt="2021-07-30T13:21:16.504" v="168"/>
        <pc:sldMkLst>
          <pc:docMk/>
          <pc:sldMk cId="1491206440" sldId="261"/>
        </pc:sldMkLst>
        <pc:picChg chg="del">
          <ac:chgData name="Alway Thinking" userId="18cfa10634dc4a27" providerId="LiveId" clId="{1C3D5C05-7B82-4604-B4D9-3C947420A270}" dt="2021-07-04T02:46:15.034" v="0" actId="478"/>
          <ac:picMkLst>
            <pc:docMk/>
            <pc:sldMk cId="1491206440" sldId="261"/>
            <ac:picMk id="50" creationId="{E2E06D4E-98E4-4271-9B70-1E5D4A258A09}"/>
          </ac:picMkLst>
        </pc:picChg>
      </pc:sldChg>
      <pc:sldChg chg="modTransition">
        <pc:chgData name="Alway Thinking" userId="18cfa10634dc4a27" providerId="LiveId" clId="{1C3D5C05-7B82-4604-B4D9-3C947420A270}" dt="2021-07-30T13:21:16.501" v="131"/>
        <pc:sldMkLst>
          <pc:docMk/>
          <pc:sldMk cId="2576949054" sldId="262"/>
        </pc:sldMkLst>
      </pc:sldChg>
      <pc:sldChg chg="delSp modSp mod modTransition delAnim">
        <pc:chgData name="Alway Thinking" userId="18cfa10634dc4a27" providerId="LiveId" clId="{1C3D5C05-7B82-4604-B4D9-3C947420A270}" dt="2021-07-30T13:22:03.507" v="262" actId="207"/>
        <pc:sldMkLst>
          <pc:docMk/>
          <pc:sldMk cId="117022769" sldId="264"/>
        </pc:sldMkLst>
        <pc:spChg chg="mod">
          <ac:chgData name="Alway Thinking" userId="18cfa10634dc4a27" providerId="LiveId" clId="{1C3D5C05-7B82-4604-B4D9-3C947420A270}" dt="2021-07-30T13:15:11.452" v="9" actId="1076"/>
          <ac:spMkLst>
            <pc:docMk/>
            <pc:sldMk cId="117022769" sldId="264"/>
            <ac:spMk id="8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15:11.452" v="9" actId="1076"/>
          <ac:spMkLst>
            <pc:docMk/>
            <pc:sldMk cId="117022769" sldId="264"/>
            <ac:spMk id="9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15:11.452" v="9" actId="1076"/>
          <ac:spMkLst>
            <pc:docMk/>
            <pc:sldMk cId="117022769" sldId="264"/>
            <ac:spMk id="10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15:11.452" v="9" actId="1076"/>
          <ac:spMkLst>
            <pc:docMk/>
            <pc:sldMk cId="117022769" sldId="264"/>
            <ac:spMk id="11" creationId="{00000000-0000-0000-0000-000000000000}"/>
          </ac:spMkLst>
        </pc:spChg>
        <pc:spChg chg="del">
          <ac:chgData name="Alway Thinking" userId="18cfa10634dc4a27" providerId="LiveId" clId="{1C3D5C05-7B82-4604-B4D9-3C947420A270}" dt="2021-07-30T13:15:04.693" v="8" actId="478"/>
          <ac:spMkLst>
            <pc:docMk/>
            <pc:sldMk cId="117022769" sldId="264"/>
            <ac:spMk id="12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15:15.027" v="10" actId="1076"/>
          <ac:spMkLst>
            <pc:docMk/>
            <pc:sldMk cId="117022769" sldId="264"/>
            <ac:spMk id="13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15:15.027" v="10" actId="1076"/>
          <ac:spMkLst>
            <pc:docMk/>
            <pc:sldMk cId="117022769" sldId="264"/>
            <ac:spMk id="14" creationId="{00000000-0000-0000-0000-000000000000}"/>
          </ac:spMkLst>
        </pc:spChg>
        <pc:spChg chg="mod">
          <ac:chgData name="Alway Thinking" userId="18cfa10634dc4a27" providerId="LiveId" clId="{1C3D5C05-7B82-4604-B4D9-3C947420A270}" dt="2021-07-30T13:21:46.378" v="257" actId="1076"/>
          <ac:spMkLst>
            <pc:docMk/>
            <pc:sldMk cId="117022769" sldId="264"/>
            <ac:spMk id="41" creationId="{82EFE845-3E32-4D8A-9456-8DD030AB2FE2}"/>
          </ac:spMkLst>
        </pc:spChg>
        <pc:spChg chg="mod">
          <ac:chgData name="Alway Thinking" userId="18cfa10634dc4a27" providerId="LiveId" clId="{1C3D5C05-7B82-4604-B4D9-3C947420A270}" dt="2021-07-30T13:21:46.378" v="257" actId="1076"/>
          <ac:spMkLst>
            <pc:docMk/>
            <pc:sldMk cId="117022769" sldId="264"/>
            <ac:spMk id="42" creationId="{E2F25AB4-FCA2-4C1B-AC3C-1BD6F6C29358}"/>
          </ac:spMkLst>
        </pc:spChg>
        <pc:spChg chg="mod">
          <ac:chgData name="Alway Thinking" userId="18cfa10634dc4a27" providerId="LiveId" clId="{1C3D5C05-7B82-4604-B4D9-3C947420A270}" dt="2021-07-30T13:21:50.271" v="259" actId="1035"/>
          <ac:spMkLst>
            <pc:docMk/>
            <pc:sldMk cId="117022769" sldId="264"/>
            <ac:spMk id="46" creationId="{AA6A4D94-9830-4E8E-B11B-668792E4E70E}"/>
          </ac:spMkLst>
        </pc:spChg>
        <pc:spChg chg="mod">
          <ac:chgData name="Alway Thinking" userId="18cfa10634dc4a27" providerId="LiveId" clId="{1C3D5C05-7B82-4604-B4D9-3C947420A270}" dt="2021-07-30T13:14:47.477" v="5" actId="207"/>
          <ac:spMkLst>
            <pc:docMk/>
            <pc:sldMk cId="117022769" sldId="264"/>
            <ac:spMk id="49" creationId="{C77CAFBB-3966-4844-8D41-A483C5E927A6}"/>
          </ac:spMkLst>
        </pc:spChg>
        <pc:spChg chg="mod">
          <ac:chgData name="Alway Thinking" userId="18cfa10634dc4a27" providerId="LiveId" clId="{1C3D5C05-7B82-4604-B4D9-3C947420A270}" dt="2021-07-30T13:21:53.624" v="261" actId="1038"/>
          <ac:spMkLst>
            <pc:docMk/>
            <pc:sldMk cId="117022769" sldId="264"/>
            <ac:spMk id="50" creationId="{C84B6592-49B8-4041-B393-3CF850106E92}"/>
          </ac:spMkLst>
        </pc:spChg>
        <pc:spChg chg="mod">
          <ac:chgData name="Alway Thinking" userId="18cfa10634dc4a27" providerId="LiveId" clId="{1C3D5C05-7B82-4604-B4D9-3C947420A270}" dt="2021-07-30T13:22:03.507" v="262" actId="207"/>
          <ac:spMkLst>
            <pc:docMk/>
            <pc:sldMk cId="117022769" sldId="264"/>
            <ac:spMk id="52" creationId="{26977E29-6B83-4EAC-AF8F-C94619C74360}"/>
          </ac:spMkLst>
        </pc:spChg>
        <pc:spChg chg="mod">
          <ac:chgData name="Alway Thinking" userId="18cfa10634dc4a27" providerId="LiveId" clId="{1C3D5C05-7B82-4604-B4D9-3C947420A270}" dt="2021-07-30T13:14:51.270" v="6" actId="113"/>
          <ac:spMkLst>
            <pc:docMk/>
            <pc:sldMk cId="117022769" sldId="264"/>
            <ac:spMk id="54" creationId="{3022C699-CE2E-4540-B645-976CCAB5301E}"/>
          </ac:spMkLst>
        </pc:spChg>
        <pc:spChg chg="mod">
          <ac:chgData name="Alway Thinking" userId="18cfa10634dc4a27" providerId="LiveId" clId="{1C3D5C05-7B82-4604-B4D9-3C947420A270}" dt="2021-07-30T13:14:53.723" v="7" actId="113"/>
          <ac:spMkLst>
            <pc:docMk/>
            <pc:sldMk cId="117022769" sldId="264"/>
            <ac:spMk id="55" creationId="{56A2B187-EB29-4918-8FCD-37FBD17BC572}"/>
          </ac:spMkLst>
        </pc:spChg>
      </pc:sldChg>
      <pc:sldChg chg="modSp modTransition">
        <pc:chgData name="Alway Thinking" userId="18cfa10634dc4a27" providerId="LiveId" clId="{1C3D5C05-7B82-4604-B4D9-3C947420A270}" dt="2021-07-30T13:22:41.859" v="265" actId="1036"/>
        <pc:sldMkLst>
          <pc:docMk/>
          <pc:sldMk cId="1388141959" sldId="265"/>
        </pc:sldMkLst>
        <pc:picChg chg="mod">
          <ac:chgData name="Alway Thinking" userId="18cfa10634dc4a27" providerId="LiveId" clId="{1C3D5C05-7B82-4604-B4D9-3C947420A270}" dt="2021-07-30T13:22:39.093" v="263" actId="1076"/>
          <ac:picMkLst>
            <pc:docMk/>
            <pc:sldMk cId="1388141959" sldId="265"/>
            <ac:picMk id="68" creationId="{AA758868-FBDF-4574-A950-665688FAAA05}"/>
          </ac:picMkLst>
        </pc:picChg>
        <pc:picChg chg="mod">
          <ac:chgData name="Alway Thinking" userId="18cfa10634dc4a27" providerId="LiveId" clId="{1C3D5C05-7B82-4604-B4D9-3C947420A270}" dt="2021-07-30T13:22:41.859" v="265" actId="1036"/>
          <ac:picMkLst>
            <pc:docMk/>
            <pc:sldMk cId="1388141959" sldId="265"/>
            <ac:picMk id="69" creationId="{3A26CD6A-3A01-4E6D-94D3-859D366C2BB6}"/>
          </ac:picMkLst>
        </pc:picChg>
      </pc:sldChg>
      <pc:sldChg chg="modTransition">
        <pc:chgData name="Alway Thinking" userId="18cfa10634dc4a27" providerId="LiveId" clId="{1C3D5C05-7B82-4604-B4D9-3C947420A270}" dt="2021-07-30T13:21:16.511" v="225"/>
        <pc:sldMkLst>
          <pc:docMk/>
          <pc:sldMk cId="3357268799" sldId="267"/>
        </pc:sldMkLst>
      </pc:sldChg>
      <pc:sldChg chg="modTransition">
        <pc:chgData name="Alway Thinking" userId="18cfa10634dc4a27" providerId="LiveId" clId="{1C3D5C05-7B82-4604-B4D9-3C947420A270}" dt="2021-07-30T13:21:16.503" v="154"/>
        <pc:sldMkLst>
          <pc:docMk/>
          <pc:sldMk cId="1536997471" sldId="268"/>
        </pc:sldMkLst>
      </pc:sldChg>
      <pc:sldChg chg="modTransition">
        <pc:chgData name="Alway Thinking" userId="18cfa10634dc4a27" providerId="LiveId" clId="{1C3D5C05-7B82-4604-B4D9-3C947420A270}" dt="2021-07-30T13:21:16.507" v="184"/>
        <pc:sldMkLst>
          <pc:docMk/>
          <pc:sldMk cId="2061960570" sldId="270"/>
        </pc:sldMkLst>
      </pc:sldChg>
      <pc:sldChg chg="modTransition">
        <pc:chgData name="Alway Thinking" userId="18cfa10634dc4a27" providerId="LiveId" clId="{1C3D5C05-7B82-4604-B4D9-3C947420A270}" dt="2021-07-30T13:21:16.503" v="160"/>
        <pc:sldMkLst>
          <pc:docMk/>
          <pc:sldMk cId="759717122" sldId="271"/>
        </pc:sldMkLst>
      </pc:sldChg>
      <pc:sldChg chg="modTransition">
        <pc:chgData name="Alway Thinking" userId="18cfa10634dc4a27" providerId="LiveId" clId="{1C3D5C05-7B82-4604-B4D9-3C947420A270}" dt="2021-07-30T13:21:16.511" v="215"/>
        <pc:sldMkLst>
          <pc:docMk/>
          <pc:sldMk cId="3443180064" sldId="276"/>
        </pc:sldMkLst>
      </pc:sldChg>
      <pc:sldChg chg="modTransition">
        <pc:chgData name="Alway Thinking" userId="18cfa10634dc4a27" providerId="LiveId" clId="{1C3D5C05-7B82-4604-B4D9-3C947420A270}" dt="2021-07-30T13:21:16.503" v="152"/>
        <pc:sldMkLst>
          <pc:docMk/>
          <pc:sldMk cId="2874832706" sldId="278"/>
        </pc:sldMkLst>
      </pc:sldChg>
      <pc:sldChg chg="modTransition">
        <pc:chgData name="Alway Thinking" userId="18cfa10634dc4a27" providerId="LiveId" clId="{1C3D5C05-7B82-4604-B4D9-3C947420A270}" dt="2021-07-30T13:21:16.499" v="104"/>
        <pc:sldMkLst>
          <pc:docMk/>
          <pc:sldMk cId="109272852" sldId="279"/>
        </pc:sldMkLst>
      </pc:sldChg>
      <pc:sldChg chg="modTransition">
        <pc:chgData name="Alway Thinking" userId="18cfa10634dc4a27" providerId="LiveId" clId="{1C3D5C05-7B82-4604-B4D9-3C947420A270}" dt="2021-07-30T13:21:16.500" v="107"/>
        <pc:sldMkLst>
          <pc:docMk/>
          <pc:sldMk cId="3322623475" sldId="280"/>
        </pc:sldMkLst>
      </pc:sldChg>
      <pc:sldChg chg="modTransition">
        <pc:chgData name="Alway Thinking" userId="18cfa10634dc4a27" providerId="LiveId" clId="{1C3D5C05-7B82-4604-B4D9-3C947420A270}" dt="2021-07-30T13:21:16.500" v="112"/>
        <pc:sldMkLst>
          <pc:docMk/>
          <pc:sldMk cId="483673249" sldId="281"/>
        </pc:sldMkLst>
      </pc:sldChg>
      <pc:sldChg chg="modTransition">
        <pc:chgData name="Alway Thinking" userId="18cfa10634dc4a27" providerId="LiveId" clId="{1C3D5C05-7B82-4604-B4D9-3C947420A270}" dt="2021-07-30T13:21:16.501" v="129"/>
        <pc:sldMkLst>
          <pc:docMk/>
          <pc:sldMk cId="1809621582" sldId="282"/>
        </pc:sldMkLst>
      </pc:sldChg>
      <pc:sldChg chg="modTransition">
        <pc:chgData name="Alway Thinking" userId="18cfa10634dc4a27" providerId="LiveId" clId="{1C3D5C05-7B82-4604-B4D9-3C947420A270}" dt="2021-07-30T13:21:16.503" v="143"/>
        <pc:sldMkLst>
          <pc:docMk/>
          <pc:sldMk cId="3348156422" sldId="284"/>
        </pc:sldMkLst>
      </pc:sldChg>
      <pc:sldChg chg="modTransition">
        <pc:chgData name="Alway Thinking" userId="18cfa10634dc4a27" providerId="LiveId" clId="{1C3D5C05-7B82-4604-B4D9-3C947420A270}" dt="2021-07-30T13:21:16.504" v="162"/>
        <pc:sldMkLst>
          <pc:docMk/>
          <pc:sldMk cId="212065101" sldId="285"/>
        </pc:sldMkLst>
      </pc:sldChg>
      <pc:sldChg chg="modTransition">
        <pc:chgData name="Alway Thinking" userId="18cfa10634dc4a27" providerId="LiveId" clId="{1C3D5C05-7B82-4604-B4D9-3C947420A270}" dt="2021-07-30T13:21:16.506" v="175"/>
        <pc:sldMkLst>
          <pc:docMk/>
          <pc:sldMk cId="1884424707" sldId="286"/>
        </pc:sldMkLst>
      </pc:sldChg>
      <pc:sldChg chg="modTransition">
        <pc:chgData name="Alway Thinking" userId="18cfa10634dc4a27" providerId="LiveId" clId="{1C3D5C05-7B82-4604-B4D9-3C947420A270}" dt="2021-07-30T13:21:16.505" v="172"/>
        <pc:sldMkLst>
          <pc:docMk/>
          <pc:sldMk cId="4005332290" sldId="287"/>
        </pc:sldMkLst>
      </pc:sldChg>
      <pc:sldChg chg="modTransition">
        <pc:chgData name="Alway Thinking" userId="18cfa10634dc4a27" providerId="LiveId" clId="{1C3D5C05-7B82-4604-B4D9-3C947420A270}" dt="2021-07-30T13:21:16.512" v="237"/>
        <pc:sldMkLst>
          <pc:docMk/>
          <pc:sldMk cId="2890069349" sldId="292"/>
        </pc:sldMkLst>
      </pc:sldChg>
      <pc:sldChg chg="modTransition">
        <pc:chgData name="Alway Thinking" userId="18cfa10634dc4a27" providerId="LiveId" clId="{1C3D5C05-7B82-4604-B4D9-3C947420A270}" dt="2021-07-30T13:21:16.506" v="177"/>
        <pc:sldMkLst>
          <pc:docMk/>
          <pc:sldMk cId="1189430059" sldId="293"/>
        </pc:sldMkLst>
      </pc:sldChg>
      <pc:sldChg chg="modTransition">
        <pc:chgData name="Alway Thinking" userId="18cfa10634dc4a27" providerId="LiveId" clId="{1C3D5C05-7B82-4604-B4D9-3C947420A270}" dt="2021-07-30T13:21:16.500" v="115"/>
        <pc:sldMkLst>
          <pc:docMk/>
          <pc:sldMk cId="2166508632" sldId="294"/>
        </pc:sldMkLst>
      </pc:sldChg>
      <pc:sldChg chg="modTransition">
        <pc:chgData name="Alway Thinking" userId="18cfa10634dc4a27" providerId="LiveId" clId="{1C3D5C05-7B82-4604-B4D9-3C947420A270}" dt="2021-07-30T13:21:16.507" v="187"/>
        <pc:sldMkLst>
          <pc:docMk/>
          <pc:sldMk cId="1907422018" sldId="295"/>
        </pc:sldMkLst>
      </pc:sldChg>
      <pc:sldChg chg="delSp mod modTransition delAnim">
        <pc:chgData name="Alway Thinking" userId="18cfa10634dc4a27" providerId="LiveId" clId="{1C3D5C05-7B82-4604-B4D9-3C947420A270}" dt="2021-07-30T13:21:16.507" v="190"/>
        <pc:sldMkLst>
          <pc:docMk/>
          <pc:sldMk cId="2882556151" sldId="296"/>
        </pc:sldMkLst>
        <pc:picChg chg="del">
          <ac:chgData name="Alway Thinking" userId="18cfa10634dc4a27" providerId="LiveId" clId="{1C3D5C05-7B82-4604-B4D9-3C947420A270}" dt="2021-07-04T03:11:12.550" v="2" actId="478"/>
          <ac:picMkLst>
            <pc:docMk/>
            <pc:sldMk cId="2882556151" sldId="296"/>
            <ac:picMk id="2" creationId="{89EB798C-8461-4568-98B8-DB5D1BA9692D}"/>
          </ac:picMkLst>
        </pc:picChg>
        <pc:picChg chg="del">
          <ac:chgData name="Alway Thinking" userId="18cfa10634dc4a27" providerId="LiveId" clId="{1C3D5C05-7B82-4604-B4D9-3C947420A270}" dt="2021-07-04T03:11:05.693" v="1" actId="478"/>
          <ac:picMkLst>
            <pc:docMk/>
            <pc:sldMk cId="2882556151" sldId="296"/>
            <ac:picMk id="3" creationId="{34BC2575-DF53-4245-8DE7-D83AD63F2DC8}"/>
          </ac:picMkLst>
        </pc:picChg>
      </pc:sldChg>
      <pc:sldChg chg="modTransition">
        <pc:chgData name="Alway Thinking" userId="18cfa10634dc4a27" providerId="LiveId" clId="{1C3D5C05-7B82-4604-B4D9-3C947420A270}" dt="2021-07-30T13:21:16.508" v="194"/>
        <pc:sldMkLst>
          <pc:docMk/>
          <pc:sldMk cId="3999883913" sldId="297"/>
        </pc:sldMkLst>
      </pc:sldChg>
      <pc:sldChg chg="modTransition">
        <pc:chgData name="Alway Thinking" userId="18cfa10634dc4a27" providerId="LiveId" clId="{1C3D5C05-7B82-4604-B4D9-3C947420A270}" dt="2021-07-30T13:21:16.509" v="199"/>
        <pc:sldMkLst>
          <pc:docMk/>
          <pc:sldMk cId="967828887" sldId="298"/>
        </pc:sldMkLst>
      </pc:sldChg>
      <pc:sldChg chg="modTransition">
        <pc:chgData name="Alway Thinking" userId="18cfa10634dc4a27" providerId="LiveId" clId="{1C3D5C05-7B82-4604-B4D9-3C947420A270}" dt="2021-07-30T13:21:16.511" v="218"/>
        <pc:sldMkLst>
          <pc:docMk/>
          <pc:sldMk cId="3075930795" sldId="300"/>
        </pc:sldMkLst>
      </pc:sldChg>
      <pc:sldChg chg="modSp modTransition">
        <pc:chgData name="Alway Thinking" userId="18cfa10634dc4a27" providerId="LiveId" clId="{1C3D5C05-7B82-4604-B4D9-3C947420A270}" dt="2021-07-31T01:40:58.859" v="1468" actId="207"/>
        <pc:sldMkLst>
          <pc:docMk/>
          <pc:sldMk cId="1044222858" sldId="301"/>
        </pc:sldMkLst>
        <pc:spChg chg="mod">
          <ac:chgData name="Alway Thinking" userId="18cfa10634dc4a27" providerId="LiveId" clId="{1C3D5C05-7B82-4604-B4D9-3C947420A270}" dt="2021-07-31T01:40:45.492" v="1465"/>
          <ac:spMkLst>
            <pc:docMk/>
            <pc:sldMk cId="1044222858" sldId="301"/>
            <ac:spMk id="36" creationId="{3418D5DA-EC3A-4476-820D-8CCB8EC4CA13}"/>
          </ac:spMkLst>
        </pc:spChg>
        <pc:spChg chg="mod">
          <ac:chgData name="Alway Thinking" userId="18cfa10634dc4a27" providerId="LiveId" clId="{1C3D5C05-7B82-4604-B4D9-3C947420A270}" dt="2021-07-31T01:40:45.489" v="1464"/>
          <ac:spMkLst>
            <pc:docMk/>
            <pc:sldMk cId="1044222858" sldId="301"/>
            <ac:spMk id="37" creationId="{4BA1450E-7E62-4190-BFED-F21D58AEEDAE}"/>
          </ac:spMkLst>
        </pc:spChg>
        <pc:spChg chg="mod">
          <ac:chgData name="Alway Thinking" userId="18cfa10634dc4a27" providerId="LiveId" clId="{1C3D5C05-7B82-4604-B4D9-3C947420A270}" dt="2021-07-31T01:40:58.859" v="1468" actId="207"/>
          <ac:spMkLst>
            <pc:docMk/>
            <pc:sldMk cId="1044222858" sldId="301"/>
            <ac:spMk id="41" creationId="{85BB1CD7-DC3B-426B-B2C0-28784F8ACE83}"/>
          </ac:spMkLst>
        </pc:spChg>
        <pc:spChg chg="mod">
          <ac:chgData name="Alway Thinking" userId="18cfa10634dc4a27" providerId="LiveId" clId="{1C3D5C05-7B82-4604-B4D9-3C947420A270}" dt="2021-07-31T01:40:55.029" v="1467"/>
          <ac:spMkLst>
            <pc:docMk/>
            <pc:sldMk cId="1044222858" sldId="301"/>
            <ac:spMk id="44" creationId="{7318B94F-3D72-43AA-A3F9-BA846069123C}"/>
          </ac:spMkLst>
        </pc:spChg>
        <pc:spChg chg="mod">
          <ac:chgData name="Alway Thinking" userId="18cfa10634dc4a27" providerId="LiveId" clId="{1C3D5C05-7B82-4604-B4D9-3C947420A270}" dt="2021-07-31T01:40:38.388" v="1462" actId="313"/>
          <ac:spMkLst>
            <pc:docMk/>
            <pc:sldMk cId="1044222858" sldId="301"/>
            <ac:spMk id="59" creationId="{F2EBC0CF-5F92-4A9F-97B2-A0F78B11ACB4}"/>
          </ac:spMkLst>
        </pc:spChg>
      </pc:sldChg>
      <pc:sldChg chg="modTransition">
        <pc:chgData name="Alway Thinking" userId="18cfa10634dc4a27" providerId="LiveId" clId="{1C3D5C05-7B82-4604-B4D9-3C947420A270}" dt="2021-07-30T13:21:16.512" v="234"/>
        <pc:sldMkLst>
          <pc:docMk/>
          <pc:sldMk cId="2742490571" sldId="302"/>
        </pc:sldMkLst>
      </pc:sldChg>
      <pc:sldChg chg="modTransition">
        <pc:chgData name="Alway Thinking" userId="18cfa10634dc4a27" providerId="LiveId" clId="{1C3D5C05-7B82-4604-B4D9-3C947420A270}" dt="2021-07-30T13:21:16.500" v="120"/>
        <pc:sldMkLst>
          <pc:docMk/>
          <pc:sldMk cId="3802421898" sldId="303"/>
        </pc:sldMkLst>
      </pc:sldChg>
      <pc:sldChg chg="modTransition">
        <pc:chgData name="Alway Thinking" userId="18cfa10634dc4a27" providerId="LiveId" clId="{1C3D5C05-7B82-4604-B4D9-3C947420A270}" dt="2021-07-30T13:21:16.503" v="147"/>
        <pc:sldMkLst>
          <pc:docMk/>
          <pc:sldMk cId="982767637" sldId="304"/>
        </pc:sldMkLst>
      </pc:sldChg>
      <pc:sldChg chg="addSp modSp mod modTransition modAnim">
        <pc:chgData name="Alway Thinking" userId="18cfa10634dc4a27" providerId="LiveId" clId="{1C3D5C05-7B82-4604-B4D9-3C947420A270}" dt="2021-07-30T13:30:48.755" v="322" actId="1037"/>
        <pc:sldMkLst>
          <pc:docMk/>
          <pc:sldMk cId="384381875" sldId="305"/>
        </pc:sldMkLst>
        <pc:spChg chg="mod">
          <ac:chgData name="Alway Thinking" userId="18cfa10634dc4a27" providerId="LiveId" clId="{1C3D5C05-7B82-4604-B4D9-3C947420A270}" dt="2021-07-30T13:30:48.755" v="322" actId="1037"/>
          <ac:spMkLst>
            <pc:docMk/>
            <pc:sldMk cId="384381875" sldId="305"/>
            <ac:spMk id="5" creationId="{14085EE5-DAC3-4912-8695-7BA80C25FF1A}"/>
          </ac:spMkLst>
        </pc:spChg>
        <pc:spChg chg="mod">
          <ac:chgData name="Alway Thinking" userId="18cfa10634dc4a27" providerId="LiveId" clId="{1C3D5C05-7B82-4604-B4D9-3C947420A270}" dt="2021-07-30T13:30:48.755" v="322" actId="1037"/>
          <ac:spMkLst>
            <pc:docMk/>
            <pc:sldMk cId="384381875" sldId="305"/>
            <ac:spMk id="6" creationId="{9A4A6A0C-F998-4FE9-AEDE-B44E78FB44B4}"/>
          </ac:spMkLst>
        </pc:spChg>
        <pc:spChg chg="mod">
          <ac:chgData name="Alway Thinking" userId="18cfa10634dc4a27" providerId="LiveId" clId="{1C3D5C05-7B82-4604-B4D9-3C947420A270}" dt="2021-07-30T13:24:00.904" v="267" actId="207"/>
          <ac:spMkLst>
            <pc:docMk/>
            <pc:sldMk cId="384381875" sldId="305"/>
            <ac:spMk id="7" creationId="{42A88FA1-3471-45F3-B4E5-D98FD11FC284}"/>
          </ac:spMkLst>
        </pc:spChg>
        <pc:spChg chg="mod">
          <ac:chgData name="Alway Thinking" userId="18cfa10634dc4a27" providerId="LiveId" clId="{1C3D5C05-7B82-4604-B4D9-3C947420A270}" dt="2021-07-30T13:24:00.904" v="267" actId="207"/>
          <ac:spMkLst>
            <pc:docMk/>
            <pc:sldMk cId="384381875" sldId="305"/>
            <ac:spMk id="8" creationId="{435AE5AA-B340-480A-86B2-E25FB8F50AA3}"/>
          </ac:spMkLst>
        </pc:spChg>
        <pc:picChg chg="mod">
          <ac:chgData name="Alway Thinking" userId="18cfa10634dc4a27" providerId="LiveId" clId="{1C3D5C05-7B82-4604-B4D9-3C947420A270}" dt="2021-07-30T13:29:45.644" v="301" actId="1036"/>
          <ac:picMkLst>
            <pc:docMk/>
            <pc:sldMk cId="384381875" sldId="305"/>
            <ac:picMk id="27" creationId="{3A2B320C-7808-4407-95A7-2A2BE47712E0}"/>
          </ac:picMkLst>
        </pc:picChg>
        <pc:picChg chg="mod">
          <ac:chgData name="Alway Thinking" userId="18cfa10634dc4a27" providerId="LiveId" clId="{1C3D5C05-7B82-4604-B4D9-3C947420A270}" dt="2021-07-30T13:29:51.829" v="305" actId="1036"/>
          <ac:picMkLst>
            <pc:docMk/>
            <pc:sldMk cId="384381875" sldId="305"/>
            <ac:picMk id="1032" creationId="{62D08F78-5F9D-4670-8249-D1F2FDC7A181}"/>
          </ac:picMkLst>
        </pc:picChg>
        <pc:picChg chg="mod">
          <ac:chgData name="Alway Thinking" userId="18cfa10634dc4a27" providerId="LiveId" clId="{1C3D5C05-7B82-4604-B4D9-3C947420A270}" dt="2021-07-30T13:30:20.158" v="316" actId="1035"/>
          <ac:picMkLst>
            <pc:docMk/>
            <pc:sldMk cId="384381875" sldId="305"/>
            <ac:picMk id="1040" creationId="{6EFD292B-CC2B-4D06-9488-0B55D4E38A21}"/>
          </ac:picMkLst>
        </pc:picChg>
        <pc:picChg chg="add mod">
          <ac:chgData name="Alway Thinking" userId="18cfa10634dc4a27" providerId="LiveId" clId="{1C3D5C05-7B82-4604-B4D9-3C947420A270}" dt="2021-07-30T13:30:05.777" v="307" actId="167"/>
          <ac:picMkLst>
            <pc:docMk/>
            <pc:sldMk cId="384381875" sldId="305"/>
            <ac:picMk id="2050" creationId="{45EB1BC1-5269-40B5-90FB-772CF3DE0572}"/>
          </ac:picMkLst>
        </pc:picChg>
      </pc:sldChg>
      <pc:sldChg chg="modTransition">
        <pc:chgData name="Alway Thinking" userId="18cfa10634dc4a27" providerId="LiveId" clId="{1C3D5C05-7B82-4604-B4D9-3C947420A270}" dt="2021-07-30T13:21:16.502" v="137"/>
        <pc:sldMkLst>
          <pc:docMk/>
          <pc:sldMk cId="3882669797" sldId="306"/>
        </pc:sldMkLst>
      </pc:sldChg>
      <pc:sldChg chg="modTransition">
        <pc:chgData name="Alway Thinking" userId="18cfa10634dc4a27" providerId="LiveId" clId="{1C3D5C05-7B82-4604-B4D9-3C947420A270}" dt="2021-07-30T13:21:16.513" v="249"/>
        <pc:sldMkLst>
          <pc:docMk/>
          <pc:sldMk cId="2154514368" sldId="307"/>
        </pc:sldMkLst>
      </pc:sldChg>
      <pc:sldChg chg="modTransition">
        <pc:chgData name="Alway Thinking" userId="18cfa10634dc4a27" providerId="LiveId" clId="{1C3D5C05-7B82-4604-B4D9-3C947420A270}" dt="2021-07-30T13:21:16.513" v="255"/>
        <pc:sldMkLst>
          <pc:docMk/>
          <pc:sldMk cId="1824425466" sldId="308"/>
        </pc:sldMkLst>
      </pc:sldChg>
      <pc:sldChg chg="modTransition">
        <pc:chgData name="Alway Thinking" userId="18cfa10634dc4a27" providerId="LiveId" clId="{1C3D5C05-7B82-4604-B4D9-3C947420A270}" dt="2021-07-30T13:21:16.512" v="240"/>
        <pc:sldMkLst>
          <pc:docMk/>
          <pc:sldMk cId="1720162661" sldId="309"/>
        </pc:sldMkLst>
      </pc:sldChg>
      <pc:sldChg chg="modTransition">
        <pc:chgData name="Alway Thinking" userId="18cfa10634dc4a27" providerId="LiveId" clId="{1C3D5C05-7B82-4604-B4D9-3C947420A270}" dt="2021-07-30T13:21:16.513" v="247"/>
        <pc:sldMkLst>
          <pc:docMk/>
          <pc:sldMk cId="2011925692" sldId="310"/>
        </pc:sldMkLst>
      </pc:sldChg>
      <pc:sldChg chg="addSp delSp modSp new mod modTransition setBg modAnim">
        <pc:chgData name="Alway Thinking" userId="18cfa10634dc4a27" providerId="LiveId" clId="{1C3D5C05-7B82-4604-B4D9-3C947420A270}" dt="2021-07-30T13:21:16.509" v="201"/>
        <pc:sldMkLst>
          <pc:docMk/>
          <pc:sldMk cId="2542694150" sldId="311"/>
        </pc:sldMkLst>
        <pc:spChg chg="del">
          <ac:chgData name="Alway Thinking" userId="18cfa10634dc4a27" providerId="LiveId" clId="{1C3D5C05-7B82-4604-B4D9-3C947420A270}" dt="2021-07-30T13:15:18.982" v="12" actId="478"/>
          <ac:spMkLst>
            <pc:docMk/>
            <pc:sldMk cId="2542694150" sldId="311"/>
            <ac:spMk id="2" creationId="{9172702C-5CF2-4212-B78C-718F784ECFD7}"/>
          </ac:spMkLst>
        </pc:spChg>
        <pc:spChg chg="del">
          <ac:chgData name="Alway Thinking" userId="18cfa10634dc4a27" providerId="LiveId" clId="{1C3D5C05-7B82-4604-B4D9-3C947420A270}" dt="2021-07-30T13:15:19.889" v="13" actId="478"/>
          <ac:spMkLst>
            <pc:docMk/>
            <pc:sldMk cId="2542694150" sldId="311"/>
            <ac:spMk id="3" creationId="{A9D92757-BFED-420B-8DF5-210D97FEDBA1}"/>
          </ac:spMkLst>
        </pc:spChg>
        <pc:spChg chg="add mod">
          <ac:chgData name="Alway Thinking" userId="18cfa10634dc4a27" providerId="LiveId" clId="{1C3D5C05-7B82-4604-B4D9-3C947420A270}" dt="2021-07-30T13:20:06.077" v="85" actId="1076"/>
          <ac:spMkLst>
            <pc:docMk/>
            <pc:sldMk cId="2542694150" sldId="311"/>
            <ac:spMk id="4" creationId="{CFF47359-9209-46E6-9D37-2AC2E8BF1890}"/>
          </ac:spMkLst>
        </pc:spChg>
        <pc:spChg chg="add del">
          <ac:chgData name="Alway Thinking" userId="18cfa10634dc4a27" providerId="LiveId" clId="{1C3D5C05-7B82-4604-B4D9-3C947420A270}" dt="2021-07-30T13:16:46.037" v="21" actId="26606"/>
          <ac:spMkLst>
            <pc:docMk/>
            <pc:sldMk cId="2542694150" sldId="311"/>
            <ac:spMk id="73" creationId="{854ECEBE-9353-406C-9313-02A517A310EF}"/>
          </ac:spMkLst>
        </pc:spChg>
        <pc:spChg chg="add del">
          <ac:chgData name="Alway Thinking" userId="18cfa10634dc4a27" providerId="LiveId" clId="{1C3D5C05-7B82-4604-B4D9-3C947420A270}" dt="2021-07-30T13:16:46.037" v="21" actId="26606"/>
          <ac:spMkLst>
            <pc:docMk/>
            <pc:sldMk cId="2542694150" sldId="311"/>
            <ac:spMk id="75" creationId="{86806086-A782-4311-A63B-1A68574D8067}"/>
          </ac:spMkLst>
        </pc:spChg>
        <pc:spChg chg="add del">
          <ac:chgData name="Alway Thinking" userId="18cfa10634dc4a27" providerId="LiveId" clId="{1C3D5C05-7B82-4604-B4D9-3C947420A270}" dt="2021-07-30T13:16:46.037" v="21" actId="26606"/>
          <ac:spMkLst>
            <pc:docMk/>
            <pc:sldMk cId="2542694150" sldId="311"/>
            <ac:spMk id="77" creationId="{CE71458B-DF80-43DF-9693-2EC3878ACAB5}"/>
          </ac:spMkLst>
        </pc:spChg>
        <pc:spChg chg="add del">
          <ac:chgData name="Alway Thinking" userId="18cfa10634dc4a27" providerId="LiveId" clId="{1C3D5C05-7B82-4604-B4D9-3C947420A270}" dt="2021-07-30T13:16:46.037" v="21" actId="26606"/>
          <ac:spMkLst>
            <pc:docMk/>
            <pc:sldMk cId="2542694150" sldId="311"/>
            <ac:spMk id="79" creationId="{DE1994AC-22D1-4B48-9EDA-BE373E704567}"/>
          </ac:spMkLst>
        </pc:spChg>
        <pc:spChg chg="add del">
          <ac:chgData name="Alway Thinking" userId="18cfa10634dc4a27" providerId="LiveId" clId="{1C3D5C05-7B82-4604-B4D9-3C947420A270}" dt="2021-07-30T13:16:46.037" v="21" actId="26606"/>
          <ac:spMkLst>
            <pc:docMk/>
            <pc:sldMk cId="2542694150" sldId="311"/>
            <ac:spMk id="81" creationId="{22220111-5018-4EB7-A38B-79BD37F7C095}"/>
          </ac:spMkLst>
        </pc:spChg>
        <pc:picChg chg="add del mod ord">
          <ac:chgData name="Alway Thinking" userId="18cfa10634dc4a27" providerId="LiveId" clId="{1C3D5C05-7B82-4604-B4D9-3C947420A270}" dt="2021-07-30T13:17:03.089" v="25" actId="478"/>
          <ac:picMkLst>
            <pc:docMk/>
            <pc:sldMk cId="2542694150" sldId="311"/>
            <ac:picMk id="1026" creationId="{266BA91E-3AB5-47F1-BD1A-A11793BD39E9}"/>
          </ac:picMkLst>
        </pc:picChg>
        <pc:picChg chg="add del mod">
          <ac:chgData name="Alway Thinking" userId="18cfa10634dc4a27" providerId="LiveId" clId="{1C3D5C05-7B82-4604-B4D9-3C947420A270}" dt="2021-07-30T13:20:24.434" v="88" actId="478"/>
          <ac:picMkLst>
            <pc:docMk/>
            <pc:sldMk cId="2542694150" sldId="311"/>
            <ac:picMk id="1028" creationId="{A1106D01-CF98-4FE4-B83E-F10C60F58E6F}"/>
          </ac:picMkLst>
        </pc:picChg>
        <pc:picChg chg="add del">
          <ac:chgData name="Alway Thinking" userId="18cfa10634dc4a27" providerId="LiveId" clId="{1C3D5C05-7B82-4604-B4D9-3C947420A270}" dt="2021-07-30T13:16:23.788" v="17" actId="478"/>
          <ac:picMkLst>
            <pc:docMk/>
            <pc:sldMk cId="2542694150" sldId="311"/>
            <ac:picMk id="1030" creationId="{6DE8F221-8ED7-4484-8F19-57FC5A19C378}"/>
          </ac:picMkLst>
        </pc:picChg>
        <pc:picChg chg="add mod">
          <ac:chgData name="Alway Thinking" userId="18cfa10634dc4a27" providerId="LiveId" clId="{1C3D5C05-7B82-4604-B4D9-3C947420A270}" dt="2021-07-30T13:20:22.096" v="87" actId="1582"/>
          <ac:picMkLst>
            <pc:docMk/>
            <pc:sldMk cId="2542694150" sldId="311"/>
            <ac:picMk id="1032" creationId="{AF37B908-E312-45F4-8E6A-452D65F35E16}"/>
          </ac:picMkLst>
        </pc:picChg>
      </pc:sldChg>
      <pc:sldChg chg="addSp delSp modSp new mod delAnim modAnim">
        <pc:chgData name="Alway Thinking" userId="18cfa10634dc4a27" providerId="LiveId" clId="{1C3D5C05-7B82-4604-B4D9-3C947420A270}" dt="2021-07-30T14:09:41.462" v="1113" actId="20577"/>
        <pc:sldMkLst>
          <pc:docMk/>
          <pc:sldMk cId="1142250558" sldId="312"/>
        </pc:sldMkLst>
        <pc:spChg chg="del">
          <ac:chgData name="Alway Thinking" userId="18cfa10634dc4a27" providerId="LiveId" clId="{1C3D5C05-7B82-4604-B4D9-3C947420A270}" dt="2021-07-30T13:33:29.846" v="324" actId="478"/>
          <ac:spMkLst>
            <pc:docMk/>
            <pc:sldMk cId="1142250558" sldId="312"/>
            <ac:spMk id="2" creationId="{70F45C20-1654-4AC9-8B71-9382E80104E7}"/>
          </ac:spMkLst>
        </pc:spChg>
        <pc:spChg chg="del">
          <ac:chgData name="Alway Thinking" userId="18cfa10634dc4a27" providerId="LiveId" clId="{1C3D5C05-7B82-4604-B4D9-3C947420A270}" dt="2021-07-30T13:33:30.748" v="325" actId="478"/>
          <ac:spMkLst>
            <pc:docMk/>
            <pc:sldMk cId="1142250558" sldId="312"/>
            <ac:spMk id="3" creationId="{5734B4FA-287E-466E-A369-BFFF638C90B2}"/>
          </ac:spMkLst>
        </pc:spChg>
        <pc:spChg chg="mod">
          <ac:chgData name="Alway Thinking" userId="18cfa10634dc4a27" providerId="LiveId" clId="{1C3D5C05-7B82-4604-B4D9-3C947420A270}" dt="2021-07-30T13:33:31.615" v="326"/>
          <ac:spMkLst>
            <pc:docMk/>
            <pc:sldMk cId="1142250558" sldId="312"/>
            <ac:spMk id="5" creationId="{6FAEC036-7E07-4A24-AA42-0E85D932C236}"/>
          </ac:spMkLst>
        </pc:spChg>
        <pc:spChg chg="mod">
          <ac:chgData name="Alway Thinking" userId="18cfa10634dc4a27" providerId="LiveId" clId="{1C3D5C05-7B82-4604-B4D9-3C947420A270}" dt="2021-07-30T13:33:31.615" v="326"/>
          <ac:spMkLst>
            <pc:docMk/>
            <pc:sldMk cId="1142250558" sldId="312"/>
            <ac:spMk id="6" creationId="{98AF129E-10E3-4415-800A-015CECF47089}"/>
          </ac:spMkLst>
        </pc:spChg>
        <pc:spChg chg="mod">
          <ac:chgData name="Alway Thinking" userId="18cfa10634dc4a27" providerId="LiveId" clId="{1C3D5C05-7B82-4604-B4D9-3C947420A270}" dt="2021-07-30T13:33:31.615" v="326"/>
          <ac:spMkLst>
            <pc:docMk/>
            <pc:sldMk cId="1142250558" sldId="312"/>
            <ac:spMk id="7" creationId="{07C2FD0E-8616-4F3B-9E0C-33CA7F46F7AE}"/>
          </ac:spMkLst>
        </pc:spChg>
        <pc:spChg chg="mod">
          <ac:chgData name="Alway Thinking" userId="18cfa10634dc4a27" providerId="LiveId" clId="{1C3D5C05-7B82-4604-B4D9-3C947420A270}" dt="2021-07-30T13:33:31.615" v="326"/>
          <ac:spMkLst>
            <pc:docMk/>
            <pc:sldMk cId="1142250558" sldId="312"/>
            <ac:spMk id="8" creationId="{A574716E-EB54-4694-8773-5CA61430DA2B}"/>
          </ac:spMkLst>
        </pc:spChg>
        <pc:spChg chg="mod">
          <ac:chgData name="Alway Thinking" userId="18cfa10634dc4a27" providerId="LiveId" clId="{1C3D5C05-7B82-4604-B4D9-3C947420A270}" dt="2021-07-30T13:33:31.615" v="326"/>
          <ac:spMkLst>
            <pc:docMk/>
            <pc:sldMk cId="1142250558" sldId="312"/>
            <ac:spMk id="9" creationId="{0DA3126D-5109-4AC5-8473-8682F79BA0EF}"/>
          </ac:spMkLst>
        </pc:spChg>
        <pc:spChg chg="add mod ord">
          <ac:chgData name="Alway Thinking" userId="18cfa10634dc4a27" providerId="LiveId" clId="{1C3D5C05-7B82-4604-B4D9-3C947420A270}" dt="2021-07-30T14:07:42.194" v="1050" actId="207"/>
          <ac:spMkLst>
            <pc:docMk/>
            <pc:sldMk cId="1142250558" sldId="312"/>
            <ac:spMk id="10" creationId="{36093974-20FB-4A7F-8210-006AFCBF978C}"/>
          </ac:spMkLst>
        </pc:spChg>
        <pc:spChg chg="add mod">
          <ac:chgData name="Alway Thinking" userId="18cfa10634dc4a27" providerId="LiveId" clId="{1C3D5C05-7B82-4604-B4D9-3C947420A270}" dt="2021-07-30T13:39:50.783" v="539" actId="1037"/>
          <ac:spMkLst>
            <pc:docMk/>
            <pc:sldMk cId="1142250558" sldId="312"/>
            <ac:spMk id="14" creationId="{8B1E086D-5850-4766-BBF9-1A90075CCB99}"/>
          </ac:spMkLst>
        </pc:spChg>
        <pc:spChg chg="add mod">
          <ac:chgData name="Alway Thinking" userId="18cfa10634dc4a27" providerId="LiveId" clId="{1C3D5C05-7B82-4604-B4D9-3C947420A270}" dt="2021-07-30T13:39:50.783" v="539" actId="1037"/>
          <ac:spMkLst>
            <pc:docMk/>
            <pc:sldMk cId="1142250558" sldId="312"/>
            <ac:spMk id="15" creationId="{2060A0E4-4754-4C9A-AADA-8FFE2DF2790D}"/>
          </ac:spMkLst>
        </pc:spChg>
        <pc:spChg chg="add mod">
          <ac:chgData name="Alway Thinking" userId="18cfa10634dc4a27" providerId="LiveId" clId="{1C3D5C05-7B82-4604-B4D9-3C947420A270}" dt="2021-07-30T13:39:50.783" v="539" actId="1037"/>
          <ac:spMkLst>
            <pc:docMk/>
            <pc:sldMk cId="1142250558" sldId="312"/>
            <ac:spMk id="16" creationId="{88E1B8A2-3DC2-462E-88D2-AF9F3BF1BFB7}"/>
          </ac:spMkLst>
        </pc:spChg>
        <pc:spChg chg="add mod">
          <ac:chgData name="Alway Thinking" userId="18cfa10634dc4a27" providerId="LiveId" clId="{1C3D5C05-7B82-4604-B4D9-3C947420A270}" dt="2021-07-30T13:39:50.783" v="539" actId="1037"/>
          <ac:spMkLst>
            <pc:docMk/>
            <pc:sldMk cId="1142250558" sldId="312"/>
            <ac:spMk id="19" creationId="{EAF1BFCF-6E1B-4FAE-903F-AAF5EAA9DDAE}"/>
          </ac:spMkLst>
        </pc:spChg>
        <pc:spChg chg="add mod">
          <ac:chgData name="Alway Thinking" userId="18cfa10634dc4a27" providerId="LiveId" clId="{1C3D5C05-7B82-4604-B4D9-3C947420A270}" dt="2021-07-30T13:40:11.462" v="552" actId="1035"/>
          <ac:spMkLst>
            <pc:docMk/>
            <pc:sldMk cId="1142250558" sldId="312"/>
            <ac:spMk id="23" creationId="{82A7E235-D31E-4195-BC06-1866F8982044}"/>
          </ac:spMkLst>
        </pc:spChg>
        <pc:spChg chg="add mod">
          <ac:chgData name="Alway Thinking" userId="18cfa10634dc4a27" providerId="LiveId" clId="{1C3D5C05-7B82-4604-B4D9-3C947420A270}" dt="2021-07-30T13:40:15.167" v="564" actId="1037"/>
          <ac:spMkLst>
            <pc:docMk/>
            <pc:sldMk cId="1142250558" sldId="312"/>
            <ac:spMk id="24" creationId="{4CCFE4D4-00B5-4BBF-898F-1C2D6BE2CFB2}"/>
          </ac:spMkLst>
        </pc:spChg>
        <pc:spChg chg="add mod">
          <ac:chgData name="Alway Thinking" userId="18cfa10634dc4a27" providerId="LiveId" clId="{1C3D5C05-7B82-4604-B4D9-3C947420A270}" dt="2021-07-30T13:40:19.778" v="577" actId="1037"/>
          <ac:spMkLst>
            <pc:docMk/>
            <pc:sldMk cId="1142250558" sldId="312"/>
            <ac:spMk id="25" creationId="{3FCFB3DE-9A07-4882-B2BC-5520E82F768D}"/>
          </ac:spMkLst>
        </pc:spChg>
        <pc:spChg chg="add mod">
          <ac:chgData name="Alway Thinking" userId="18cfa10634dc4a27" providerId="LiveId" clId="{1C3D5C05-7B82-4604-B4D9-3C947420A270}" dt="2021-07-30T13:40:30.689" v="596" actId="1038"/>
          <ac:spMkLst>
            <pc:docMk/>
            <pc:sldMk cId="1142250558" sldId="312"/>
            <ac:spMk id="27" creationId="{BF645666-4A19-476D-89DD-3F8014D43D3F}"/>
          </ac:spMkLst>
        </pc:spChg>
        <pc:spChg chg="add del mod">
          <ac:chgData name="Alway Thinking" userId="18cfa10634dc4a27" providerId="LiveId" clId="{1C3D5C05-7B82-4604-B4D9-3C947420A270}" dt="2021-07-30T13:58:20.357" v="760" actId="21"/>
          <ac:spMkLst>
            <pc:docMk/>
            <pc:sldMk cId="1142250558" sldId="312"/>
            <ac:spMk id="28" creationId="{C73B3303-994A-4BC4-B19B-2B96479D1190}"/>
          </ac:spMkLst>
        </pc:spChg>
        <pc:spChg chg="add mod">
          <ac:chgData name="Alway Thinking" userId="18cfa10634dc4a27" providerId="LiveId" clId="{1C3D5C05-7B82-4604-B4D9-3C947420A270}" dt="2021-07-30T13:57:08.792" v="748" actId="1076"/>
          <ac:spMkLst>
            <pc:docMk/>
            <pc:sldMk cId="1142250558" sldId="312"/>
            <ac:spMk id="29" creationId="{7449AA36-8E0C-4478-BAE0-15204C1B5C25}"/>
          </ac:spMkLst>
        </pc:spChg>
        <pc:spChg chg="add mod">
          <ac:chgData name="Alway Thinking" userId="18cfa10634dc4a27" providerId="LiveId" clId="{1C3D5C05-7B82-4604-B4D9-3C947420A270}" dt="2021-07-30T13:57:08.792" v="748" actId="1076"/>
          <ac:spMkLst>
            <pc:docMk/>
            <pc:sldMk cId="1142250558" sldId="312"/>
            <ac:spMk id="30" creationId="{846C395C-F1B7-4B17-86BE-518692CE1FCB}"/>
          </ac:spMkLst>
        </pc:spChg>
        <pc:spChg chg="add mod">
          <ac:chgData name="Alway Thinking" userId="18cfa10634dc4a27" providerId="LiveId" clId="{1C3D5C05-7B82-4604-B4D9-3C947420A270}" dt="2021-07-30T13:57:08.792" v="748" actId="1076"/>
          <ac:spMkLst>
            <pc:docMk/>
            <pc:sldMk cId="1142250558" sldId="312"/>
            <ac:spMk id="31" creationId="{6B7C2A78-7A08-4A09-8A76-2CE3406D8489}"/>
          </ac:spMkLst>
        </pc:spChg>
        <pc:spChg chg="add mod">
          <ac:chgData name="Alway Thinking" userId="18cfa10634dc4a27" providerId="LiveId" clId="{1C3D5C05-7B82-4604-B4D9-3C947420A270}" dt="2021-07-30T13:57:08.792" v="748" actId="1076"/>
          <ac:spMkLst>
            <pc:docMk/>
            <pc:sldMk cId="1142250558" sldId="312"/>
            <ac:spMk id="32" creationId="{EB1C9311-C285-4FB4-B619-311C1D852B2D}"/>
          </ac:spMkLst>
        </pc:spChg>
        <pc:spChg chg="add mod">
          <ac:chgData name="Alway Thinking" userId="18cfa10634dc4a27" providerId="LiveId" clId="{1C3D5C05-7B82-4604-B4D9-3C947420A270}" dt="2021-07-30T14:07:29.635" v="1047" actId="207"/>
          <ac:spMkLst>
            <pc:docMk/>
            <pc:sldMk cId="1142250558" sldId="312"/>
            <ac:spMk id="36" creationId="{0F1BBA46-89CC-48F3-89B2-E56B9B1876B5}"/>
          </ac:spMkLst>
        </pc:spChg>
        <pc:spChg chg="add mod">
          <ac:chgData name="Alway Thinking" userId="18cfa10634dc4a27" providerId="LiveId" clId="{1C3D5C05-7B82-4604-B4D9-3C947420A270}" dt="2021-07-30T13:59:29.259" v="769" actId="20577"/>
          <ac:spMkLst>
            <pc:docMk/>
            <pc:sldMk cId="1142250558" sldId="312"/>
            <ac:spMk id="37" creationId="{702AF938-0B79-46B2-8DBC-DD0CBDF0392C}"/>
          </ac:spMkLst>
        </pc:spChg>
        <pc:spChg chg="add mod">
          <ac:chgData name="Alway Thinking" userId="18cfa10634dc4a27" providerId="LiveId" clId="{1C3D5C05-7B82-4604-B4D9-3C947420A270}" dt="2021-07-30T13:59:48.454" v="781" actId="207"/>
          <ac:spMkLst>
            <pc:docMk/>
            <pc:sldMk cId="1142250558" sldId="312"/>
            <ac:spMk id="38" creationId="{F729E48F-983E-43E3-95E0-56540B09F161}"/>
          </ac:spMkLst>
        </pc:spChg>
        <pc:spChg chg="add mod">
          <ac:chgData name="Alway Thinking" userId="18cfa10634dc4a27" providerId="LiveId" clId="{1C3D5C05-7B82-4604-B4D9-3C947420A270}" dt="2021-07-30T14:00:34.560" v="852" actId="1038"/>
          <ac:spMkLst>
            <pc:docMk/>
            <pc:sldMk cId="1142250558" sldId="312"/>
            <ac:spMk id="39" creationId="{101AF0E8-BB08-411C-B067-A2FAD526F2CD}"/>
          </ac:spMkLst>
        </pc:spChg>
        <pc:spChg chg="add mod">
          <ac:chgData name="Alway Thinking" userId="18cfa10634dc4a27" providerId="LiveId" clId="{1C3D5C05-7B82-4604-B4D9-3C947420A270}" dt="2021-07-30T14:00:27.746" v="850" actId="20577"/>
          <ac:spMkLst>
            <pc:docMk/>
            <pc:sldMk cId="1142250558" sldId="312"/>
            <ac:spMk id="40" creationId="{00DDF3AA-AE5E-4D9D-A420-88521F666164}"/>
          </ac:spMkLst>
        </pc:spChg>
        <pc:spChg chg="add del mod">
          <ac:chgData name="Alway Thinking" userId="18cfa10634dc4a27" providerId="LiveId" clId="{1C3D5C05-7B82-4604-B4D9-3C947420A270}" dt="2021-07-30T14:00:53.963" v="867" actId="478"/>
          <ac:spMkLst>
            <pc:docMk/>
            <pc:sldMk cId="1142250558" sldId="312"/>
            <ac:spMk id="41" creationId="{C7CC50B6-9452-4EDB-8CFB-D64EDD74CDA1}"/>
          </ac:spMkLst>
        </pc:spChg>
        <pc:spChg chg="add mod">
          <ac:chgData name="Alway Thinking" userId="18cfa10634dc4a27" providerId="LiveId" clId="{1C3D5C05-7B82-4604-B4D9-3C947420A270}" dt="2021-07-30T14:01:06.123" v="878" actId="167"/>
          <ac:spMkLst>
            <pc:docMk/>
            <pc:sldMk cId="1142250558" sldId="312"/>
            <ac:spMk id="42" creationId="{E8006BA2-51BF-4581-8E3E-B84555D162B5}"/>
          </ac:spMkLst>
        </pc:spChg>
        <pc:spChg chg="add mod">
          <ac:chgData name="Alway Thinking" userId="18cfa10634dc4a27" providerId="LiveId" clId="{1C3D5C05-7B82-4604-B4D9-3C947420A270}" dt="2021-07-30T14:01:30.922" v="894" actId="1076"/>
          <ac:spMkLst>
            <pc:docMk/>
            <pc:sldMk cId="1142250558" sldId="312"/>
            <ac:spMk id="44" creationId="{7423A4A2-2D00-4D70-938E-E6E7F6153ADE}"/>
          </ac:spMkLst>
        </pc:spChg>
        <pc:spChg chg="mod">
          <ac:chgData name="Alway Thinking" userId="18cfa10634dc4a27" providerId="LiveId" clId="{1C3D5C05-7B82-4604-B4D9-3C947420A270}" dt="2021-07-30T14:04:04.609" v="896" actId="1076"/>
          <ac:spMkLst>
            <pc:docMk/>
            <pc:sldMk cId="1142250558" sldId="312"/>
            <ac:spMk id="46" creationId="{E7FED616-3352-4195-B42B-BE7D1A2F890A}"/>
          </ac:spMkLst>
        </pc:spChg>
        <pc:spChg chg="mod">
          <ac:chgData name="Alway Thinking" userId="18cfa10634dc4a27" providerId="LiveId" clId="{1C3D5C05-7B82-4604-B4D9-3C947420A270}" dt="2021-07-30T14:04:04.609" v="896" actId="1076"/>
          <ac:spMkLst>
            <pc:docMk/>
            <pc:sldMk cId="1142250558" sldId="312"/>
            <ac:spMk id="47" creationId="{98D132C4-BA42-4CB6-953B-D6D885977A4E}"/>
          </ac:spMkLst>
        </pc:spChg>
        <pc:spChg chg="mod">
          <ac:chgData name="Alway Thinking" userId="18cfa10634dc4a27" providerId="LiveId" clId="{1C3D5C05-7B82-4604-B4D9-3C947420A270}" dt="2021-07-30T14:04:04.609" v="896" actId="1076"/>
          <ac:spMkLst>
            <pc:docMk/>
            <pc:sldMk cId="1142250558" sldId="312"/>
            <ac:spMk id="48" creationId="{D07896B5-C0A7-45CF-B60F-C8B56C8D1183}"/>
          </ac:spMkLst>
        </pc:spChg>
        <pc:spChg chg="mod">
          <ac:chgData name="Alway Thinking" userId="18cfa10634dc4a27" providerId="LiveId" clId="{1C3D5C05-7B82-4604-B4D9-3C947420A270}" dt="2021-07-30T14:04:04.609" v="896" actId="1076"/>
          <ac:spMkLst>
            <pc:docMk/>
            <pc:sldMk cId="1142250558" sldId="312"/>
            <ac:spMk id="49" creationId="{2F7C5CA5-EDC3-4EE3-A1B1-7D349328A04F}"/>
          </ac:spMkLst>
        </pc:spChg>
        <pc:spChg chg="add mod">
          <ac:chgData name="Alway Thinking" userId="18cfa10634dc4a27" providerId="LiveId" clId="{1C3D5C05-7B82-4604-B4D9-3C947420A270}" dt="2021-07-30T14:09:39.474" v="1111" actId="20577"/>
          <ac:spMkLst>
            <pc:docMk/>
            <pc:sldMk cId="1142250558" sldId="312"/>
            <ac:spMk id="50" creationId="{9ED67D72-F1C9-4E65-BD53-D2E952AB5118}"/>
          </ac:spMkLst>
        </pc:spChg>
        <pc:spChg chg="add mod">
          <ac:chgData name="Alway Thinking" userId="18cfa10634dc4a27" providerId="LiveId" clId="{1C3D5C05-7B82-4604-B4D9-3C947420A270}" dt="2021-07-30T14:04:39.889" v="928" actId="1076"/>
          <ac:spMkLst>
            <pc:docMk/>
            <pc:sldMk cId="1142250558" sldId="312"/>
            <ac:spMk id="51" creationId="{A4676B01-BDAC-4B92-B587-EFE29E41742F}"/>
          </ac:spMkLst>
        </pc:spChg>
        <pc:spChg chg="add mod">
          <ac:chgData name="Alway Thinking" userId="18cfa10634dc4a27" providerId="LiveId" clId="{1C3D5C05-7B82-4604-B4D9-3C947420A270}" dt="2021-07-30T14:05:28.645" v="968" actId="1036"/>
          <ac:spMkLst>
            <pc:docMk/>
            <pc:sldMk cId="1142250558" sldId="312"/>
            <ac:spMk id="52" creationId="{C325E36D-99D3-4BDF-9AAB-B41BD660C4C0}"/>
          </ac:spMkLst>
        </pc:spChg>
        <pc:spChg chg="add mod">
          <ac:chgData name="Alway Thinking" userId="18cfa10634dc4a27" providerId="LiveId" clId="{1C3D5C05-7B82-4604-B4D9-3C947420A270}" dt="2021-07-30T14:05:33.595" v="970" actId="1037"/>
          <ac:spMkLst>
            <pc:docMk/>
            <pc:sldMk cId="1142250558" sldId="312"/>
            <ac:spMk id="53" creationId="{3F86CE63-DA35-421A-B0C2-C1A3CDE336FE}"/>
          </ac:spMkLst>
        </pc:spChg>
        <pc:spChg chg="add mod">
          <ac:chgData name="Alway Thinking" userId="18cfa10634dc4a27" providerId="LiveId" clId="{1C3D5C05-7B82-4604-B4D9-3C947420A270}" dt="2021-07-30T14:05:28.645" v="968" actId="1036"/>
          <ac:spMkLst>
            <pc:docMk/>
            <pc:sldMk cId="1142250558" sldId="312"/>
            <ac:spMk id="54" creationId="{C27C432E-45A5-479A-B85F-4B5514946E37}"/>
          </ac:spMkLst>
        </pc:spChg>
        <pc:spChg chg="add mod">
          <ac:chgData name="Alway Thinking" userId="18cfa10634dc4a27" providerId="LiveId" clId="{1C3D5C05-7B82-4604-B4D9-3C947420A270}" dt="2021-07-30T14:09:41.462" v="1113" actId="20577"/>
          <ac:spMkLst>
            <pc:docMk/>
            <pc:sldMk cId="1142250558" sldId="312"/>
            <ac:spMk id="56" creationId="{0E227A3A-CCCB-4B04-953A-7C9B51C27587}"/>
          </ac:spMkLst>
        </pc:spChg>
        <pc:grpChg chg="add mod">
          <ac:chgData name="Alway Thinking" userId="18cfa10634dc4a27" providerId="LiveId" clId="{1C3D5C05-7B82-4604-B4D9-3C947420A270}" dt="2021-07-30T13:33:31.615" v="326"/>
          <ac:grpSpMkLst>
            <pc:docMk/>
            <pc:sldMk cId="1142250558" sldId="312"/>
            <ac:grpSpMk id="4" creationId="{B63719AF-52CF-4B37-A544-A4891D2D869F}"/>
          </ac:grpSpMkLst>
        </pc:grpChg>
        <pc:grpChg chg="add mod">
          <ac:chgData name="Alway Thinking" userId="18cfa10634dc4a27" providerId="LiveId" clId="{1C3D5C05-7B82-4604-B4D9-3C947420A270}" dt="2021-07-30T13:57:08.792" v="748" actId="1076"/>
          <ac:grpSpMkLst>
            <pc:docMk/>
            <pc:sldMk cId="1142250558" sldId="312"/>
            <ac:grpSpMk id="33" creationId="{0418F2CF-404E-4517-B3B1-3C9C02D5C42E}"/>
          </ac:grpSpMkLst>
        </pc:grpChg>
        <pc:grpChg chg="add mod">
          <ac:chgData name="Alway Thinking" userId="18cfa10634dc4a27" providerId="LiveId" clId="{1C3D5C05-7B82-4604-B4D9-3C947420A270}" dt="2021-07-30T14:04:04.609" v="896" actId="1076"/>
          <ac:grpSpMkLst>
            <pc:docMk/>
            <pc:sldMk cId="1142250558" sldId="312"/>
            <ac:grpSpMk id="45" creationId="{713CC99A-7CA6-4877-A692-7F6DBFD4EBF8}"/>
          </ac:grpSpMkLst>
        </pc:grpChg>
        <pc:picChg chg="add mod">
          <ac:chgData name="Alway Thinking" userId="18cfa10634dc4a27" providerId="LiveId" clId="{1C3D5C05-7B82-4604-B4D9-3C947420A270}" dt="2021-07-30T13:39:50.783" v="539" actId="1037"/>
          <ac:picMkLst>
            <pc:docMk/>
            <pc:sldMk cId="1142250558" sldId="312"/>
            <ac:picMk id="18" creationId="{B079830B-B0A8-4CB1-9405-E58FFE398A81}"/>
          </ac:picMkLst>
        </pc:picChg>
        <pc:picChg chg="add mod">
          <ac:chgData name="Alway Thinking" userId="18cfa10634dc4a27" providerId="LiveId" clId="{1C3D5C05-7B82-4604-B4D9-3C947420A270}" dt="2021-07-30T13:40:30.689" v="596" actId="1038"/>
          <ac:picMkLst>
            <pc:docMk/>
            <pc:sldMk cId="1142250558" sldId="312"/>
            <ac:picMk id="26" creationId="{B8D612F1-F26D-4776-BD1C-872E581C70A8}"/>
          </ac:picMkLst>
        </pc:picChg>
        <pc:picChg chg="add mod ord">
          <ac:chgData name="Alway Thinking" userId="18cfa10634dc4a27" providerId="LiveId" clId="{1C3D5C05-7B82-4604-B4D9-3C947420A270}" dt="2021-07-30T13:58:10.150" v="759" actId="167"/>
          <ac:picMkLst>
            <pc:docMk/>
            <pc:sldMk cId="1142250558" sldId="312"/>
            <ac:picMk id="35" creationId="{1EFD0839-628B-4B4B-B0B2-F794C3AF8F25}"/>
          </ac:picMkLst>
        </pc:picChg>
        <pc:picChg chg="add mod">
          <ac:chgData name="Alway Thinking" userId="18cfa10634dc4a27" providerId="LiveId" clId="{1C3D5C05-7B82-4604-B4D9-3C947420A270}" dt="2021-07-30T14:01:29.006" v="893" actId="1076"/>
          <ac:picMkLst>
            <pc:docMk/>
            <pc:sldMk cId="1142250558" sldId="312"/>
            <ac:picMk id="43" creationId="{C35FB881-474F-4FDE-90E0-911EF651B3FF}"/>
          </ac:picMkLst>
        </pc:picChg>
        <pc:picChg chg="add mod">
          <ac:chgData name="Alway Thinking" userId="18cfa10634dc4a27" providerId="LiveId" clId="{1C3D5C05-7B82-4604-B4D9-3C947420A270}" dt="2021-07-30T14:05:38.284" v="972" actId="1076"/>
          <ac:picMkLst>
            <pc:docMk/>
            <pc:sldMk cId="1142250558" sldId="312"/>
            <ac:picMk id="55" creationId="{96A92660-30B0-48EE-9527-A7BD5F8EA7F2}"/>
          </ac:picMkLst>
        </pc:picChg>
        <pc:cxnChg chg="add del mod">
          <ac:chgData name="Alway Thinking" userId="18cfa10634dc4a27" providerId="LiveId" clId="{1C3D5C05-7B82-4604-B4D9-3C947420A270}" dt="2021-07-30T13:35:10.436" v="364" actId="21"/>
          <ac:cxnSpMkLst>
            <pc:docMk/>
            <pc:sldMk cId="1142250558" sldId="312"/>
            <ac:cxnSpMk id="11" creationId="{9D7E79A5-EB94-45CF-9BCE-906AB079CFBF}"/>
          </ac:cxnSpMkLst>
        </pc:cxnChg>
        <pc:cxnChg chg="add mod">
          <ac:chgData name="Alway Thinking" userId="18cfa10634dc4a27" providerId="LiveId" clId="{1C3D5C05-7B82-4604-B4D9-3C947420A270}" dt="2021-07-30T13:39:55.882" v="543" actId="1037"/>
          <ac:cxnSpMkLst>
            <pc:docMk/>
            <pc:sldMk cId="1142250558" sldId="312"/>
            <ac:cxnSpMk id="13" creationId="{17028CE3-A1AC-4850-8F62-187F2FBD9243}"/>
          </ac:cxnSpMkLst>
        </pc:cxnChg>
        <pc:cxnChg chg="add mod">
          <ac:chgData name="Alway Thinking" userId="18cfa10634dc4a27" providerId="LiveId" clId="{1C3D5C05-7B82-4604-B4D9-3C947420A270}" dt="2021-07-30T13:39:55.882" v="543" actId="1037"/>
          <ac:cxnSpMkLst>
            <pc:docMk/>
            <pc:sldMk cId="1142250558" sldId="312"/>
            <ac:cxnSpMk id="20" creationId="{81B4BFAC-9743-47AD-8E94-5B95A7DC7247}"/>
          </ac:cxnSpMkLst>
        </pc:cxnChg>
      </pc:sldChg>
      <pc:sldChg chg="addSp delSp modSp add mod delAnim modAnim">
        <pc:chgData name="Alway Thinking" userId="18cfa10634dc4a27" providerId="LiveId" clId="{1C3D5C05-7B82-4604-B4D9-3C947420A270}" dt="2021-07-30T14:09:35.305" v="1109" actId="20577"/>
        <pc:sldMkLst>
          <pc:docMk/>
          <pc:sldMk cId="562414171" sldId="313"/>
        </pc:sldMkLst>
        <pc:spChg chg="mod">
          <ac:chgData name="Alway Thinking" userId="18cfa10634dc4a27" providerId="LiveId" clId="{1C3D5C05-7B82-4604-B4D9-3C947420A270}" dt="2021-07-30T14:07:39.060" v="1049" actId="207"/>
          <ac:spMkLst>
            <pc:docMk/>
            <pc:sldMk cId="562414171" sldId="313"/>
            <ac:spMk id="10" creationId="{36093974-20FB-4A7F-8210-006AFCBF978C}"/>
          </ac:spMkLst>
        </pc:spChg>
        <pc:spChg chg="mod">
          <ac:chgData name="Alway Thinking" userId="18cfa10634dc4a27" providerId="LiveId" clId="{1C3D5C05-7B82-4604-B4D9-3C947420A270}" dt="2021-07-30T14:06:12.704" v="1005" actId="1076"/>
          <ac:spMkLst>
            <pc:docMk/>
            <pc:sldMk cId="562414171" sldId="313"/>
            <ac:spMk id="16" creationId="{88E1B8A2-3DC2-462E-88D2-AF9F3BF1BFB7}"/>
          </ac:spMkLst>
        </pc:spChg>
        <pc:spChg chg="mod">
          <ac:chgData name="Alway Thinking" userId="18cfa10634dc4a27" providerId="LiveId" clId="{1C3D5C05-7B82-4604-B4D9-3C947420A270}" dt="2021-07-30T14:06:24.740" v="1010"/>
          <ac:spMkLst>
            <pc:docMk/>
            <pc:sldMk cId="562414171" sldId="313"/>
            <ac:spMk id="19" creationId="{EAF1BFCF-6E1B-4FAE-903F-AAF5EAA9DDAE}"/>
          </ac:spMkLst>
        </pc:spChg>
        <pc:spChg chg="mod">
          <ac:chgData name="Alway Thinking" userId="18cfa10634dc4a27" providerId="LiveId" clId="{1C3D5C05-7B82-4604-B4D9-3C947420A270}" dt="2021-07-30T14:06:19.542" v="1009" actId="20577"/>
          <ac:spMkLst>
            <pc:docMk/>
            <pc:sldMk cId="562414171" sldId="313"/>
            <ac:spMk id="25" creationId="{3FCFB3DE-9A07-4882-B2BC-5520E82F768D}"/>
          </ac:spMkLst>
        </pc:spChg>
        <pc:spChg chg="mod">
          <ac:chgData name="Alway Thinking" userId="18cfa10634dc4a27" providerId="LiveId" clId="{1C3D5C05-7B82-4604-B4D9-3C947420A270}" dt="2021-07-30T14:06:28.866" v="1019" actId="20577"/>
          <ac:spMkLst>
            <pc:docMk/>
            <pc:sldMk cId="562414171" sldId="313"/>
            <ac:spMk id="27" creationId="{BF645666-4A19-476D-89DD-3F8014D43D3F}"/>
          </ac:spMkLst>
        </pc:spChg>
        <pc:spChg chg="mod">
          <ac:chgData name="Alway Thinking" userId="18cfa10634dc4a27" providerId="LiveId" clId="{1C3D5C05-7B82-4604-B4D9-3C947420A270}" dt="2021-07-30T14:07:25.813" v="1046" actId="207"/>
          <ac:spMkLst>
            <pc:docMk/>
            <pc:sldMk cId="562414171" sldId="313"/>
            <ac:spMk id="36" creationId="{0F1BBA46-89CC-48F3-89B2-E56B9B1876B5}"/>
          </ac:spMkLst>
        </pc:spChg>
        <pc:spChg chg="mod">
          <ac:chgData name="Alway Thinking" userId="18cfa10634dc4a27" providerId="LiveId" clId="{1C3D5C05-7B82-4604-B4D9-3C947420A270}" dt="2021-07-30T14:06:46.556" v="1023" actId="20577"/>
          <ac:spMkLst>
            <pc:docMk/>
            <pc:sldMk cId="562414171" sldId="313"/>
            <ac:spMk id="37" creationId="{702AF938-0B79-46B2-8DBC-DD0CBDF0392C}"/>
          </ac:spMkLst>
        </pc:spChg>
        <pc:spChg chg="mod">
          <ac:chgData name="Alway Thinking" userId="18cfa10634dc4a27" providerId="LiveId" clId="{1C3D5C05-7B82-4604-B4D9-3C947420A270}" dt="2021-07-30T14:06:48.823" v="1025" actId="20577"/>
          <ac:spMkLst>
            <pc:docMk/>
            <pc:sldMk cId="562414171" sldId="313"/>
            <ac:spMk id="38" creationId="{F729E48F-983E-43E3-95E0-56540B09F161}"/>
          </ac:spMkLst>
        </pc:spChg>
        <pc:spChg chg="mod">
          <ac:chgData name="Alway Thinking" userId="18cfa10634dc4a27" providerId="LiveId" clId="{1C3D5C05-7B82-4604-B4D9-3C947420A270}" dt="2021-07-30T14:06:50.869" v="1027" actId="20577"/>
          <ac:spMkLst>
            <pc:docMk/>
            <pc:sldMk cId="562414171" sldId="313"/>
            <ac:spMk id="39" creationId="{101AF0E8-BB08-411C-B067-A2FAD526F2CD}"/>
          </ac:spMkLst>
        </pc:spChg>
        <pc:spChg chg="mod">
          <ac:chgData name="Alway Thinking" userId="18cfa10634dc4a27" providerId="LiveId" clId="{1C3D5C05-7B82-4604-B4D9-3C947420A270}" dt="2021-07-30T14:06:58.827" v="1031" actId="14100"/>
          <ac:spMkLst>
            <pc:docMk/>
            <pc:sldMk cId="562414171" sldId="313"/>
            <ac:spMk id="40" creationId="{00DDF3AA-AE5E-4D9D-A420-88521F666164}"/>
          </ac:spMkLst>
        </pc:spChg>
        <pc:spChg chg="mod">
          <ac:chgData name="Alway Thinking" userId="18cfa10634dc4a27" providerId="LiveId" clId="{1C3D5C05-7B82-4604-B4D9-3C947420A270}" dt="2021-07-30T14:07:05.249" v="1044"/>
          <ac:spMkLst>
            <pc:docMk/>
            <pc:sldMk cId="562414171" sldId="313"/>
            <ac:spMk id="44" creationId="{7423A4A2-2D00-4D70-938E-E6E7F6153ADE}"/>
          </ac:spMkLst>
        </pc:spChg>
        <pc:spChg chg="mod">
          <ac:chgData name="Alway Thinking" userId="18cfa10634dc4a27" providerId="LiveId" clId="{1C3D5C05-7B82-4604-B4D9-3C947420A270}" dt="2021-07-30T14:09:27.995" v="1100" actId="20577"/>
          <ac:spMkLst>
            <pc:docMk/>
            <pc:sldMk cId="562414171" sldId="313"/>
            <ac:spMk id="50" creationId="{9ED67D72-F1C9-4E65-BD53-D2E952AB5118}"/>
          </ac:spMkLst>
        </pc:spChg>
        <pc:spChg chg="del mod">
          <ac:chgData name="Alway Thinking" userId="18cfa10634dc4a27" providerId="LiveId" clId="{1C3D5C05-7B82-4604-B4D9-3C947420A270}" dt="2021-07-30T14:09:23.111" v="1098" actId="478"/>
          <ac:spMkLst>
            <pc:docMk/>
            <pc:sldMk cId="562414171" sldId="313"/>
            <ac:spMk id="51" creationId="{A4676B01-BDAC-4B92-B587-EFE29E41742F}"/>
          </ac:spMkLst>
        </pc:spChg>
        <pc:spChg chg="mod">
          <ac:chgData name="Alway Thinking" userId="18cfa10634dc4a27" providerId="LiveId" clId="{1C3D5C05-7B82-4604-B4D9-3C947420A270}" dt="2021-07-30T14:08:35.826" v="1066" actId="1076"/>
          <ac:spMkLst>
            <pc:docMk/>
            <pc:sldMk cId="562414171" sldId="313"/>
            <ac:spMk id="52" creationId="{C325E36D-99D3-4BDF-9AAB-B41BD660C4C0}"/>
          </ac:spMkLst>
        </pc:spChg>
        <pc:spChg chg="mod">
          <ac:chgData name="Alway Thinking" userId="18cfa10634dc4a27" providerId="LiveId" clId="{1C3D5C05-7B82-4604-B4D9-3C947420A270}" dt="2021-07-30T14:08:41.824" v="1071" actId="20577"/>
          <ac:spMkLst>
            <pc:docMk/>
            <pc:sldMk cId="562414171" sldId="313"/>
            <ac:spMk id="53" creationId="{3F86CE63-DA35-421A-B0C2-C1A3CDE336FE}"/>
          </ac:spMkLst>
        </pc:spChg>
        <pc:spChg chg="mod">
          <ac:chgData name="Alway Thinking" userId="18cfa10634dc4a27" providerId="LiveId" clId="{1C3D5C05-7B82-4604-B4D9-3C947420A270}" dt="2021-07-30T14:08:57.031" v="1084" actId="1076"/>
          <ac:spMkLst>
            <pc:docMk/>
            <pc:sldMk cId="562414171" sldId="313"/>
            <ac:spMk id="54" creationId="{C27C432E-45A5-479A-B85F-4B5514946E37}"/>
          </ac:spMkLst>
        </pc:spChg>
        <pc:spChg chg="mod">
          <ac:chgData name="Alway Thinking" userId="18cfa10634dc4a27" providerId="LiveId" clId="{1C3D5C05-7B82-4604-B4D9-3C947420A270}" dt="2021-07-30T14:09:35.305" v="1109" actId="20577"/>
          <ac:spMkLst>
            <pc:docMk/>
            <pc:sldMk cId="562414171" sldId="313"/>
            <ac:spMk id="56" creationId="{0E227A3A-CCCB-4B04-953A-7C9B51C27587}"/>
          </ac:spMkLst>
        </pc:spChg>
        <pc:spChg chg="add mod">
          <ac:chgData name="Alway Thinking" userId="18cfa10634dc4a27" providerId="LiveId" clId="{1C3D5C05-7B82-4604-B4D9-3C947420A270}" dt="2021-07-30T14:09:11.513" v="1097" actId="20577"/>
          <ac:spMkLst>
            <pc:docMk/>
            <pc:sldMk cId="562414171" sldId="313"/>
            <ac:spMk id="57" creationId="{127ACC5C-5CDA-4363-AEA3-B86084AD8404}"/>
          </ac:spMkLst>
        </pc:spChg>
        <pc:picChg chg="mod">
          <ac:chgData name="Alway Thinking" userId="18cfa10634dc4a27" providerId="LiveId" clId="{1C3D5C05-7B82-4604-B4D9-3C947420A270}" dt="2021-07-30T14:06:15.535" v="1006" actId="1076"/>
          <ac:picMkLst>
            <pc:docMk/>
            <pc:sldMk cId="562414171" sldId="313"/>
            <ac:picMk id="18" creationId="{B079830B-B0A8-4CB1-9405-E58FFE398A81}"/>
          </ac:picMkLst>
        </pc:picChg>
      </pc:sldChg>
      <pc:sldChg chg="addSp delSp modSp add mod delAnim modAnim">
        <pc:chgData name="Alway Thinking" userId="18cfa10634dc4a27" providerId="LiveId" clId="{1C3D5C05-7B82-4604-B4D9-3C947420A270}" dt="2021-07-31T00:23:02.729" v="1431" actId="1035"/>
        <pc:sldMkLst>
          <pc:docMk/>
          <pc:sldMk cId="1089576616" sldId="314"/>
        </pc:sldMkLst>
        <pc:spChg chg="add del mod">
          <ac:chgData name="Alway Thinking" userId="18cfa10634dc4a27" providerId="LiveId" clId="{1C3D5C05-7B82-4604-B4D9-3C947420A270}" dt="2021-07-31T00:16:08.184" v="1120"/>
          <ac:spMkLst>
            <pc:docMk/>
            <pc:sldMk cId="1089576616" sldId="314"/>
            <ac:spMk id="2" creationId="{70BD623C-8E00-41BC-82D2-F327EFB1F3AC}"/>
          </ac:spMkLst>
        </pc:spChg>
        <pc:spChg chg="add del mod">
          <ac:chgData name="Alway Thinking" userId="18cfa10634dc4a27" providerId="LiveId" clId="{1C3D5C05-7B82-4604-B4D9-3C947420A270}" dt="2021-07-31T00:18:20.040" v="1226" actId="478"/>
          <ac:spMkLst>
            <pc:docMk/>
            <pc:sldMk cId="1089576616" sldId="314"/>
            <ac:spMk id="3" creationId="{A6B0E050-AB6A-408A-B54B-216FD29CD70F}"/>
          </ac:spMkLst>
        </pc:spChg>
        <pc:spChg chg="add mod">
          <ac:chgData name="Alway Thinking" userId="18cfa10634dc4a27" providerId="LiveId" clId="{1C3D5C05-7B82-4604-B4D9-3C947420A270}" dt="2021-07-31T00:18:29.516" v="1265" actId="1076"/>
          <ac:spMkLst>
            <pc:docMk/>
            <pc:sldMk cId="1089576616" sldId="314"/>
            <ac:spMk id="4" creationId="{3E08329C-AA68-48FA-9BEB-1A11EFFBB9CF}"/>
          </ac:spMkLst>
        </pc:spChg>
        <pc:spChg chg="add mod">
          <ac:chgData name="Alway Thinking" userId="18cfa10634dc4a27" providerId="LiveId" clId="{1C3D5C05-7B82-4604-B4D9-3C947420A270}" dt="2021-07-31T00:18:29.516" v="1265" actId="1076"/>
          <ac:spMkLst>
            <pc:docMk/>
            <pc:sldMk cId="1089576616" sldId="314"/>
            <ac:spMk id="5" creationId="{20ABE983-B79C-4439-ADE5-3C548C6E8CC0}"/>
          </ac:spMkLst>
        </pc:spChg>
        <pc:spChg chg="add mod">
          <ac:chgData name="Alway Thinking" userId="18cfa10634dc4a27" providerId="LiveId" clId="{1C3D5C05-7B82-4604-B4D9-3C947420A270}" dt="2021-07-31T00:20:02.397" v="1334" actId="1076"/>
          <ac:spMkLst>
            <pc:docMk/>
            <pc:sldMk cId="1089576616" sldId="314"/>
            <ac:spMk id="7" creationId="{0037B84A-6FC0-4930-9D0C-14617A207D10}"/>
          </ac:spMkLst>
        </pc:spChg>
        <pc:spChg chg="add mod">
          <ac:chgData name="Alway Thinking" userId="18cfa10634dc4a27" providerId="LiveId" clId="{1C3D5C05-7B82-4604-B4D9-3C947420A270}" dt="2021-07-31T00:19:56.087" v="1331" actId="14100"/>
          <ac:spMkLst>
            <pc:docMk/>
            <pc:sldMk cId="1089576616" sldId="314"/>
            <ac:spMk id="8" creationId="{B304E57B-A01F-4E74-8606-C4BE53F26BDD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35" creationId="{918B5033-AA8D-41FC-B867-A87526433606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37" creationId="{003792B1-33F6-4D7D-BC57-1FEF67B97576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38" creationId="{76AF5EF8-8A9B-47E1-84A6-CD9E7B5E712D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39" creationId="{2D300198-85FF-4D6A-ADAF-2FA04A383B40}"/>
          </ac:spMkLst>
        </pc:spChg>
        <pc:spChg chg="mod">
          <ac:chgData name="Alway Thinking" userId="18cfa10634dc4a27" providerId="LiveId" clId="{1C3D5C05-7B82-4604-B4D9-3C947420A270}" dt="2021-07-31T00:16:41.742" v="1128"/>
          <ac:spMkLst>
            <pc:docMk/>
            <pc:sldMk cId="1089576616" sldId="314"/>
            <ac:spMk id="42" creationId="{6CE01278-1C95-4071-A0A7-DD39EA26BD73}"/>
          </ac:spMkLst>
        </pc:spChg>
        <pc:spChg chg="mod">
          <ac:chgData name="Alway Thinking" userId="18cfa10634dc4a27" providerId="LiveId" clId="{1C3D5C05-7B82-4604-B4D9-3C947420A270}" dt="2021-07-31T00:16:41.742" v="1128"/>
          <ac:spMkLst>
            <pc:docMk/>
            <pc:sldMk cId="1089576616" sldId="314"/>
            <ac:spMk id="43" creationId="{4F18BA6A-3913-467C-B02A-B06D290DC5A9}"/>
          </ac:spMkLst>
        </pc:spChg>
        <pc:spChg chg="mod">
          <ac:chgData name="Alway Thinking" userId="18cfa10634dc4a27" providerId="LiveId" clId="{1C3D5C05-7B82-4604-B4D9-3C947420A270}" dt="2021-07-31T00:16:50.918" v="1131" actId="6549"/>
          <ac:spMkLst>
            <pc:docMk/>
            <pc:sldMk cId="1089576616" sldId="314"/>
            <ac:spMk id="44" creationId="{157E67D8-2247-44A4-A589-4FF521BF409C}"/>
          </ac:spMkLst>
        </pc:spChg>
        <pc:spChg chg="add mod">
          <ac:chgData name="Alway Thinking" userId="18cfa10634dc4a27" providerId="LiveId" clId="{1C3D5C05-7B82-4604-B4D9-3C947420A270}" dt="2021-07-31T00:16:58.429" v="1210" actId="20577"/>
          <ac:spMkLst>
            <pc:docMk/>
            <pc:sldMk cId="1089576616" sldId="314"/>
            <ac:spMk id="46" creationId="{D4B89451-8858-4CAE-9090-10EE7D3370F6}"/>
          </ac:spMkLst>
        </pc:spChg>
        <pc:spChg chg="mod">
          <ac:chgData name="Alway Thinking" userId="18cfa10634dc4a27" providerId="LiveId" clId="{1C3D5C05-7B82-4604-B4D9-3C947420A270}" dt="2021-07-31T00:15:58.157" v="1116" actId="20577"/>
          <ac:spMkLst>
            <pc:docMk/>
            <pc:sldMk cId="1089576616" sldId="314"/>
            <ac:spMk id="56" creationId="{3E99835B-BD8C-463D-BA81-85875BD7DEF1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58" creationId="{2376CAE5-DAE1-4E6E-BAF8-6E358FEED9A6}"/>
          </ac:spMkLst>
        </pc:spChg>
        <pc:spChg chg="del">
          <ac:chgData name="Alway Thinking" userId="18cfa10634dc4a27" providerId="LiveId" clId="{1C3D5C05-7B82-4604-B4D9-3C947420A270}" dt="2021-07-31T00:16:02.388" v="1117" actId="478"/>
          <ac:spMkLst>
            <pc:docMk/>
            <pc:sldMk cId="1089576616" sldId="314"/>
            <ac:spMk id="59" creationId="{F2EBC0CF-5F92-4A9F-97B2-A0F78B11ACB4}"/>
          </ac:spMkLst>
        </pc:spChg>
        <pc:spChg chg="add mod">
          <ac:chgData name="Alway Thinking" userId="18cfa10634dc4a27" providerId="LiveId" clId="{1C3D5C05-7B82-4604-B4D9-3C947420A270}" dt="2021-07-31T00:16:44.950" v="1129" actId="1076"/>
          <ac:spMkLst>
            <pc:docMk/>
            <pc:sldMk cId="1089576616" sldId="314"/>
            <ac:spMk id="62" creationId="{5EA55365-667B-4660-A36B-F58EBA5E7318}"/>
          </ac:spMkLst>
        </pc:spChg>
        <pc:spChg chg="add mod">
          <ac:chgData name="Alway Thinking" userId="18cfa10634dc4a27" providerId="LiveId" clId="{1C3D5C05-7B82-4604-B4D9-3C947420A270}" dt="2021-07-31T00:19:36.577" v="1311" actId="1076"/>
          <ac:spMkLst>
            <pc:docMk/>
            <pc:sldMk cId="1089576616" sldId="314"/>
            <ac:spMk id="63" creationId="{6105CA82-2D91-4E87-B6F2-166A2586E0E2}"/>
          </ac:spMkLst>
        </pc:spChg>
        <pc:spChg chg="add mod">
          <ac:chgData name="Alway Thinking" userId="18cfa10634dc4a27" providerId="LiveId" clId="{1C3D5C05-7B82-4604-B4D9-3C947420A270}" dt="2021-07-31T00:19:44.919" v="1328" actId="1076"/>
          <ac:spMkLst>
            <pc:docMk/>
            <pc:sldMk cId="1089576616" sldId="314"/>
            <ac:spMk id="68" creationId="{74EDB74D-A9CA-4337-900D-E60380024B3B}"/>
          </ac:spMkLst>
        </pc:spChg>
        <pc:spChg chg="add mod">
          <ac:chgData name="Alway Thinking" userId="18cfa10634dc4a27" providerId="LiveId" clId="{1C3D5C05-7B82-4604-B4D9-3C947420A270}" dt="2021-07-31T00:20:09.301" v="1337" actId="167"/>
          <ac:spMkLst>
            <pc:docMk/>
            <pc:sldMk cId="1089576616" sldId="314"/>
            <ac:spMk id="71" creationId="{3CB7C914-E75F-4E8F-97A7-5306283CA6BB}"/>
          </ac:spMkLst>
        </pc:spChg>
        <pc:spChg chg="add mod">
          <ac:chgData name="Alway Thinking" userId="18cfa10634dc4a27" providerId="LiveId" clId="{1C3D5C05-7B82-4604-B4D9-3C947420A270}" dt="2021-07-31T00:20:22.322" v="1349" actId="1037"/>
          <ac:spMkLst>
            <pc:docMk/>
            <pc:sldMk cId="1089576616" sldId="314"/>
            <ac:spMk id="72" creationId="{9EDD01D7-D07C-4809-8266-14A4E3029A9C}"/>
          </ac:spMkLst>
        </pc:spChg>
        <pc:spChg chg="add mod">
          <ac:chgData name="Alway Thinking" userId="18cfa10634dc4a27" providerId="LiveId" clId="{1C3D5C05-7B82-4604-B4D9-3C947420A270}" dt="2021-07-31T00:20:28.220" v="1355" actId="1076"/>
          <ac:spMkLst>
            <pc:docMk/>
            <pc:sldMk cId="1089576616" sldId="314"/>
            <ac:spMk id="73" creationId="{5AE04934-7759-4661-B1D3-6F4A9330C365}"/>
          </ac:spMkLst>
        </pc:spChg>
        <pc:spChg chg="add mod">
          <ac:chgData name="Alway Thinking" userId="18cfa10634dc4a27" providerId="LiveId" clId="{1C3D5C05-7B82-4604-B4D9-3C947420A270}" dt="2021-07-31T00:21:01.289" v="1375"/>
          <ac:spMkLst>
            <pc:docMk/>
            <pc:sldMk cId="1089576616" sldId="314"/>
            <ac:spMk id="74" creationId="{5839604D-7E42-4AF7-AC59-74E52A14BBF3}"/>
          </ac:spMkLst>
        </pc:spChg>
        <pc:spChg chg="add mod">
          <ac:chgData name="Alway Thinking" userId="18cfa10634dc4a27" providerId="LiveId" clId="{1C3D5C05-7B82-4604-B4D9-3C947420A270}" dt="2021-07-31T00:22:23.184" v="1429" actId="207"/>
          <ac:spMkLst>
            <pc:docMk/>
            <pc:sldMk cId="1089576616" sldId="314"/>
            <ac:spMk id="75" creationId="{12257E45-1D2A-40E2-9917-1566B66EED97}"/>
          </ac:spMkLst>
        </pc:spChg>
        <pc:spChg chg="add mod">
          <ac:chgData name="Alway Thinking" userId="18cfa10634dc4a27" providerId="LiveId" clId="{1C3D5C05-7B82-4604-B4D9-3C947420A270}" dt="2021-07-31T00:21:18.727" v="1403" actId="1076"/>
          <ac:spMkLst>
            <pc:docMk/>
            <pc:sldMk cId="1089576616" sldId="314"/>
            <ac:spMk id="76" creationId="{921256D0-57EC-46FD-8E9A-3197A64B4E4F}"/>
          </ac:spMkLst>
        </pc:spChg>
        <pc:spChg chg="add mod">
          <ac:chgData name="Alway Thinking" userId="18cfa10634dc4a27" providerId="LiveId" clId="{1C3D5C05-7B82-4604-B4D9-3C947420A270}" dt="2021-07-31T00:22:10.584" v="1420" actId="1076"/>
          <ac:spMkLst>
            <pc:docMk/>
            <pc:sldMk cId="1089576616" sldId="314"/>
            <ac:spMk id="78" creationId="{5AB04CDA-1912-4B46-83B6-0F9F0F929F5E}"/>
          </ac:spMkLst>
        </pc:spChg>
        <pc:spChg chg="add mod">
          <ac:chgData name="Alway Thinking" userId="18cfa10634dc4a27" providerId="LiveId" clId="{1C3D5C05-7B82-4604-B4D9-3C947420A270}" dt="2021-07-31T00:22:13.975" v="1426" actId="6549"/>
          <ac:spMkLst>
            <pc:docMk/>
            <pc:sldMk cId="1089576616" sldId="314"/>
            <ac:spMk id="79" creationId="{72D037F6-B613-49BD-B7DC-8F57E5F03F0E}"/>
          </ac:spMkLst>
        </pc:spChg>
        <pc:spChg chg="add mod">
          <ac:chgData name="Alway Thinking" userId="18cfa10634dc4a27" providerId="LiveId" clId="{1C3D5C05-7B82-4604-B4D9-3C947420A270}" dt="2021-07-31T00:22:19.779" v="1428" actId="1076"/>
          <ac:spMkLst>
            <pc:docMk/>
            <pc:sldMk cId="1089576616" sldId="314"/>
            <ac:spMk id="80" creationId="{679F82BA-5862-4398-A7E5-2DBCAB3E804B}"/>
          </ac:spMkLst>
        </pc:spChg>
        <pc:grpChg chg="add mod">
          <ac:chgData name="Alway Thinking" userId="18cfa10634dc4a27" providerId="LiveId" clId="{1C3D5C05-7B82-4604-B4D9-3C947420A270}" dt="2021-07-31T00:18:29.516" v="1265" actId="1076"/>
          <ac:grpSpMkLst>
            <pc:docMk/>
            <pc:sldMk cId="1089576616" sldId="314"/>
            <ac:grpSpMk id="6" creationId="{9DFE0CE0-1372-44D0-8FCA-8747115849D8}"/>
          </ac:grpSpMkLst>
        </pc:grpChg>
        <pc:grpChg chg="add mod">
          <ac:chgData name="Alway Thinking" userId="18cfa10634dc4a27" providerId="LiveId" clId="{1C3D5C05-7B82-4604-B4D9-3C947420A270}" dt="2021-07-31T00:16:44.950" v="1129" actId="1076"/>
          <ac:grpSpMkLst>
            <pc:docMk/>
            <pc:sldMk cId="1089576616" sldId="314"/>
            <ac:grpSpMk id="41" creationId="{8A0E94C6-3C49-4A1A-BD7B-DA77CE0F488F}"/>
          </ac:grpSpMkLst>
        </pc:grpChg>
        <pc:grpChg chg="del">
          <ac:chgData name="Alway Thinking" userId="18cfa10634dc4a27" providerId="LiveId" clId="{1C3D5C05-7B82-4604-B4D9-3C947420A270}" dt="2021-07-31T00:16:02.388" v="1117" actId="478"/>
          <ac:grpSpMkLst>
            <pc:docMk/>
            <pc:sldMk cId="1089576616" sldId="314"/>
            <ac:grpSpMk id="53" creationId="{777B8C05-F5AB-47D0-AE13-C93FCF255603}"/>
          </ac:grpSpMkLst>
        </pc:grpChg>
        <pc:graphicFrameChg chg="del">
          <ac:chgData name="Alway Thinking" userId="18cfa10634dc4a27" providerId="LiveId" clId="{1C3D5C05-7B82-4604-B4D9-3C947420A270}" dt="2021-07-31T00:16:02.388" v="1117" actId="478"/>
          <ac:graphicFrameMkLst>
            <pc:docMk/>
            <pc:sldMk cId="1089576616" sldId="314"/>
            <ac:graphicFrameMk id="60" creationId="{3CD3829D-4A32-4F76-A91F-2FA0C3A8B873}"/>
          </ac:graphicFrameMkLst>
        </pc:graphicFrameChg>
        <pc:picChg chg="add mod">
          <ac:chgData name="Alway Thinking" userId="18cfa10634dc4a27" providerId="LiveId" clId="{1C3D5C05-7B82-4604-B4D9-3C947420A270}" dt="2021-07-31T00:21:49.854" v="1405"/>
          <ac:picMkLst>
            <pc:docMk/>
            <pc:sldMk cId="1089576616" sldId="314"/>
            <ac:picMk id="10" creationId="{83E600D6-303C-440E-B45F-6C1A08F6EEF9}"/>
          </ac:picMkLst>
        </pc:picChg>
        <pc:picChg chg="add del mod">
          <ac:chgData name="Alway Thinking" userId="18cfa10634dc4a27" providerId="LiveId" clId="{1C3D5C05-7B82-4604-B4D9-3C947420A270}" dt="2021-07-31T00:21:55.038" v="1415" actId="478"/>
          <ac:picMkLst>
            <pc:docMk/>
            <pc:sldMk cId="1089576616" sldId="314"/>
            <ac:picMk id="12" creationId="{56F6F19B-D2DF-4DC5-AE97-8E227A323670}"/>
          </ac:picMkLst>
        </pc:picChg>
        <pc:picChg chg="add mod">
          <ac:chgData name="Alway Thinking" userId="18cfa10634dc4a27" providerId="LiveId" clId="{1C3D5C05-7B82-4604-B4D9-3C947420A270}" dt="2021-07-31T00:16:44.950" v="1129" actId="1076"/>
          <ac:picMkLst>
            <pc:docMk/>
            <pc:sldMk cId="1089576616" sldId="314"/>
            <ac:picMk id="45" creationId="{2144E7E2-4E12-4430-B956-A6BD1D12DDC4}"/>
          </ac:picMkLst>
        </pc:picChg>
        <pc:picChg chg="del">
          <ac:chgData name="Alway Thinking" userId="18cfa10634dc4a27" providerId="LiveId" clId="{1C3D5C05-7B82-4604-B4D9-3C947420A270}" dt="2021-07-31T00:16:02.388" v="1117" actId="478"/>
          <ac:picMkLst>
            <pc:docMk/>
            <pc:sldMk cId="1089576616" sldId="314"/>
            <ac:picMk id="57" creationId="{C37250BB-944B-4C42-9EB8-B4225D690D83}"/>
          </ac:picMkLst>
        </pc:picChg>
        <pc:picChg chg="del">
          <ac:chgData name="Alway Thinking" userId="18cfa10634dc4a27" providerId="LiveId" clId="{1C3D5C05-7B82-4604-B4D9-3C947420A270}" dt="2021-07-31T00:16:02.388" v="1117" actId="478"/>
          <ac:picMkLst>
            <pc:docMk/>
            <pc:sldMk cId="1089576616" sldId="314"/>
            <ac:picMk id="61" creationId="{A2785D73-73D8-4CED-AD33-DD615E2C47B3}"/>
          </ac:picMkLst>
        </pc:picChg>
        <pc:picChg chg="add mod">
          <ac:chgData name="Alway Thinking" userId="18cfa10634dc4a27" providerId="LiveId" clId="{1C3D5C05-7B82-4604-B4D9-3C947420A270}" dt="2021-07-31T00:23:02.729" v="1431" actId="1035"/>
          <ac:picMkLst>
            <pc:docMk/>
            <pc:sldMk cId="1089576616" sldId="314"/>
            <ac:picMk id="77" creationId="{2461BB22-E9CF-4ACE-BE51-EF25D7E5A32D}"/>
          </ac:picMkLst>
        </pc:picChg>
      </pc:sldChg>
      <pc:sldChg chg="addSp delSp modSp new mod">
        <pc:chgData name="Alway Thinking" userId="18cfa10634dc4a27" providerId="LiveId" clId="{1C3D5C05-7B82-4604-B4D9-3C947420A270}" dt="2021-07-31T00:16:20.321" v="1127" actId="478"/>
        <pc:sldMkLst>
          <pc:docMk/>
          <pc:sldMk cId="20164089" sldId="315"/>
        </pc:sldMkLst>
        <pc:spChg chg="del">
          <ac:chgData name="Alway Thinking" userId="18cfa10634dc4a27" providerId="LiveId" clId="{1C3D5C05-7B82-4604-B4D9-3C947420A270}" dt="2021-07-31T00:16:11.611" v="1122" actId="478"/>
          <ac:spMkLst>
            <pc:docMk/>
            <pc:sldMk cId="20164089" sldId="315"/>
            <ac:spMk id="2" creationId="{70A76A02-A448-4A69-81DC-CF50D4DFC2AC}"/>
          </ac:spMkLst>
        </pc:spChg>
        <pc:spChg chg="del">
          <ac:chgData name="Alway Thinking" userId="18cfa10634dc4a27" providerId="LiveId" clId="{1C3D5C05-7B82-4604-B4D9-3C947420A270}" dt="2021-07-31T00:16:12.370" v="1123" actId="478"/>
          <ac:spMkLst>
            <pc:docMk/>
            <pc:sldMk cId="20164089" sldId="315"/>
            <ac:spMk id="3" creationId="{0F6F00C3-CA57-48A6-B652-8E219A5D69D5}"/>
          </ac:spMkLst>
        </pc:spChg>
        <pc:spChg chg="add del mod">
          <ac:chgData name="Alway Thinking" userId="18cfa10634dc4a27" providerId="LiveId" clId="{1C3D5C05-7B82-4604-B4D9-3C947420A270}" dt="2021-07-31T00:16:20.321" v="1127" actId="478"/>
          <ac:spMkLst>
            <pc:docMk/>
            <pc:sldMk cId="20164089" sldId="315"/>
            <ac:spMk id="4" creationId="{A369F3B5-151A-4403-A925-6163D9197467}"/>
          </ac:spMkLst>
        </pc:spChg>
      </pc:sldChg>
      <pc:sldChg chg="delSp modSp add mod delAnim">
        <pc:chgData name="Alway Thinking" userId="18cfa10634dc4a27" providerId="LiveId" clId="{1C3D5C05-7B82-4604-B4D9-3C947420A270}" dt="2021-07-31T01:47:58.909" v="1470" actId="6549"/>
        <pc:sldMkLst>
          <pc:docMk/>
          <pc:sldMk cId="2879636902" sldId="316"/>
        </pc:sldMkLst>
        <pc:spChg chg="mod">
          <ac:chgData name="Alway Thinking" userId="18cfa10634dc4a27" providerId="LiveId" clId="{1C3D5C05-7B82-4604-B4D9-3C947420A270}" dt="2021-07-31T01:47:58.909" v="1470" actId="6549"/>
          <ac:spMkLst>
            <pc:docMk/>
            <pc:sldMk cId="2879636902" sldId="316"/>
            <ac:spMk id="4" creationId="{3E08329C-AA68-48FA-9BEB-1A11EFFBB9CF}"/>
          </ac:spMkLst>
        </pc:spChg>
        <pc:spChg chg="mod">
          <ac:chgData name="Alway Thinking" userId="18cfa10634dc4a27" providerId="LiveId" clId="{1C3D5C05-7B82-4604-B4D9-3C947420A270}" dt="2021-07-31T00:23:17.161" v="1437" actId="6549"/>
          <ac:spMkLst>
            <pc:docMk/>
            <pc:sldMk cId="2879636902" sldId="316"/>
            <ac:spMk id="7" creationId="{0037B84A-6FC0-4930-9D0C-14617A207D10}"/>
          </ac:spMkLst>
        </pc:spChg>
        <pc:spChg chg="mod">
          <ac:chgData name="Alway Thinking" userId="18cfa10634dc4a27" providerId="LiveId" clId="{1C3D5C05-7B82-4604-B4D9-3C947420A270}" dt="2021-07-31T00:23:23.462" v="1439" actId="20577"/>
          <ac:spMkLst>
            <pc:docMk/>
            <pc:sldMk cId="2879636902" sldId="316"/>
            <ac:spMk id="63" creationId="{6105CA82-2D91-4E87-B6F2-166A2586E0E2}"/>
          </ac:spMkLst>
        </pc:spChg>
        <pc:spChg chg="mod">
          <ac:chgData name="Alway Thinking" userId="18cfa10634dc4a27" providerId="LiveId" clId="{1C3D5C05-7B82-4604-B4D9-3C947420A270}" dt="2021-07-31T00:23:33.260" v="1444" actId="1076"/>
          <ac:spMkLst>
            <pc:docMk/>
            <pc:sldMk cId="2879636902" sldId="316"/>
            <ac:spMk id="72" creationId="{9EDD01D7-D07C-4809-8266-14A4E3029A9C}"/>
          </ac:spMkLst>
        </pc:spChg>
        <pc:spChg chg="mod">
          <ac:chgData name="Alway Thinking" userId="18cfa10634dc4a27" providerId="LiveId" clId="{1C3D5C05-7B82-4604-B4D9-3C947420A270}" dt="2021-07-31T00:23:35.625" v="1445" actId="1076"/>
          <ac:spMkLst>
            <pc:docMk/>
            <pc:sldMk cId="2879636902" sldId="316"/>
            <ac:spMk id="73" creationId="{5AE04934-7759-4661-B1D3-6F4A9330C365}"/>
          </ac:spMkLst>
        </pc:spChg>
        <pc:spChg chg="del">
          <ac:chgData name="Alway Thinking" userId="18cfa10634dc4a27" providerId="LiveId" clId="{1C3D5C05-7B82-4604-B4D9-3C947420A270}" dt="2021-07-31T00:23:38.340" v="1446" actId="478"/>
          <ac:spMkLst>
            <pc:docMk/>
            <pc:sldMk cId="2879636902" sldId="316"/>
            <ac:spMk id="74" creationId="{5839604D-7E42-4AF7-AC59-74E52A14BBF3}"/>
          </ac:spMkLst>
        </pc:spChg>
        <pc:spChg chg="del">
          <ac:chgData name="Alway Thinking" userId="18cfa10634dc4a27" providerId="LiveId" clId="{1C3D5C05-7B82-4604-B4D9-3C947420A270}" dt="2021-07-31T00:23:38.340" v="1446" actId="478"/>
          <ac:spMkLst>
            <pc:docMk/>
            <pc:sldMk cId="2879636902" sldId="316"/>
            <ac:spMk id="75" creationId="{12257E45-1D2A-40E2-9917-1566B66EED97}"/>
          </ac:spMkLst>
        </pc:spChg>
        <pc:spChg chg="del">
          <ac:chgData name="Alway Thinking" userId="18cfa10634dc4a27" providerId="LiveId" clId="{1C3D5C05-7B82-4604-B4D9-3C947420A270}" dt="2021-07-31T00:23:38.340" v="1446" actId="478"/>
          <ac:spMkLst>
            <pc:docMk/>
            <pc:sldMk cId="2879636902" sldId="316"/>
            <ac:spMk id="76" creationId="{921256D0-57EC-46FD-8E9A-3197A64B4E4F}"/>
          </ac:spMkLst>
        </pc:spChg>
        <pc:spChg chg="mod">
          <ac:chgData name="Alway Thinking" userId="18cfa10634dc4a27" providerId="LiveId" clId="{1C3D5C05-7B82-4604-B4D9-3C947420A270}" dt="2021-07-31T00:23:47.338" v="1460" actId="1076"/>
          <ac:spMkLst>
            <pc:docMk/>
            <pc:sldMk cId="2879636902" sldId="316"/>
            <ac:spMk id="78" creationId="{5AB04CDA-1912-4B46-83B6-0F9F0F929F5E}"/>
          </ac:spMkLst>
        </pc:spChg>
        <pc:spChg chg="mod">
          <ac:chgData name="Alway Thinking" userId="18cfa10634dc4a27" providerId="LiveId" clId="{1C3D5C05-7B82-4604-B4D9-3C947420A270}" dt="2021-07-31T00:23:47.338" v="1460" actId="1076"/>
          <ac:spMkLst>
            <pc:docMk/>
            <pc:sldMk cId="2879636902" sldId="316"/>
            <ac:spMk id="79" creationId="{72D037F6-B613-49BD-B7DC-8F57E5F03F0E}"/>
          </ac:spMkLst>
        </pc:spChg>
        <pc:spChg chg="mod">
          <ac:chgData name="Alway Thinking" userId="18cfa10634dc4a27" providerId="LiveId" clId="{1C3D5C05-7B82-4604-B4D9-3C947420A270}" dt="2021-07-31T00:23:47.338" v="1460" actId="1076"/>
          <ac:spMkLst>
            <pc:docMk/>
            <pc:sldMk cId="2879636902" sldId="316"/>
            <ac:spMk id="80" creationId="{679F82BA-5862-4398-A7E5-2DBCAB3E804B}"/>
          </ac:spMkLst>
        </pc:spChg>
        <pc:picChg chg="mod">
          <ac:chgData name="Alway Thinking" userId="18cfa10634dc4a27" providerId="LiveId" clId="{1C3D5C05-7B82-4604-B4D9-3C947420A270}" dt="2021-07-31T00:23:47.338" v="1460" actId="1076"/>
          <ac:picMkLst>
            <pc:docMk/>
            <pc:sldMk cId="2879636902" sldId="316"/>
            <ac:picMk id="77" creationId="{2461BB22-E9CF-4ACE-BE51-EF25D7E5A32D}"/>
          </ac:picMkLst>
        </pc:picChg>
      </pc:sldChg>
    </pc:docChg>
  </pc:docChgLst>
  <pc:docChgLst>
    <pc:chgData name="Alway Thinking" userId="18cfa10634dc4a27" providerId="LiveId" clId="{16C4EA48-AAE5-4D6C-A52D-AFD62DFB81AE}"/>
    <pc:docChg chg="undo custSel addSld delSld modSld sldOrd modMainMaster modNotesMaster">
      <pc:chgData name="Alway Thinking" userId="18cfa10634dc4a27" providerId="LiveId" clId="{16C4EA48-AAE5-4D6C-A52D-AFD62DFB81AE}" dt="2022-08-24T02:30:41.218" v="4652" actId="1076"/>
      <pc:docMkLst>
        <pc:docMk/>
      </pc:docMkLst>
      <pc:sldChg chg="del">
        <pc:chgData name="Alway Thinking" userId="18cfa10634dc4a27" providerId="LiveId" clId="{16C4EA48-AAE5-4D6C-A52D-AFD62DFB81AE}" dt="2022-08-23T13:41:21.019" v="0" actId="47"/>
        <pc:sldMkLst>
          <pc:docMk/>
          <pc:sldMk cId="3161546757" sldId="256"/>
        </pc:sldMkLst>
      </pc:sldChg>
      <pc:sldChg chg="addSp delSp modSp mod ord setBg addAnim delAnim modAnim">
        <pc:chgData name="Alway Thinking" userId="18cfa10634dc4a27" providerId="LiveId" clId="{16C4EA48-AAE5-4D6C-A52D-AFD62DFB81AE}" dt="2022-08-24T02:30:41.218" v="4652" actId="1076"/>
        <pc:sldMkLst>
          <pc:docMk/>
          <pc:sldMk cId="3606924560" sldId="257"/>
        </pc:sldMkLst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5" creationId="{60A9CBE0-2540-5C6C-FE00-B392B0E299A5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8" creationId="{4C59FA32-C395-404D-A0B6-5EBFE6AFD657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9" creationId="{99435006-D7B0-41F4-A493-33F2DF543AD8}"/>
          </ac:spMkLst>
        </pc:spChg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10" creationId="{97412A64-F814-07BF-E22E-7758E18C7165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11" creationId="{00000000-0000-0000-0000-000000000000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12" creationId="{00000000-0000-0000-0000-000000000000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13" creationId="{76A94916-4DDA-40AB-AB68-3237FDA8294E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15" creationId="{9B741694-6919-4A28-81C0-92C2D0BE2BB2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16" creationId="{1874C521-72D0-4CC1-92F6-243A921FD6C5}"/>
          </ac:spMkLst>
        </pc:spChg>
        <pc:spChg chg="del">
          <ac:chgData name="Alway Thinking" userId="18cfa10634dc4a27" providerId="LiveId" clId="{16C4EA48-AAE5-4D6C-A52D-AFD62DFB81AE}" dt="2022-08-23T13:41:56.392" v="1" actId="478"/>
          <ac:spMkLst>
            <pc:docMk/>
            <pc:sldMk cId="3606924560" sldId="257"/>
            <ac:spMk id="20" creationId="{00000000-0000-0000-0000-000000000000}"/>
          </ac:spMkLst>
        </pc:spChg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24" creationId="{C6D931EE-539C-A8A6-AE75-7BD95254EEAF}"/>
          </ac:spMkLst>
        </pc:spChg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27" creationId="{401E92D9-7C6F-CF02-F715-5DAB9312C032}"/>
          </ac:spMkLst>
        </pc:spChg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30" creationId="{1B6A9088-6160-4515-58DA-202E92BBD7C6}"/>
          </ac:spMkLst>
        </pc:spChg>
        <pc:spChg chg="add mod">
          <ac:chgData name="Alway Thinking" userId="18cfa10634dc4a27" providerId="LiveId" clId="{16C4EA48-AAE5-4D6C-A52D-AFD62DFB81AE}" dt="2022-08-23T15:27:26.698" v="2738" actId="1038"/>
          <ac:spMkLst>
            <pc:docMk/>
            <pc:sldMk cId="3606924560" sldId="257"/>
            <ac:spMk id="34" creationId="{39E73919-3201-DA06-002F-835522B3D4E4}"/>
          </ac:spMkLst>
        </pc:spChg>
        <pc:spChg chg="add del mod">
          <ac:chgData name="Alway Thinking" userId="18cfa10634dc4a27" providerId="LiveId" clId="{16C4EA48-AAE5-4D6C-A52D-AFD62DFB81AE}" dt="2022-08-23T13:47:52.951" v="210" actId="21"/>
          <ac:spMkLst>
            <pc:docMk/>
            <pc:sldMk cId="3606924560" sldId="257"/>
            <ac:spMk id="39" creationId="{7956A6EB-A23F-0B4A-0BBD-401E2F45E5B9}"/>
          </ac:spMkLst>
        </pc:spChg>
        <pc:spChg chg="add del mod">
          <ac:chgData name="Alway Thinking" userId="18cfa10634dc4a27" providerId="LiveId" clId="{16C4EA48-AAE5-4D6C-A52D-AFD62DFB81AE}" dt="2022-08-23T13:47:52.951" v="210" actId="21"/>
          <ac:spMkLst>
            <pc:docMk/>
            <pc:sldMk cId="3606924560" sldId="257"/>
            <ac:spMk id="40" creationId="{481B8D14-D532-0524-6509-80E2AB66A609}"/>
          </ac:spMkLst>
        </pc:spChg>
        <pc:spChg chg="add del mod">
          <ac:chgData name="Alway Thinking" userId="18cfa10634dc4a27" providerId="LiveId" clId="{16C4EA48-AAE5-4D6C-A52D-AFD62DFB81AE}" dt="2022-08-23T14:00:18.748" v="331" actId="1076"/>
          <ac:spMkLst>
            <pc:docMk/>
            <pc:sldMk cId="3606924560" sldId="257"/>
            <ac:spMk id="42" creationId="{E5CBBEEA-509A-1100-4BBB-F50787ED01A8}"/>
          </ac:spMkLst>
        </pc:spChg>
        <pc:spChg chg="add mod">
          <ac:chgData name="Alway Thinking" userId="18cfa10634dc4a27" providerId="LiveId" clId="{16C4EA48-AAE5-4D6C-A52D-AFD62DFB81AE}" dt="2022-08-23T15:03:57.477" v="1546" actId="207"/>
          <ac:spMkLst>
            <pc:docMk/>
            <pc:sldMk cId="3606924560" sldId="257"/>
            <ac:spMk id="43" creationId="{041DBC39-1D95-FEDA-1319-8CFD42C416EA}"/>
          </ac:spMkLst>
        </pc:spChg>
        <pc:spChg chg="add del mod">
          <ac:chgData name="Alway Thinking" userId="18cfa10634dc4a27" providerId="LiveId" clId="{16C4EA48-AAE5-4D6C-A52D-AFD62DFB81AE}" dt="2022-08-23T13:50:05.800" v="242" actId="21"/>
          <ac:spMkLst>
            <pc:docMk/>
            <pc:sldMk cId="3606924560" sldId="257"/>
            <ac:spMk id="44" creationId="{FEAF01A0-E501-A3C3-54F2-A40BA896BFE2}"/>
          </ac:spMkLst>
        </pc:spChg>
        <pc:spChg chg="add del mod">
          <ac:chgData name="Alway Thinking" userId="18cfa10634dc4a27" providerId="LiveId" clId="{16C4EA48-AAE5-4D6C-A52D-AFD62DFB81AE}" dt="2022-08-23T13:55:13.240" v="275" actId="21"/>
          <ac:spMkLst>
            <pc:docMk/>
            <pc:sldMk cId="3606924560" sldId="257"/>
            <ac:spMk id="45" creationId="{A0A320B1-808E-033B-D8AC-4EE38F1D3E07}"/>
          </ac:spMkLst>
        </pc:spChg>
        <pc:spChg chg="add del mod">
          <ac:chgData name="Alway Thinking" userId="18cfa10634dc4a27" providerId="LiveId" clId="{16C4EA48-AAE5-4D6C-A52D-AFD62DFB81AE}" dt="2022-08-23T13:55:35.043" v="280" actId="21"/>
          <ac:spMkLst>
            <pc:docMk/>
            <pc:sldMk cId="3606924560" sldId="257"/>
            <ac:spMk id="47" creationId="{D55DB86C-CB1C-8667-96D5-D32BFC947224}"/>
          </ac:spMkLst>
        </pc:spChg>
        <pc:spChg chg="add mod">
          <ac:chgData name="Alway Thinking" userId="18cfa10634dc4a27" providerId="LiveId" clId="{16C4EA48-AAE5-4D6C-A52D-AFD62DFB81AE}" dt="2022-08-23T15:03:59.868" v="1547" actId="207"/>
          <ac:spMkLst>
            <pc:docMk/>
            <pc:sldMk cId="3606924560" sldId="257"/>
            <ac:spMk id="52" creationId="{B46E3F38-ACDD-0BB0-7DD8-416E88BC3D27}"/>
          </ac:spMkLst>
        </pc:spChg>
        <pc:spChg chg="add mod">
          <ac:chgData name="Alway Thinking" userId="18cfa10634dc4a27" providerId="LiveId" clId="{16C4EA48-AAE5-4D6C-A52D-AFD62DFB81AE}" dt="2022-08-23T15:03:57.477" v="1546" actId="207"/>
          <ac:spMkLst>
            <pc:docMk/>
            <pc:sldMk cId="3606924560" sldId="257"/>
            <ac:spMk id="53" creationId="{39DB2BA3-2E50-F9D4-BDAF-5364DE5134D7}"/>
          </ac:spMkLst>
        </pc:spChg>
        <pc:spChg chg="add mod">
          <ac:chgData name="Alway Thinking" userId="18cfa10634dc4a27" providerId="LiveId" clId="{16C4EA48-AAE5-4D6C-A52D-AFD62DFB81AE}" dt="2022-08-23T14:00:31.176" v="334" actId="14100"/>
          <ac:spMkLst>
            <pc:docMk/>
            <pc:sldMk cId="3606924560" sldId="257"/>
            <ac:spMk id="54" creationId="{F9786ABB-AC27-E275-7B5A-C290ACD19F37}"/>
          </ac:spMkLst>
        </pc:spChg>
        <pc:spChg chg="add mod">
          <ac:chgData name="Alway Thinking" userId="18cfa10634dc4a27" providerId="LiveId" clId="{16C4EA48-AAE5-4D6C-A52D-AFD62DFB81AE}" dt="2022-08-23T15:04:02.524" v="1548" actId="207"/>
          <ac:spMkLst>
            <pc:docMk/>
            <pc:sldMk cId="3606924560" sldId="257"/>
            <ac:spMk id="55" creationId="{2E666B68-0330-B3D2-2396-9B84FFD79F4E}"/>
          </ac:spMkLst>
        </pc:spChg>
        <pc:spChg chg="add mod">
          <ac:chgData name="Alway Thinking" userId="18cfa10634dc4a27" providerId="LiveId" clId="{16C4EA48-AAE5-4D6C-A52D-AFD62DFB81AE}" dt="2022-08-23T15:04:02.524" v="1548" actId="207"/>
          <ac:spMkLst>
            <pc:docMk/>
            <pc:sldMk cId="3606924560" sldId="257"/>
            <ac:spMk id="56" creationId="{C428C7A8-CD65-EC3E-494F-A7F6480DA063}"/>
          </ac:spMkLst>
        </pc:spChg>
        <pc:spChg chg="add mod">
          <ac:chgData name="Alway Thinking" userId="18cfa10634dc4a27" providerId="LiveId" clId="{16C4EA48-AAE5-4D6C-A52D-AFD62DFB81AE}" dt="2022-08-23T15:23:41.091" v="2317" actId="20577"/>
          <ac:spMkLst>
            <pc:docMk/>
            <pc:sldMk cId="3606924560" sldId="257"/>
            <ac:spMk id="59" creationId="{71934A16-14D8-4B4D-6ABE-227208A608B5}"/>
          </ac:spMkLst>
        </pc:spChg>
        <pc:spChg chg="add del mod">
          <ac:chgData name="Alway Thinking" userId="18cfa10634dc4a27" providerId="LiveId" clId="{16C4EA48-AAE5-4D6C-A52D-AFD62DFB81AE}" dt="2022-08-23T14:01:25.758" v="354" actId="21"/>
          <ac:spMkLst>
            <pc:docMk/>
            <pc:sldMk cId="3606924560" sldId="257"/>
            <ac:spMk id="60" creationId="{B7BAD7D5-2149-0B10-1BC4-A590301F5FDA}"/>
          </ac:spMkLst>
        </pc:spChg>
        <pc:spChg chg="add mod">
          <ac:chgData name="Alway Thinking" userId="18cfa10634dc4a27" providerId="LiveId" clId="{16C4EA48-AAE5-4D6C-A52D-AFD62DFB81AE}" dt="2022-08-23T15:04:04.573" v="1549" actId="207"/>
          <ac:spMkLst>
            <pc:docMk/>
            <pc:sldMk cId="3606924560" sldId="257"/>
            <ac:spMk id="61" creationId="{2B0DEE82-F826-BED2-E868-677F16BAE436}"/>
          </ac:spMkLst>
        </pc:spChg>
        <pc:spChg chg="add del mod">
          <ac:chgData name="Alway Thinking" userId="18cfa10634dc4a27" providerId="LiveId" clId="{16C4EA48-AAE5-4D6C-A52D-AFD62DFB81AE}" dt="2022-08-23T14:03:00.560" v="368" actId="478"/>
          <ac:spMkLst>
            <pc:docMk/>
            <pc:sldMk cId="3606924560" sldId="257"/>
            <ac:spMk id="62" creationId="{959EC25A-005B-888F-6CD9-C96460280D2D}"/>
          </ac:spMkLst>
        </pc:spChg>
        <pc:spChg chg="add del mod">
          <ac:chgData name="Alway Thinking" userId="18cfa10634dc4a27" providerId="LiveId" clId="{16C4EA48-AAE5-4D6C-A52D-AFD62DFB81AE}" dt="2022-08-23T15:21:37.872" v="2292" actId="478"/>
          <ac:spMkLst>
            <pc:docMk/>
            <pc:sldMk cId="3606924560" sldId="257"/>
            <ac:spMk id="63" creationId="{9FD9BA63-9D06-F489-E2FE-C070400D0385}"/>
          </ac:spMkLst>
        </pc:spChg>
        <pc:spChg chg="add del mod ord">
          <ac:chgData name="Alway Thinking" userId="18cfa10634dc4a27" providerId="LiveId" clId="{16C4EA48-AAE5-4D6C-A52D-AFD62DFB81AE}" dt="2022-08-23T15:26:50.514" v="2699" actId="478"/>
          <ac:spMkLst>
            <pc:docMk/>
            <pc:sldMk cId="3606924560" sldId="257"/>
            <ac:spMk id="1024" creationId="{8A9F1CAC-6E5D-AFC8-02CF-A675693E695A}"/>
          </ac:spMkLst>
        </pc:spChg>
        <pc:spChg chg="mod">
          <ac:chgData name="Alway Thinking" userId="18cfa10634dc4a27" providerId="LiveId" clId="{16C4EA48-AAE5-4D6C-A52D-AFD62DFB81AE}" dt="2022-08-23T15:26:42.684" v="2695" actId="27803"/>
          <ac:spMkLst>
            <pc:docMk/>
            <pc:sldMk cId="3606924560" sldId="257"/>
            <ac:spMk id="1031" creationId="{65FC2712-4DD7-B9B6-781F-5BC5194244DD}"/>
          </ac:spMkLst>
        </pc:spChg>
        <pc:grpChg chg="mod ord">
          <ac:chgData name="Alway Thinking" userId="18cfa10634dc4a27" providerId="LiveId" clId="{16C4EA48-AAE5-4D6C-A52D-AFD62DFB81AE}" dt="2022-08-23T15:27:21.844" v="2728" actId="1076"/>
          <ac:grpSpMkLst>
            <pc:docMk/>
            <pc:sldMk cId="3606924560" sldId="257"/>
            <ac:grpSpMk id="1029" creationId="{BE503CA5-2F65-0FDE-3BF9-7B982C01E34E}"/>
          </ac:grpSpMkLst>
        </pc:grpChg>
        <pc:graphicFrameChg chg="add del mod">
          <ac:chgData name="Alway Thinking" userId="18cfa10634dc4a27" providerId="LiveId" clId="{16C4EA48-AAE5-4D6C-A52D-AFD62DFB81AE}" dt="2022-08-23T13:42:31.635" v="4"/>
          <ac:graphicFrameMkLst>
            <pc:docMk/>
            <pc:sldMk cId="3606924560" sldId="257"/>
            <ac:graphicFrameMk id="2" creationId="{977412AC-2DAA-7C37-4BCF-B6110BD5B3F7}"/>
          </ac:graphicFrameMkLst>
        </pc:graphicFrameChg>
        <pc:graphicFrameChg chg="add del mod">
          <ac:chgData name="Alway Thinking" userId="18cfa10634dc4a27" providerId="LiveId" clId="{16C4EA48-AAE5-4D6C-A52D-AFD62DFB81AE}" dt="2022-08-23T13:42:37.893" v="10"/>
          <ac:graphicFrameMkLst>
            <pc:docMk/>
            <pc:sldMk cId="3606924560" sldId="257"/>
            <ac:graphicFrameMk id="6" creationId="{CA75C7EA-5CE9-A8CD-CEB6-825F4654EC48}"/>
          </ac:graphicFrameMkLst>
        </pc:graphicFrameChg>
        <pc:graphicFrameChg chg="add del mod">
          <ac:chgData name="Alway Thinking" userId="18cfa10634dc4a27" providerId="LiveId" clId="{16C4EA48-AAE5-4D6C-A52D-AFD62DFB81AE}" dt="2022-08-23T13:42:45.499" v="20"/>
          <ac:graphicFrameMkLst>
            <pc:docMk/>
            <pc:sldMk cId="3606924560" sldId="257"/>
            <ac:graphicFrameMk id="14" creationId="{1FCE88B4-95B2-F80D-8EA8-BEA3E7C39B9F}"/>
          </ac:graphicFrameMkLst>
        </pc:graphicFrameChg>
        <pc:graphicFrameChg chg="add del mod">
          <ac:chgData name="Alway Thinking" userId="18cfa10634dc4a27" providerId="LiveId" clId="{16C4EA48-AAE5-4D6C-A52D-AFD62DFB81AE}" dt="2022-08-23T13:42:47.895" v="24"/>
          <ac:graphicFrameMkLst>
            <pc:docMk/>
            <pc:sldMk cId="3606924560" sldId="257"/>
            <ac:graphicFrameMk id="18" creationId="{C3F3B232-A26D-00B0-7545-058D84422401}"/>
          </ac:graphicFrameMkLst>
        </pc:graphicFrameChg>
        <pc:graphicFrameChg chg="add del mod">
          <ac:chgData name="Alway Thinking" userId="18cfa10634dc4a27" providerId="LiveId" clId="{16C4EA48-AAE5-4D6C-A52D-AFD62DFB81AE}" dt="2022-08-23T13:42:52.730" v="30"/>
          <ac:graphicFrameMkLst>
            <pc:docMk/>
            <pc:sldMk cId="3606924560" sldId="257"/>
            <ac:graphicFrameMk id="25" creationId="{85C8A24A-6B0B-9344-E881-67D5426EFE6B}"/>
          </ac:graphicFrameMkLst>
        </pc:graphicFrameChg>
        <pc:graphicFrameChg chg="add del mod">
          <ac:chgData name="Alway Thinking" userId="18cfa10634dc4a27" providerId="LiveId" clId="{16C4EA48-AAE5-4D6C-A52D-AFD62DFB81AE}" dt="2022-08-23T13:42:56.670" v="35"/>
          <ac:graphicFrameMkLst>
            <pc:docMk/>
            <pc:sldMk cId="3606924560" sldId="257"/>
            <ac:graphicFrameMk id="28" creationId="{3987BB96-61B0-A9F7-CACC-DF47644BA4FC}"/>
          </ac:graphicFrameMkLst>
        </pc:graphicFrameChg>
        <pc:graphicFrameChg chg="add del mod">
          <ac:chgData name="Alway Thinking" userId="18cfa10634dc4a27" providerId="LiveId" clId="{16C4EA48-AAE5-4D6C-A52D-AFD62DFB81AE}" dt="2022-08-23T13:43:02.504" v="46"/>
          <ac:graphicFrameMkLst>
            <pc:docMk/>
            <pc:sldMk cId="3606924560" sldId="257"/>
            <ac:graphicFrameMk id="31" creationId="{56C78D2A-AF75-5014-2665-862817D76DC6}"/>
          </ac:graphicFrameMkLst>
        </pc:graphicFrameChg>
        <pc:graphicFrameChg chg="add del mod">
          <ac:chgData name="Alway Thinking" userId="18cfa10634dc4a27" providerId="LiveId" clId="{16C4EA48-AAE5-4D6C-A52D-AFD62DFB81AE}" dt="2022-08-23T13:43:03.361" v="49"/>
          <ac:graphicFrameMkLst>
            <pc:docMk/>
            <pc:sldMk cId="3606924560" sldId="257"/>
            <ac:graphicFrameMk id="32" creationId="{11715207-E6FA-4A59-BF31-65728D82E399}"/>
          </ac:graphicFrameMkLst>
        </pc:graphicFrameChg>
        <pc:graphicFrameChg chg="add del mod">
          <ac:chgData name="Alway Thinking" userId="18cfa10634dc4a27" providerId="LiveId" clId="{16C4EA48-AAE5-4D6C-A52D-AFD62DFB81AE}" dt="2022-08-23T13:45:33.059" v="153"/>
          <ac:graphicFrameMkLst>
            <pc:docMk/>
            <pc:sldMk cId="3606924560" sldId="257"/>
            <ac:graphicFrameMk id="37" creationId="{D1E2BB79-5BBB-F69C-AB83-71DFBCD6BBFF}"/>
          </ac:graphicFrameMkLst>
        </pc:graphicFrameChg>
        <pc:graphicFrameChg chg="add del mod">
          <ac:chgData name="Alway Thinking" userId="18cfa10634dc4a27" providerId="LiveId" clId="{16C4EA48-AAE5-4D6C-A52D-AFD62DFB81AE}" dt="2022-08-23T14:00:45.762" v="343"/>
          <ac:graphicFrameMkLst>
            <pc:docMk/>
            <pc:sldMk cId="3606924560" sldId="257"/>
            <ac:graphicFrameMk id="57" creationId="{E18E935B-0A3A-581E-A558-7675BC3E1873}"/>
          </ac:graphicFrameMkLst>
        </pc:graphicFrame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4" creationId="{4A631E16-8470-4D78-8202-7AA2C1C2B726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17" creationId="{8B28F42E-BD86-4C6B-8D8B-150E93893340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19" creationId="{2142FE50-E56D-49EB-9E4B-8E4A17CB1A13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22" creationId="{921DB32A-A9EB-45E4-BF40-DE2184463237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23" creationId="{0C2CB23E-C5FA-4668-96A6-1402C1738C55}"/>
          </ac:picMkLst>
        </pc:picChg>
        <pc:picChg chg="add del mod">
          <ac:chgData name="Alway Thinking" userId="18cfa10634dc4a27" providerId="LiveId" clId="{16C4EA48-AAE5-4D6C-A52D-AFD62DFB81AE}" dt="2022-08-23T13:47:52.951" v="210" actId="21"/>
          <ac:picMkLst>
            <pc:docMk/>
            <pc:sldMk cId="3606924560" sldId="257"/>
            <ac:picMk id="36" creationId="{9A6725C9-F455-1E45-B7AD-8B3CDE7D66A9}"/>
          </ac:picMkLst>
        </pc:picChg>
        <pc:picChg chg="add mod">
          <ac:chgData name="Alway Thinking" userId="18cfa10634dc4a27" providerId="LiveId" clId="{16C4EA48-AAE5-4D6C-A52D-AFD62DFB81AE}" dt="2022-08-23T14:00:13.917" v="330" actId="1076"/>
          <ac:picMkLst>
            <pc:docMk/>
            <pc:sldMk cId="3606924560" sldId="257"/>
            <ac:picMk id="41" creationId="{54E72220-8A40-ADF7-CAC1-EFC716D2CC9F}"/>
          </ac:picMkLst>
        </pc:picChg>
        <pc:picChg chg="add mod">
          <ac:chgData name="Alway Thinking" userId="18cfa10634dc4a27" providerId="LiveId" clId="{16C4EA48-AAE5-4D6C-A52D-AFD62DFB81AE}" dt="2022-08-23T15:23:01.687" v="2308" actId="1076"/>
          <ac:picMkLst>
            <pc:docMk/>
            <pc:sldMk cId="3606924560" sldId="257"/>
            <ac:picMk id="46" creationId="{B3EDB89D-B9C5-5AC8-20DA-3013B33BAA52}"/>
          </ac:picMkLst>
        </pc:picChg>
        <pc:picChg chg="add mod">
          <ac:chgData name="Alway Thinking" userId="18cfa10634dc4a27" providerId="LiveId" clId="{16C4EA48-AAE5-4D6C-A52D-AFD62DFB81AE}" dt="2022-08-23T13:50:52.342" v="251" actId="1076"/>
          <ac:picMkLst>
            <pc:docMk/>
            <pc:sldMk cId="3606924560" sldId="257"/>
            <ac:picMk id="48" creationId="{D5923A42-8ABA-FC1F-A913-00757F859773}"/>
          </ac:picMkLst>
        </pc:picChg>
        <pc:picChg chg="add mod">
          <ac:chgData name="Alway Thinking" userId="18cfa10634dc4a27" providerId="LiveId" clId="{16C4EA48-AAE5-4D6C-A52D-AFD62DFB81AE}" dt="2022-08-23T15:22:59.238" v="2307" actId="1076"/>
          <ac:picMkLst>
            <pc:docMk/>
            <pc:sldMk cId="3606924560" sldId="257"/>
            <ac:picMk id="49" creationId="{B918200B-76E4-D4B5-215C-499D741ACE91}"/>
          </ac:picMkLst>
        </pc:picChg>
        <pc:picChg chg="add mod">
          <ac:chgData name="Alway Thinking" userId="18cfa10634dc4a27" providerId="LiveId" clId="{16C4EA48-AAE5-4D6C-A52D-AFD62DFB81AE}" dt="2022-08-23T14:03:55.965" v="377" actId="1076"/>
          <ac:picMkLst>
            <pc:docMk/>
            <pc:sldMk cId="3606924560" sldId="257"/>
            <ac:picMk id="50" creationId="{66371709-4107-D4F5-1714-F9F783FB86B8}"/>
          </ac:picMkLst>
        </pc:picChg>
        <pc:picChg chg="add mod">
          <ac:chgData name="Alway Thinking" userId="18cfa10634dc4a27" providerId="LiveId" clId="{16C4EA48-AAE5-4D6C-A52D-AFD62DFB81AE}" dt="2022-08-24T02:30:41.218" v="4652" actId="1076"/>
          <ac:picMkLst>
            <pc:docMk/>
            <pc:sldMk cId="3606924560" sldId="257"/>
            <ac:picMk id="51" creationId="{75061C2A-453B-F909-0B3D-FC3507DE5FA3}"/>
          </ac:picMkLst>
        </pc:picChg>
        <pc:picChg chg="add del mod">
          <ac:chgData name="Alway Thinking" userId="18cfa10634dc4a27" providerId="LiveId" clId="{16C4EA48-AAE5-4D6C-A52D-AFD62DFB81AE}" dt="2022-08-23T15:24:08.357" v="2321" actId="478"/>
          <ac:picMkLst>
            <pc:docMk/>
            <pc:sldMk cId="3606924560" sldId="257"/>
            <ac:picMk id="1025" creationId="{6754A250-A6B4-43D2-970A-652EDEA71A59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1026" creationId="{A2CFAE0C-73CC-4B0D-974A-9B154BF4E474}"/>
          </ac:picMkLst>
        </pc:picChg>
        <pc:picChg chg="add del mod">
          <ac:chgData name="Alway Thinking" userId="18cfa10634dc4a27" providerId="LiveId" clId="{16C4EA48-AAE5-4D6C-A52D-AFD62DFB81AE}" dt="2022-08-23T15:26:42.684" v="2695" actId="27803"/>
          <ac:picMkLst>
            <pc:docMk/>
            <pc:sldMk cId="3606924560" sldId="257"/>
            <ac:picMk id="1027" creationId="{6020EE40-2D17-7DEB-4918-B5662B8F8F63}"/>
          </ac:picMkLst>
        </pc:picChg>
        <pc:picChg chg="del">
          <ac:chgData name="Alway Thinking" userId="18cfa10634dc4a27" providerId="LiveId" clId="{16C4EA48-AAE5-4D6C-A52D-AFD62DFB81AE}" dt="2022-08-23T13:41:56.392" v="1" actId="478"/>
          <ac:picMkLst>
            <pc:docMk/>
            <pc:sldMk cId="3606924560" sldId="257"/>
            <ac:picMk id="1028" creationId="{03C1C3E8-E539-4F0D-BB1A-F38A5C824EED}"/>
          </ac:picMkLst>
        </pc:picChg>
        <pc:picChg chg="mod">
          <ac:chgData name="Alway Thinking" userId="18cfa10634dc4a27" providerId="LiveId" clId="{16C4EA48-AAE5-4D6C-A52D-AFD62DFB81AE}" dt="2022-08-23T15:26:42.684" v="2695" actId="27803"/>
          <ac:picMkLst>
            <pc:docMk/>
            <pc:sldMk cId="3606924560" sldId="257"/>
            <ac:picMk id="1030" creationId="{BB893E21-15D1-65BB-A7EF-1F7E9FFB2845}"/>
          </ac:picMkLst>
        </pc:picChg>
        <pc:picChg chg="del mod">
          <ac:chgData name="Alway Thinking" userId="18cfa10634dc4a27" providerId="LiveId" clId="{16C4EA48-AAE5-4D6C-A52D-AFD62DFB81AE}" dt="2022-08-23T15:26:44.041" v="2696" actId="478"/>
          <ac:picMkLst>
            <pc:docMk/>
            <pc:sldMk cId="3606924560" sldId="257"/>
            <ac:picMk id="1032" creationId="{9E8D79A7-FA15-03C2-4605-B0CB8E584600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066125279" sldId="258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15" creationId="{E2E6E18D-D724-4122-82A8-7D17AC95C7E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18" creationId="{EFB9933B-ADF8-45E7-8475-F3F17FB56DF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19" creationId="{719FDADC-8B7F-4485-A0DA-7DE9688B760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0" creationId="{D0A9487D-6093-44B9-81DC-098D813B1D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2" creationId="{688FD1C7-4D64-4D34-B306-D4A4550D936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3" creationId="{61554850-031B-40DE-B239-3A053225FF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4" creationId="{6C8D372E-D33E-4040-AFA0-18E35CB01FB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5" creationId="{D2DFF137-5077-4E38-A2C5-A1868FB7C0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26" creationId="{944AECF0-F74C-4BE8-97C1-0BEDB2FC417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45" creationId="{EA620431-4F3C-4956-BC31-4163DDCE228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46" creationId="{573C199A-28AD-4963-8C72-975895D6D58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47" creationId="{D44F4210-3A23-4BCC-B2FC-DD2032BD90E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49" creationId="{2DB275E3-820A-47E5-93B2-63C6B364F45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0" creationId="{6E4AA2DF-25FB-42B8-8EC5-6080E9C406C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1" creationId="{CD05ECEF-4177-481E-9966-29C4337FB4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2" creationId="{05451070-F1DA-45A2-9D38-06D26BF6945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3" creationId="{EB52658D-94E7-475F-B9EB-CB09257374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4" creationId="{9CEF6DFA-5D22-429F-BC8A-68658748E2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5" creationId="{7C35494A-F5FB-4C17-A32B-092ABF6512F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6" creationId="{8B9A614C-9F55-4782-9D2A-B0AD82B332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7" creationId="{6687E532-9436-4294-94D8-8A1965064C1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66125279" sldId="258"/>
            <ac:spMk id="58" creationId="{2E5FD75F-6CF7-4710-82C8-9C32B28BB7B9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66125279" sldId="258"/>
            <ac:grpSpMk id="21" creationId="{C808307E-7BCB-451B-8D10-19F1CE05788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66125279" sldId="258"/>
            <ac:grpSpMk id="44" creationId="{41686E5B-F997-4A42-AB50-5AEEC7A29E3C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66125279" sldId="258"/>
            <ac:picMk id="48" creationId="{5C5A13DA-D2B2-4526-81A6-22A194732B4A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66125279" sldId="258"/>
            <ac:picMk id="59" creationId="{74A5A1F4-A33E-491F-9EFB-EEE86CDEEA17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069136050" sldId="259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1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1" creationId="{830108C1-C3F4-4AAA-BAC7-5BA703A60BF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2" creationId="{59BD6E69-C82E-423E-9234-505D68736E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3" creationId="{A0C11676-3B5D-4DFD-AC15-1356923C83F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4" creationId="{5BAC68D2-E660-48EC-B718-79048C90C6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5" creationId="{5C81A2B9-413B-4FF3-9188-A69C23D628B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6" creationId="{B6D5809A-11C2-42DB-BC46-2B9B5980D9F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8" creationId="{EFF0336D-331D-4999-A687-BA653CB300E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29" creationId="{BAA3ACB5-7A94-4C1F-B765-45DF73ACA90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30" creationId="{1C05D28C-1154-49BE-BFBF-A64631551C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31" creationId="{AC95E400-BE91-4431-A3F5-02F2574929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9136050" sldId="259"/>
            <ac:spMk id="33" creationId="{49C0EE8F-00B3-46D8-9F53-A46160A4E80B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69136050" sldId="259"/>
            <ac:grpSpMk id="20" creationId="{C2A9FDBE-2609-477B-80F5-12E6A8F7294C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069136050" sldId="259"/>
            <ac:picMk id="27" creationId="{4227FC68-0362-4850-8909-699ADE4B19BB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069136050" sldId="259"/>
            <ac:picMk id="32" creationId="{50872AB7-199B-4019-9702-8A81A4979E2B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995142104" sldId="260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3" creationId="{796FA9B3-7DA4-49FB-8718-F6CE3C51023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4" creationId="{B9DF27D5-C3C9-447F-951A-888C23C45F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5" creationId="{042B7F71-6BAA-4F02-ACC9-EEB022D8807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6" creationId="{7D467B26-E2D4-4BD2-8FB2-AF8218C11E5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7" creationId="{8DD51056-FDC9-45E0-9087-98293B47C5B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8" creationId="{7E15473A-D03C-4B45-BD6E-EB098581F67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19" creationId="{B4C1CE57-8A72-4D69-9D4A-B279DCC337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0" creationId="{AFDAF8B0-2BC8-4A0D-B41C-DDDF5D86A03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1" creationId="{CEBDF9E3-5628-440A-90EC-AFEBADFED54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2" creationId="{6BE18623-2AA9-4276-A8CE-42ABFBB6DE4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3" creationId="{E8B0628B-92A7-45C2-9234-22DEF1EC8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4" creationId="{EF83C4F8-5FBA-469E-B4C3-15B1A88E8A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5" creationId="{7F68E11B-3924-4508-B96F-59F7CACAC6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6" creationId="{969F64A0-669A-46E3-B793-16C67863D5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7" creationId="{D0B9E352-2C80-46A5-A34A-670845B8F11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8" creationId="{007426CB-7702-4D8A-B573-857DE5851CF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29" creationId="{770D09A5-69D8-4C5A-BD21-7564C5A706E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30" creationId="{185B5BA9-23D2-4CA2-AA46-2684B7D1F2D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31" creationId="{29F59850-6FCC-46EE-B53D-27EE4406F34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33" creationId="{87A1B179-E4CE-44BB-BE9F-90383292812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38" creationId="{A23764F3-9102-490E-84B7-D9A3FA128F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39" creationId="{C25C0018-7310-4A65-8B38-4A61F1AF2C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40" creationId="{11F1FEC0-6048-4FE1-B5C5-B586FE71381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41" creationId="{8442A796-268B-4500-A880-A2D275219EA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42" creationId="{E831F033-E0BF-44CA-BAA5-1DB088E17AA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95142104" sldId="260"/>
            <ac:spMk id="43" creationId="{9B9E4E22-D9F6-43B8-BC9D-D1327C742760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95142104" sldId="260"/>
            <ac:grpSpMk id="12" creationId="{626033E6-B0C4-4355-8458-C1D23E71BF2D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95142104" sldId="260"/>
            <ac:grpSpMk id="32" creationId="{5EE29CB0-5AE7-4BFF-B36E-501532896AC6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995142104" sldId="260"/>
            <ac:graphicFrameMk id="2" creationId="{AFDF884A-968B-4D94-BA86-EB5BDBA709D1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995142104" sldId="260"/>
            <ac:picMk id="34" creationId="{09B5D185-ED09-4282-9ED2-B58190AC5E77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491206440" sldId="261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1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1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1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1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4" creationId="{5686F3BE-CBDF-40AD-B300-131D7B983FC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5" creationId="{F4EA382C-7123-48A2-A761-73CB6E061C7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2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2" creationId="{DEBF82E5-DA12-4A83-A096-18480D6D44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3" creationId="{7323118A-462D-484F-A45A-9A13EFB841F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4" creationId="{C2D0A948-BC25-45E7-B131-0C928DDAC64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6" creationId="{BC5A808A-DCAA-432A-BFDD-BACB2D6B1F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7" creationId="{DB086FDE-BE2A-4018-BFAB-BEBF1F2ACB8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8" creationId="{3D66A591-D902-4ECE-91F1-2558EA1A31C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39" creationId="{62598A1B-5C6F-4007-B84D-BE8EE111E6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0" creationId="{832442DF-127F-4662-82DD-BCCE1E492C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2" creationId="{119CB66B-BE06-4329-88BD-B1BDDFC1C2F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3" creationId="{F8D8F55F-3913-4693-B4CC-2D512839F3E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4" creationId="{31EC9D57-6144-4027-AC9E-11093425539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6" creationId="{AD96CEDE-249F-4958-8C36-B71AD8A376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7" creationId="{FA3B3E04-6FEE-4C07-95A8-2BCE30BABBB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491206440" sldId="261"/>
            <ac:spMk id="49" creationId="{653062EA-9FBE-4A77-8A8D-0C3234068A49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491206440" sldId="261"/>
            <ac:grpSpMk id="31" creationId="{6E82C6D4-0ACB-4442-BF3F-C979440742C2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491206440" sldId="261"/>
            <ac:grpSpMk id="35" creationId="{01D3E625-1C55-45BF-BB64-8E0FED787894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491206440" sldId="261"/>
            <ac:grpSpMk id="41" creationId="{CF600198-26C1-4197-8797-58B95B1419E6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491206440" sldId="261"/>
            <ac:picMk id="45" creationId="{64B4C5D6-774B-4A64-8687-0A5051FCCB94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430284195" sldId="262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2" creationId="{B30C2718-EB09-41D4-B006-CEA679C332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3" creationId="{5B80142C-3D4F-412F-B09F-98C4C491E24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4" creationId="{CBBC4F16-EDFC-4B6C-BEC1-C2746AD5685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5" creationId="{C8B5BC9E-CA54-40FC-B8CC-0B0FDD0B2EE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6" creationId="{F91B1B1F-72A8-46A9-AA62-1126230B7DD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8" creationId="{A3BF2771-463E-40FD-9C52-270185FAE48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39" creationId="{944616C0-F3C6-43C9-A918-57BD838A201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0" creationId="{854DDF2F-C897-4B1F-8F48-EBBB41880F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2" creationId="{F72EED80-CD10-4781-938E-16E879B9A07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3" creationId="{9D6AA9DA-4B0F-4826-9077-1338E2EDBCA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4" creationId="{A91CF289-A7B1-494F-A6EF-A6E45FFDA3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5" creationId="{E8AC4951-336C-424E-A497-D259EE515FE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6" creationId="{72CB2141-5A80-4F53-88FE-47417FE4C9B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7" creationId="{EFE72026-3774-4F64-895E-466172860F7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48" creationId="{77F80A90-7A6E-484F-AA92-DA377D58198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55" creationId="{1CDC0128-6B0C-4F61-A853-FF73CEA826A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56" creationId="{871C514F-33C3-4BB0-9756-DB2E19E06D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30284195" sldId="262"/>
            <ac:spMk id="57" creationId="{62E35174-7038-44E1-9B3E-8AC0BC81E62C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30284195" sldId="262"/>
            <ac:grpSpMk id="31" creationId="{B64BEAE9-39D2-437F-88BE-F67984BCE7D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30284195" sldId="262"/>
            <ac:grpSpMk id="37" creationId="{2A597453-1B53-4D7E-AAA3-0C19B6876E3A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430284195" sldId="262"/>
            <ac:picMk id="41" creationId="{02725CE8-5D69-48D0-8325-CBFFFD5ADB27}"/>
          </ac:picMkLst>
        </pc:picChg>
      </pc:sldChg>
      <pc:sldChg chg="modSp modNotes">
        <pc:chgData name="Alway Thinking" userId="18cfa10634dc4a27" providerId="LiveId" clId="{16C4EA48-AAE5-4D6C-A52D-AFD62DFB81AE}" dt="2022-08-23T13:43:26.832" v="77"/>
        <pc:sldMkLst>
          <pc:docMk/>
          <pc:sldMk cId="117022769" sldId="264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1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29" creationId="{95F27A7E-1B78-4860-A65C-C8B06332362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30" creationId="{9504FFF4-A422-47A1-83EE-CD97E18214C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31" creationId="{A433D9A1-A5B0-4787-8D11-17CD846FA96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32" creationId="{8CF934D7-B6A6-48A2-AD70-2FC750AEA24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33" creationId="{11BFFE9D-7686-450B-925A-246D3E88784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37" creationId="{32B5E981-AB7F-468F-820A-4FBDC9BE475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1" creationId="{82EFE845-3E32-4D8A-9456-8DD030AB2F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2" creationId="{E2F25AB4-FCA2-4C1B-AC3C-1BD6F6C2935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4" creationId="{4D1EB673-92C9-4C0B-92F9-0F9DCD0A55C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5" creationId="{DA0A590F-0883-472F-99D2-6BCDCA17CF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6" creationId="{AA6A4D94-9830-4E8E-B11B-668792E4E7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7" creationId="{A91E6EAF-37ED-4FD2-ABDC-99C463CD0ED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8" creationId="{40D1DA85-6DDA-4B69-AF38-8C9D7108BA8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49" creationId="{C77CAFBB-3966-4844-8D41-A483C5E927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0" creationId="{C84B6592-49B8-4041-B393-3CF850106E9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1" creationId="{7E2917A4-C44D-4559-99C3-294FE6A08E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2" creationId="{26977E29-6B83-4EAC-AF8F-C94619C7436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3" creationId="{879A8A95-141B-443A-98ED-BF78D2FEF43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4" creationId="{3022C699-CE2E-4540-B645-976CCAB5301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7022769" sldId="264"/>
            <ac:spMk id="55" creationId="{56A2B187-EB29-4918-8FCD-37FBD17BC572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17022769" sldId="264"/>
            <ac:grpSpMk id="28" creationId="{D03D24CC-AF87-492A-9AAF-AD9DF9E944D8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7022769" sldId="264"/>
            <ac:picMk id="38" creationId="{A67976F5-9A3C-4EFE-9BB7-42E497322E59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7022769" sldId="264"/>
            <ac:picMk id="43" creationId="{6DCE5941-B87E-4136-B661-4ADD8EF4332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7022769" sldId="264"/>
            <ac:picMk id="56" creationId="{7F26B5C7-95B7-44E2-BF1E-C66D4EF5D61D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7022769" sldId="264"/>
            <ac:picMk id="57" creationId="{9C0DA614-CD70-4247-BCC7-26E5B596E6ED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388141959" sldId="265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" creationId="{AFBE9FD6-253D-46F4-9FB6-A10542884BD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1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4" creationId="{863ED5FF-7E81-4B5F-99B2-C8B40F6CB8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5" creationId="{9E6408DA-8F21-4E11-A0D4-244B1E6EBAD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6" creationId="{CA779D00-93FA-469A-9D8C-83D8E891555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7" creationId="{A245D840-874C-4BA6-ADA8-CE39493B04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38" creationId="{85810D20-43AC-46B8-999B-551CC06213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42" creationId="{8E0AA53A-DF18-4D6B-984C-C6E52820C7E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43" creationId="{1656BDEE-A5B0-4572-9732-2A106102652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44" creationId="{5137D4CA-958E-453E-B980-347CF6B66FA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46" creationId="{C4BED54A-6274-418B-9848-416B9139FCD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47" creationId="{A9D8B017-B072-48D7-9692-85788F3293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1" creationId="{64FD73A4-CCE9-4EE6-ADB1-D27E303170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2" creationId="{8A7B583A-0F8E-40B3-BD5F-60CA91AE16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3" creationId="{6C9FC2FB-75A0-46D0-8EB4-75203F6812A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4" creationId="{9F9AE001-1B44-4563-81F1-96D07DDC04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5" creationId="{B1115D4D-BBA5-4174-BCC2-A0DA78C8CF4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6" creationId="{29E62F6A-AC7F-442C-A0CC-5CA236226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7" creationId="{BC914E07-61EA-4B66-AE51-BF3A931C78B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8" creationId="{C3CDB8E1-624C-4F48-8382-C9CA1725A98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59" creationId="{AC985FC7-BD53-4B74-AABC-69F14CF453C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0" creationId="{AA011EC4-B8AD-4E94-AB50-863CA0F9FD8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1" creationId="{F0B9B9C4-2D75-444D-92DD-0A87D58B9B6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2" creationId="{AA040D61-CAE2-4DE5-BE7C-60B1F89C81C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3" creationId="{3EF58E7A-DBC2-4C16-B01A-8A07688D12F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4" creationId="{CFD0B483-ED3F-4B6C-9355-BADA7F9309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5" creationId="{8065138F-CEE6-45F2-B5A0-BBA8F8F930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6" creationId="{1FC2D84C-2464-4694-B75B-94A70A24F2C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67" creationId="{0C327348-27F1-4A25-8F93-22263146333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388141959" sldId="265"/>
            <ac:spMk id="70" creationId="{8A641E16-62FF-4BF0-A7B1-074E78724007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388141959" sldId="265"/>
            <ac:grpSpMk id="33" creationId="{62B482E2-63DA-4F63-B72D-F390C6ADBD1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388141959" sldId="265"/>
            <ac:grpSpMk id="41" creationId="{2A989F76-9E48-4EF3-A181-A73205CAC21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388141959" sldId="265"/>
            <ac:grpSpMk id="50" creationId="{8B729A1B-45CF-4AAB-AA77-8E4A7F7EB89F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388141959" sldId="265"/>
            <ac:graphicFrameMk id="7" creationId="{00000000-0000-0000-0000-000000000000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388141959" sldId="265"/>
            <ac:picMk id="45" creationId="{DCBFA266-4E8A-4193-AF7B-ED3310AE3F72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388141959" sldId="265"/>
            <ac:picMk id="68" creationId="{AA758868-FBDF-4574-A950-665688FAAA0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388141959" sldId="265"/>
            <ac:picMk id="69" creationId="{3A26CD6A-3A01-4E6D-94D3-859D366C2BB6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357268799" sldId="267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19" creationId="{DB096768-AEC9-4C5A-BA84-CB481DD9D32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20" creationId="{CC4A5E6A-8526-40D5-8101-E184F6B7759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21" creationId="{87DA584A-526C-4D4F-A48F-25EC46635E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22" creationId="{D0901D63-0B0E-4904-B89A-4748300A4D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23" creationId="{7706D9B4-A612-4F9B-A028-F36CA7E78AF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48" creationId="{1980C736-A3FF-4242-906D-CDB7F67701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49" creationId="{99518D06-CE72-4F8D-A76B-CBE73FC946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0" creationId="{5891B3A8-2AC3-415B-B20C-46795D159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1" creationId="{6AC945A7-404E-4CB7-B35E-553231C6AF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2" creationId="{F256BE62-060A-418C-9F99-B790FD70CB5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4" creationId="{A1CC48D2-1850-4D25-821C-E076E60113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5" creationId="{254EAA55-1FE1-4373-9888-FCBFCE0FBE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6" creationId="{3E99835B-BD8C-463D-BA81-85875BD7DE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8" creationId="{2376CAE5-DAE1-4E6E-BAF8-6E358FEED9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59" creationId="{F2EBC0CF-5F92-4A9F-97B2-A0F78B11AC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0" creationId="{99FCFB61-C5B1-49D5-9617-D2AB5F9587C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1" creationId="{AE376C77-E3B9-4426-8C56-3B9205AB202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2" creationId="{AFD9EA59-A446-4156-8380-96E6E066EC2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3" creationId="{692ACF63-C259-440C-A736-911A060293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5" creationId="{40D831C6-8FB9-4782-B5E0-16BA58AC90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6" creationId="{E9A61EC8-3FCE-4C3F-8DC4-105C84B3CE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67" creationId="{4A48E93C-BCDA-4671-9A8C-C9BF6160C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57268799" sldId="267"/>
            <ac:spMk id="70" creationId="{FFFCB217-46E3-47F4-9E69-FD9B5F7CF80F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57268799" sldId="267"/>
            <ac:grpSpMk id="18" creationId="{96CE46ED-E929-4775-9271-2678A8ED6DFE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57268799" sldId="267"/>
            <ac:grpSpMk id="47" creationId="{723A5231-0120-43DE-BA17-CD064641245E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57268799" sldId="267"/>
            <ac:grpSpMk id="53" creationId="{777B8C05-F5AB-47D0-AE13-C93FCF255603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57268799" sldId="267"/>
            <ac:picMk id="24" creationId="{636D8A90-D779-47AC-86E7-4A1B9CA36604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57268799" sldId="267"/>
            <ac:picMk id="57" creationId="{C37250BB-944B-4C42-9EB8-B4225D690D8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57268799" sldId="267"/>
            <ac:picMk id="64" creationId="{463259A7-7FCC-4D05-AA13-F196041831E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57268799" sldId="267"/>
            <ac:picMk id="69" creationId="{2FDDC5E9-DDE9-424A-A7F6-C100583DD7BB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536997471" sldId="268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1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1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2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3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3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35" creationId="{32AF3348-8418-45BA-A202-3080F7964F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36" creationId="{04F0B8C0-F1B2-410D-A68C-7A89EDA8EB5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1" creationId="{58C604F4-33D5-45F8-A670-48D34636ADC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2" creationId="{8E0A8758-54FC-40FA-9AF1-5FC9F87A38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3" creationId="{285179A0-5646-4783-B035-283EF1D4F59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6" creationId="{6498CF14-190A-4E0C-8A15-12720B5B5D4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7" creationId="{7E54A910-4500-4ECF-9744-72CEE74CD9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48" creationId="{75277440-7898-456C-BBA6-F8BEEE02E5B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0" creationId="{25FAA033-9681-4A25-920E-999DFBFE97E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1" creationId="{3F460677-4FB0-43A6-8952-723D72646B5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2" creationId="{75DB4A7F-5FA4-46F2-863A-D50CEBF47C9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3" creationId="{FE0175B8-662F-4F80-8A89-7C959455E70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4" creationId="{88D8ABB7-2804-4B19-A7E1-85DA1AF29B6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5" creationId="{BA0FD66F-81A2-421E-9693-6B5E0C1242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6" creationId="{9CB1509D-9377-493A-92DC-721A14B15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7" creationId="{BF9B4593-D373-47AA-B866-38BD352EFED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8" creationId="{3136B6FF-B040-4B0E-A292-A3FAD5D4C04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59" creationId="{B1FCA164-645F-4888-B2A0-3BDC51ECC3D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0" creationId="{13E9DCD8-9ACC-4E0D-BE31-279DCA2813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1" creationId="{9BB6E649-5302-4898-914E-87C3890B78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2" creationId="{48F8CB3A-BC87-4AD8-9607-79A6FBD7DE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3" creationId="{A24A92AD-F6C2-4C3A-B041-0495FBC2543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4" creationId="{09B92C0E-F44A-451F-8034-1A3BE19529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5" creationId="{0F90F116-CE2F-4335-8B42-79DCA13FA1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6" creationId="{B837D7FB-C88D-4F3C-BAD7-C31ADDB11B2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7" creationId="{ACBF3EF3-988A-4AE1-B752-D6C7149CD12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69" creationId="{4226A75B-4B65-4AFE-9EE6-77A9B877D56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70" creationId="{88551D5A-86D9-4B93-9414-8B1B9D63C9F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72" creationId="{2B101628-891D-4108-9DC1-7C79F33E91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73" creationId="{EE7C2C39-5E40-40B8-8663-91CDB4ED038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82" creationId="{0C607522-0F50-4468-8496-2A3DEC66FF6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83" creationId="{557EBD5E-D25B-48AC-913D-A9C3AA6673E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84" creationId="{B036980E-6880-4F34-9E43-9D2A06435D3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536997471" sldId="268"/>
            <ac:spMk id="85" creationId="{5DF14D7E-8DD8-4C6B-9502-B02031137F11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536997471" sldId="268"/>
            <ac:grpSpMk id="34" creationId="{230675A9-CE8A-47F5-B6CE-6E837AB39F9C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536997471" sldId="268"/>
            <ac:grpSpMk id="45" creationId="{730F1285-CBCC-47F4-B479-26DD99799BA9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536997471" sldId="268"/>
            <ac:grpSpMk id="68" creationId="{886BFBA5-F8CE-43D7-AA83-360585163123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536997471" sldId="268"/>
            <ac:grpSpMk id="71" creationId="{17F5D11F-1285-4B04-9AFC-912E70DCECFA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536997471" sldId="268"/>
            <ac:grpSpMk id="81" creationId="{6FD6D458-C423-466C-8FFC-E30EF2BBB45A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536997471" sldId="268"/>
            <ac:picMk id="49" creationId="{94390A01-A1CE-4712-B034-9AF587DECFA4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061960570" sldId="270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1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2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32" creationId="{5AFC51D9-011B-40C7-B2B8-4CF3F428F91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33" creationId="{B8CDD7B1-7171-4242-9229-8083D329321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34" creationId="{516B9705-A6A3-446F-A1A2-A7E42C98E92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35" creationId="{BC4AB676-5860-4CA2-887D-E6D745B4E1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0" creationId="{F8638656-6003-45E3-A198-728CC687273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1" creationId="{7D70C971-8808-4BBA-A335-6D9B372388E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3" creationId="{C1CA9B85-A2DB-44FE-A02D-8EF73294409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5" creationId="{616FC422-F667-4CBF-95BD-BA85C496466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6" creationId="{22231AD3-081D-4917-AB86-743F2533804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7" creationId="{14D64B08-8ABD-4A55-AA9B-3B6A94FAAA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49" creationId="{1A54F36C-C4A8-47FF-B092-6F3725F18A7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0" creationId="{434887BA-1ED2-4963-8BA1-71380C5058B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1" creationId="{B533F532-8AC4-4D32-8349-5BE22CA6F2E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2" creationId="{49853260-450C-4310-AB18-74CD966EFBF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3" creationId="{47D7E53D-57E9-41D0-AB91-36093A31BA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4" creationId="{A51CD64F-0FC7-47F0-9D6C-2F30D08482B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5" creationId="{8F629A61-05FD-4AE1-925B-2351CB41E0F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6" creationId="{BF2C8EB2-EF98-4987-B248-69C3FCB98C5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7" creationId="{BB35B84E-8EBE-4649-8AE8-4A42CAE1C4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61960570" sldId="270"/>
            <ac:spMk id="58" creationId="{924D5CA1-5F29-4C8D-8274-1C9A70A24E00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61960570" sldId="270"/>
            <ac:grpSpMk id="23" creationId="{00000000-0000-0000-0000-00000000000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61960570" sldId="270"/>
            <ac:grpSpMk id="30" creationId="{63504E66-09A5-4C44-B3A2-0EBE2ECF6EA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61960570" sldId="270"/>
            <ac:grpSpMk id="39" creationId="{EF642616-7D74-4A8C-A58C-C1936975C6A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61960570" sldId="270"/>
            <ac:grpSpMk id="44" creationId="{5610E1E5-1A84-4745-83E9-2AA1951F20F5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061960570" sldId="270"/>
            <ac:graphicFrameMk id="8" creationId="{00000000-0000-0000-0000-000000000000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061960570" sldId="270"/>
            <ac:picMk id="48" creationId="{96F4CBBF-7493-4A80-9FAD-2D9F6C5791C1}"/>
          </ac:picMkLst>
        </pc:pic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2061960570" sldId="270"/>
            <ac:cxnSpMk id="22" creationId="{00000000-0000-0000-0000-000000000000}"/>
          </ac:cxnSpMkLst>
        </pc:cxn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759717122" sldId="271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25" creationId="{7D64B84D-2937-4566-B5FE-FDA2A07CA0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26" creationId="{E32E62AD-68FB-4C62-962A-F70719EF89D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27" creationId="{884C8644-E385-4A49-818D-36E2BE6DC1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28" creationId="{80F191EF-597A-4137-84F1-835C1A25FC7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1" creationId="{09CE8774-8D09-4F15-A7D9-2CD40BA29F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3" creationId="{658E00BD-9ECF-45E5-B2E4-15AE9D905FD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4" creationId="{F3C91B96-B8B1-478C-B3CC-29B4EC0901C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7" creationId="{198A9C23-C943-4328-80BF-226BBECCE5C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38" creationId="{242537F9-73AB-4B00-9E74-BC822611D9C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0" creationId="{84DD42C8-41A5-4BFF-8A86-74BD242EA4F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1" creationId="{549F65DA-563E-4529-BEC1-289F032DBC2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2" creationId="{4E5184ED-96D7-43C2-9045-D7B18703F17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4" creationId="{2D264E54-C6A2-4A0F-9ADC-7032C9D38B1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5" creationId="{CDD29385-3DB0-41BA-9B2B-D066D465BC6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48" creationId="{978B9095-183A-4492-98C2-1C1F5E29EAC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5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3" creationId="{DEFEB94C-1740-411D-A4F5-35CD766445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4" creationId="{6E61B8DB-B7D9-47DF-9586-75746808626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5" creationId="{D747039D-3AF7-4C78-BD9B-A92F030904E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6" creationId="{DDE1138C-7C22-4774-8BD4-D1BF3347EF2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7" creationId="{69C02C51-60C9-4ADB-A654-AA9AD6CD875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69" creationId="{BE54DDB9-BAF0-4747-9F6F-46F0681481C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0" creationId="{B2B1B88F-90F4-40DF-A698-72A1F91E27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3" creationId="{F36CA336-50E1-4959-9C78-E2461A3073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4" creationId="{73AF5CB5-DEA8-428C-830F-D6C40BCF36A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5" creationId="{057F8A4A-F35A-46D6-A547-73CC3383D8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6" creationId="{503145B8-E364-4606-AFBC-92BA81E94F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759717122" sldId="271"/>
            <ac:spMk id="77" creationId="{257B7C88-9725-49E5-9A67-E01352093A83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29" creationId="{F7C8C852-88D4-4E3F-8053-58FAAEA0BD0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39" creationId="{F2961F01-56B8-4F32-B091-A8E447650E9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46" creationId="{5B59AC94-0237-4376-B389-5D801E7F8B3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49" creationId="{AAF51544-7D7E-4F21-AFB8-0B72468F7817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68" creationId="{4B1D2788-7CD8-4FF8-AF3C-31ECB7212C9B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71" creationId="{CBDD8BCA-653C-464E-AD62-B905F1C470B9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759717122" sldId="271"/>
            <ac:grpSpMk id="72" creationId="{6B079F78-7A4D-41F0-BE99-CF3227D966B7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759717122" sldId="271"/>
            <ac:picMk id="43" creationId="{64AB126D-6ECD-41EB-B442-37FBB23E1CAA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443180064" sldId="276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39" creationId="{CC28BE22-83C8-422B-831A-AEB0CC60A4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1" creationId="{1405BB30-615A-4885-BDDC-1A9E36CFCC3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2" creationId="{02013A23-0808-4AEC-9E9B-2237B2CA56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3" creationId="{EB39D66A-93EC-4F8F-BED2-E49F616E69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4" creationId="{A63B0338-C0DE-425A-99B5-EBF84F0984C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5" creationId="{57B6C751-14CD-4529-9C8C-7BB889DA173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6" creationId="{343DB049-08AF-496A-BDF5-FE5934B599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7" creationId="{3FA324A0-15D5-4286-942E-3C456465E5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8" creationId="{14489E58-587C-4D58-8EDF-5F7329A4A6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49" creationId="{125DF53A-1839-4915-AFFE-04A5B699A64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0" creationId="{7951F044-52F0-41AD-8F29-9C68DF013A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1" creationId="{001F7B5A-2E86-45E8-B14C-13255C5C15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2" creationId="{C6F17A14-9D30-4163-9162-B7584C3A7D5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4" creationId="{CBBFD24C-2A0D-43E6-A8E5-BBF8232D55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5" creationId="{FB5A68DC-68EB-4F0C-8FF8-0C36F24732D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6" creationId="{2FD29C13-C87A-4E22-A19C-F0680CBD325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7" creationId="{AC7150D9-29B9-462D-8E98-B42FE13B94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58" creationId="{DB4AEDB8-6951-4610-8391-5DF801A45A9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0" creationId="{3DEA24B8-31B1-467F-A41F-04AEABA309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1" creationId="{1CE6C8D7-33B4-4B57-9AA0-A0AC12450D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2" creationId="{C51E01F9-663F-4CD6-B7A6-62983151CC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3" creationId="{F3E5780F-496A-408D-A046-F7CA7A7991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8" creationId="{94DB7A83-6BA6-4E55-8ADC-DBFB074325F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69" creationId="{B0449A88-57BF-4612-9E6C-25EE32E60B4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1" creationId="{EDB57B4E-29C4-40D3-BE3A-1BCC2BD29B5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2" creationId="{1589EBC1-F349-4293-A036-87D3DE1C23A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5" creationId="{A37B20DD-ECAD-4A95-83D7-FF955BC73C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6" creationId="{842B86F5-ADDF-4F69-8EC5-2725880A013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7" creationId="{9B516D57-A500-4013-B794-27329278A82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8" creationId="{A6AF3055-797E-4F88-94AC-3E40492494D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79" creationId="{25AE4865-0895-4214-A4F5-6DC9ABC41C0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0" creationId="{CB2E74D5-A3F0-44A0-BF19-191130E8428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1" creationId="{7A2135A7-EB8E-4EDE-987C-E1F5996E88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2" creationId="{4FF520B4-4CFF-415B-A30B-835B76D7299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3" creationId="{DE11047F-5465-4FAB-98C0-9135BB79F8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4" creationId="{05717138-88FA-4DD0-B41B-980573D2B02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5" creationId="{B1A2964E-55A4-4189-8E68-DF23333800C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6" creationId="{886F3688-14C2-485C-B719-AC7D4F35739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7" creationId="{A2EDFCE0-242F-4795-A739-402D51531E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88" creationId="{C34CE09F-87D1-45F6-A2C0-70D232F5B4A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0" creationId="{3257FB3F-9A12-4A68-A4CD-658B2B011A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1" creationId="{834E15B4-664D-4352-ACAC-7BD4078456B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2" creationId="{C5010F58-EDB3-4BD5-A101-154858F0B0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4" creationId="{C39D1A9D-6145-4855-AB7C-D7B7BF7A639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5" creationId="{CDF4559B-6FB5-4C63-846A-70350E45DC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6" creationId="{4DCB95EE-1A1C-4FC1-9D39-A01CB128ABF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443180064" sldId="276"/>
            <ac:spMk id="97" creationId="{4E5D4037-0C26-4F7F-B89E-9C83724771D5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443180064" sldId="276"/>
            <ac:grpSpMk id="53" creationId="{8720D613-7746-46C4-8E77-CF6763CDC924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443180064" sldId="276"/>
            <ac:grpSpMk id="59" creationId="{92264FD3-F622-4631-ADF9-170BFB436373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443180064" sldId="276"/>
            <ac:grpSpMk id="67" creationId="{AD75FDA4-9B84-4098-B2D4-D85D01FFB286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443180064" sldId="276"/>
            <ac:grpSpMk id="70" creationId="{7A3450B9-B9D6-48B6-A546-70A82F6963AD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443180064" sldId="276"/>
            <ac:grpSpMk id="89" creationId="{E3CFF442-2A4D-4059-A3E4-6A6EA6F38677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443180064" sldId="276"/>
            <ac:graphicFrameMk id="40" creationId="{959E3594-FE42-4D43-9974-2E4219CA7DCB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443180064" sldId="276"/>
            <ac:picMk id="93" creationId="{71CFD753-B3A7-4C23-AB15-5DCE085C914A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874832706" sldId="278"/>
        </pc:sldMkLst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4832706" sldId="278"/>
            <ac:picMk id="4" creationId="{00000000-0000-0000-0000-000000000000}"/>
          </ac:picMkLst>
        </pc:picChg>
      </pc:sldChg>
      <pc:sldChg chg="modSp modNotes">
        <pc:chgData name="Alway Thinking" userId="18cfa10634dc4a27" providerId="LiveId" clId="{16C4EA48-AAE5-4D6C-A52D-AFD62DFB81AE}" dt="2022-08-23T13:43:26.832" v="77"/>
        <pc:sldMkLst>
          <pc:docMk/>
          <pc:sldMk cId="109272852" sldId="279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7" creationId="{81D6AEC2-48B1-4A34-AC8C-DC2A80C2EC0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8" creationId="{517A9407-D204-4B09-9D4F-124F03BE0D7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9" creationId="{C15EE40E-7AE6-4672-9246-52A52FF4908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0" creationId="{0F64D010-D5BB-417B-860A-7C56FC97C5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1" creationId="{2710FD31-238C-409B-A04B-CC6AF41F94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3" creationId="{AEA2BA5A-AF9E-4E1A-9A7E-4B32404F21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4" creationId="{55E578D8-517B-4358-A3FE-C5209358D12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6" creationId="{567CB636-314F-41CE-8E44-182A20309C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7" creationId="{6CC3DE36-771C-4DAE-8B2D-65E1149D9DE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19" creationId="{3ACA2751-1A79-4AAC-AEED-F1A001F9A31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28" creationId="{CA34893A-BA58-45E5-BBE8-413DAD637B9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29" creationId="{A327FE0D-54AB-4E0B-A14B-60EE2367F70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0" creationId="{6772CD35-776B-4659-815F-3838FE8BBD2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2" creationId="{56E61EDB-5D07-425C-BD4C-30C9F8D98C6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3" creationId="{E7F77E12-7D02-466C-9F7D-35FD0F74FC3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4" creationId="{EB0CC6C8-A988-4A26-B9D4-F7FEA53E42B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5" creationId="{8A5BDD5E-F258-4827-9449-0C6EB7D28B0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6" creationId="{2A106605-BA44-45F7-AC54-C900CF4EBBB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7" creationId="{18DC69A7-E69A-47D7-B7C8-80117F226F1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9272852" sldId="279"/>
            <ac:spMk id="38" creationId="{0485935B-94AB-41B7-8286-B834E330A01C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9272852" sldId="279"/>
            <ac:grpSpMk id="12" creationId="{360E6A3C-15A3-4D3D-A8A9-DB84D707AE4B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9272852" sldId="279"/>
            <ac:grpSpMk id="27" creationId="{AF20A6E6-B553-4F37-BAA9-8617146449C5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09272852" sldId="279"/>
            <ac:graphicFrameMk id="39" creationId="{4F225212-9452-49D6-B957-2F4E755FB67A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9272852" sldId="279"/>
            <ac:picMk id="18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9272852" sldId="279"/>
            <ac:picMk id="31" creationId="{CDE50D27-87FA-48AA-B6C1-7BD7F6DEA2AC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322623475" sldId="280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" creationId="{8262E719-1B29-4606-85CC-53D474BD7D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7" creationId="{F9ED6E6B-A413-4907-85FB-477A9C137E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8" creationId="{12C99554-EFA2-48E7-B925-7E526A84506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9" creationId="{8530AF57-0A8F-4A72-B694-D2DAC28CC3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1" creationId="{D62AC876-2671-4FBC-98A6-60ED9318771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2" creationId="{2B3C6466-2358-45C2-9B2B-8F425A7B18F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4" creationId="{BD86F502-D604-4011-A685-9AB8086F317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5" creationId="{A5D2982D-C680-40FF-A4A3-8F2AB39BEA3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6" creationId="{AF4A7079-C711-4C1F-8CAC-53B6A1732F6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7" creationId="{40566F42-F5DA-4E0A-B56A-2784EDB86D7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18" creationId="{646FFF3C-B6EB-4113-8D3F-2CFCC11354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0" creationId="{6B818A7E-C1F2-4CB3-A26F-69C7AC75ACC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1" creationId="{C289AB23-543F-4106-A2BB-1D4B289DD3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2" creationId="{F7E352CB-091F-4933-924A-256C2A105E3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4" creationId="{1A4C7F4B-E007-418A-BD1A-5E77762587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22623475" sldId="280"/>
            <ac:spMk id="25" creationId="{D93A096F-EC5F-4B24-9654-C72966C928C2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22623475" sldId="280"/>
            <ac:grpSpMk id="13" creationId="{20B29D23-EFD2-4A89-AE12-4840F68D6C4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22623475" sldId="280"/>
            <ac:grpSpMk id="19" creationId="{C71C8CEE-8C78-466D-9D2B-251506843146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322623475" sldId="280"/>
            <ac:graphicFrameMk id="26" creationId="{E7AC9FB3-2D40-4C13-B07E-70645226976A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22623475" sldId="280"/>
            <ac:picMk id="23" creationId="{14B0A042-0562-449F-B599-96F146E40F16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483673249" sldId="281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7" creationId="{CF9B8A69-1952-44EF-B1A6-E6E90D5F2F0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9" creationId="{6E03F3AA-3108-490A-B793-53F1771B032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0" creationId="{D0368AD7-8671-4915-9274-600B515999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1" creationId="{2584E6A5-5255-452F-BDAA-1476342CD21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2" creationId="{7C9E4CC5-DDCE-40FF-A1F3-8C288DA3539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4" creationId="{88E1FD2E-78AC-431D-95B4-5DECD3E7D1A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5" creationId="{EC13C422-8006-4536-BACF-045C06867B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6" creationId="{AF17BD3D-12D4-433C-AEAF-62E990D6E0D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7" creationId="{0DB42C35-0C66-45DD-9590-E4244625D3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18" creationId="{4C4A10C2-0E21-4026-8A34-DC16DD4FFB0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20" creationId="{DD9C0F1B-7853-479A-9806-6E5FC9AC990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21" creationId="{27A5C485-8F71-4E83-B796-0C20850B162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22" creationId="{29189B9C-3DA3-46C3-AFA6-70CF9832F9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24" creationId="{0583328D-141B-4E26-9B1C-C6D8DD728E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83673249" sldId="281"/>
            <ac:spMk id="25" creationId="{23FE65A1-8739-4122-B7CF-0066DEA7B123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83673249" sldId="281"/>
            <ac:grpSpMk id="13" creationId="{181D4AF3-1630-4B96-9AFB-7FD47140A27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83673249" sldId="281"/>
            <ac:grpSpMk id="19" creationId="{26833CB3-A103-4EDB-A2A3-3695DA2CF4A1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483673249" sldId="281"/>
            <ac:graphicFrameMk id="27" creationId="{E2DB1FD1-2093-49C6-A1F5-5FB609135167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483673249" sldId="281"/>
            <ac:picMk id="23" creationId="{2EE8E1FF-E442-4A55-BAE0-E25320756B3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483673249" sldId="281"/>
            <ac:picMk id="28" creationId="{EBFC95E2-F66A-49A5-8524-6F2B554F20EF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809621582" sldId="282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18" creationId="{7A3767A8-0A11-410D-8C92-9584E7C46A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19" creationId="{1AB35515-3776-4AE3-9DA1-B2458494E6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26" creationId="{5654A2B8-9DAD-40B5-AA2E-7243BB9AFC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27" creationId="{7826467B-3062-4AFC-888C-6FFF2C96964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28" creationId="{0C7806D1-8655-417D-A326-83F0912D045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29" creationId="{D7491B9C-AA8D-4D45-A06F-0F915CD39FC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0" creationId="{3FD4F825-B30E-4558-B2A9-4348B0DACF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1" creationId="{C43B063A-3871-4591-9C0C-79747C8F7BE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2" creationId="{B53FCBAA-B4F6-44BE-BE81-433A326D488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4" creationId="{C33C0329-A030-4AB1-98FF-D9A5D6F117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5" creationId="{7D2FB455-F3B1-4264-9B0D-66D8F090F8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6" creationId="{5A47E298-1498-4D40-B064-9C50FB46AC9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8" creationId="{40677C2C-F62A-45D8-A335-A6B220E84B6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39" creationId="{9C00F8CE-C299-4F20-8B71-BBCFF813296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43" creationId="{1F801866-A106-4822-8F71-FB172AEB35B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44" creationId="{4BF0FC53-2317-4C23-9258-695443D45CF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45" creationId="{F95CFEC8-71F0-4B62-AF2B-6D99A6509C6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47" creationId="{EB3C705A-87E5-472C-B224-D5AF8F7237E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48" creationId="{F8C0D05B-02D5-451D-AB72-8B273D881D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50" creationId="{51BE6061-7EB4-43DA-815D-A07341743F1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51" creationId="{3775C091-12FE-4BF8-AE74-52DB0A6F04F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52" creationId="{4DBB60D8-0716-44DB-9A00-0BDF2E9B36D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09621582" sldId="282"/>
            <ac:spMk id="53" creationId="{7911FCD3-00E1-476C-B5E5-C6E1EEB1C174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09621582" sldId="282"/>
            <ac:grpSpMk id="17" creationId="{38AE5FD2-970A-426C-89FA-C73C3026DD7B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09621582" sldId="282"/>
            <ac:grpSpMk id="33" creationId="{7998665B-D5F4-4B04-8623-BF1D03E3D97C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09621582" sldId="282"/>
            <ac:grpSpMk id="42" creationId="{3C5E9098-4A1C-447A-AADB-FE1347A1097A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809621582" sldId="282"/>
            <ac:graphicFrameMk id="40" creationId="{8C3122FB-87B4-4069-A072-C93CFE1A9BDF}"/>
          </ac:graphicFrameMkLst>
        </pc:graphicFrame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809621582" sldId="282"/>
            <ac:graphicFrameMk id="49" creationId="{AC5FF186-9132-47A7-8BA3-410F0E511D4C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09621582" sldId="282"/>
            <ac:picMk id="20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09621582" sldId="282"/>
            <ac:picMk id="37" creationId="{BC1C14CE-274A-4587-995C-775BDC27DE91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09621582" sldId="282"/>
            <ac:picMk id="46" creationId="{82470439-7B08-442A-915A-D74401B8D40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09621582" sldId="282"/>
            <ac:picMk id="54" creationId="{C60FCA30-811E-488C-B06F-71E5B6C67D9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09621582" sldId="282"/>
            <ac:picMk id="55" creationId="{D1FF6A64-C9E0-4672-A9CC-7E7F98CE9616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348156422" sldId="284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3" creationId="{1197A4B5-74DE-44DD-A485-517F069C39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4" creationId="{9DB232AC-DECF-48B3-8592-5A2092F3C66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5" creationId="{DC5658B3-3CEF-4781-BACA-BD7D86E7466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6" creationId="{E9115B35-ABED-4634-923A-EDAA4EFBAD1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7" creationId="{251FA29E-FBA0-4EC3-B995-DEC3A1620DC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19" creationId="{68F54874-01AE-470D-80CB-2A6892CF6E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20" creationId="{C8D1DA9E-8E5E-458C-869D-267642FCCD3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21" creationId="{C96EF4D4-42FB-48EF-88E4-D007685D7EF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23" creationId="{FC88B4AB-56EB-4147-8B24-4637FBFB6E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348156422" sldId="284"/>
            <ac:spMk id="24" creationId="{66FA3803-8535-485B-A3A4-D622A8BE1568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48156422" sldId="284"/>
            <ac:grpSpMk id="12" creationId="{EB473BB1-1C95-4CC9-84A6-286CECE4FFD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348156422" sldId="284"/>
            <ac:grpSpMk id="18" creationId="{EF690C68-4324-42BE-9B05-04E774E1F546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348156422" sldId="284"/>
            <ac:graphicFrameMk id="26" creationId="{F115E553-643C-4C99-BED8-AE0D4453537F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48156422" sldId="284"/>
            <ac:picMk id="22" creationId="{7988D934-33EE-4111-A015-367C90E4287C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348156422" sldId="284"/>
            <ac:picMk id="27" creationId="{5F6774AC-D718-4BD7-A8E4-12EDB1D37DDD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12065101" sldId="285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1" creationId="{AB3B679E-9B47-4927-835F-BEF54319351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2" creationId="{3FB5C530-B834-4922-BD19-761AC9333C1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3" creationId="{823EE6F0-998E-46FA-9CC8-6FAD77EC830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4" creationId="{6098D066-5296-4452-BA16-64DE7D5B7F5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6" creationId="{6D63F852-5A10-4FE6-900C-D071556378B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7" creationId="{92AA4CC3-B18F-421F-A528-E850F28C115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2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2" creationId="{F6F86CD2-1467-4F86-A15B-BC8E5C9BF7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4" creationId="{AE5858B0-9188-46F0-93BA-12A6985A1D9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5" creationId="{45C335A2-C9AD-446E-938D-F26991C054C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6" creationId="{F2D3ADDE-BC05-4C83-81FC-BB93547370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3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2" creationId="{E0629DE1-4E2A-4B15-BC14-069AF4071F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3" creationId="{D927591E-4363-47B7-9616-265537252B4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4" creationId="{B2A6CFBF-253E-453A-AA29-EC3D7D3DC6B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6" creationId="{AFEC9A3C-B904-4F46-A403-0E8496C8674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7" creationId="{7E4C61D6-E64C-4562-851F-795E0BFFC2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4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0" creationId="{BF9044C8-7553-4C61-8B93-DC41461FF6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1" creationId="{B72BC85D-3E9B-43AD-B149-83B9BDE0FE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2" creationId="{2FF3D939-1A23-4336-8BF3-21789D3CF08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4" creationId="{E6848A92-BC6A-49E3-A23B-0EFD463ADE5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5" creationId="{EAAA6DAC-8133-44C9-9FC5-C8F49DF3DB2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7" creationId="{25BC0C63-A58F-47A4-AB4B-A58BDBCFBE3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2065101" sldId="285"/>
            <ac:spMk id="58" creationId="{F324A441-F2AC-485B-8F6A-6E4E1F462F98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2065101" sldId="285"/>
            <ac:grpSpMk id="25" creationId="{B541C788-DC21-4698-9673-438AFFF515B7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2065101" sldId="285"/>
            <ac:grpSpMk id="30" creationId="{121A2B9A-6380-4235-ABD5-208D01B7435A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2065101" sldId="285"/>
            <ac:grpSpMk id="41" creationId="{96D50269-3F5A-46CE-99A4-BA5A2E282722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2065101" sldId="285"/>
            <ac:grpSpMk id="53" creationId="{73190ABF-701F-4A94-9A60-F8EC8B66365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2065101" sldId="285"/>
            <ac:grpSpMk id="56" creationId="{8FA835F2-E5B2-4029-B25D-D85BA03F3951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2065101" sldId="285"/>
            <ac:picMk id="45" creationId="{6ED28CAF-8BB5-46F7-A9B8-26833A4CD658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884424707" sldId="286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2" creationId="{C7087711-B2E6-42A6-8DF2-B312B578EC4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3" creationId="{5D305970-4F87-49CC-B8A0-2B0E4C5CE0B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4" creationId="{0D5BAC6A-997D-4B89-8FA7-EF1BDF38442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5" creationId="{3FB131E6-206C-47DF-B5C7-FEDEA41A59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6" creationId="{99FBC07A-07FE-4F78-A1B9-3C5A36A7DDD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7" creationId="{7CCA2D85-613F-4261-B9DD-D3DF99DA3AF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8" creationId="{9EF113DC-A1AB-47BB-ABB8-712B0E58765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29" creationId="{676D65EA-5C15-4086-B1D7-D77250FD0EE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31" creationId="{3AA8A37C-E63C-48FC-A2DF-CF166DC3536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32" creationId="{82401409-21DA-4190-A94B-4745F817977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33" creationId="{2C375F7A-0BA9-42A7-9DA8-ED035BB370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35" creationId="{8D18ED37-CF88-4B9D-913A-C549CD9C46D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84424707" sldId="286"/>
            <ac:spMk id="36" creationId="{9A411137-AC40-4FEA-8A7A-DBDF40B0CE43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84424707" sldId="286"/>
            <ac:grpSpMk id="21" creationId="{20586BF0-2812-45A4-89EC-44ED67A15183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84424707" sldId="286"/>
            <ac:grpSpMk id="30" creationId="{9721E41C-B910-4035-8EC2-3971381CE2DD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884424707" sldId="286"/>
            <ac:graphicFrameMk id="37" creationId="{AB692052-84E9-4EF7-B664-5284E37F829E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84424707" sldId="286"/>
            <ac:picMk id="14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84424707" sldId="286"/>
            <ac:picMk id="34" creationId="{0F407F08-21E6-4AE5-8A55-983F257619D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84424707" sldId="286"/>
            <ac:picMk id="39" creationId="{8567C5D1-5D37-42B2-980B-EE7E2C28450A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4005332290" sldId="287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15" creationId="{F1C9AF0B-CFA0-4B50-B012-280F2FCB9A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16" creationId="{13977B83-DDFC-4CD6-B699-562115636E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17" creationId="{FFE80351-5E2A-469A-A126-4EBFAF50B2F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18" creationId="{9BD25052-E870-4D7A-8736-C27EDABB78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19" creationId="{0EEA76DD-AC83-408F-A4AB-D6D44567FB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0" creationId="{AAC35E36-F1E3-44D3-A334-5435778920F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1" creationId="{482FD0C6-461A-4152-BB88-9FD3B8004AD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2" creationId="{170E5281-55DC-46DA-B4F5-7CC03EC9406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3" creationId="{3AB5FC1C-2FF1-442D-8E2E-ADC13F982BB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4" creationId="{6E6A8F1E-1D77-4D45-B540-89609A39EA1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5" creationId="{17D0289A-39D6-440D-B3AB-C2925BA1470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6" creationId="{E3838BC5-22CA-433C-8F76-EDCA399AF8D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7" creationId="{3A758285-3E07-46CA-90A1-05DF6DE7DEE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29" creationId="{C6770B9E-ED46-4DB1-AEDE-7C4C6E409C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30" creationId="{CB56FDA4-E015-4E56-9833-363C07B6315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31" creationId="{ABAC7BC2-F3C5-4C3C-A28A-BF5A6177527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33" creationId="{A9B8A031-C8D7-49B6-843E-4F6ABA28539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4005332290" sldId="287"/>
            <ac:spMk id="34" creationId="{4C0A60AA-7367-4D31-B548-D1B9AFB3DB3D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005332290" sldId="287"/>
            <ac:grpSpMk id="14" creationId="{EDA9C514-87D7-4F5C-BB48-6B398E6E6E3A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4005332290" sldId="287"/>
            <ac:grpSpMk id="28" creationId="{09002A51-E3D2-4858-9878-6D1DC940CDA8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4005332290" sldId="287"/>
            <ac:graphicFrameMk id="35" creationId="{223E7A34-A5D7-4F0E-B772-BCD237C1B533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4005332290" sldId="287"/>
            <ac:picMk id="32" creationId="{72696689-AE2B-4A28-9FF9-54A3B92A8E9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4005332290" sldId="287"/>
            <ac:picMk id="36" creationId="{C8EB8FA9-C39C-42B1-9EC7-20FC2D14363A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890069349" sldId="292"/>
        </pc:sldMkLst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90069349" sldId="292"/>
            <ac:picMk id="4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90069349" sldId="292"/>
            <ac:picMk id="6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90069349" sldId="292"/>
            <ac:picMk id="7" creationId="{00000000-0000-0000-0000-00000000000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90069349" sldId="292"/>
            <ac:picMk id="8" creationId="{00000000-0000-0000-0000-000000000000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189430059" sldId="293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5" creationId="{9157A8B7-6C49-4925-A330-55767C51D1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6" creationId="{E76F5755-277B-402C-8DDA-6D074AAC4F4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7" creationId="{765365BA-806A-4CA1-806D-F7674A1485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8" creationId="{BEE7F87E-387B-428B-BE92-C04E00B610D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9" creationId="{75EFD128-3DCE-4D11-A99D-CC03F02242B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19" creationId="{64DA1D6E-D42C-4632-BC01-6B1621BA12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20" creationId="{32DDE3B3-7822-419E-A2A4-BB843D9E127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21" creationId="{F81CFCF1-B3C7-471E-9403-268E1214DD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23" creationId="{F6A9FB3A-9BD9-4428-8DFC-5BDCBE5982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189430059" sldId="293"/>
            <ac:spMk id="24" creationId="{8EC9B2D3-DBAB-4FDB-88DF-F8C608F26019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189430059" sldId="293"/>
            <ac:grpSpMk id="3" creationId="{D44BDA37-D560-433B-9E61-1B839E05A01D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189430059" sldId="293"/>
            <ac:grpSpMk id="18" creationId="{95603988-6136-4E47-9803-3F2CF1D1D1DA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189430059" sldId="293"/>
            <ac:graphicFrameMk id="25" creationId="{66BB4369-2895-4F63-8DEC-9EFA5A9B2722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89430059" sldId="293"/>
            <ac:picMk id="22" creationId="{38791F81-F5C9-4936-AA2B-7970F9B37CE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189430059" sldId="293"/>
            <ac:picMk id="26" creationId="{27D5657F-5661-4057-A1FE-BF595BAEFBC7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166508632" sldId="294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7" creationId="{CF9B8A69-1952-44EF-B1A6-E6E90D5F2F0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14" creationId="{88E1FD2E-78AC-431D-95B4-5DECD3E7D1A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15" creationId="{EC13C422-8006-4536-BACF-045C06867B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16" creationId="{AF17BD3D-12D4-433C-AEAF-62E990D6E0D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17" creationId="{0DB42C35-0C66-45DD-9590-E4244625D3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18" creationId="{4C4A10C2-0E21-4026-8A34-DC16DD4FFB0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0" creationId="{DD9C0F1B-7853-479A-9806-6E5FC9AC990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1" creationId="{27A5C485-8F71-4E83-B796-0C20850B162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2" creationId="{29189B9C-3DA3-46C3-AFA6-70CF9832F9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4" creationId="{0583328D-141B-4E26-9B1C-C6D8DD728E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5" creationId="{23FE65A1-8739-4122-B7CF-0066DEA7B12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66508632" sldId="294"/>
            <ac:spMk id="28" creationId="{AE175D16-4D69-409A-B9C0-E2192C642F70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66508632" sldId="294"/>
            <ac:grpSpMk id="13" creationId="{181D4AF3-1630-4B96-9AFB-7FD47140A27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66508632" sldId="294"/>
            <ac:grpSpMk id="19" creationId="{26833CB3-A103-4EDB-A2A3-3695DA2CF4A1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166508632" sldId="294"/>
            <ac:graphicFrameMk id="26" creationId="{AE398412-A012-4B01-9895-AD588C6F65F3}"/>
          </ac:graphicFrameMkLst>
        </pc:graphicFrame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166508632" sldId="294"/>
            <ac:graphicFrameMk id="27" creationId="{DE8A0DAE-3FD1-4821-9C68-0F7AB0FC523D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66508632" sldId="294"/>
            <ac:picMk id="23" creationId="{2EE8E1FF-E442-4A55-BAE0-E25320756B3F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907422018" sldId="295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1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1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20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32" creationId="{5AFC51D9-011B-40C7-B2B8-4CF3F428F91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33" creationId="{B8CDD7B1-7171-4242-9229-8083D329321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34" creationId="{516B9705-A6A3-446F-A1A2-A7E42C98E92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35" creationId="{BC4AB676-5860-4CA2-887D-E6D745B4E1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39" creationId="{87ABDED2-040C-4D5D-9E04-71A9F909EC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0" creationId="{2E45C546-53E3-4625-A25D-64060DE8C49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1" creationId="{356AC653-51E7-4CEB-B02C-1CEA232CFD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2" creationId="{ADBF2795-F9B6-4413-AAFA-185330EADC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3" creationId="{C1CA9B85-A2DB-44FE-A02D-8EF73294409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5" creationId="{616FC422-F667-4CBF-95BD-BA85C496466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6" creationId="{22231AD3-081D-4917-AB86-743F2533804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7" creationId="{14D64B08-8ABD-4A55-AA9B-3B6A94FAAA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49" creationId="{1A54F36C-C4A8-47FF-B092-6F3725F18A7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50" creationId="{434887BA-1ED2-4963-8BA1-71380C5058B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52" creationId="{5DE13E9D-9E08-4790-81C5-7E6E97E7F4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53" creationId="{78792E55-7405-4537-9BA3-AC5A02DC03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59" creationId="{D67FD411-4CCF-4778-8BD2-7945277FB12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0" creationId="{2936F6EC-CEAC-4AD1-B3C5-1079F21C55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1" creationId="{32FADB8E-A8BF-457A-A080-31642FD3101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2" creationId="{2723BFD9-8FCB-4860-81DE-4F5F555014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3" creationId="{E38F1F52-2F13-40AE-95D5-F464BE8E104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4" creationId="{9D6EEC3B-31D8-4E48-AA74-1CEF35126C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5" creationId="{A1DFC39C-9CB3-4439-B653-C6FD14ADD69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6" creationId="{4935D245-B3FF-4476-B9EA-AD513B5A7AB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7" creationId="{6E3AAA2A-2C23-4F4B-90E4-C8609AEB007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907422018" sldId="295"/>
            <ac:spMk id="68" creationId="{C4FC9223-D153-4338-AF5B-A41DD2179739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07422018" sldId="295"/>
            <ac:grpSpMk id="23" creationId="{00000000-0000-0000-0000-000000000000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07422018" sldId="295"/>
            <ac:grpSpMk id="30" creationId="{63504E66-09A5-4C44-B3A2-0EBE2ECF6EA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07422018" sldId="295"/>
            <ac:grpSpMk id="44" creationId="{5610E1E5-1A84-4745-83E9-2AA1951F20F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907422018" sldId="295"/>
            <ac:grpSpMk id="51" creationId="{2302C864-190B-478E-B558-F80F8ECCFABC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907422018" sldId="295"/>
            <ac:graphicFrameMk id="8" creationId="{00000000-0000-0000-0000-000000000000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907422018" sldId="295"/>
            <ac:picMk id="3" creationId="{DA39712F-3C61-4849-B535-427B79E5947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907422018" sldId="295"/>
            <ac:picMk id="48" creationId="{96F4CBBF-7493-4A80-9FAD-2D9F6C5791C1}"/>
          </ac:picMkLst>
        </pc:pic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1907422018" sldId="295"/>
            <ac:cxnSpMk id="22" creationId="{00000000-0000-0000-0000-000000000000}"/>
          </ac:cxnSpMkLst>
        </pc:cxn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882556151" sldId="296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1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2" creationId="{5AFC51D9-011B-40C7-B2B8-4CF3F428F91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3" creationId="{B8CDD7B1-7171-4242-9229-8083D329321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4" creationId="{516B9705-A6A3-446F-A1A2-A7E42C98E92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5" creationId="{BC4AB676-5860-4CA2-887D-E6D745B4E12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8" creationId="{66CE191F-75E1-43F8-AAF9-A3725CB024D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39" creationId="{C2A0D7A0-F94E-4824-832A-533717DF9F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1" creationId="{0447DBBD-1862-4EE0-BFBF-4C61B851BF9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2" creationId="{90A0CF87-0BBC-4F7A-AE2C-E509DBFD6C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3" creationId="{C1CA9B85-A2DB-44FE-A02D-8EF73294409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5" creationId="{616FC422-F667-4CBF-95BD-BA85C496466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6" creationId="{22231AD3-081D-4917-AB86-743F2533804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7" creationId="{14D64B08-8ABD-4A55-AA9B-3B6A94FAAA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49" creationId="{1A54F36C-C4A8-47FF-B092-6F3725F18A7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0" creationId="{434887BA-1ED2-4963-8BA1-71380C5058B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1" creationId="{0A8728FD-4E3E-4E3C-BDF8-396F6A22B3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2" creationId="{B625C139-CB9B-4A2A-933A-E7AC1F02F3F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3" creationId="{179505F7-C3A4-4679-BE9E-BE3AFA21AC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4" creationId="{054BB5B4-9B90-4ED7-B527-0756A218B54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5" creationId="{D04E8249-D258-4AEF-B002-95B7389B20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6" creationId="{C7D58FF5-CBA2-402B-8001-9C35391BDA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7" creationId="{F8EE5936-F4F5-4484-8F3F-754B26C0EE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58" creationId="{B42C4D5F-8E15-49E8-8990-C9469567D04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70" creationId="{2579FEDC-0B3C-49BF-A063-BC58301E1D0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71" creationId="{1E10A635-22D4-41C2-AEC7-C55C721CCE9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72" creationId="{74E37D07-82B4-4387-9114-D297254FF5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1" creationId="{3ECD0FDB-F679-4116-96CE-9B791BBB23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2" creationId="{BFF018B4-0FEE-49E0-9001-CE9465187CA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3" creationId="{09A9451E-3CF0-47EC-BF55-6E941444A9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4" creationId="{0E5B441F-92F3-462B-B3FF-11ADB615ECC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5" creationId="{F0246355-511D-48B6-97C1-97739BE465F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6" creationId="{14FBDE80-A874-4C1B-832F-AC9BA798920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7" creationId="{06590EDA-F72F-4CEC-935E-E2F118C044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82556151" sldId="296"/>
            <ac:spMk id="88" creationId="{33909734-4247-447C-984C-A1CFA2BA0046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82556151" sldId="296"/>
            <ac:grpSpMk id="30" creationId="{63504E66-09A5-4C44-B3A2-0EBE2ECF6EA5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82556151" sldId="296"/>
            <ac:grpSpMk id="37" creationId="{9F890775-5CD6-4D5D-82B5-5A1F6FDFFC44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82556151" sldId="296"/>
            <ac:grpSpMk id="40" creationId="{5D6C57BA-A649-4F39-A211-B3D82058F7F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82556151" sldId="296"/>
            <ac:grpSpMk id="44" creationId="{5610E1E5-1A84-4745-83E9-2AA1951F20F5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82556151" sldId="296"/>
            <ac:picMk id="48" creationId="{96F4CBBF-7493-4A80-9FAD-2D9F6C5791C1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999883913" sldId="297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999883913" sldId="297"/>
            <ac:spMk id="6" creationId="{0624B1A0-D1B2-4B5A-B098-055C1B890E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999883913" sldId="297"/>
            <ac:spMk id="7" creationId="{C52B9AF4-680A-46FE-99B0-65E59B532F5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999883913" sldId="297"/>
            <ac:spMk id="8" creationId="{C2CDEFC8-5AFF-47A3-8BD4-2EE3E203B1B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999883913" sldId="297"/>
            <ac:spMk id="10" creationId="{92398F3E-D27E-4E1B-81FB-02C5945FDD5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999883913" sldId="297"/>
            <ac:spMk id="11" creationId="{415DA0FD-3A3A-44B6-B4E9-950AE1ECB924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999883913" sldId="297"/>
            <ac:grpSpMk id="5" creationId="{8FE2B041-E9FF-4DCB-A11C-24CFD39B0B28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999883913" sldId="297"/>
            <ac:graphicFrameMk id="12" creationId="{3FF8ECCA-E83A-4DA0-A47B-8382F4613C18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999883913" sldId="297"/>
            <ac:picMk id="9" creationId="{344837D0-ED9B-46D2-AAB8-11159C2BB557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999883913" sldId="297"/>
            <ac:picMk id="13" creationId="{CF6B5795-0AF6-4F8A-B96B-FB1455487D6C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967828887" sldId="298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19" creationId="{A2A6A5A6-E065-4E3B-B265-FCA4EE04BB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0" creationId="{31568016-F6B6-42B9-B156-948D94FC305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1" creationId="{F6B310A5-0B22-4BD7-9D9B-115C37E21FB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3" creationId="{CA028EFD-F093-4753-9625-B896EA7EBC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4" creationId="{F918E2DA-63E2-41DD-8E59-5F326B5A941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5" creationId="{52C0632D-71B3-4904-9F35-3CCC1ECEAFF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6" creationId="{5396F883-D84A-4233-9855-09F6C8F4701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67828887" sldId="298"/>
            <ac:spMk id="27" creationId="{9669AB61-F7E4-491B-8F64-407332AD93D6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967828887" sldId="298"/>
            <ac:grpSpMk id="18" creationId="{272D42F1-CD5C-4CAC-A296-92B37B2C2EED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967828887" sldId="298"/>
            <ac:graphicFrameMk id="28" creationId="{9BE16221-9F4D-44D2-88D9-659D438E442C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967828887" sldId="298"/>
            <ac:picMk id="17" creationId="{6DF9CE3E-099F-409D-A50E-D4335E9BB94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967828887" sldId="298"/>
            <ac:picMk id="22" creationId="{1F4A8E09-120C-4349-AF55-9531AB88B78F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075930795" sldId="300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37" creationId="{7129612B-9699-483E-81F2-E7D5984AFC9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38" creationId="{362EAAC7-97FE-4820-96C7-BB5004BC7EF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39" creationId="{CC28BE22-83C8-422B-831A-AEB0CC60A4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1" creationId="{1405BB30-615A-4885-BDDC-1A9E36CFCC3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2" creationId="{02013A23-0808-4AEC-9E9B-2237B2CA56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3" creationId="{EB39D66A-93EC-4F8F-BED2-E49F616E69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4" creationId="{A63B0338-C0DE-425A-99B5-EBF84F0984C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5" creationId="{57B6C751-14CD-4529-9C8C-7BB889DA173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6" creationId="{343DB049-08AF-496A-BDF5-FE5934B599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7" creationId="{3FA324A0-15D5-4286-942E-3C456465E5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8" creationId="{14489E58-587C-4D58-8EDF-5F7329A4A6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49" creationId="{125DF53A-1839-4915-AFFE-04A5B699A64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0" creationId="{7951F044-52F0-41AD-8F29-9C68DF013A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1" creationId="{001F7B5A-2E86-45E8-B14C-13255C5C15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2" creationId="{C6F17A14-9D30-4163-9162-B7584C3A7D5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4" creationId="{CBBFD24C-2A0D-43E6-A8E5-BBF8232D55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5" creationId="{FB5A68DC-68EB-4F0C-8FF8-0C36F24732D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6" creationId="{2FD29C13-C87A-4E22-A19C-F0680CBD325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7" creationId="{AC7150D9-29B9-462D-8E98-B42FE13B94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58" creationId="{DB4AEDB8-6951-4610-8391-5DF801A45A9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60" creationId="{3DEA24B8-31B1-467F-A41F-04AEABA309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61" creationId="{1CE6C8D7-33B4-4B57-9AA0-A0AC12450D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62" creationId="{C51E01F9-663F-4CD6-B7A6-62983151CC0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63" creationId="{F3E5780F-496A-408D-A046-F7CA7A7991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0" creationId="{3257FB3F-9A12-4A68-A4CD-658B2B011A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1" creationId="{834E15B4-664D-4352-ACAC-7BD4078456B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2" creationId="{C5010F58-EDB3-4BD5-A101-154858F0B0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4" creationId="{C39D1A9D-6145-4855-AB7C-D7B7BF7A639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5" creationId="{CDF4559B-6FB5-4C63-846A-70350E45DC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075930795" sldId="300"/>
            <ac:spMk id="97" creationId="{4E5D4037-0C26-4F7F-B89E-9C83724771D5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075930795" sldId="300"/>
            <ac:grpSpMk id="53" creationId="{8720D613-7746-46C4-8E77-CF6763CDC924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075930795" sldId="300"/>
            <ac:grpSpMk id="59" creationId="{92264FD3-F622-4631-ADF9-170BFB436373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075930795" sldId="300"/>
            <ac:grpSpMk id="89" creationId="{E3CFF442-2A4D-4059-A3E4-6A6EA6F38677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075930795" sldId="300"/>
            <ac:graphicFrameMk id="40" creationId="{959E3594-FE42-4D43-9974-2E4219CA7DCB}"/>
          </ac:graphicFrameMkLst>
        </pc:graphicFrame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075930795" sldId="300"/>
            <ac:graphicFrameMk id="64" creationId="{E547C6FE-119F-481E-B05E-6C98AE883E33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075930795" sldId="300"/>
            <ac:picMk id="66" creationId="{37E7ECC9-C514-4DA0-B504-865156C6D72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075930795" sldId="300"/>
            <ac:picMk id="93" creationId="{71CFD753-B3A7-4C23-AB15-5DCE085C914A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044222858" sldId="301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35" creationId="{918B5033-AA8D-41FC-B867-A8752643360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36" creationId="{3418D5DA-EC3A-4476-820D-8CCB8EC4CA1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37" creationId="{4BA1450E-7E62-4190-BFED-F21D58AEED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38" creationId="{DB8D763E-5575-46D0-99E2-B272BA9F477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39" creationId="{37364AB4-FF45-4E5D-B932-C9290BE92D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0" creationId="{807DD90E-AFB8-43A4-AFF2-04C734FE67E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1" creationId="{85BB1CD7-DC3B-426B-B2C0-28784F8ACE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2" creationId="{7E351D4E-193D-4AAD-9CE5-5AC7CCDEB89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3" creationId="{B3505DA0-7A87-4ED3-AAAC-D67FCDBE86F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4" creationId="{7318B94F-3D72-43AA-A3F9-BA846069123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5" creationId="{93583AA1-2179-4A18-BA2B-9070656BE1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46" creationId="{92923A31-26B2-452C-BED8-556FA937977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54" creationId="{A1CC48D2-1850-4D25-821C-E076E60113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55" creationId="{254EAA55-1FE1-4373-9888-FCBFCE0FBE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56" creationId="{3E99835B-BD8C-463D-BA81-85875BD7DE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58" creationId="{2376CAE5-DAE1-4E6E-BAF8-6E358FEED9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59" creationId="{F2EBC0CF-5F92-4A9F-97B2-A0F78B11AC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2" creationId="{3D1C5C36-9FFA-41CB-8F16-0ACE16A988D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3" creationId="{D2DD2C3F-986C-4B6D-A1C5-5ACDD6BFC7A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4" creationId="{19BAB3C7-BD21-4D0E-AA45-651CFEB9BC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5" creationId="{29E6D79F-296D-4F03-902F-545B93F16EE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6" creationId="{CB6344D2-C8FE-4FF9-86F6-DCD7D867087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8" creationId="{A8F69451-5927-4C8D-A87F-5B9195A0F45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79" creationId="{D547F812-718C-4828-89BE-BB1DEEABC8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0" creationId="{157435CF-74D2-4231-91A5-AD296365ECD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2" creationId="{BF19DBDF-86DF-4A05-87FD-786A50AD7D3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4" creationId="{AE342585-344C-424A-804D-7577B4743A2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5" creationId="{D06BF99B-1471-4D00-B368-765E0B6B0D5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6" creationId="{AE799A59-E8E9-49AE-9F42-010FBDCE40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7" creationId="{7D5DD79D-B404-48A6-9C9A-881A2931FB2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8" creationId="{E2EC8097-C980-456F-ABE6-BF57DA9B79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89" creationId="{D8048DC6-5EA5-42A4-913F-5A3E6CBD2E5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0" creationId="{6FD161FF-0861-4B5A-8B86-B5AA230648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1" creationId="{60701C99-C194-4B9D-B158-202FAEA22BC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2" creationId="{1B1DF7C0-FA9D-4477-BEA3-4EAFC32B90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3" creationId="{93CD3730-8E8E-4640-812C-95CFA71D7B7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4" creationId="{6A72A162-EAE1-4EA4-B814-AB6103F2FB2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44222858" sldId="301"/>
            <ac:spMk id="95" creationId="{EBFE15CB-33DE-4065-9089-30F49609211E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44222858" sldId="301"/>
            <ac:grpSpMk id="53" creationId="{777B8C05-F5AB-47D0-AE13-C93FCF255603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44222858" sldId="301"/>
            <ac:grpSpMk id="71" creationId="{2014BC6F-78D3-473A-BF01-887DA527B0E5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044222858" sldId="301"/>
            <ac:graphicFrameMk id="83" creationId="{6F9EEA1E-D00A-4E46-940C-562D9CFC488E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44222858" sldId="301"/>
            <ac:picMk id="57" creationId="{C37250BB-944B-4C42-9EB8-B4225D690D8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44222858" sldId="301"/>
            <ac:picMk id="68" creationId="{E2591BC9-54C5-4708-8C61-4B989DB65AE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44222858" sldId="301"/>
            <ac:picMk id="77" creationId="{657FF140-377B-4BE1-A17D-C247E875CFB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44222858" sldId="301"/>
            <ac:picMk id="81" creationId="{D70C79EE-4F51-4D4E-AA82-F6AB21D59423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742490571" sldId="302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35" creationId="{918B5033-AA8D-41FC-B867-A8752643360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37" creationId="{003792B1-33F6-4D7D-BC57-1FEF67B975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38" creationId="{76AF5EF8-8A9B-47E1-84A6-CD9E7B5E71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39" creationId="{2D300198-85FF-4D6A-ADAF-2FA04A383B4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48" creationId="{1980C736-A3FF-4242-906D-CDB7F67701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49" creationId="{99518D06-CE72-4F8D-A76B-CBE73FC946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0" creationId="{5891B3A8-2AC3-415B-B20C-46795D159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1" creationId="{6AC945A7-404E-4CB7-B35E-553231C6AF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2" creationId="{F256BE62-060A-418C-9F99-B790FD70CB5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4" creationId="{A1CC48D2-1850-4D25-821C-E076E60113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5" creationId="{254EAA55-1FE1-4373-9888-FCBFCE0FBE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6" creationId="{3E99835B-BD8C-463D-BA81-85875BD7DE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8" creationId="{2376CAE5-DAE1-4E6E-BAF8-6E358FEED9A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59" creationId="{F2EBC0CF-5F92-4A9F-97B2-A0F78B11AC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65" creationId="{40D831C6-8FB9-4782-B5E0-16BA58AC90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66" creationId="{E9A61EC8-3FCE-4C3F-8DC4-105C84B3CE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67" creationId="{4A48E93C-BCDA-4671-9A8C-C9BF6160C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70" creationId="{FFFCB217-46E3-47F4-9E69-FD9B5F7CF80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3" creationId="{663FFAAE-A904-4B45-8388-EBF79522A25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4" creationId="{15258997-325A-404B-A52C-69BAA879A2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5" creationId="{F89368DE-2B2A-40A2-8B31-BCADEEC73F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6" creationId="{32BD460C-22A6-4DAA-A6FB-DC64B30B3A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7" creationId="{5F78CF97-51E4-4E4D-A72F-0D30E66B7EE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8" creationId="{E924A2ED-1AEA-4C1F-A72A-A0838D5361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89" creationId="{CA331873-9532-413B-90F6-C0019471B6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90" creationId="{3C769EB6-BD22-4786-A31C-A1914F20EFA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91" creationId="{459C9D92-6F61-4BFC-86A5-DEF4463C5C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92" creationId="{1785677C-D83B-4463-ABFA-E1695B3018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93" creationId="{6E106C7E-B428-424D-B806-BED98E752E5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742490571" sldId="302"/>
            <ac:spMk id="94" creationId="{AEA9CB1F-3828-4393-961D-FD95F84C78FB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742490571" sldId="302"/>
            <ac:grpSpMk id="47" creationId="{723A5231-0120-43DE-BA17-CD064641245E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742490571" sldId="302"/>
            <ac:grpSpMk id="53" creationId="{777B8C05-F5AB-47D0-AE13-C93FCF255603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742490571" sldId="302"/>
            <ac:graphicFrameMk id="60" creationId="{3CD3829D-4A32-4F76-A91F-2FA0C3A8B873}"/>
          </ac:graphicFrameMkLst>
        </pc:graphicFrame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742490571" sldId="302"/>
            <ac:graphicFrameMk id="82" creationId="{88B1AABD-AC01-4AB0-8357-49F16DD88614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742490571" sldId="302"/>
            <ac:picMk id="57" creationId="{C37250BB-944B-4C42-9EB8-B4225D690D8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742490571" sldId="302"/>
            <ac:picMk id="61" creationId="{A2785D73-73D8-4CED-AD33-DD615E2C47B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742490571" sldId="302"/>
            <ac:picMk id="64" creationId="{463259A7-7FCC-4D05-AA13-F196041831E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742490571" sldId="302"/>
            <ac:picMk id="69" creationId="{2FDDC5E9-DDE9-424A-A7F6-C100583DD7BB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802421898" sldId="303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" creationId="{7345B285-6A15-48A7-8F4D-8E7409D6986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" creationId="{0A1C46FA-BD9E-4F26-8BB6-D86B7145F05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7" creationId="{CF9B8A69-1952-44EF-B1A6-E6E90D5F2F0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14" creationId="{88E1FD2E-78AC-431D-95B4-5DECD3E7D1A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15" creationId="{EC13C422-8006-4536-BACF-045C06867B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16" creationId="{AF17BD3D-12D4-433C-AEAF-62E990D6E0D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17" creationId="{0DB42C35-0C66-45DD-9590-E4244625D3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18" creationId="{4C4A10C2-0E21-4026-8A34-DC16DD4FFB0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0" creationId="{15EA58D0-0AFC-45D6-8044-F99B4B599B0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1" creationId="{E64AB1E8-4648-4CEA-8A93-C88071038AE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2" creationId="{885FF4DE-2A9A-41D5-BF13-363C4184C42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4" creationId="{572139E4-00B7-46E1-B116-EA021D67CC8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5" creationId="{11EE17C3-5992-4C03-A987-0B5F99E6EE7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7" creationId="{D369F3B7-59D4-45E3-A239-299A99A9D98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38" creationId="{99D8F943-0D8F-44D8-B9F5-3B4D53B386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1" creationId="{0FA18A23-EFB6-4A08-9C9C-B9580C4EE2F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3" creationId="{1157FBDB-5EAC-404D-89E4-9C70B733176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4" creationId="{8638946C-CC32-4FA0-87F2-59D6DFA2AE8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6" creationId="{366934E7-33FA-4BC7-88A7-C8A6E62ACDB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7" creationId="{66D2A8B4-3933-4758-A373-5121964546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8" creationId="{8A8480A8-3774-42AC-8704-2586CE0E34A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49" creationId="{FBE37FC4-3169-4770-993D-5B62886E6B3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0" creationId="{06A17CED-B156-4414-86CC-B35D7ED34F3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1" creationId="{41FA42A4-7D72-4C41-8FF9-D4F7CCBD67B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2" creationId="{19AB0257-ADEB-410F-B5B5-0D33998EB87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3" creationId="{BC3435FF-539E-44C6-AD4A-4E533EBC5A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4" creationId="{176B3236-2F2C-4ABF-851F-584A80DFF6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5" creationId="{A3C3BE44-9E8E-4E0A-9997-7F2EA9AD268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6" creationId="{4F7ABF83-F4FB-424A-951C-46CF588632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7" creationId="{975D3A76-04D9-41E1-AF01-C222E8DC868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8" creationId="{3EE3D4F9-9D84-4A25-A367-EEE3730F01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59" creationId="{78C73272-CF2D-42EB-952E-9F578B2BAB5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0" creationId="{E806782B-3590-465A-B95F-196E39CE10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1" creationId="{E1C49FD1-1D5A-4147-8514-177FFDC9DD7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2" creationId="{85216379-35E9-4DED-B89E-5BE14AC26A4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3" creationId="{EE7B1233-844B-427C-AB6E-EFE3AAD836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4" creationId="{2CA2A9BB-986D-408A-984A-EDFC66CB266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5" creationId="{BC9DD0E6-A603-46AC-9D17-6E65B63C283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6" creationId="{705467E6-26EF-4460-80A0-AA58846702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02421898" sldId="303"/>
            <ac:spMk id="67" creationId="{1094603C-2377-4E74-8444-B4372AB6C551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802421898" sldId="303"/>
            <ac:grpSpMk id="13" creationId="{181D4AF3-1630-4B96-9AFB-7FD47140A27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802421898" sldId="303"/>
            <ac:grpSpMk id="29" creationId="{9E35AE88-77C2-462B-A9AC-99E87EB61935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3802421898" sldId="303"/>
            <ac:graphicFrameMk id="40" creationId="{B59DF4DE-3F5F-4CA8-B608-94ED1DC3BD46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02421898" sldId="303"/>
            <ac:picMk id="33" creationId="{7C7EA544-83A5-43AE-B9B1-4DD0C204A428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982767637" sldId="304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982767637" sldId="304"/>
            <ac:spMk id="2" creationId="{748F9E98-34B0-4AE5-8CDB-352A4B1CACC0}"/>
          </ac:spMkLst>
        </pc:s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982767637" sldId="304"/>
            <ac:picMk id="3" creationId="{2D5F554A-B119-4A6B-B6EF-1410D641536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982767637" sldId="304"/>
            <ac:picMk id="7" creationId="{699B7F3A-2F93-46C1-80E1-7998423B7DB7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84381875" sldId="305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5" creationId="{14085EE5-DAC3-4912-8695-7BA80C25FF1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6" creationId="{9A4A6A0C-F998-4FE9-AEDE-B44E78FB44B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7" creationId="{42A88FA1-3471-45F3-B4E5-D98FD11FC28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8" creationId="{435AE5AA-B340-480A-86B2-E25FB8F50AA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11" creationId="{82DA7FD6-227E-4CAB-B20B-B7D9C98C546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12" creationId="{708FDE03-9D6A-4865-9E3D-BE0C2F2DAA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15" creationId="{392B9670-8642-4D8B-98AE-0CAB47C4265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22" creationId="{E5DDDA10-36D3-4BB7-862E-E549BEACC2B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23" creationId="{A44D5F21-93F7-437B-817D-A471D83A4CE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25" creationId="{6AC10642-30A3-4526-B53D-FA3B5500B9E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32" creationId="{594C68B6-2A6E-4583-9882-8FCFB51AA3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33" creationId="{BB6F64B2-45F1-413E-A40F-9F1FDD2AB8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36" creationId="{2F96897E-3F61-4429-9523-1EADFCEF3EE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37" creationId="{843A7285-B5B2-4ABE-A30C-810D822CE22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38" creationId="{C2A0C165-C38E-49F4-8DF4-7B7B225C46D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84381875" sldId="305"/>
            <ac:spMk id="41" creationId="{C34981C9-AF4A-46DD-96F3-488F45FB5EBF}"/>
          </ac:spMkLst>
        </pc:s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14" creationId="{F863AFC9-1000-4C9D-99A3-64CA2971BF8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24" creationId="{5C04FC67-C5E2-4768-96FB-FEEDF2F0ED04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27" creationId="{3A2B320C-7808-4407-95A7-2A2BE47712E0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35" creationId="{74C64450-707C-4206-880E-41E14F00B6A2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39" creationId="{5416A906-176C-4AC5-84AD-0B15C8D24114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1026" creationId="{0A4972AF-133E-4ABE-AFCB-C52E06506039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1032" creationId="{62D08F78-5F9D-4670-8249-D1F2FDC7A181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1040" creationId="{6EFD292B-CC2B-4D06-9488-0B55D4E38A21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84381875" sldId="305"/>
            <ac:picMk id="2050" creationId="{45EB1BC1-5269-40B5-90FB-772CF3DE0572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601473017" sldId="306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6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8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2" creationId="{B30C2718-EB09-41D4-B006-CEA679C332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3" creationId="{5B80142C-3D4F-412F-B09F-98C4C491E24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4" creationId="{CBBC4F16-EDFC-4B6C-BEC1-C2746AD5685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5" creationId="{C8B5BC9E-CA54-40FC-B8CC-0B0FDD0B2EE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6" creationId="{F91B1B1F-72A8-46A9-AA62-1126230B7DD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8" creationId="{A3BF2771-463E-40FD-9C52-270185FAE48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39" creationId="{944616C0-F3C6-43C9-A918-57BD838A201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40" creationId="{854DDF2F-C897-4B1F-8F48-EBBB41880F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42" creationId="{F72EED80-CD10-4781-938E-16E879B9A07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43" creationId="{9D6AA9DA-4B0F-4826-9077-1338E2EDBCA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58" creationId="{4A6822C7-0E09-442E-9B2A-F95A26206A0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2" creationId="{BC3E801F-B8F3-4BEC-A8A7-9C8A03371FD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3" creationId="{3919AB76-F688-47C6-A3BC-02504EE5E2F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4" creationId="{E5BF4F53-6980-478C-AB07-96C04524925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5" creationId="{771DD47A-1D95-487A-9033-B726BCCDE44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6" creationId="{F27BE40F-8E10-4BCE-9337-41EBF597418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7" creationId="{B6A2B54F-05C4-490D-9A32-937AC2CA861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78" creationId="{9B551954-E98B-4FD9-9D60-6AD6D87FA9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86" creationId="{1701AE14-5806-4372-ACBF-3B7CFB7392A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87" creationId="{240F4192-8382-4E05-9639-AB9262C0F49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88" creationId="{D3246C49-2BF0-49B0-920F-66AD8845EAD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89" creationId="{FE3E2845-B79E-466C-A3E5-40E5AFF611D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0" creationId="{0BDEA11E-13FB-4654-8B56-54DDA200C89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1" creationId="{3F5DF110-8164-4703-820D-D66557D478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2" creationId="{B1B315B8-696D-49AF-A576-326FD750E16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3" creationId="{4FEF9341-3A22-40BF-A537-CC2D1932A52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4" creationId="{05E12180-2290-4660-8044-813DA94B4E1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5" creationId="{B4976978-2BBB-4E85-96F1-7A0DA3AA6A8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601473017" sldId="306"/>
            <ac:spMk id="96" creationId="{9653C8C1-F6BC-4D5D-8000-75C886337FBB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601473017" sldId="306"/>
            <ac:grpSpMk id="31" creationId="{B64BEAE9-39D2-437F-88BE-F67984BCE7D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601473017" sldId="306"/>
            <ac:grpSpMk id="37" creationId="{2A597453-1B53-4D7E-AAA3-0C19B6876E3A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601473017" sldId="306"/>
            <ac:picMk id="41" creationId="{02725CE8-5D69-48D0-8325-CBFFFD5ADB27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154514368" sldId="307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" creationId="{E9022855-DE0F-4294-85E5-6A059A6BF9F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" creationId="{6E346FA1-C43B-4320-9024-EFC490A51EE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6" creationId="{982896BB-E178-4562-9E59-1DCB1DF1144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7" creationId="{A6684997-4F8D-4876-9B71-99F08A76155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8" creationId="{9700EC76-CE3C-4EAE-AE6D-655EFCC354D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16" creationId="{968C4056-9A87-4689-9F5B-CA34ACDFC35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18" creationId="{0D6F33E8-DD35-4614-99E1-55127B8F928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0" creationId="{324D9315-293B-4E10-AF14-C3F0F06F16F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2" creationId="{ACB0E84C-C8D2-4B37-B2F0-ADB11B061B7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4" creationId="{4D1F475D-EBB9-42BC-A5F8-80FC294BDCC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7" creationId="{838FB885-CC4E-431F-8080-685BC8C884E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8" creationId="{01419EAB-6F05-4116-8F0D-30002B589A8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29" creationId="{A3314596-B35A-4146-8B95-ED43F70BF26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0" creationId="{8753AFB7-666E-4B73-BC6B-BF2C9B0C11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1" creationId="{7A9827FA-A577-467F-82E3-CCEF89DFC39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4" creationId="{2BAF1BBD-0445-45EA-A8E7-B38448CD2E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7" creationId="{78F3CB9B-2D52-459D-818A-E288CC84D0E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8" creationId="{46F63A3E-E64C-46F3-B201-466A49EA567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39" creationId="{182BB912-BCB6-417E-BCCA-044A9DBFBA6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0" creationId="{5100BECF-E455-49E1-8C16-61095738480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1" creationId="{A538614B-AF08-416A-A4C9-7A8E2814DE6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3" creationId="{7BCDF31A-549E-41B4-BFF7-FB87D004E21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4" creationId="{6530C204-EED0-4167-A9E5-20C6D3D4678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5" creationId="{A1B42C0F-E95F-48D1-BF3D-A62AA4C8193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6" creationId="{272DB9F1-2C00-4377-9C45-74121186B6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7" creationId="{947352D2-1FE3-4835-8246-B5E244BE6F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49" creationId="{FE98364A-1890-43DF-AD22-EF92FD20BB6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0" creationId="{1CAFB96A-C9FB-432A-A758-4B1992303D5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1" creationId="{4C6F3C2C-5493-4D46-AEC1-5AD06987E20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2" creationId="{69A4D807-AED7-4E5C-BC5A-D77D0683FBC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3" creationId="{B577CC58-B3BC-4B7B-910A-CF14F237D13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5" creationId="{C3263F1A-BEDA-4536-92AA-BFD64ED6597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154514368" sldId="307"/>
            <ac:spMk id="56" creationId="{0155E49E-E261-43E8-9929-E5E71C7F6336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154514368" sldId="307"/>
            <ac:grpSpMk id="13" creationId="{DB4A3714-C16F-4467-9F21-2D59D15E95AC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10" creationId="{F2D02F19-5128-4469-9E7C-2BE42951EC49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26" creationId="{85404394-BA62-41CE-9FFC-F26111018C4D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33" creationId="{8FF9383F-A703-4924-BF0D-E4A27A31CF3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36" creationId="{F162E91D-1236-4564-9D65-04F5C43DF59B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42" creationId="{3FA1DFE7-885F-4647-85AB-31985361B313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48" creationId="{D4203D79-3B55-4EE8-A57C-A9194714F9D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154514368" sldId="307"/>
            <ac:picMk id="54" creationId="{9B10DDB6-09D7-4944-86EF-66A81DF9750B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824425466" sldId="308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2" creationId="{75B05FAA-D781-4DE5-8E21-EEB5A4C475D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3" creationId="{468A3DEE-B850-4BEF-840F-67327C38DC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9" creationId="{1F5C2C77-EB16-46E3-9E4E-F650AAA3649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11" creationId="{C882FF5C-0E20-451C-834B-BFCB1D2FDCB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12" creationId="{9DE7B6E1-1D9E-40A9-8489-05CE5914796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17" creationId="{3E1F0BA6-858D-4D4B-9ABD-C781D0711D9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21" creationId="{E5A71DB4-E9D5-454F-A68B-B200A8CA016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57" creationId="{BBBB71E1-403D-484F-A0A7-2A7ADF3DB5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58" creationId="{18816981-0509-4A12-BB8D-A7440F2C8F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59" creationId="{4660D4C8-DA05-49F6-BF12-4245D422B92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0" creationId="{37442A07-4ED1-4D52-A116-7F490FC8D41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2" creationId="{AFE3180C-749B-4994-BA96-590045B615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4" creationId="{54F027E8-DE7C-4BE3-8812-9CB07163CED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5" creationId="{9794182C-6D72-4A23-9CE1-D24B1B46096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7" creationId="{8C860F1A-8E1A-4129-A7E1-F51722D7D31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8" creationId="{748B17E5-1F82-4BD0-8B78-8C5C0FE6DD1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69" creationId="{68AD2ADA-487E-44DC-8D65-F7214B60DEA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0" creationId="{35EEF30E-FB9F-40B7-9428-487EC95936A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1" creationId="{999C2C61-0715-4BAC-AB49-E7211D24ECA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2" creationId="{36F568B3-1D3D-41D9-8BBA-312AC14DDD5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3" creationId="{48554F09-3511-4A76-8746-74AC71BEEE8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4" creationId="{98CF5C45-06E3-440F-BFDD-201B9A666F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5" creationId="{E5087440-4436-40F4-976F-F28234F717C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6" creationId="{AB029868-BB08-47D7-BF88-4C0F4135D1F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7" creationId="{ECF64926-ADF9-4E76-9CCF-B3F3A0FB08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78" creationId="{66DD20A5-1595-443B-A989-5F80B860D3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80" creationId="{BC22F123-69AB-4385-929E-A6424AE6F79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824425466" sldId="308"/>
            <ac:spMk id="82" creationId="{3E129B60-F8BD-4146-86CE-78612190A689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824425466" sldId="308"/>
            <ac:grpSpMk id="19" creationId="{8A0DF0E2-9E6D-4E37-90BE-A7FADAAAE7D5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24425466" sldId="308"/>
            <ac:picMk id="15" creationId="{30EB1E24-9264-47E7-840C-79400969EF0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24425466" sldId="308"/>
            <ac:picMk id="61" creationId="{1B460901-B22F-4915-B8A0-C192E1B7E1CC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24425466" sldId="308"/>
            <ac:picMk id="63" creationId="{3F94EF5E-D506-4846-B7BD-8B41D94EFA66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24425466" sldId="308"/>
            <ac:picMk id="79" creationId="{D9F8D3EA-59C0-4205-B501-9E54D9B45DDB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824425466" sldId="308"/>
            <ac:picMk id="81" creationId="{9EDE6092-BC42-47E4-A3FF-5CAE0678D0D0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720162661" sldId="309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4" creationId="{0DB1830D-08C3-45EE-845D-9F62F5F2C0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5" creationId="{31FCC3E5-BCDF-4ADA-9EF3-8FA8CDAF522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6" creationId="{FE509557-5F73-482F-9758-E49936DB77E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7" creationId="{31DF410B-6902-4577-831A-7681648CAE6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8" creationId="{1C08D057-AFB2-46E2-ADCD-B74DF2E3590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11" creationId="{42DE4C43-DF0A-4A2F-A9B8-86A9A441B6C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12" creationId="{5EFB3DEC-AF81-4169-98D0-11CF77EE73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720162661" sldId="309"/>
            <ac:spMk id="15" creationId="{2C9FFF93-AB1F-44BE-967C-C368DB286554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720162661" sldId="309"/>
            <ac:grpSpMk id="13" creationId="{D3AF6F9A-A1D2-4CAC-94D7-9741036C0581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720162661" sldId="309"/>
            <ac:graphicFrameMk id="14" creationId="{E55EBE3E-3708-4AF4-A803-742DC9654BB1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720162661" sldId="309"/>
            <ac:picMk id="10" creationId="{5CFB8962-89AC-419F-992B-76F78C36C1C9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011925692" sldId="310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4" creationId="{0DB1830D-08C3-45EE-845D-9F62F5F2C03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5" creationId="{31FCC3E5-BCDF-4ADA-9EF3-8FA8CDAF522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6" creationId="{FE509557-5F73-482F-9758-E49936DB77E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7" creationId="{31DF410B-6902-4577-831A-7681648CAE6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8" creationId="{1C08D057-AFB2-46E2-ADCD-B74DF2E3590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11" creationId="{42DE4C43-DF0A-4A2F-A9B8-86A9A441B6C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12" creationId="{5EFB3DEC-AF81-4169-98D0-11CF77EE733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011925692" sldId="310"/>
            <ac:spMk id="15" creationId="{2C9FFF93-AB1F-44BE-967C-C368DB286554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011925692" sldId="310"/>
            <ac:grpSpMk id="13" creationId="{D3AF6F9A-A1D2-4CAC-94D7-9741036C0581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011925692" sldId="310"/>
            <ac:graphicFrameMk id="14" creationId="{E55EBE3E-3708-4AF4-A803-742DC9654BB1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011925692" sldId="310"/>
            <ac:picMk id="10" creationId="{5CFB8962-89AC-419F-992B-76F78C36C1C9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542694150" sldId="311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542694150" sldId="311"/>
            <ac:spMk id="4" creationId="{CFF47359-9209-46E6-9D37-2AC2E8BF1890}"/>
          </ac:spMkLst>
        </pc:s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542694150" sldId="311"/>
            <ac:picMk id="1032" creationId="{AF37B908-E312-45F4-8E6A-452D65F35E16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3207945092" sldId="312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" creationId="{6FAEC036-7E07-4A24-AA42-0E85D932C23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6" creationId="{98AF129E-10E3-4415-800A-015CECF470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7" creationId="{07C2FD0E-8616-4F3B-9E0C-33CA7F46F7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8" creationId="{A574716E-EB54-4694-8773-5CA61430DA2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9" creationId="{0DA3126D-5109-4AC5-8473-8682F79BA0E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10" creationId="{36093974-20FB-4A7F-8210-006AFCBF97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14" creationId="{8B1E086D-5850-4766-BBF9-1A90075CCB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15" creationId="{2060A0E4-4754-4C9A-AADA-8FFE2DF279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16" creationId="{88E1B8A2-3DC2-462E-88D2-AF9F3BF1BFB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19" creationId="{EAF1BFCF-6E1B-4FAE-903F-AAF5EAA9DD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23" creationId="{82A7E235-D31E-4195-BC06-1866F898204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24" creationId="{4CCFE4D4-00B5-4BBF-898F-1C2D6BE2CFB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25" creationId="{3FCFB3DE-9A07-4882-B2BC-5520E82F768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27" creationId="{BF645666-4A19-476D-89DD-3F8014D43D3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29" creationId="{7449AA36-8E0C-4478-BAE0-15204C1B5C2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0" creationId="{846C395C-F1B7-4B17-86BE-518692CE1F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1" creationId="{6B7C2A78-7A08-4A09-8A76-2CE3406D84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2" creationId="{EB1C9311-C285-4FB4-B619-311C1D852B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6" creationId="{0F1BBA46-89CC-48F3-89B2-E56B9B1876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7" creationId="{702AF938-0B79-46B2-8DBC-DD0CBDF039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8" creationId="{F729E48F-983E-43E3-95E0-56540B09F1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39" creationId="{101AF0E8-BB08-411C-B067-A2FAD526F2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0" creationId="{00DDF3AA-AE5E-4D9D-A420-88521F66616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2" creationId="{E8006BA2-51BF-4581-8E3E-B84555D162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4" creationId="{7423A4A2-2D00-4D70-938E-E6E7F6153AD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6" creationId="{E7FED616-3352-4195-B42B-BE7D1A2F890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7" creationId="{98D132C4-BA42-4CB6-953B-D6D885977A4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8" creationId="{D07896B5-C0A7-45CF-B60F-C8B56C8D11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49" creationId="{2F7C5CA5-EDC3-4EE3-A1B1-7D349328A0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0" creationId="{9ED67D72-F1C9-4E65-BD53-D2E952AB51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1" creationId="{A4676B01-BDAC-4B92-B587-EFE29E41742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2" creationId="{C325E36D-99D3-4BDF-9AAB-B41BD660C4C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3" creationId="{3F86CE63-DA35-421A-B0C2-C1A3CDE336F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4" creationId="{C27C432E-45A5-479A-B85F-4B5514946E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3207945092" sldId="312"/>
            <ac:spMk id="56" creationId="{0E227A3A-CCCB-4B04-953A-7C9B51C27587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207945092" sldId="312"/>
            <ac:grpSpMk id="4" creationId="{B63719AF-52CF-4B37-A544-A4891D2D869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207945092" sldId="312"/>
            <ac:grpSpMk id="33" creationId="{0418F2CF-404E-4517-B3B1-3C9C02D5C42E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3207945092" sldId="312"/>
            <ac:grpSpMk id="45" creationId="{713CC99A-7CA6-4877-A692-7F6DBFD4EBF8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207945092" sldId="312"/>
            <ac:picMk id="18" creationId="{B079830B-B0A8-4CB1-9405-E58FFE398A81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207945092" sldId="312"/>
            <ac:picMk id="26" creationId="{B8D612F1-F26D-4776-BD1C-872E581C70A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207945092" sldId="312"/>
            <ac:picMk id="35" creationId="{1EFD0839-628B-4B4B-B0B2-F794C3AF8F2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207945092" sldId="312"/>
            <ac:picMk id="43" creationId="{C35FB881-474F-4FDE-90E0-911EF651B3F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3207945092" sldId="312"/>
            <ac:picMk id="55" creationId="{96A92660-30B0-48EE-9527-A7BD5F8EA7F2}"/>
          </ac:picMkLst>
        </pc:pic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3207945092" sldId="312"/>
            <ac:cxnSpMk id="13" creationId="{17028CE3-A1AC-4850-8F62-187F2FBD9243}"/>
          </ac:cxnSpMkLst>
        </pc:cxn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3207945092" sldId="312"/>
            <ac:cxnSpMk id="20" creationId="{81B4BFAC-9743-47AD-8E94-5B95A7DC7247}"/>
          </ac:cxnSpMkLst>
        </pc:cxn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394758513" sldId="313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" creationId="{6FAEC036-7E07-4A24-AA42-0E85D932C23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6" creationId="{98AF129E-10E3-4415-800A-015CECF470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7" creationId="{07C2FD0E-8616-4F3B-9E0C-33CA7F46F7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8" creationId="{A574716E-EB54-4694-8773-5CA61430DA2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9" creationId="{0DA3126D-5109-4AC5-8473-8682F79BA0E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10" creationId="{36093974-20FB-4A7F-8210-006AFCBF978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14" creationId="{8B1E086D-5850-4766-BBF9-1A90075CCB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15" creationId="{2060A0E4-4754-4C9A-AADA-8FFE2DF2790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16" creationId="{88E1B8A2-3DC2-462E-88D2-AF9F3BF1BFB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19" creationId="{EAF1BFCF-6E1B-4FAE-903F-AAF5EAA9DDA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23" creationId="{82A7E235-D31E-4195-BC06-1866F898204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24" creationId="{4CCFE4D4-00B5-4BBF-898F-1C2D6BE2CFB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25" creationId="{3FCFB3DE-9A07-4882-B2BC-5520E82F768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27" creationId="{BF645666-4A19-476D-89DD-3F8014D43D3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29" creationId="{7449AA36-8E0C-4478-BAE0-15204C1B5C2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0" creationId="{846C395C-F1B7-4B17-86BE-518692CE1FC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1" creationId="{6B7C2A78-7A08-4A09-8A76-2CE3406D848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2" creationId="{EB1C9311-C285-4FB4-B619-311C1D852B2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6" creationId="{0F1BBA46-89CC-48F3-89B2-E56B9B1876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7" creationId="{702AF938-0B79-46B2-8DBC-DD0CBDF0392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8" creationId="{F729E48F-983E-43E3-95E0-56540B09F1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39" creationId="{101AF0E8-BB08-411C-B067-A2FAD526F2C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0" creationId="{00DDF3AA-AE5E-4D9D-A420-88521F66616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2" creationId="{E8006BA2-51BF-4581-8E3E-B84555D162B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4" creationId="{7423A4A2-2D00-4D70-938E-E6E7F6153AD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6" creationId="{E7FED616-3352-4195-B42B-BE7D1A2F890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7" creationId="{98D132C4-BA42-4CB6-953B-D6D885977A4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8" creationId="{D07896B5-C0A7-45CF-B60F-C8B56C8D118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49" creationId="{2F7C5CA5-EDC3-4EE3-A1B1-7D349328A0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0" creationId="{9ED67D72-F1C9-4E65-BD53-D2E952AB51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2" creationId="{C325E36D-99D3-4BDF-9AAB-B41BD660C4C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3" creationId="{3F86CE63-DA35-421A-B0C2-C1A3CDE336F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4" creationId="{C27C432E-45A5-479A-B85F-4B5514946E3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6" creationId="{0E227A3A-CCCB-4B04-953A-7C9B51C2758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394758513" sldId="313"/>
            <ac:spMk id="57" creationId="{127ACC5C-5CDA-4363-AEA3-B86084AD8404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394758513" sldId="313"/>
            <ac:grpSpMk id="4" creationId="{B63719AF-52CF-4B37-A544-A4891D2D869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394758513" sldId="313"/>
            <ac:grpSpMk id="33" creationId="{0418F2CF-404E-4517-B3B1-3C9C02D5C42E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394758513" sldId="313"/>
            <ac:grpSpMk id="45" creationId="{713CC99A-7CA6-4877-A692-7F6DBFD4EBF8}"/>
          </ac:grpSpMkLst>
        </pc:grp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394758513" sldId="313"/>
            <ac:picMk id="18" creationId="{B079830B-B0A8-4CB1-9405-E58FFE398A81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394758513" sldId="313"/>
            <ac:picMk id="26" creationId="{B8D612F1-F26D-4776-BD1C-872E581C70A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394758513" sldId="313"/>
            <ac:picMk id="35" creationId="{1EFD0839-628B-4B4B-B0B2-F794C3AF8F25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394758513" sldId="313"/>
            <ac:picMk id="43" creationId="{C35FB881-474F-4FDE-90E0-911EF651B3FF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394758513" sldId="313"/>
            <ac:picMk id="55" creationId="{96A92660-30B0-48EE-9527-A7BD5F8EA7F2}"/>
          </ac:picMkLst>
        </pc:pic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2394758513" sldId="313"/>
            <ac:cxnSpMk id="13" creationId="{17028CE3-A1AC-4850-8F62-187F2FBD9243}"/>
          </ac:cxnSpMkLst>
        </pc:cxnChg>
        <pc:cxnChg chg="mod">
          <ac:chgData name="Alway Thinking" userId="18cfa10634dc4a27" providerId="LiveId" clId="{16C4EA48-AAE5-4D6C-A52D-AFD62DFB81AE}" dt="2022-08-23T13:43:26.832" v="77"/>
          <ac:cxnSpMkLst>
            <pc:docMk/>
            <pc:sldMk cId="2394758513" sldId="313"/>
            <ac:cxnSpMk id="20" creationId="{81B4BFAC-9743-47AD-8E94-5B95A7DC7247}"/>
          </ac:cxnSpMkLst>
        </pc:cxn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1089576616" sldId="314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" creationId="{3E08329C-AA68-48FA-9BEB-1A11EFFBB9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5" creationId="{20ABE983-B79C-4439-ADE5-3C548C6E8CC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" creationId="{0037B84A-6FC0-4930-9D0C-14617A207D1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" creationId="{B304E57B-A01F-4E74-8606-C4BE53F26BD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2" creationId="{6CE01278-1C95-4071-A0A7-DD39EA26BD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3" creationId="{4F18BA6A-3913-467C-B02A-B06D290DC5A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4" creationId="{157E67D8-2247-44A4-A589-4FF521BF409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6" creationId="{D4B89451-8858-4CAE-9090-10EE7D3370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8" creationId="{1980C736-A3FF-4242-906D-CDB7F67701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49" creationId="{99518D06-CE72-4F8D-A76B-CBE73FC946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50" creationId="{5891B3A8-2AC3-415B-B20C-46795D159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51" creationId="{6AC945A7-404E-4CB7-B35E-553231C6AF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52" creationId="{F256BE62-060A-418C-9F99-B790FD70CB5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2" creationId="{5EA55365-667B-4660-A36B-F58EBA5E73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3" creationId="{6105CA82-2D91-4E87-B6F2-166A2586E0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5" creationId="{40D831C6-8FB9-4782-B5E0-16BA58AC90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6" creationId="{E9A61EC8-3FCE-4C3F-8DC4-105C84B3CE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7" creationId="{4A48E93C-BCDA-4671-9A8C-C9BF6160C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68" creationId="{74EDB74D-A9CA-4337-900D-E60380024B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0" creationId="{FFFCB217-46E3-47F4-9E69-FD9B5F7CF80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1" creationId="{3CB7C914-E75F-4E8F-97A7-5306283CA6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2" creationId="{9EDD01D7-D07C-4809-8266-14A4E3029A9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3" creationId="{5AE04934-7759-4661-B1D3-6F4A9330C36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4" creationId="{5839604D-7E42-4AF7-AC59-74E52A14BBF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5" creationId="{12257E45-1D2A-40E2-9917-1566B66EED9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6" creationId="{921256D0-57EC-46FD-8E9A-3197A64B4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8" creationId="{5AB04CDA-1912-4B46-83B6-0F9F0F929F5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79" creationId="{72D037F6-B613-49BD-B7DC-8F57E5F03F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0" creationId="{679F82BA-5862-4398-A7E5-2DBCAB3E804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3" creationId="{663FFAAE-A904-4B45-8388-EBF79522A25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4" creationId="{15258997-325A-404B-A52C-69BAA879A2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5" creationId="{F89368DE-2B2A-40A2-8B31-BCADEEC73F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6" creationId="{32BD460C-22A6-4DAA-A6FB-DC64B30B3A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7" creationId="{5F78CF97-51E4-4E4D-A72F-0D30E66B7EE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8" creationId="{E924A2ED-1AEA-4C1F-A72A-A0838D5361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89" creationId="{CA331873-9532-413B-90F6-C0019471B6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90" creationId="{3C769EB6-BD22-4786-A31C-A1914F20EFA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91" creationId="{459C9D92-6F61-4BFC-86A5-DEF4463C5C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92" creationId="{1785677C-D83B-4463-ABFA-E1695B3018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93" creationId="{6E106C7E-B428-424D-B806-BED98E752E5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1089576616" sldId="314"/>
            <ac:spMk id="94" creationId="{AEA9CB1F-3828-4393-961D-FD95F84C78FB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89576616" sldId="314"/>
            <ac:grpSpMk id="6" creationId="{9DFE0CE0-1372-44D0-8FCA-8747115849D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89576616" sldId="314"/>
            <ac:grpSpMk id="41" creationId="{8A0E94C6-3C49-4A1A-BD7B-DA77CE0F488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1089576616" sldId="314"/>
            <ac:grpSpMk id="47" creationId="{723A5231-0120-43DE-BA17-CD064641245E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1089576616" sldId="314"/>
            <ac:graphicFrameMk id="82" creationId="{88B1AABD-AC01-4AB0-8357-49F16DD88614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89576616" sldId="314"/>
            <ac:picMk id="10" creationId="{83E600D6-303C-440E-B45F-6C1A08F6EEF9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89576616" sldId="314"/>
            <ac:picMk id="45" creationId="{2144E7E2-4E12-4430-B956-A6BD1D12DDC4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89576616" sldId="314"/>
            <ac:picMk id="64" creationId="{463259A7-7FCC-4D05-AA13-F196041831E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89576616" sldId="314"/>
            <ac:picMk id="69" creationId="{2FDDC5E9-DDE9-424A-A7F6-C100583DD7BB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1089576616" sldId="314"/>
            <ac:picMk id="77" creationId="{2461BB22-E9CF-4ACE-BE51-EF25D7E5A32D}"/>
          </ac:picMkLst>
        </pc:picChg>
      </pc:sldChg>
      <pc:sldChg chg="modSp">
        <pc:chgData name="Alway Thinking" userId="18cfa10634dc4a27" providerId="LiveId" clId="{16C4EA48-AAE5-4D6C-A52D-AFD62DFB81AE}" dt="2022-08-23T13:43:26.832" v="77"/>
        <pc:sldMkLst>
          <pc:docMk/>
          <pc:sldMk cId="2879636902" sldId="316"/>
        </pc:sldMkLst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" creationId="{3E08329C-AA68-48FA-9BEB-1A11EFFBB9C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5" creationId="{20ABE983-B79C-4439-ADE5-3C548C6E8CC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" creationId="{0037B84A-6FC0-4930-9D0C-14617A207D1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" creationId="{B304E57B-A01F-4E74-8606-C4BE53F26BD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2" creationId="{6CE01278-1C95-4071-A0A7-DD39EA26BD73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3" creationId="{4F18BA6A-3913-467C-B02A-B06D290DC5A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4" creationId="{157E67D8-2247-44A4-A589-4FF521BF409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6" creationId="{D4B89451-8858-4CAE-9090-10EE7D3370F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8" creationId="{1980C736-A3FF-4242-906D-CDB7F677011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49" creationId="{99518D06-CE72-4F8D-A76B-CBE73FC946E4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50" creationId="{5891B3A8-2AC3-415B-B20C-46795D15938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51" creationId="{6AC945A7-404E-4CB7-B35E-553231C6AF6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52" creationId="{F256BE62-060A-418C-9F99-B790FD70CB5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2" creationId="{5EA55365-667B-4660-A36B-F58EBA5E731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3" creationId="{6105CA82-2D91-4E87-B6F2-166A2586E0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5" creationId="{40D831C6-8FB9-4782-B5E0-16BA58AC90A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6" creationId="{E9A61EC8-3FCE-4C3F-8DC4-105C84B3CE5D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7" creationId="{4A48E93C-BCDA-4671-9A8C-C9BF6160CE4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68" creationId="{74EDB74D-A9CA-4337-900D-E60380024B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0" creationId="{FFFCB217-46E3-47F4-9E69-FD9B5F7CF80F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1" creationId="{3CB7C914-E75F-4E8F-97A7-5306283CA6B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2" creationId="{9EDD01D7-D07C-4809-8266-14A4E3029A9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3" creationId="{5AE04934-7759-4661-B1D3-6F4A9330C365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8" creationId="{5AB04CDA-1912-4B46-83B6-0F9F0F929F5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79" creationId="{72D037F6-B613-49BD-B7DC-8F57E5F03F0E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0" creationId="{679F82BA-5862-4398-A7E5-2DBCAB3E804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3" creationId="{663FFAAE-A904-4B45-8388-EBF79522A25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4" creationId="{15258997-325A-404B-A52C-69BAA879A28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5" creationId="{F89368DE-2B2A-40A2-8B31-BCADEEC73F4C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6" creationId="{32BD460C-22A6-4DAA-A6FB-DC64B30B3A26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7" creationId="{5F78CF97-51E4-4E4D-A72F-0D30E66B7EE7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8" creationId="{E924A2ED-1AEA-4C1F-A72A-A0838D5361E2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89" creationId="{CA331873-9532-413B-90F6-C0019471B6A8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90" creationId="{3C769EB6-BD22-4786-A31C-A1914F20EFA1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91" creationId="{459C9D92-6F61-4BFC-86A5-DEF4463C5C99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92" creationId="{1785677C-D83B-4463-ABFA-E1695B30183B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93" creationId="{6E106C7E-B428-424D-B806-BED98E752E5A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k cId="2879636902" sldId="316"/>
            <ac:spMk id="94" creationId="{AEA9CB1F-3828-4393-961D-FD95F84C78FB}"/>
          </ac:spMkLst>
        </pc:s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79636902" sldId="316"/>
            <ac:grpSpMk id="6" creationId="{9DFE0CE0-1372-44D0-8FCA-8747115849D8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79636902" sldId="316"/>
            <ac:grpSpMk id="41" creationId="{8A0E94C6-3C49-4A1A-BD7B-DA77CE0F488F}"/>
          </ac:grpSpMkLst>
        </pc:grpChg>
        <pc:grpChg chg="mod">
          <ac:chgData name="Alway Thinking" userId="18cfa10634dc4a27" providerId="LiveId" clId="{16C4EA48-AAE5-4D6C-A52D-AFD62DFB81AE}" dt="2022-08-23T13:43:26.832" v="77"/>
          <ac:grpSpMkLst>
            <pc:docMk/>
            <pc:sldMk cId="2879636902" sldId="316"/>
            <ac:grpSpMk id="47" creationId="{723A5231-0120-43DE-BA17-CD064641245E}"/>
          </ac:grpSpMkLst>
        </pc:grpChg>
        <pc:graphicFrameChg chg="mod">
          <ac:chgData name="Alway Thinking" userId="18cfa10634dc4a27" providerId="LiveId" clId="{16C4EA48-AAE5-4D6C-A52D-AFD62DFB81AE}" dt="2022-08-23T13:43:26.832" v="77"/>
          <ac:graphicFrameMkLst>
            <pc:docMk/>
            <pc:sldMk cId="2879636902" sldId="316"/>
            <ac:graphicFrameMk id="82" creationId="{88B1AABD-AC01-4AB0-8357-49F16DD88614}"/>
          </ac:graphicFrameMkLst>
        </pc:graphicFrame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9636902" sldId="316"/>
            <ac:picMk id="10" creationId="{83E600D6-303C-440E-B45F-6C1A08F6EEF9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9636902" sldId="316"/>
            <ac:picMk id="45" creationId="{2144E7E2-4E12-4430-B956-A6BD1D12DDC4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9636902" sldId="316"/>
            <ac:picMk id="64" creationId="{463259A7-7FCC-4D05-AA13-F196041831E8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9636902" sldId="316"/>
            <ac:picMk id="69" creationId="{2FDDC5E9-DDE9-424A-A7F6-C100583DD7BB}"/>
          </ac:picMkLst>
        </pc:picChg>
        <pc:picChg chg="mod">
          <ac:chgData name="Alway Thinking" userId="18cfa10634dc4a27" providerId="LiveId" clId="{16C4EA48-AAE5-4D6C-A52D-AFD62DFB81AE}" dt="2022-08-23T13:43:26.832" v="77"/>
          <ac:picMkLst>
            <pc:docMk/>
            <pc:sldMk cId="2879636902" sldId="316"/>
            <ac:picMk id="77" creationId="{2461BB22-E9CF-4ACE-BE51-EF25D7E5A32D}"/>
          </ac:picMkLst>
        </pc:picChg>
      </pc:sldChg>
      <pc:sldChg chg="addSp delSp modSp add mod modTransition setBg delAnim modAnim">
        <pc:chgData name="Alway Thinking" userId="18cfa10634dc4a27" providerId="LiveId" clId="{16C4EA48-AAE5-4D6C-A52D-AFD62DFB81AE}" dt="2022-08-23T14:47:19.642" v="1190" actId="1076"/>
        <pc:sldMkLst>
          <pc:docMk/>
          <pc:sldMk cId="2751631431" sldId="324"/>
        </pc:sldMkLst>
        <pc:spChg chg="add mod">
          <ac:chgData name="Alway Thinking" userId="18cfa10634dc4a27" providerId="LiveId" clId="{16C4EA48-AAE5-4D6C-A52D-AFD62DFB81AE}" dt="2022-08-23T14:34:16.611" v="744" actId="1076"/>
          <ac:spMkLst>
            <pc:docMk/>
            <pc:sldMk cId="2751631431" sldId="324"/>
            <ac:spMk id="2" creationId="{730482AC-F01B-3C1D-55D8-260EBAD07251}"/>
          </ac:spMkLst>
        </pc:spChg>
        <pc:spChg chg="add del mod">
          <ac:chgData name="Alway Thinking" userId="18cfa10634dc4a27" providerId="LiveId" clId="{16C4EA48-AAE5-4D6C-A52D-AFD62DFB81AE}" dt="2022-08-23T14:09:06.984" v="544" actId="478"/>
          <ac:spMkLst>
            <pc:docMk/>
            <pc:sldMk cId="2751631431" sldId="324"/>
            <ac:spMk id="3" creationId="{408BD154-E60F-6EE0-7418-58F58E982063}"/>
          </ac:spMkLst>
        </pc:spChg>
        <pc:spChg chg="mod">
          <ac:chgData name="Alway Thinking" userId="18cfa10634dc4a27" providerId="LiveId" clId="{16C4EA48-AAE5-4D6C-A52D-AFD62DFB81AE}" dt="2022-08-23T14:04:39.419" v="387" actId="20577"/>
          <ac:spMkLst>
            <pc:docMk/>
            <pc:sldMk cId="2751631431" sldId="324"/>
            <ac:spMk id="6" creationId="{E1A374CF-9B67-4014-BBF1-E71E6B976986}"/>
          </ac:spMkLst>
        </pc:spChg>
        <pc:spChg chg="mod">
          <ac:chgData name="Alway Thinking" userId="18cfa10634dc4a27" providerId="LiveId" clId="{16C4EA48-AAE5-4D6C-A52D-AFD62DFB81AE}" dt="2022-08-23T14:04:44.046" v="408" actId="20577"/>
          <ac:spMkLst>
            <pc:docMk/>
            <pc:sldMk cId="2751631431" sldId="324"/>
            <ac:spMk id="7" creationId="{52CDD459-EC99-4FC5-AA61-8CC85CE5503D}"/>
          </ac:spMkLst>
        </pc:spChg>
        <pc:spChg chg="mod">
          <ac:chgData name="Alway Thinking" userId="18cfa10634dc4a27" providerId="LiveId" clId="{16C4EA48-AAE5-4D6C-A52D-AFD62DFB81AE}" dt="2022-08-23T14:05:41.774" v="443" actId="14100"/>
          <ac:spMkLst>
            <pc:docMk/>
            <pc:sldMk cId="2751631431" sldId="324"/>
            <ac:spMk id="9" creationId="{1785319A-A188-472E-8482-CA53DF9FE017}"/>
          </ac:spMkLst>
        </pc:spChg>
        <pc:spChg chg="mod">
          <ac:chgData name="Alway Thinking" userId="18cfa10634dc4a27" providerId="LiveId" clId="{16C4EA48-AAE5-4D6C-A52D-AFD62DFB81AE}" dt="2022-08-23T14:05:46.594" v="444" actId="20577"/>
          <ac:spMkLst>
            <pc:docMk/>
            <pc:sldMk cId="2751631431" sldId="324"/>
            <ac:spMk id="10" creationId="{AF2CC796-D1EE-4894-A8A9-0B9AB718E711}"/>
          </ac:spMkLst>
        </pc:spChg>
        <pc:spChg chg="mod">
          <ac:chgData name="Alway Thinking" userId="18cfa10634dc4a27" providerId="LiveId" clId="{16C4EA48-AAE5-4D6C-A52D-AFD62DFB81AE}" dt="2022-08-23T14:05:19.366" v="439" actId="20577"/>
          <ac:spMkLst>
            <pc:docMk/>
            <pc:sldMk cId="2751631431" sldId="324"/>
            <ac:spMk id="11" creationId="{4D78B655-DEBC-42C8-AA6D-BDE6CA153FA1}"/>
          </ac:spMkLst>
        </pc:spChg>
        <pc:spChg chg="del">
          <ac:chgData name="Alway Thinking" userId="18cfa10634dc4a27" providerId="LiveId" clId="{16C4EA48-AAE5-4D6C-A52D-AFD62DFB81AE}" dt="2022-08-23T14:06:14.257" v="445" actId="478"/>
          <ac:spMkLst>
            <pc:docMk/>
            <pc:sldMk cId="2751631431" sldId="324"/>
            <ac:spMk id="12" creationId="{DDD91CFF-EB95-4DA6-A8EE-CDA7ECBB3FD7}"/>
          </ac:spMkLst>
        </pc:spChg>
        <pc:spChg chg="del">
          <ac:chgData name="Alway Thinking" userId="18cfa10634dc4a27" providerId="LiveId" clId="{16C4EA48-AAE5-4D6C-A52D-AFD62DFB81AE}" dt="2022-08-23T14:06:14.257" v="445" actId="478"/>
          <ac:spMkLst>
            <pc:docMk/>
            <pc:sldMk cId="2751631431" sldId="324"/>
            <ac:spMk id="13" creationId="{A084E30D-364A-4BC9-9B96-2A27F2BF41D6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4" creationId="{E0C00BC2-1887-4F4C-B2BB-BBE503584F6A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5" creationId="{8A8276EF-7A9B-4D69-BFC1-C6889CD3EE17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6" creationId="{0EAEBEF6-A512-47B7-A65E-901FDC33D2E0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7" creationId="{B9B7A9BD-6613-4CDC-97AE-F21AA8C47D11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8" creationId="{EFD7F9D2-5189-469E-AC66-C69B6015A4F1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19" creationId="{14E3CE4D-AEB7-4100-8E11-AE504C3DC75F}"/>
          </ac:spMkLst>
        </pc:spChg>
        <pc:spChg chg="del">
          <ac:chgData name="Alway Thinking" userId="18cfa10634dc4a27" providerId="LiveId" clId="{16C4EA48-AAE5-4D6C-A52D-AFD62DFB81AE}" dt="2022-08-23T14:07:20.880" v="470" actId="478"/>
          <ac:spMkLst>
            <pc:docMk/>
            <pc:sldMk cId="2751631431" sldId="324"/>
            <ac:spMk id="20" creationId="{D3068BCC-3B16-45A7-B083-1AF542330E0B}"/>
          </ac:spMkLst>
        </pc:spChg>
        <pc:spChg chg="del">
          <ac:chgData name="Alway Thinking" userId="18cfa10634dc4a27" providerId="LiveId" clId="{16C4EA48-AAE5-4D6C-A52D-AFD62DFB81AE}" dt="2022-08-23T14:11:31.787" v="614" actId="478"/>
          <ac:spMkLst>
            <pc:docMk/>
            <pc:sldMk cId="2751631431" sldId="324"/>
            <ac:spMk id="22" creationId="{56333949-713D-4D3C-8671-50E74D882A8A}"/>
          </ac:spMkLst>
        </pc:spChg>
        <pc:spChg chg="del">
          <ac:chgData name="Alway Thinking" userId="18cfa10634dc4a27" providerId="LiveId" clId="{16C4EA48-AAE5-4D6C-A52D-AFD62DFB81AE}" dt="2022-08-23T14:11:32.807" v="615" actId="478"/>
          <ac:spMkLst>
            <pc:docMk/>
            <pc:sldMk cId="2751631431" sldId="324"/>
            <ac:spMk id="23" creationId="{BA6F08C7-D802-4213-B1B4-C867B530EA07}"/>
          </ac:spMkLst>
        </pc:spChg>
        <pc:spChg chg="del">
          <ac:chgData name="Alway Thinking" userId="18cfa10634dc4a27" providerId="LiveId" clId="{16C4EA48-AAE5-4D6C-A52D-AFD62DFB81AE}" dt="2022-08-23T14:11:31.787" v="614" actId="478"/>
          <ac:spMkLst>
            <pc:docMk/>
            <pc:sldMk cId="2751631431" sldId="324"/>
            <ac:spMk id="24" creationId="{D0186183-F8A0-41C5-915A-777ABEEAE495}"/>
          </ac:spMkLst>
        </pc:spChg>
        <pc:spChg chg="del">
          <ac:chgData name="Alway Thinking" userId="18cfa10634dc4a27" providerId="LiveId" clId="{16C4EA48-AAE5-4D6C-A52D-AFD62DFB81AE}" dt="2022-08-23T14:11:31.787" v="614" actId="478"/>
          <ac:spMkLst>
            <pc:docMk/>
            <pc:sldMk cId="2751631431" sldId="324"/>
            <ac:spMk id="25" creationId="{F2EC1583-439B-45FE-8474-EEC3E671F563}"/>
          </ac:spMkLst>
        </pc:spChg>
        <pc:spChg chg="del">
          <ac:chgData name="Alway Thinking" userId="18cfa10634dc4a27" providerId="LiveId" clId="{16C4EA48-AAE5-4D6C-A52D-AFD62DFB81AE}" dt="2022-08-23T14:35:51.160" v="762" actId="21"/>
          <ac:spMkLst>
            <pc:docMk/>
            <pc:sldMk cId="2751631431" sldId="324"/>
            <ac:spMk id="34" creationId="{85FBB54F-A499-4A3F-81CA-342092A3DE51}"/>
          </ac:spMkLst>
        </pc:spChg>
        <pc:spChg chg="del">
          <ac:chgData name="Alway Thinking" userId="18cfa10634dc4a27" providerId="LiveId" clId="{16C4EA48-AAE5-4D6C-A52D-AFD62DFB81AE}" dt="2022-08-23T14:35:51.160" v="762" actId="21"/>
          <ac:spMkLst>
            <pc:docMk/>
            <pc:sldMk cId="2751631431" sldId="324"/>
            <ac:spMk id="35" creationId="{A551D9DC-04FA-4FD5-BE09-474D2F863B4F}"/>
          </ac:spMkLst>
        </pc:spChg>
        <pc:spChg chg="del">
          <ac:chgData name="Alway Thinking" userId="18cfa10634dc4a27" providerId="LiveId" clId="{16C4EA48-AAE5-4D6C-A52D-AFD62DFB81AE}" dt="2022-08-23T14:35:51.160" v="762" actId="21"/>
          <ac:spMkLst>
            <pc:docMk/>
            <pc:sldMk cId="2751631431" sldId="324"/>
            <ac:spMk id="39" creationId="{EF5A183F-AA44-4122-B43A-C08CC1286A20}"/>
          </ac:spMkLst>
        </pc:spChg>
        <pc:spChg chg="del">
          <ac:chgData name="Alway Thinking" userId="18cfa10634dc4a27" providerId="LiveId" clId="{16C4EA48-AAE5-4D6C-A52D-AFD62DFB81AE}" dt="2022-08-23T14:35:51.160" v="762" actId="21"/>
          <ac:spMkLst>
            <pc:docMk/>
            <pc:sldMk cId="2751631431" sldId="324"/>
            <ac:spMk id="40" creationId="{2C9F8231-1D02-4734-8969-E3E61E9CF41A}"/>
          </ac:spMkLst>
        </pc:spChg>
        <pc:spChg chg="del mod">
          <ac:chgData name="Alway Thinking" userId="18cfa10634dc4a27" providerId="LiveId" clId="{16C4EA48-AAE5-4D6C-A52D-AFD62DFB81AE}" dt="2022-08-23T14:05:25.240" v="440" actId="478"/>
          <ac:spMkLst>
            <pc:docMk/>
            <pc:sldMk cId="2751631431" sldId="324"/>
            <ac:spMk id="41" creationId="{9A83BF4B-FB56-43FC-9128-D3E1EC1E09EA}"/>
          </ac:spMkLst>
        </pc:spChg>
        <pc:spChg chg="add mod">
          <ac:chgData name="Alway Thinking" userId="18cfa10634dc4a27" providerId="LiveId" clId="{16C4EA48-AAE5-4D6C-A52D-AFD62DFB81AE}" dt="2022-08-23T14:33:31.011" v="725" actId="1076"/>
          <ac:spMkLst>
            <pc:docMk/>
            <pc:sldMk cId="2751631431" sldId="324"/>
            <ac:spMk id="42" creationId="{F6A770C3-A0F1-836D-3AA4-B56765DDA9CF}"/>
          </ac:spMkLst>
        </pc:spChg>
        <pc:spChg chg="add del mod">
          <ac:chgData name="Alway Thinking" userId="18cfa10634dc4a27" providerId="LiveId" clId="{16C4EA48-AAE5-4D6C-A52D-AFD62DFB81AE}" dt="2022-08-23T14:09:06.984" v="544" actId="478"/>
          <ac:spMkLst>
            <pc:docMk/>
            <pc:sldMk cId="2751631431" sldId="324"/>
            <ac:spMk id="43" creationId="{392BC06A-501C-2FB4-BB08-26398EEE226A}"/>
          </ac:spMkLst>
        </pc:spChg>
        <pc:spChg chg="add mod">
          <ac:chgData name="Alway Thinking" userId="18cfa10634dc4a27" providerId="LiveId" clId="{16C4EA48-AAE5-4D6C-A52D-AFD62DFB81AE}" dt="2022-08-23T14:33:31.011" v="725" actId="1076"/>
          <ac:spMkLst>
            <pc:docMk/>
            <pc:sldMk cId="2751631431" sldId="324"/>
            <ac:spMk id="44" creationId="{7BA78C32-ECE0-AFD4-C373-2DDC2E5173F1}"/>
          </ac:spMkLst>
        </pc:spChg>
        <pc:spChg chg="add mod">
          <ac:chgData name="Alway Thinking" userId="18cfa10634dc4a27" providerId="LiveId" clId="{16C4EA48-AAE5-4D6C-A52D-AFD62DFB81AE}" dt="2022-08-23T14:33:31.011" v="725" actId="1076"/>
          <ac:spMkLst>
            <pc:docMk/>
            <pc:sldMk cId="2751631431" sldId="324"/>
            <ac:spMk id="46" creationId="{EFD810CC-843D-E27E-F770-DEF194E69CA4}"/>
          </ac:spMkLst>
        </pc:spChg>
        <pc:spChg chg="add mod">
          <ac:chgData name="Alway Thinking" userId="18cfa10634dc4a27" providerId="LiveId" clId="{16C4EA48-AAE5-4D6C-A52D-AFD62DFB81AE}" dt="2022-08-23T14:33:31.011" v="725" actId="1076"/>
          <ac:spMkLst>
            <pc:docMk/>
            <pc:sldMk cId="2751631431" sldId="324"/>
            <ac:spMk id="47" creationId="{FA94546C-F4DA-B425-E3DD-DCC215E4AAEF}"/>
          </ac:spMkLst>
        </pc:spChg>
        <pc:spChg chg="add del mod">
          <ac:chgData name="Alway Thinking" userId="18cfa10634dc4a27" providerId="LiveId" clId="{16C4EA48-AAE5-4D6C-A52D-AFD62DFB81AE}" dt="2022-08-23T14:33:26.822" v="724" actId="478"/>
          <ac:spMkLst>
            <pc:docMk/>
            <pc:sldMk cId="2751631431" sldId="324"/>
            <ac:spMk id="48" creationId="{3AD5124D-840A-0157-0EA6-13FE94498798}"/>
          </ac:spMkLst>
        </pc:spChg>
        <pc:spChg chg="add mod">
          <ac:chgData name="Alway Thinking" userId="18cfa10634dc4a27" providerId="LiveId" clId="{16C4EA48-AAE5-4D6C-A52D-AFD62DFB81AE}" dt="2022-08-23T14:42:25.947" v="1021" actId="1076"/>
          <ac:spMkLst>
            <pc:docMk/>
            <pc:sldMk cId="2751631431" sldId="324"/>
            <ac:spMk id="53" creationId="{3E51F0AB-1EDF-5644-3C09-CB612D91A576}"/>
          </ac:spMkLst>
        </pc:spChg>
        <pc:spChg chg="add mod">
          <ac:chgData name="Alway Thinking" userId="18cfa10634dc4a27" providerId="LiveId" clId="{16C4EA48-AAE5-4D6C-A52D-AFD62DFB81AE}" dt="2022-08-23T14:42:25.947" v="1021" actId="1076"/>
          <ac:spMkLst>
            <pc:docMk/>
            <pc:sldMk cId="2751631431" sldId="324"/>
            <ac:spMk id="54" creationId="{F703F314-87D5-9AC3-CC88-2723439FA662}"/>
          </ac:spMkLst>
        </pc:spChg>
        <pc:spChg chg="mod">
          <ac:chgData name="Alway Thinking" userId="18cfa10634dc4a27" providerId="LiveId" clId="{16C4EA48-AAE5-4D6C-A52D-AFD62DFB81AE}" dt="2022-08-23T14:38:07.485" v="886" actId="20577"/>
          <ac:spMkLst>
            <pc:docMk/>
            <pc:sldMk cId="2751631431" sldId="324"/>
            <ac:spMk id="60" creationId="{D656F589-FB38-F360-3DA1-A9DC3884C797}"/>
          </ac:spMkLst>
        </pc:spChg>
        <pc:spChg chg="mod">
          <ac:chgData name="Alway Thinking" userId="18cfa10634dc4a27" providerId="LiveId" clId="{16C4EA48-AAE5-4D6C-A52D-AFD62DFB81AE}" dt="2022-08-23T14:38:11.065" v="887" actId="14100"/>
          <ac:spMkLst>
            <pc:docMk/>
            <pc:sldMk cId="2751631431" sldId="324"/>
            <ac:spMk id="61" creationId="{E9703A3E-C608-D426-E1E1-FBEFC6C4E91D}"/>
          </ac:spMkLst>
        </pc:spChg>
        <pc:spChg chg="mod">
          <ac:chgData name="Alway Thinking" userId="18cfa10634dc4a27" providerId="LiveId" clId="{16C4EA48-AAE5-4D6C-A52D-AFD62DFB81AE}" dt="2022-08-23T14:35:51.651" v="763"/>
          <ac:spMkLst>
            <pc:docMk/>
            <pc:sldMk cId="2751631431" sldId="324"/>
            <ac:spMk id="62" creationId="{DB02AC97-D711-3B7D-C9FE-C585FBCE6608}"/>
          </ac:spMkLst>
        </pc:spChg>
        <pc:spChg chg="mod">
          <ac:chgData name="Alway Thinking" userId="18cfa10634dc4a27" providerId="LiveId" clId="{16C4EA48-AAE5-4D6C-A52D-AFD62DFB81AE}" dt="2022-08-23T14:35:51.651" v="763"/>
          <ac:spMkLst>
            <pc:docMk/>
            <pc:sldMk cId="2751631431" sldId="324"/>
            <ac:spMk id="64" creationId="{5F9F8843-04E3-2782-C96D-5CC31906B8B9}"/>
          </ac:spMkLst>
        </pc:spChg>
        <pc:spChg chg="mod">
          <ac:chgData name="Alway Thinking" userId="18cfa10634dc4a27" providerId="LiveId" clId="{16C4EA48-AAE5-4D6C-A52D-AFD62DFB81AE}" dt="2022-08-23T14:35:51.651" v="763"/>
          <ac:spMkLst>
            <pc:docMk/>
            <pc:sldMk cId="2751631431" sldId="324"/>
            <ac:spMk id="65" creationId="{332C600C-09EA-803A-033F-188223518AF2}"/>
          </ac:spMkLst>
        </pc:spChg>
        <pc:spChg chg="add mod">
          <ac:chgData name="Alway Thinking" userId="18cfa10634dc4a27" providerId="LiveId" clId="{16C4EA48-AAE5-4D6C-A52D-AFD62DFB81AE}" dt="2022-08-23T14:43:03.836" v="1042" actId="113"/>
          <ac:spMkLst>
            <pc:docMk/>
            <pc:sldMk cId="2751631431" sldId="324"/>
            <ac:spMk id="66" creationId="{4CE9C117-D815-520B-0C74-AB5F84DA4996}"/>
          </ac:spMkLst>
        </pc:spChg>
        <pc:spChg chg="add del mod">
          <ac:chgData name="Alway Thinking" userId="18cfa10634dc4a27" providerId="LiveId" clId="{16C4EA48-AAE5-4D6C-A52D-AFD62DFB81AE}" dt="2022-08-23T14:38:23.220" v="891" actId="478"/>
          <ac:spMkLst>
            <pc:docMk/>
            <pc:sldMk cId="2751631431" sldId="324"/>
            <ac:spMk id="67" creationId="{84E2BEA4-AB1D-3C1F-0AFE-DE10444AE7CD}"/>
          </ac:spMkLst>
        </pc:spChg>
        <pc:spChg chg="mod">
          <ac:chgData name="Alway Thinking" userId="18cfa10634dc4a27" providerId="LiveId" clId="{16C4EA48-AAE5-4D6C-A52D-AFD62DFB81AE}" dt="2022-08-23T14:35:51.651" v="763"/>
          <ac:spMkLst>
            <pc:docMk/>
            <pc:sldMk cId="2751631431" sldId="324"/>
            <ac:spMk id="69" creationId="{5431D2DA-9A23-FC3A-2A54-6ED68E5938F9}"/>
          </ac:spMkLst>
        </pc:spChg>
        <pc:spChg chg="mod">
          <ac:chgData name="Alway Thinking" userId="18cfa10634dc4a27" providerId="LiveId" clId="{16C4EA48-AAE5-4D6C-A52D-AFD62DFB81AE}" dt="2022-08-23T14:35:51.651" v="763"/>
          <ac:spMkLst>
            <pc:docMk/>
            <pc:sldMk cId="2751631431" sldId="324"/>
            <ac:spMk id="70" creationId="{839CDB9B-B817-D237-687B-420B7859FE2D}"/>
          </ac:spMkLst>
        </pc:spChg>
        <pc:spChg chg="add del mod">
          <ac:chgData name="Alway Thinking" userId="18cfa10634dc4a27" providerId="LiveId" clId="{16C4EA48-AAE5-4D6C-A52D-AFD62DFB81AE}" dt="2022-08-23T14:38:18.176" v="889" actId="478"/>
          <ac:spMkLst>
            <pc:docMk/>
            <pc:sldMk cId="2751631431" sldId="324"/>
            <ac:spMk id="71" creationId="{0B306D86-7A6F-B1EB-FE60-766BFF838E06}"/>
          </ac:spMkLst>
        </pc:spChg>
        <pc:spChg chg="add del mod">
          <ac:chgData name="Alway Thinking" userId="18cfa10634dc4a27" providerId="LiveId" clId="{16C4EA48-AAE5-4D6C-A52D-AFD62DFB81AE}" dt="2022-08-23T14:38:18.176" v="889" actId="478"/>
          <ac:spMkLst>
            <pc:docMk/>
            <pc:sldMk cId="2751631431" sldId="324"/>
            <ac:spMk id="72" creationId="{89AA1782-F3B3-F3E7-3A2B-83105D1E6DDE}"/>
          </ac:spMkLst>
        </pc:spChg>
        <pc:spChg chg="add mod">
          <ac:chgData name="Alway Thinking" userId="18cfa10634dc4a27" providerId="LiveId" clId="{16C4EA48-AAE5-4D6C-A52D-AFD62DFB81AE}" dt="2022-08-23T14:42:25.947" v="1021" actId="1076"/>
          <ac:spMkLst>
            <pc:docMk/>
            <pc:sldMk cId="2751631431" sldId="324"/>
            <ac:spMk id="73" creationId="{3757AEC2-B456-B0C4-A3E8-69EFE5272AB0}"/>
          </ac:spMkLst>
        </pc:spChg>
        <pc:spChg chg="add del mod">
          <ac:chgData name="Alway Thinking" userId="18cfa10634dc4a27" providerId="LiveId" clId="{16C4EA48-AAE5-4D6C-A52D-AFD62DFB81AE}" dt="2022-08-23T14:39:50.302" v="961" actId="478"/>
          <ac:spMkLst>
            <pc:docMk/>
            <pc:sldMk cId="2751631431" sldId="324"/>
            <ac:spMk id="74" creationId="{BD8648DA-DA06-9B23-97A6-6CDD350512A2}"/>
          </ac:spMkLst>
        </pc:spChg>
        <pc:spChg chg="mod">
          <ac:chgData name="Alway Thinking" userId="18cfa10634dc4a27" providerId="LiveId" clId="{16C4EA48-AAE5-4D6C-A52D-AFD62DFB81AE}" dt="2022-08-23T14:41:35.234" v="966"/>
          <ac:spMkLst>
            <pc:docMk/>
            <pc:sldMk cId="2751631431" sldId="324"/>
            <ac:spMk id="76" creationId="{CD9E23E0-7FC5-5A5D-D4D4-6296F53203AC}"/>
          </ac:spMkLst>
        </pc:spChg>
        <pc:spChg chg="mod">
          <ac:chgData name="Alway Thinking" userId="18cfa10634dc4a27" providerId="LiveId" clId="{16C4EA48-AAE5-4D6C-A52D-AFD62DFB81AE}" dt="2022-08-23T14:41:39.055" v="969" actId="20577"/>
          <ac:spMkLst>
            <pc:docMk/>
            <pc:sldMk cId="2751631431" sldId="324"/>
            <ac:spMk id="77" creationId="{09FBD2E9-E9C5-5E5B-0DEC-B1F825CFC503}"/>
          </ac:spMkLst>
        </pc:spChg>
        <pc:spChg chg="add mod">
          <ac:chgData name="Alway Thinking" userId="18cfa10634dc4a27" providerId="LiveId" clId="{16C4EA48-AAE5-4D6C-A52D-AFD62DFB81AE}" dt="2022-08-23T14:45:59.964" v="1091" actId="1076"/>
          <ac:spMkLst>
            <pc:docMk/>
            <pc:sldMk cId="2751631431" sldId="324"/>
            <ac:spMk id="78" creationId="{32EE5BB0-E24E-2A47-D0E1-09EAD66E3814}"/>
          </ac:spMkLst>
        </pc:spChg>
        <pc:spChg chg="add mod">
          <ac:chgData name="Alway Thinking" userId="18cfa10634dc4a27" providerId="LiveId" clId="{16C4EA48-AAE5-4D6C-A52D-AFD62DFB81AE}" dt="2022-08-23T14:45:59.964" v="1091" actId="1076"/>
          <ac:spMkLst>
            <pc:docMk/>
            <pc:sldMk cId="2751631431" sldId="324"/>
            <ac:spMk id="79" creationId="{9626CA38-5706-775B-B2C5-B3134C31DE0E}"/>
          </ac:spMkLst>
        </pc:spChg>
        <pc:spChg chg="mod">
          <ac:chgData name="Alway Thinking" userId="18cfa10634dc4a27" providerId="LiveId" clId="{16C4EA48-AAE5-4D6C-A52D-AFD62DFB81AE}" dt="2022-08-23T14:42:27.833" v="1022"/>
          <ac:spMkLst>
            <pc:docMk/>
            <pc:sldMk cId="2751631431" sldId="324"/>
            <ac:spMk id="81" creationId="{3A76A4AD-F6F1-F791-2199-4130F67D6574}"/>
          </ac:spMkLst>
        </pc:spChg>
        <pc:spChg chg="mod">
          <ac:chgData name="Alway Thinking" userId="18cfa10634dc4a27" providerId="LiveId" clId="{16C4EA48-AAE5-4D6C-A52D-AFD62DFB81AE}" dt="2022-08-23T14:42:30.924" v="1025" actId="20577"/>
          <ac:spMkLst>
            <pc:docMk/>
            <pc:sldMk cId="2751631431" sldId="324"/>
            <ac:spMk id="82" creationId="{23AFCC29-342A-661C-4495-301C385CEE32}"/>
          </ac:spMkLst>
        </pc:spChg>
        <pc:spChg chg="add mod">
          <ac:chgData name="Alway Thinking" userId="18cfa10634dc4a27" providerId="LiveId" clId="{16C4EA48-AAE5-4D6C-A52D-AFD62DFB81AE}" dt="2022-08-23T14:43:11.554" v="1046" actId="1076"/>
          <ac:spMkLst>
            <pc:docMk/>
            <pc:sldMk cId="2751631431" sldId="324"/>
            <ac:spMk id="83" creationId="{EF7A6ED2-0BE1-F85E-7170-79F763E380BD}"/>
          </ac:spMkLst>
        </pc:spChg>
        <pc:spChg chg="add del mod">
          <ac:chgData name="Alway Thinking" userId="18cfa10634dc4a27" providerId="LiveId" clId="{16C4EA48-AAE5-4D6C-A52D-AFD62DFB81AE}" dt="2022-08-23T14:43:04.508" v="1044"/>
          <ac:spMkLst>
            <pc:docMk/>
            <pc:sldMk cId="2751631431" sldId="324"/>
            <ac:spMk id="86" creationId="{F5B49E39-02AF-0C35-2021-DD2FF81EEBF3}"/>
          </ac:spMkLst>
        </pc:spChg>
        <pc:spChg chg="add mod">
          <ac:chgData name="Alway Thinking" userId="18cfa10634dc4a27" providerId="LiveId" clId="{16C4EA48-AAE5-4D6C-A52D-AFD62DFB81AE}" dt="2022-08-23T14:45:09.975" v="1061" actId="20577"/>
          <ac:spMkLst>
            <pc:docMk/>
            <pc:sldMk cId="2751631431" sldId="324"/>
            <ac:spMk id="87" creationId="{B39B9EC5-FBAE-F510-168D-8789C71CFB8E}"/>
          </ac:spMkLst>
        </pc:spChg>
        <pc:spChg chg="add mod">
          <ac:chgData name="Alway Thinking" userId="18cfa10634dc4a27" providerId="LiveId" clId="{16C4EA48-AAE5-4D6C-A52D-AFD62DFB81AE}" dt="2022-08-23T14:45:25.271" v="1083" actId="20577"/>
          <ac:spMkLst>
            <pc:docMk/>
            <pc:sldMk cId="2751631431" sldId="324"/>
            <ac:spMk id="92" creationId="{29F3EF4B-5D42-E5D6-2E84-1AD470AD059A}"/>
          </ac:spMkLst>
        </pc:spChg>
        <pc:spChg chg="mod">
          <ac:chgData name="Alway Thinking" userId="18cfa10634dc4a27" providerId="LiveId" clId="{16C4EA48-AAE5-4D6C-A52D-AFD62DFB81AE}" dt="2022-08-23T14:45:43.647" v="1086"/>
          <ac:spMkLst>
            <pc:docMk/>
            <pc:sldMk cId="2751631431" sldId="324"/>
            <ac:spMk id="94" creationId="{CA74F7B0-774D-327B-0178-C469E2903DE1}"/>
          </ac:spMkLst>
        </pc:spChg>
        <pc:spChg chg="mod">
          <ac:chgData name="Alway Thinking" userId="18cfa10634dc4a27" providerId="LiveId" clId="{16C4EA48-AAE5-4D6C-A52D-AFD62DFB81AE}" dt="2022-08-23T14:45:47.454" v="1089" actId="20577"/>
          <ac:spMkLst>
            <pc:docMk/>
            <pc:sldMk cId="2751631431" sldId="324"/>
            <ac:spMk id="95" creationId="{1E9EA9C7-A865-3DA3-8E15-7F53DE6DFB38}"/>
          </ac:spMkLst>
        </pc:spChg>
        <pc:spChg chg="add del mod">
          <ac:chgData name="Alway Thinking" userId="18cfa10634dc4a27" providerId="LiveId" clId="{16C4EA48-AAE5-4D6C-A52D-AFD62DFB81AE}" dt="2022-08-23T14:46:07.696" v="1095" actId="478"/>
          <ac:spMkLst>
            <pc:docMk/>
            <pc:sldMk cId="2751631431" sldId="324"/>
            <ac:spMk id="96" creationId="{F35F8508-95DB-8E3D-1090-B10B4EB0D667}"/>
          </ac:spMkLst>
        </pc:spChg>
        <pc:spChg chg="add mod">
          <ac:chgData name="Alway Thinking" userId="18cfa10634dc4a27" providerId="LiveId" clId="{16C4EA48-AAE5-4D6C-A52D-AFD62DFB81AE}" dt="2022-08-23T14:47:01.682" v="1146" actId="1076"/>
          <ac:spMkLst>
            <pc:docMk/>
            <pc:sldMk cId="2751631431" sldId="324"/>
            <ac:spMk id="97" creationId="{71B8FA77-0C21-A9D6-D88D-6CD578B41EB9}"/>
          </ac:spMkLst>
        </pc:spChg>
        <pc:spChg chg="add mod">
          <ac:chgData name="Alway Thinking" userId="18cfa10634dc4a27" providerId="LiveId" clId="{16C4EA48-AAE5-4D6C-A52D-AFD62DFB81AE}" dt="2022-08-23T14:47:19.642" v="1190" actId="1076"/>
          <ac:spMkLst>
            <pc:docMk/>
            <pc:sldMk cId="2751631431" sldId="324"/>
            <ac:spMk id="98" creationId="{4D68FC2B-BE78-FF6F-DC26-CD7BC6F7E62A}"/>
          </ac:spMkLst>
        </pc:spChg>
        <pc:grpChg chg="del">
          <ac:chgData name="Alway Thinking" userId="18cfa10634dc4a27" providerId="LiveId" clId="{16C4EA48-AAE5-4D6C-A52D-AFD62DFB81AE}" dt="2022-08-23T14:35:51.160" v="762" actId="21"/>
          <ac:grpSpMkLst>
            <pc:docMk/>
            <pc:sldMk cId="2751631431" sldId="324"/>
            <ac:grpSpMk id="26" creationId="{337CED33-2D4C-47D6-9744-0EF25DD0F5FD}"/>
          </ac:grpSpMkLst>
        </pc:grpChg>
        <pc:grpChg chg="del">
          <ac:chgData name="Alway Thinking" userId="18cfa10634dc4a27" providerId="LiveId" clId="{16C4EA48-AAE5-4D6C-A52D-AFD62DFB81AE}" dt="2022-08-23T14:35:51.160" v="762" actId="21"/>
          <ac:grpSpMkLst>
            <pc:docMk/>
            <pc:sldMk cId="2751631431" sldId="324"/>
            <ac:grpSpMk id="31" creationId="{41649D2D-DA27-4BAE-A8F0-1B350488F6FF}"/>
          </ac:grpSpMkLst>
        </pc:grpChg>
        <pc:grpChg chg="del">
          <ac:chgData name="Alway Thinking" userId="18cfa10634dc4a27" providerId="LiveId" clId="{16C4EA48-AAE5-4D6C-A52D-AFD62DFB81AE}" dt="2022-08-23T14:35:51.160" v="762" actId="21"/>
          <ac:grpSpMkLst>
            <pc:docMk/>
            <pc:sldMk cId="2751631431" sldId="324"/>
            <ac:grpSpMk id="36" creationId="{EC6D32F5-96EC-4EF0-91C9-401CE57E1291}"/>
          </ac:grpSpMkLst>
        </pc:grpChg>
        <pc:grpChg chg="add mod">
          <ac:chgData name="Alway Thinking" userId="18cfa10634dc4a27" providerId="LiveId" clId="{16C4EA48-AAE5-4D6C-A52D-AFD62DFB81AE}" dt="2022-08-23T14:42:25.947" v="1021" actId="1076"/>
          <ac:grpSpMkLst>
            <pc:docMk/>
            <pc:sldMk cId="2751631431" sldId="324"/>
            <ac:grpSpMk id="58" creationId="{BC0CD2E5-2323-6C0F-43C3-B606F0E014FF}"/>
          </ac:grpSpMkLst>
        </pc:grpChg>
        <pc:grpChg chg="mod">
          <ac:chgData name="Alway Thinking" userId="18cfa10634dc4a27" providerId="LiveId" clId="{16C4EA48-AAE5-4D6C-A52D-AFD62DFB81AE}" dt="2022-08-23T14:35:51.651" v="763"/>
          <ac:grpSpMkLst>
            <pc:docMk/>
            <pc:sldMk cId="2751631431" sldId="324"/>
            <ac:grpSpMk id="59" creationId="{E80467F9-972D-7A42-51E5-EB49B4FDCEE0}"/>
          </ac:grpSpMkLst>
        </pc:grpChg>
        <pc:grpChg chg="add mod">
          <ac:chgData name="Alway Thinking" userId="18cfa10634dc4a27" providerId="LiveId" clId="{16C4EA48-AAE5-4D6C-A52D-AFD62DFB81AE}" dt="2022-08-23T14:42:25.947" v="1021" actId="1076"/>
          <ac:grpSpMkLst>
            <pc:docMk/>
            <pc:sldMk cId="2751631431" sldId="324"/>
            <ac:grpSpMk id="63" creationId="{E73EA1D3-DA9D-8627-5354-78A990BBB19A}"/>
          </ac:grpSpMkLst>
        </pc:grpChg>
        <pc:grpChg chg="add del mod">
          <ac:chgData name="Alway Thinking" userId="18cfa10634dc4a27" providerId="LiveId" clId="{16C4EA48-AAE5-4D6C-A52D-AFD62DFB81AE}" dt="2022-08-23T14:38:18.176" v="889" actId="478"/>
          <ac:grpSpMkLst>
            <pc:docMk/>
            <pc:sldMk cId="2751631431" sldId="324"/>
            <ac:grpSpMk id="68" creationId="{384BE533-7B1E-A048-1A5A-A52D200754AE}"/>
          </ac:grpSpMkLst>
        </pc:grpChg>
        <pc:grpChg chg="add mod">
          <ac:chgData name="Alway Thinking" userId="18cfa10634dc4a27" providerId="LiveId" clId="{16C4EA48-AAE5-4D6C-A52D-AFD62DFB81AE}" dt="2022-08-23T14:45:59.964" v="1091" actId="1076"/>
          <ac:grpSpMkLst>
            <pc:docMk/>
            <pc:sldMk cId="2751631431" sldId="324"/>
            <ac:grpSpMk id="75" creationId="{75995CC4-E2D0-8D5F-A95D-A04D307C25A4}"/>
          </ac:grpSpMkLst>
        </pc:grpChg>
        <pc:grpChg chg="add mod">
          <ac:chgData name="Alway Thinking" userId="18cfa10634dc4a27" providerId="LiveId" clId="{16C4EA48-AAE5-4D6C-A52D-AFD62DFB81AE}" dt="2022-08-23T14:43:11.554" v="1046" actId="1076"/>
          <ac:grpSpMkLst>
            <pc:docMk/>
            <pc:sldMk cId="2751631431" sldId="324"/>
            <ac:grpSpMk id="80" creationId="{C45C5C1B-F992-6E2C-11CC-E1ADDE37793C}"/>
          </ac:grpSpMkLst>
        </pc:grpChg>
        <pc:grpChg chg="add mod">
          <ac:chgData name="Alway Thinking" userId="18cfa10634dc4a27" providerId="LiveId" clId="{16C4EA48-AAE5-4D6C-A52D-AFD62DFB81AE}" dt="2022-08-23T14:46:03.002" v="1092" actId="1076"/>
          <ac:grpSpMkLst>
            <pc:docMk/>
            <pc:sldMk cId="2751631431" sldId="324"/>
            <ac:grpSpMk id="93" creationId="{2EDF9215-93DA-3714-1625-4CDDFC8F1238}"/>
          </ac:grpSpMkLst>
        </pc:grpChg>
        <pc:graphicFrameChg chg="add del mod">
          <ac:chgData name="Alway Thinking" userId="18cfa10634dc4a27" providerId="LiveId" clId="{16C4EA48-AAE5-4D6C-A52D-AFD62DFB81AE}" dt="2022-08-23T14:42:46.090" v="1034"/>
          <ac:graphicFrameMkLst>
            <pc:docMk/>
            <pc:sldMk cId="2751631431" sldId="324"/>
            <ac:graphicFrameMk id="84" creationId="{92DA453F-3B43-52F0-D149-DACBE316FD36}"/>
          </ac:graphicFrameMkLst>
        </pc:graphicFrameChg>
        <pc:picChg chg="mod">
          <ac:chgData name="Alway Thinking" userId="18cfa10634dc4a27" providerId="LiveId" clId="{16C4EA48-AAE5-4D6C-A52D-AFD62DFB81AE}" dt="2022-08-23T14:33:31.011" v="725" actId="1076"/>
          <ac:picMkLst>
            <pc:docMk/>
            <pc:sldMk cId="2751631431" sldId="324"/>
            <ac:picMk id="21" creationId="{69A1FDCA-4AC3-4728-8A1D-A157545E7912}"/>
          </ac:picMkLst>
        </pc:picChg>
        <pc:picChg chg="add del mod">
          <ac:chgData name="Alway Thinking" userId="18cfa10634dc4a27" providerId="LiveId" clId="{16C4EA48-AAE5-4D6C-A52D-AFD62DFB81AE}" dt="2022-08-23T14:12:10.705" v="627" actId="478"/>
          <ac:picMkLst>
            <pc:docMk/>
            <pc:sldMk cId="2751631431" sldId="324"/>
            <ac:picMk id="50" creationId="{D4D37F53-4281-F71A-AE0A-AC61AE3C4F6D}"/>
          </ac:picMkLst>
        </pc:picChg>
        <pc:picChg chg="add mod">
          <ac:chgData name="Alway Thinking" userId="18cfa10634dc4a27" providerId="LiveId" clId="{16C4EA48-AAE5-4D6C-A52D-AFD62DFB81AE}" dt="2022-08-23T14:42:25.947" v="1021" actId="1076"/>
          <ac:picMkLst>
            <pc:docMk/>
            <pc:sldMk cId="2751631431" sldId="324"/>
            <ac:picMk id="52" creationId="{0A0BCF64-1F69-3FE6-43FC-61F2DA338084}"/>
          </ac:picMkLst>
        </pc:picChg>
        <pc:picChg chg="add mod">
          <ac:chgData name="Alway Thinking" userId="18cfa10634dc4a27" providerId="LiveId" clId="{16C4EA48-AAE5-4D6C-A52D-AFD62DFB81AE}" dt="2022-08-23T14:34:13.714" v="743" actId="1076"/>
          <ac:picMkLst>
            <pc:docMk/>
            <pc:sldMk cId="2751631431" sldId="324"/>
            <ac:picMk id="56" creationId="{8732F840-F9B1-ED9A-CEFC-F5DB7844948E}"/>
          </ac:picMkLst>
        </pc:picChg>
        <pc:picChg chg="add mod">
          <ac:chgData name="Alway Thinking" userId="18cfa10634dc4a27" providerId="LiveId" clId="{16C4EA48-AAE5-4D6C-A52D-AFD62DFB81AE}" dt="2022-08-23T14:34:09.506" v="742" actId="1076"/>
          <ac:picMkLst>
            <pc:docMk/>
            <pc:sldMk cId="2751631431" sldId="324"/>
            <ac:picMk id="57" creationId="{6B840FDD-C2EF-CD86-9744-C05DC38251B4}"/>
          </ac:picMkLst>
        </pc:picChg>
        <pc:picChg chg="add del mod">
          <ac:chgData name="Alway Thinking" userId="18cfa10634dc4a27" providerId="LiveId" clId="{16C4EA48-AAE5-4D6C-A52D-AFD62DFB81AE}" dt="2022-08-23T14:45:12.152" v="1062" actId="21"/>
          <ac:picMkLst>
            <pc:docMk/>
            <pc:sldMk cId="2751631431" sldId="324"/>
            <ac:picMk id="88" creationId="{40DF3F5B-9BF4-41F9-1F73-95A3ECD7F628}"/>
          </ac:picMkLst>
        </pc:picChg>
        <pc:picChg chg="add del mod">
          <ac:chgData name="Alway Thinking" userId="18cfa10634dc4a27" providerId="LiveId" clId="{16C4EA48-AAE5-4D6C-A52D-AFD62DFB81AE}" dt="2022-08-23T14:45:12.152" v="1062" actId="21"/>
          <ac:picMkLst>
            <pc:docMk/>
            <pc:sldMk cId="2751631431" sldId="324"/>
            <ac:picMk id="89" creationId="{D011F98E-69B9-CDDA-47B5-C558EB5D54E0}"/>
          </ac:picMkLst>
        </pc:picChg>
        <pc:picChg chg="add mod">
          <ac:chgData name="Alway Thinking" userId="18cfa10634dc4a27" providerId="LiveId" clId="{16C4EA48-AAE5-4D6C-A52D-AFD62DFB81AE}" dt="2022-08-23T14:45:59.964" v="1091" actId="1076"/>
          <ac:picMkLst>
            <pc:docMk/>
            <pc:sldMk cId="2751631431" sldId="324"/>
            <ac:picMk id="90" creationId="{58CDD5BA-9747-420B-34FB-6A9BCACF8155}"/>
          </ac:picMkLst>
        </pc:picChg>
        <pc:picChg chg="add mod">
          <ac:chgData name="Alway Thinking" userId="18cfa10634dc4a27" providerId="LiveId" clId="{16C4EA48-AAE5-4D6C-A52D-AFD62DFB81AE}" dt="2022-08-23T14:46:39.275" v="1143" actId="1076"/>
          <ac:picMkLst>
            <pc:docMk/>
            <pc:sldMk cId="2751631431" sldId="324"/>
            <ac:picMk id="91" creationId="{8B05AEC9-27A0-008C-C21F-E7FED71A793F}"/>
          </ac:picMkLst>
        </pc:picChg>
      </pc:sldChg>
      <pc:sldChg chg="addSp delSp modSp new mod delAnim modAnim">
        <pc:chgData name="Alway Thinking" userId="18cfa10634dc4a27" providerId="LiveId" clId="{16C4EA48-AAE5-4D6C-A52D-AFD62DFB81AE}" dt="2022-08-23T15:10:23.865" v="1719" actId="14100"/>
        <pc:sldMkLst>
          <pc:docMk/>
          <pc:sldMk cId="3978670787" sldId="325"/>
        </pc:sldMkLst>
        <pc:spChg chg="del">
          <ac:chgData name="Alway Thinking" userId="18cfa10634dc4a27" providerId="LiveId" clId="{16C4EA48-AAE5-4D6C-A52D-AFD62DFB81AE}" dt="2022-08-23T14:58:44.679" v="1192" actId="478"/>
          <ac:spMkLst>
            <pc:docMk/>
            <pc:sldMk cId="3978670787" sldId="325"/>
            <ac:spMk id="2" creationId="{E9723B10-8A20-00BB-CFC5-1671630FFA61}"/>
          </ac:spMkLst>
        </pc:spChg>
        <pc:spChg chg="del">
          <ac:chgData name="Alway Thinking" userId="18cfa10634dc4a27" providerId="LiveId" clId="{16C4EA48-AAE5-4D6C-A52D-AFD62DFB81AE}" dt="2022-08-23T14:58:45.568" v="1193" actId="478"/>
          <ac:spMkLst>
            <pc:docMk/>
            <pc:sldMk cId="3978670787" sldId="325"/>
            <ac:spMk id="3" creationId="{34BB2A8F-5D71-B427-07F8-40511C8EA9B5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5" creationId="{20EEE6EF-1F32-6B01-053A-E506007A08E0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6" creationId="{E9FACAE4-954B-024E-A6F5-1CF6AF7B73A7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7" creationId="{FA75854A-3530-70B7-579C-110BE43A0E88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8" creationId="{53F54C9B-4668-1CBA-67BC-CA6727220E69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9" creationId="{BA8823A1-E177-183B-580E-904EA5611B9C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0" creationId="{9D20D3C5-C080-9A46-A7B9-DC5305874F75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1" creationId="{901F593A-D4FA-4426-1445-5A46A6DB3351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2" creationId="{B98783A4-CA8E-483D-86D7-2DCE9FB02B5F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3" creationId="{0F056307-389C-DE73-19E9-CAFA310186DC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4" creationId="{27E5D5B1-9EDF-C152-47BE-48B3BC3FD2F1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5" creationId="{9282131B-66DE-AC2C-4B74-A706C74DD6AE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6" creationId="{A6B981E1-23C2-E809-38A8-9548B3BA04AE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7" creationId="{52F4C5C7-68EA-7F09-520D-02DBCA86C46C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18" creationId="{7B293E2E-DD0D-2A94-B2C8-F87E4FC1C996}"/>
          </ac:spMkLst>
        </pc:spChg>
        <pc:spChg chg="add del mod">
          <ac:chgData name="Alway Thinking" userId="18cfa10634dc4a27" providerId="LiveId" clId="{16C4EA48-AAE5-4D6C-A52D-AFD62DFB81AE}" dt="2022-08-23T15:06:19.773" v="1679" actId="478"/>
          <ac:spMkLst>
            <pc:docMk/>
            <pc:sldMk cId="3978670787" sldId="325"/>
            <ac:spMk id="25" creationId="{CD189633-4B78-007F-FE4D-45089EA06B93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26" creationId="{7A5E7DC1-0253-A713-9DC9-D2D95C96B866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27" creationId="{47AE84E3-A2C8-9AB2-FB64-410E67F38A01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28" creationId="{76C2C00F-82FB-16C5-9104-0664D49DC7F2}"/>
          </ac:spMkLst>
        </pc:spChg>
        <pc:spChg chg="add mod">
          <ac:chgData name="Alway Thinking" userId="18cfa10634dc4a27" providerId="LiveId" clId="{16C4EA48-AAE5-4D6C-A52D-AFD62DFB81AE}" dt="2022-08-23T15:07:27.353" v="1682" actId="1076"/>
          <ac:spMkLst>
            <pc:docMk/>
            <pc:sldMk cId="3978670787" sldId="325"/>
            <ac:spMk id="29" creationId="{B29659C8-44A4-A769-4195-102861F08F7A}"/>
          </ac:spMkLst>
        </pc:spChg>
        <pc:spChg chg="mod">
          <ac:chgData name="Alway Thinking" userId="18cfa10634dc4a27" providerId="LiveId" clId="{16C4EA48-AAE5-4D6C-A52D-AFD62DFB81AE}" dt="2022-08-23T15:07:27.997" v="1683"/>
          <ac:spMkLst>
            <pc:docMk/>
            <pc:sldMk cId="3978670787" sldId="325"/>
            <ac:spMk id="32" creationId="{DBA9DE22-B26A-D9B0-FDE6-BC7BF6955E5F}"/>
          </ac:spMkLst>
        </pc:spChg>
        <pc:spChg chg="mod">
          <ac:chgData name="Alway Thinking" userId="18cfa10634dc4a27" providerId="LiveId" clId="{16C4EA48-AAE5-4D6C-A52D-AFD62DFB81AE}" dt="2022-08-23T15:07:27.997" v="1683"/>
          <ac:spMkLst>
            <pc:docMk/>
            <pc:sldMk cId="3978670787" sldId="325"/>
            <ac:spMk id="33" creationId="{AA98D386-4028-0FA5-9BCD-72F447545A13}"/>
          </ac:spMkLst>
        </pc:spChg>
        <pc:spChg chg="add mod">
          <ac:chgData name="Alway Thinking" userId="18cfa10634dc4a27" providerId="LiveId" clId="{16C4EA48-AAE5-4D6C-A52D-AFD62DFB81AE}" dt="2022-08-23T15:07:27.997" v="1683"/>
          <ac:spMkLst>
            <pc:docMk/>
            <pc:sldMk cId="3978670787" sldId="325"/>
            <ac:spMk id="34" creationId="{BB119E1F-5D93-B902-F5DC-940EDA99ABFD}"/>
          </ac:spMkLst>
        </pc:spChg>
        <pc:spChg chg="mod">
          <ac:chgData name="Alway Thinking" userId="18cfa10634dc4a27" providerId="LiveId" clId="{16C4EA48-AAE5-4D6C-A52D-AFD62DFB81AE}" dt="2022-08-23T15:10:23.865" v="1719" actId="14100"/>
          <ac:spMkLst>
            <pc:docMk/>
            <pc:sldMk cId="3978670787" sldId="325"/>
            <ac:spMk id="36" creationId="{01E84E1D-2472-35F9-EE2C-8655FEAF2669}"/>
          </ac:spMkLst>
        </pc:spChg>
        <pc:spChg chg="mod">
          <ac:chgData name="Alway Thinking" userId="18cfa10634dc4a27" providerId="LiveId" clId="{16C4EA48-AAE5-4D6C-A52D-AFD62DFB81AE}" dt="2022-08-23T15:10:04.731" v="1685" actId="20577"/>
          <ac:spMkLst>
            <pc:docMk/>
            <pc:sldMk cId="3978670787" sldId="325"/>
            <ac:spMk id="37" creationId="{7A546DC5-49EB-23DE-96F5-AF475D188705}"/>
          </ac:spMkLst>
        </pc:spChg>
        <pc:spChg chg="add mod">
          <ac:chgData name="Alway Thinking" userId="18cfa10634dc4a27" providerId="LiveId" clId="{16C4EA48-AAE5-4D6C-A52D-AFD62DFB81AE}" dt="2022-08-23T15:10:21.448" v="1718" actId="1076"/>
          <ac:spMkLst>
            <pc:docMk/>
            <pc:sldMk cId="3978670787" sldId="325"/>
            <ac:spMk id="38" creationId="{33536E92-7D78-1ED5-B6DF-C14A1F58B721}"/>
          </ac:spMkLst>
        </pc:spChg>
        <pc:grpChg chg="add mod">
          <ac:chgData name="Alway Thinking" userId="18cfa10634dc4a27" providerId="LiveId" clId="{16C4EA48-AAE5-4D6C-A52D-AFD62DFB81AE}" dt="2022-08-23T15:07:27.353" v="1682" actId="1076"/>
          <ac:grpSpMkLst>
            <pc:docMk/>
            <pc:sldMk cId="3978670787" sldId="325"/>
            <ac:grpSpMk id="30" creationId="{5111FF0B-8E43-CF93-3C16-DFE4C3E695BD}"/>
          </ac:grpSpMkLst>
        </pc:grpChg>
        <pc:grpChg chg="add mod">
          <ac:chgData name="Alway Thinking" userId="18cfa10634dc4a27" providerId="LiveId" clId="{16C4EA48-AAE5-4D6C-A52D-AFD62DFB81AE}" dt="2022-08-23T15:07:27.997" v="1683"/>
          <ac:grpSpMkLst>
            <pc:docMk/>
            <pc:sldMk cId="3978670787" sldId="325"/>
            <ac:grpSpMk id="31" creationId="{91843495-4F51-8D41-4880-2E454956CF08}"/>
          </ac:grpSpMkLst>
        </pc:grpChg>
        <pc:grpChg chg="add mod">
          <ac:chgData name="Alway Thinking" userId="18cfa10634dc4a27" providerId="LiveId" clId="{16C4EA48-AAE5-4D6C-A52D-AFD62DFB81AE}" dt="2022-08-23T15:10:16.356" v="1716" actId="14100"/>
          <ac:grpSpMkLst>
            <pc:docMk/>
            <pc:sldMk cId="3978670787" sldId="325"/>
            <ac:grpSpMk id="35" creationId="{FD324E8E-DD01-41C2-AAD2-54A6FE7FC526}"/>
          </ac:grpSpMkLst>
        </pc:grpChg>
        <pc:picChg chg="add mod">
          <ac:chgData name="Alway Thinking" userId="18cfa10634dc4a27" providerId="LiveId" clId="{16C4EA48-AAE5-4D6C-A52D-AFD62DFB81AE}" dt="2022-08-23T15:07:27.353" v="1682" actId="1076"/>
          <ac:picMkLst>
            <pc:docMk/>
            <pc:sldMk cId="3978670787" sldId="325"/>
            <ac:picMk id="4" creationId="{713BB695-70FE-F316-A73A-98E428A61DEF}"/>
          </ac:picMkLst>
        </pc:picChg>
        <pc:picChg chg="add mod ord">
          <ac:chgData name="Alway Thinking" userId="18cfa10634dc4a27" providerId="LiveId" clId="{16C4EA48-AAE5-4D6C-A52D-AFD62DFB81AE}" dt="2022-08-23T15:07:27.353" v="1682" actId="1076"/>
          <ac:picMkLst>
            <pc:docMk/>
            <pc:sldMk cId="3978670787" sldId="325"/>
            <ac:picMk id="20" creationId="{06BE2A7B-D347-3BC7-4936-98D3C16C499C}"/>
          </ac:picMkLst>
        </pc:picChg>
        <pc:picChg chg="add del mod">
          <ac:chgData name="Alway Thinking" userId="18cfa10634dc4a27" providerId="LiveId" clId="{16C4EA48-AAE5-4D6C-A52D-AFD62DFB81AE}" dt="2022-08-23T15:06:07.858" v="1677" actId="478"/>
          <ac:picMkLst>
            <pc:docMk/>
            <pc:sldMk cId="3978670787" sldId="325"/>
            <ac:picMk id="24" creationId="{6E5FC5B8-1083-EF11-812F-AEF0A5DD7353}"/>
          </ac:picMkLst>
        </pc:picChg>
        <pc:cxnChg chg="add del mod">
          <ac:chgData name="Alway Thinking" userId="18cfa10634dc4a27" providerId="LiveId" clId="{16C4EA48-AAE5-4D6C-A52D-AFD62DFB81AE}" dt="2022-08-23T15:05:11.219" v="1586" actId="478"/>
          <ac:cxnSpMkLst>
            <pc:docMk/>
            <pc:sldMk cId="3978670787" sldId="325"/>
            <ac:cxnSpMk id="21" creationId="{26BE573F-CF39-95EE-DFE4-E41FA415FDBE}"/>
          </ac:cxnSpMkLst>
        </pc:cxnChg>
      </pc:sldChg>
      <pc:sldChg chg="addSp delSp modSp add mod addAnim delAnim modAnim">
        <pc:chgData name="Alway Thinking" userId="18cfa10634dc4a27" providerId="LiveId" clId="{16C4EA48-AAE5-4D6C-A52D-AFD62DFB81AE}" dt="2022-08-23T15:21:22.512" v="2286" actId="1076"/>
        <pc:sldMkLst>
          <pc:docMk/>
          <pc:sldMk cId="3543947209" sldId="326"/>
        </pc:sldMkLst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5" creationId="{20EEE6EF-1F32-6B01-053A-E506007A08E0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6" creationId="{E9FACAE4-954B-024E-A6F5-1CF6AF7B73A7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7" creationId="{FA75854A-3530-70B7-579C-110BE43A0E88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8" creationId="{53F54C9B-4668-1CBA-67BC-CA6727220E69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9" creationId="{BA8823A1-E177-183B-580E-904EA5611B9C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0" creationId="{9D20D3C5-C080-9A46-A7B9-DC5305874F75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1" creationId="{901F593A-D4FA-4426-1445-5A46A6DB3351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2" creationId="{B98783A4-CA8E-483D-86D7-2DCE9FB02B5F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3" creationId="{0F056307-389C-DE73-19E9-CAFA310186DC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4" creationId="{27E5D5B1-9EDF-C152-47BE-48B3BC3FD2F1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5" creationId="{9282131B-66DE-AC2C-4B74-A706C74DD6AE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6" creationId="{A6B981E1-23C2-E809-38A8-9548B3BA04AE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7" creationId="{52F4C5C7-68EA-7F09-520D-02DBCA86C46C}"/>
          </ac:spMkLst>
        </pc:spChg>
        <pc:spChg chg="del">
          <ac:chgData name="Alway Thinking" userId="18cfa10634dc4a27" providerId="LiveId" clId="{16C4EA48-AAE5-4D6C-A52D-AFD62DFB81AE}" dt="2022-08-23T15:10:44.470" v="1721" actId="478"/>
          <ac:spMkLst>
            <pc:docMk/>
            <pc:sldMk cId="3543947209" sldId="326"/>
            <ac:spMk id="18" creationId="{7B293E2E-DD0D-2A94-B2C8-F87E4FC1C996}"/>
          </ac:spMkLst>
        </pc:spChg>
        <pc:spChg chg="mod">
          <ac:chgData name="Alway Thinking" userId="18cfa10634dc4a27" providerId="LiveId" clId="{16C4EA48-AAE5-4D6C-A52D-AFD62DFB81AE}" dt="2022-08-23T15:13:43.121" v="1929" actId="20577"/>
          <ac:spMkLst>
            <pc:docMk/>
            <pc:sldMk cId="3543947209" sldId="326"/>
            <ac:spMk id="19" creationId="{D6D16DB0-AB29-1CB9-E1D3-DAC8ACED2BA4}"/>
          </ac:spMkLst>
        </pc:spChg>
        <pc:spChg chg="mod">
          <ac:chgData name="Alway Thinking" userId="18cfa10634dc4a27" providerId="LiveId" clId="{16C4EA48-AAE5-4D6C-A52D-AFD62DFB81AE}" dt="2022-08-23T15:12:11.063" v="1879" actId="14100"/>
          <ac:spMkLst>
            <pc:docMk/>
            <pc:sldMk cId="3543947209" sldId="326"/>
            <ac:spMk id="21" creationId="{427236D7-6193-420E-C4A2-ACBEBB6A1060}"/>
          </ac:spMkLst>
        </pc:spChg>
        <pc:spChg chg="mod">
          <ac:chgData name="Alway Thinking" userId="18cfa10634dc4a27" providerId="LiveId" clId="{16C4EA48-AAE5-4D6C-A52D-AFD62DFB81AE}" dt="2022-08-23T15:10:56.082" v="1725" actId="20577"/>
          <ac:spMkLst>
            <pc:docMk/>
            <pc:sldMk cId="3543947209" sldId="326"/>
            <ac:spMk id="22" creationId="{DD0BC902-65B3-FBC2-9422-76581CCA9829}"/>
          </ac:spMkLst>
        </pc:spChg>
        <pc:spChg chg="mod">
          <ac:chgData name="Alway Thinking" userId="18cfa10634dc4a27" providerId="LiveId" clId="{16C4EA48-AAE5-4D6C-A52D-AFD62DFB81AE}" dt="2022-08-23T15:19:09.328" v="2192" actId="1076"/>
          <ac:spMkLst>
            <pc:docMk/>
            <pc:sldMk cId="3543947209" sldId="326"/>
            <ac:spMk id="24" creationId="{37747DE0-3B41-3C04-92B6-F0D1EE2F6B2D}"/>
          </ac:spMkLst>
        </pc:spChg>
        <pc:spChg chg="mod">
          <ac:chgData name="Alway Thinking" userId="18cfa10634dc4a27" providerId="LiveId" clId="{16C4EA48-AAE5-4D6C-A52D-AFD62DFB81AE}" dt="2022-08-23T15:20:49.608" v="2280" actId="6549"/>
          <ac:spMkLst>
            <pc:docMk/>
            <pc:sldMk cId="3543947209" sldId="326"/>
            <ac:spMk id="25" creationId="{EC8BAEB2-73D6-CC6D-B833-799928ED4CD6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39" creationId="{301BD247-BC98-CCAA-DC25-DD9856093410}"/>
          </ac:spMkLst>
        </pc:spChg>
        <pc:spChg chg="add del mod">
          <ac:chgData name="Alway Thinking" userId="18cfa10634dc4a27" providerId="LiveId" clId="{16C4EA48-AAE5-4D6C-A52D-AFD62DFB81AE}" dt="2022-08-23T15:15:28.930" v="1987" actId="21"/>
          <ac:spMkLst>
            <pc:docMk/>
            <pc:sldMk cId="3543947209" sldId="326"/>
            <ac:spMk id="40" creationId="{E4104380-7963-0CD9-FDAB-343DD5D42B5C}"/>
          </ac:spMkLst>
        </pc:spChg>
        <pc:spChg chg="add del mod">
          <ac:chgData name="Alway Thinking" userId="18cfa10634dc4a27" providerId="LiveId" clId="{16C4EA48-AAE5-4D6C-A52D-AFD62DFB81AE}" dt="2022-08-23T15:14:39.717" v="1935"/>
          <ac:spMkLst>
            <pc:docMk/>
            <pc:sldMk cId="3543947209" sldId="326"/>
            <ac:spMk id="41" creationId="{AFAEF585-78E8-667C-A5CB-9036A79BD2E5}"/>
          </ac:spMkLst>
        </pc:spChg>
        <pc:spChg chg="add del mod">
          <ac:chgData name="Alway Thinking" userId="18cfa10634dc4a27" providerId="LiveId" clId="{16C4EA48-AAE5-4D6C-A52D-AFD62DFB81AE}" dt="2022-08-23T15:15:28.930" v="1987" actId="21"/>
          <ac:spMkLst>
            <pc:docMk/>
            <pc:sldMk cId="3543947209" sldId="326"/>
            <ac:spMk id="42" creationId="{718EB5D1-5EC5-03E1-3A3C-175FED82428F}"/>
          </ac:spMkLst>
        </pc:spChg>
        <pc:spChg chg="add del mod">
          <ac:chgData name="Alway Thinking" userId="18cfa10634dc4a27" providerId="LiveId" clId="{16C4EA48-AAE5-4D6C-A52D-AFD62DFB81AE}" dt="2022-08-23T15:15:28.930" v="1987" actId="21"/>
          <ac:spMkLst>
            <pc:docMk/>
            <pc:sldMk cId="3543947209" sldId="326"/>
            <ac:spMk id="43" creationId="{ED47A9C4-065A-C266-62B7-DC1D176BCB14}"/>
          </ac:spMkLst>
        </pc:spChg>
        <pc:spChg chg="add del mod">
          <ac:chgData name="Alway Thinking" userId="18cfa10634dc4a27" providerId="LiveId" clId="{16C4EA48-AAE5-4D6C-A52D-AFD62DFB81AE}" dt="2022-08-23T15:15:07.496" v="1969" actId="478"/>
          <ac:spMkLst>
            <pc:docMk/>
            <pc:sldMk cId="3543947209" sldId="326"/>
            <ac:spMk id="44" creationId="{5DF08E92-F93C-E56A-4BC4-2189C4643BF6}"/>
          </ac:spMkLst>
        </pc:spChg>
        <pc:spChg chg="add del mod">
          <ac:chgData name="Alway Thinking" userId="18cfa10634dc4a27" providerId="LiveId" clId="{16C4EA48-AAE5-4D6C-A52D-AFD62DFB81AE}" dt="2022-08-23T15:15:28.930" v="1987" actId="21"/>
          <ac:spMkLst>
            <pc:docMk/>
            <pc:sldMk cId="3543947209" sldId="326"/>
            <ac:spMk id="45" creationId="{2187238F-E156-8640-0921-0AEE8EED14EA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46" creationId="{7621228C-CB89-3B02-F152-400B8FA187B6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47" creationId="{CD9D52EC-2331-EA43-A489-1D3B7984E414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48" creationId="{4BC7142D-CE0D-8428-6619-16AD5387E8D6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49" creationId="{39711C4E-12F4-ACFA-B056-C456581FEC8F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0" creationId="{42ED3023-AD79-DAFB-7D66-E40E1AFC8D12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1" creationId="{924F0780-F616-8A51-BB80-6C26D19566AC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2" creationId="{F01198B3-B676-6F10-6BA4-84259E5B4DBD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3" creationId="{C4A1A59E-74E6-997D-DF4E-87C53E2AB638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4" creationId="{60E6FBFF-F4DC-ABF8-02A8-590B1C8EA12A}"/>
          </ac:spMkLst>
        </pc:spChg>
        <pc:spChg chg="add del mod">
          <ac:chgData name="Alway Thinking" userId="18cfa10634dc4a27" providerId="LiveId" clId="{16C4EA48-AAE5-4D6C-A52D-AFD62DFB81AE}" dt="2022-08-23T15:20:52.575" v="2281" actId="21"/>
          <ac:spMkLst>
            <pc:docMk/>
            <pc:sldMk cId="3543947209" sldId="326"/>
            <ac:spMk id="55" creationId="{176DDDBD-CD8E-EDEB-2BA2-BF9F8FB0C8F7}"/>
          </ac:spMkLst>
        </pc:spChg>
        <pc:spChg chg="mod">
          <ac:chgData name="Alway Thinking" userId="18cfa10634dc4a27" providerId="LiveId" clId="{16C4EA48-AAE5-4D6C-A52D-AFD62DFB81AE}" dt="2022-08-23T15:17:08.029" v="2161"/>
          <ac:spMkLst>
            <pc:docMk/>
            <pc:sldMk cId="3543947209" sldId="326"/>
            <ac:spMk id="57" creationId="{D2952D3D-3206-608F-7C44-BFA46D0225C5}"/>
          </ac:spMkLst>
        </pc:spChg>
        <pc:spChg chg="mod">
          <ac:chgData name="Alway Thinking" userId="18cfa10634dc4a27" providerId="LiveId" clId="{16C4EA48-AAE5-4D6C-A52D-AFD62DFB81AE}" dt="2022-08-23T15:20:45.006" v="2278" actId="20577"/>
          <ac:spMkLst>
            <pc:docMk/>
            <pc:sldMk cId="3543947209" sldId="326"/>
            <ac:spMk id="58" creationId="{0BD020D7-0B0A-8AF3-BF9F-A36EBE56F8E6}"/>
          </ac:spMkLst>
        </pc:spChg>
        <pc:spChg chg="add mod">
          <ac:chgData name="Alway Thinking" userId="18cfa10634dc4a27" providerId="LiveId" clId="{16C4EA48-AAE5-4D6C-A52D-AFD62DFB81AE}" dt="2022-08-23T15:20:03.777" v="2252" actId="20577"/>
          <ac:spMkLst>
            <pc:docMk/>
            <pc:sldMk cId="3543947209" sldId="326"/>
            <ac:spMk id="59" creationId="{C564FE14-BDA0-E32B-026E-C8C69D538161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0" creationId="{CB20B0BA-7445-7811-EF20-957EC2836FDD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1" creationId="{F5E41340-F3DA-3A40-5618-676494A0FBA1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2" creationId="{5C985CFF-8A0B-BF2E-F85C-9AD56EAFA284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3" creationId="{A2115D56-5126-5B9C-DAA1-367C673767CF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4" creationId="{B9A18C3E-DD63-FFB0-E8AA-BEC346F05621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5" creationId="{079BF17A-5F70-F4D7-AF11-DCC0E3EACEF1}"/>
          </ac:spMkLst>
        </pc:spChg>
        <pc:spChg chg="add mod">
          <ac:chgData name="Alway Thinking" userId="18cfa10634dc4a27" providerId="LiveId" clId="{16C4EA48-AAE5-4D6C-A52D-AFD62DFB81AE}" dt="2022-08-23T15:21:18.199" v="2285" actId="1076"/>
          <ac:spMkLst>
            <pc:docMk/>
            <pc:sldMk cId="3543947209" sldId="326"/>
            <ac:spMk id="66" creationId="{B9630CD0-4A4E-0A70-A427-291624E9428D}"/>
          </ac:spMkLst>
        </pc:spChg>
        <pc:spChg chg="mod">
          <ac:chgData name="Alway Thinking" userId="18cfa10634dc4a27" providerId="LiveId" clId="{16C4EA48-AAE5-4D6C-A52D-AFD62DFB81AE}" dt="2022-08-23T15:20:55.666" v="2283" actId="1076"/>
          <ac:spMkLst>
            <pc:docMk/>
            <pc:sldMk cId="3543947209" sldId="326"/>
            <ac:spMk id="68" creationId="{9D9B9493-16CD-D2CF-F9CC-E858C04E7537}"/>
          </ac:spMkLst>
        </pc:spChg>
        <pc:spChg chg="mod">
          <ac:chgData name="Alway Thinking" userId="18cfa10634dc4a27" providerId="LiveId" clId="{16C4EA48-AAE5-4D6C-A52D-AFD62DFB81AE}" dt="2022-08-23T15:20:55.666" v="2283" actId="1076"/>
          <ac:spMkLst>
            <pc:docMk/>
            <pc:sldMk cId="3543947209" sldId="326"/>
            <ac:spMk id="69" creationId="{BD4EB8CD-92CE-709B-4B25-AFD9D43F802E}"/>
          </ac:spMkLst>
        </pc:spChg>
        <pc:spChg chg="add mod">
          <ac:chgData name="Alway Thinking" userId="18cfa10634dc4a27" providerId="LiveId" clId="{16C4EA48-AAE5-4D6C-A52D-AFD62DFB81AE}" dt="2022-08-23T15:20:55.666" v="2283" actId="1076"/>
          <ac:spMkLst>
            <pc:docMk/>
            <pc:sldMk cId="3543947209" sldId="326"/>
            <ac:spMk id="70" creationId="{43315F44-2389-601E-09FA-796BF4F8A803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1" creationId="{06308AFF-3536-5F9D-5D99-E57FA9CD868D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2" creationId="{231A56DC-1B8A-0062-5DAA-675DC8BA02D4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3" creationId="{6F3053D7-28A7-A8AD-6904-5B3C5141F9B2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4" creationId="{02DFC845-4708-8F5D-66E4-A0BB7B9F0F88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5" creationId="{85D0CB70-1F59-64FD-A969-CF3BF9971D9A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6" creationId="{0C380176-BC83-EBD7-7426-84ADD08B8717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7" creationId="{7F385504-C0E6-455A-32F0-5BEBBB2BE9B9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8" creationId="{423DAA66-0746-1DD1-EE33-F16EF9C8D020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79" creationId="{816A3726-F1B5-96F2-80E3-318A0A2EE4C3}"/>
          </ac:spMkLst>
        </pc:spChg>
        <pc:spChg chg="add mod">
          <ac:chgData name="Alway Thinking" userId="18cfa10634dc4a27" providerId="LiveId" clId="{16C4EA48-AAE5-4D6C-A52D-AFD62DFB81AE}" dt="2022-08-23T15:21:22.512" v="2286" actId="1076"/>
          <ac:spMkLst>
            <pc:docMk/>
            <pc:sldMk cId="3543947209" sldId="326"/>
            <ac:spMk id="80" creationId="{15A1C505-1741-C7B0-487D-A5A4A4DA6D16}"/>
          </ac:spMkLst>
        </pc:spChg>
        <pc:grpChg chg="add mod">
          <ac:chgData name="Alway Thinking" userId="18cfa10634dc4a27" providerId="LiveId" clId="{16C4EA48-AAE5-4D6C-A52D-AFD62DFB81AE}" dt="2022-08-23T15:10:54.520" v="1723" actId="1076"/>
          <ac:grpSpMkLst>
            <pc:docMk/>
            <pc:sldMk cId="3543947209" sldId="326"/>
            <ac:grpSpMk id="2" creationId="{12BDB3A5-6F84-6EB0-E916-E21BA89DF20F}"/>
          </ac:grpSpMkLst>
        </pc:grpChg>
        <pc:grpChg chg="mod">
          <ac:chgData name="Alway Thinking" userId="18cfa10634dc4a27" providerId="LiveId" clId="{16C4EA48-AAE5-4D6C-A52D-AFD62DFB81AE}" dt="2022-08-23T15:10:51.369" v="1722"/>
          <ac:grpSpMkLst>
            <pc:docMk/>
            <pc:sldMk cId="3543947209" sldId="326"/>
            <ac:grpSpMk id="3" creationId="{0749302E-D8D4-0E95-F166-4DEE2479E325}"/>
          </ac:grpSpMkLst>
        </pc:grpChg>
        <pc:grpChg chg="add del mod">
          <ac:chgData name="Alway Thinking" userId="18cfa10634dc4a27" providerId="LiveId" clId="{16C4EA48-AAE5-4D6C-A52D-AFD62DFB81AE}" dt="2022-08-23T15:20:52.575" v="2281" actId="21"/>
          <ac:grpSpMkLst>
            <pc:docMk/>
            <pc:sldMk cId="3543947209" sldId="326"/>
            <ac:grpSpMk id="23" creationId="{E11B627C-F759-1944-37A2-CE85B0036D98}"/>
          </ac:grpSpMkLst>
        </pc:grpChg>
        <pc:grpChg chg="del">
          <ac:chgData name="Alway Thinking" userId="18cfa10634dc4a27" providerId="LiveId" clId="{16C4EA48-AAE5-4D6C-A52D-AFD62DFB81AE}" dt="2022-08-23T15:10:44.470" v="1721" actId="478"/>
          <ac:grpSpMkLst>
            <pc:docMk/>
            <pc:sldMk cId="3543947209" sldId="326"/>
            <ac:grpSpMk id="30" creationId="{5111FF0B-8E43-CF93-3C16-DFE4C3E695BD}"/>
          </ac:grpSpMkLst>
        </pc:grpChg>
        <pc:grpChg chg="add mod">
          <ac:chgData name="Alway Thinking" userId="18cfa10634dc4a27" providerId="LiveId" clId="{16C4EA48-AAE5-4D6C-A52D-AFD62DFB81AE}" dt="2022-08-23T15:19:12.727" v="2193" actId="1076"/>
          <ac:grpSpMkLst>
            <pc:docMk/>
            <pc:sldMk cId="3543947209" sldId="326"/>
            <ac:grpSpMk id="56" creationId="{28A6B87B-9ABE-CA66-5489-B7EFF0908130}"/>
          </ac:grpSpMkLst>
        </pc:grpChg>
        <pc:grpChg chg="add mod">
          <ac:chgData name="Alway Thinking" userId="18cfa10634dc4a27" providerId="LiveId" clId="{16C4EA48-AAE5-4D6C-A52D-AFD62DFB81AE}" dt="2022-08-23T15:20:55.666" v="2283" actId="1076"/>
          <ac:grpSpMkLst>
            <pc:docMk/>
            <pc:sldMk cId="3543947209" sldId="326"/>
            <ac:grpSpMk id="67" creationId="{DBE13589-8752-7E5B-C670-FA9FAC87FB22}"/>
          </ac:grpSpMkLst>
        </pc:grpChg>
        <pc:picChg chg="del">
          <ac:chgData name="Alway Thinking" userId="18cfa10634dc4a27" providerId="LiveId" clId="{16C4EA48-AAE5-4D6C-A52D-AFD62DFB81AE}" dt="2022-08-23T15:10:44.470" v="1721" actId="478"/>
          <ac:picMkLst>
            <pc:docMk/>
            <pc:sldMk cId="3543947209" sldId="326"/>
            <ac:picMk id="4" creationId="{713BB695-70FE-F316-A73A-98E428A61DEF}"/>
          </ac:picMkLst>
        </pc:picChg>
        <pc:picChg chg="del">
          <ac:chgData name="Alway Thinking" userId="18cfa10634dc4a27" providerId="LiveId" clId="{16C4EA48-AAE5-4D6C-A52D-AFD62DFB81AE}" dt="2022-08-23T15:10:44.470" v="1721" actId="478"/>
          <ac:picMkLst>
            <pc:docMk/>
            <pc:sldMk cId="3543947209" sldId="326"/>
            <ac:picMk id="20" creationId="{06BE2A7B-D347-3BC7-4936-98D3C16C499C}"/>
          </ac:picMkLst>
        </pc:picChg>
      </pc:sldChg>
      <pc:sldChg chg="addSp delSp modSp new mod setBg modAnim">
        <pc:chgData name="Alway Thinking" userId="18cfa10634dc4a27" providerId="LiveId" clId="{16C4EA48-AAE5-4D6C-A52D-AFD62DFB81AE}" dt="2022-08-24T00:01:04.542" v="3239" actId="20577"/>
        <pc:sldMkLst>
          <pc:docMk/>
          <pc:sldMk cId="11473249" sldId="327"/>
        </pc:sldMkLst>
        <pc:spChg chg="del">
          <ac:chgData name="Alway Thinking" userId="18cfa10634dc4a27" providerId="LiveId" clId="{16C4EA48-AAE5-4D6C-A52D-AFD62DFB81AE}" dt="2022-08-23T15:28:17.624" v="2740" actId="478"/>
          <ac:spMkLst>
            <pc:docMk/>
            <pc:sldMk cId="11473249" sldId="327"/>
            <ac:spMk id="2" creationId="{E71D8FB8-7494-C0C7-F1FD-87B5033364BF}"/>
          </ac:spMkLst>
        </pc:spChg>
        <pc:spChg chg="del">
          <ac:chgData name="Alway Thinking" userId="18cfa10634dc4a27" providerId="LiveId" clId="{16C4EA48-AAE5-4D6C-A52D-AFD62DFB81AE}" dt="2022-08-23T15:28:18.133" v="2741" actId="478"/>
          <ac:spMkLst>
            <pc:docMk/>
            <pc:sldMk cId="11473249" sldId="327"/>
            <ac:spMk id="3" creationId="{D845ECC5-03D5-9078-A96C-98C566053EC6}"/>
          </ac:spMkLst>
        </pc:spChg>
        <pc:spChg chg="add mod">
          <ac:chgData name="Alway Thinking" userId="18cfa10634dc4a27" providerId="LiveId" clId="{16C4EA48-AAE5-4D6C-A52D-AFD62DFB81AE}" dt="2022-08-24T00:01:04.542" v="3239" actId="20577"/>
          <ac:spMkLst>
            <pc:docMk/>
            <pc:sldMk cId="11473249" sldId="327"/>
            <ac:spMk id="7" creationId="{8E4F047B-1938-99E4-6965-A9B13C4C5E39}"/>
          </ac:spMkLst>
        </pc:spChg>
        <pc:spChg chg="mod">
          <ac:chgData name="Alway Thinking" userId="18cfa10634dc4a27" providerId="LiveId" clId="{16C4EA48-AAE5-4D6C-A52D-AFD62DFB81AE}" dt="2022-08-23T15:40:16.866" v="3039"/>
          <ac:spMkLst>
            <pc:docMk/>
            <pc:sldMk cId="11473249" sldId="327"/>
            <ac:spMk id="21" creationId="{3817DEBD-BC0A-C0BB-A9FE-EDA85E1C97FC}"/>
          </ac:spMkLst>
        </pc:spChg>
        <pc:spChg chg="mod">
          <ac:chgData name="Alway Thinking" userId="18cfa10634dc4a27" providerId="LiveId" clId="{16C4EA48-AAE5-4D6C-A52D-AFD62DFB81AE}" dt="2022-08-23T15:40:16.866" v="3039"/>
          <ac:spMkLst>
            <pc:docMk/>
            <pc:sldMk cId="11473249" sldId="327"/>
            <ac:spMk id="22" creationId="{78496C91-B625-203E-3762-F057ADCFDA54}"/>
          </ac:spMkLst>
        </pc:spChg>
        <pc:spChg chg="mod">
          <ac:chgData name="Alway Thinking" userId="18cfa10634dc4a27" providerId="LiveId" clId="{16C4EA48-AAE5-4D6C-A52D-AFD62DFB81AE}" dt="2022-08-23T15:40:23.900" v="3043"/>
          <ac:spMkLst>
            <pc:docMk/>
            <pc:sldMk cId="11473249" sldId="327"/>
            <ac:spMk id="24" creationId="{CF476FC7-5CD4-2569-CE93-65397276D478}"/>
          </ac:spMkLst>
        </pc:spChg>
        <pc:spChg chg="mod">
          <ac:chgData name="Alway Thinking" userId="18cfa10634dc4a27" providerId="LiveId" clId="{16C4EA48-AAE5-4D6C-A52D-AFD62DFB81AE}" dt="2022-08-23T15:40:23.900" v="3043"/>
          <ac:spMkLst>
            <pc:docMk/>
            <pc:sldMk cId="11473249" sldId="327"/>
            <ac:spMk id="25" creationId="{949948E4-0764-6CB9-DF0A-54838FD849BF}"/>
          </ac:spMkLst>
        </pc:spChg>
        <pc:spChg chg="add mod">
          <ac:chgData name="Alway Thinking" userId="18cfa10634dc4a27" providerId="LiveId" clId="{16C4EA48-AAE5-4D6C-A52D-AFD62DFB81AE}" dt="2022-08-23T15:40:30.093" v="3064" actId="20577"/>
          <ac:spMkLst>
            <pc:docMk/>
            <pc:sldMk cId="11473249" sldId="327"/>
            <ac:spMk id="26" creationId="{863F568A-8AD6-17CB-BE7B-8290D62EDD7D}"/>
          </ac:spMkLst>
        </pc:spChg>
        <pc:grpChg chg="add del mod">
          <ac:chgData name="Alway Thinking" userId="18cfa10634dc4a27" providerId="LiveId" clId="{16C4EA48-AAE5-4D6C-A52D-AFD62DFB81AE}" dt="2022-08-23T15:40:19.948" v="3042"/>
          <ac:grpSpMkLst>
            <pc:docMk/>
            <pc:sldMk cId="11473249" sldId="327"/>
            <ac:grpSpMk id="20" creationId="{A9DD876B-98DD-4CB1-BBE0-1D0DE0656BEE}"/>
          </ac:grpSpMkLst>
        </pc:grpChg>
        <pc:grpChg chg="add mod">
          <ac:chgData name="Alway Thinking" userId="18cfa10634dc4a27" providerId="LiveId" clId="{16C4EA48-AAE5-4D6C-A52D-AFD62DFB81AE}" dt="2022-08-23T15:40:26.413" v="3044" actId="1076"/>
          <ac:grpSpMkLst>
            <pc:docMk/>
            <pc:sldMk cId="11473249" sldId="327"/>
            <ac:grpSpMk id="23" creationId="{34181640-5B5A-8845-8F2E-B67561E9BDB9}"/>
          </ac:grpSpMkLst>
        </pc:grpChg>
        <pc:graphicFrameChg chg="add del mod">
          <ac:chgData name="Alway Thinking" userId="18cfa10634dc4a27" providerId="LiveId" clId="{16C4EA48-AAE5-4D6C-A52D-AFD62DFB81AE}" dt="2022-08-23T15:28:19.764" v="2744"/>
          <ac:graphicFrameMkLst>
            <pc:docMk/>
            <pc:sldMk cId="11473249" sldId="327"/>
            <ac:graphicFrameMk id="4" creationId="{BD1154BC-3336-95A7-B004-8E0DD15A7EEF}"/>
          </ac:graphicFrameMkLst>
        </pc:graphicFrameChg>
        <pc:graphicFrameChg chg="add mod modGraphic">
          <ac:chgData name="Alway Thinking" userId="18cfa10634dc4a27" providerId="LiveId" clId="{16C4EA48-AAE5-4D6C-A52D-AFD62DFB81AE}" dt="2022-08-23T15:38:51.533" v="3018" actId="20577"/>
          <ac:graphicFrameMkLst>
            <pc:docMk/>
            <pc:sldMk cId="11473249" sldId="327"/>
            <ac:graphicFrameMk id="5" creationId="{21F6B597-C9BF-81C9-F748-C094598FA9FF}"/>
          </ac:graphicFrameMkLst>
        </pc:graphicFrameChg>
        <pc:picChg chg="add mod">
          <ac:chgData name="Alway Thinking" userId="18cfa10634dc4a27" providerId="LiveId" clId="{16C4EA48-AAE5-4D6C-A52D-AFD62DFB81AE}" dt="2022-08-23T15:40:03.333" v="3038" actId="1076"/>
          <ac:picMkLst>
            <pc:docMk/>
            <pc:sldMk cId="11473249" sldId="327"/>
            <ac:picMk id="6" creationId="{F16215FD-0777-71C5-9BCC-EB581A62B72C}"/>
          </ac:picMkLst>
        </pc:picChg>
        <pc:picChg chg="add mod">
          <ac:chgData name="Alway Thinking" userId="18cfa10634dc4a27" providerId="LiveId" clId="{16C4EA48-AAE5-4D6C-A52D-AFD62DFB81AE}" dt="2022-08-23T15:37:26.253" v="2990" actId="1076"/>
          <ac:picMkLst>
            <pc:docMk/>
            <pc:sldMk cId="11473249" sldId="327"/>
            <ac:picMk id="9" creationId="{44AE189A-256F-8A92-6221-2B90760E2135}"/>
          </ac:picMkLst>
        </pc:picChg>
        <pc:picChg chg="add mod">
          <ac:chgData name="Alway Thinking" userId="18cfa10634dc4a27" providerId="LiveId" clId="{16C4EA48-AAE5-4D6C-A52D-AFD62DFB81AE}" dt="2022-08-23T15:39:21.908" v="3026" actId="1076"/>
          <ac:picMkLst>
            <pc:docMk/>
            <pc:sldMk cId="11473249" sldId="327"/>
            <ac:picMk id="11" creationId="{9B909B25-250A-42F8-A274-277661E75411}"/>
          </ac:picMkLst>
        </pc:picChg>
        <pc:picChg chg="add mod">
          <ac:chgData name="Alway Thinking" userId="18cfa10634dc4a27" providerId="LiveId" clId="{16C4EA48-AAE5-4D6C-A52D-AFD62DFB81AE}" dt="2022-08-23T15:39:24.379" v="3028" actId="1076"/>
          <ac:picMkLst>
            <pc:docMk/>
            <pc:sldMk cId="11473249" sldId="327"/>
            <ac:picMk id="12" creationId="{C103648B-5761-C176-6EBB-234460C0587B}"/>
          </ac:picMkLst>
        </pc:picChg>
        <pc:picChg chg="add mod">
          <ac:chgData name="Alway Thinking" userId="18cfa10634dc4a27" providerId="LiveId" clId="{16C4EA48-AAE5-4D6C-A52D-AFD62DFB81AE}" dt="2022-08-23T15:37:38.174" v="3001" actId="1076"/>
          <ac:picMkLst>
            <pc:docMk/>
            <pc:sldMk cId="11473249" sldId="327"/>
            <ac:picMk id="13" creationId="{AA3FBB3F-7E9A-3193-871C-D3823262EFA8}"/>
          </ac:picMkLst>
        </pc:picChg>
        <pc:picChg chg="add mod">
          <ac:chgData name="Alway Thinking" userId="18cfa10634dc4a27" providerId="LiveId" clId="{16C4EA48-AAE5-4D6C-A52D-AFD62DFB81AE}" dt="2022-08-23T15:39:08.060" v="3023" actId="1076"/>
          <ac:picMkLst>
            <pc:docMk/>
            <pc:sldMk cId="11473249" sldId="327"/>
            <ac:picMk id="14" creationId="{3F8A6E26-F60B-B2EE-CB5E-0511575F25DD}"/>
          </ac:picMkLst>
        </pc:picChg>
        <pc:picChg chg="add mod">
          <ac:chgData name="Alway Thinking" userId="18cfa10634dc4a27" providerId="LiveId" clId="{16C4EA48-AAE5-4D6C-A52D-AFD62DFB81AE}" dt="2022-08-23T15:39:09.718" v="3024" actId="1076"/>
          <ac:picMkLst>
            <pc:docMk/>
            <pc:sldMk cId="11473249" sldId="327"/>
            <ac:picMk id="15" creationId="{610262D3-8AFA-1746-839B-40490009BA38}"/>
          </ac:picMkLst>
        </pc:picChg>
        <pc:picChg chg="add mod">
          <ac:chgData name="Alway Thinking" userId="18cfa10634dc4a27" providerId="LiveId" clId="{16C4EA48-AAE5-4D6C-A52D-AFD62DFB81AE}" dt="2022-08-23T15:38:40.612" v="3010" actId="1076"/>
          <ac:picMkLst>
            <pc:docMk/>
            <pc:sldMk cId="11473249" sldId="327"/>
            <ac:picMk id="16" creationId="{E7DAF191-53E4-73DC-D530-6F2DB852688D}"/>
          </ac:picMkLst>
        </pc:picChg>
        <pc:picChg chg="add mod">
          <ac:chgData name="Alway Thinking" userId="18cfa10634dc4a27" providerId="LiveId" clId="{16C4EA48-AAE5-4D6C-A52D-AFD62DFB81AE}" dt="2022-08-23T15:38:43.149" v="3012" actId="1076"/>
          <ac:picMkLst>
            <pc:docMk/>
            <pc:sldMk cId="11473249" sldId="327"/>
            <ac:picMk id="17" creationId="{30370448-33EC-51E2-9A99-6FB45DBEC426}"/>
          </ac:picMkLst>
        </pc:picChg>
        <pc:picChg chg="add mod">
          <ac:chgData name="Alway Thinking" userId="18cfa10634dc4a27" providerId="LiveId" clId="{16C4EA48-AAE5-4D6C-A52D-AFD62DFB81AE}" dt="2022-08-23T15:38:54.988" v="3020" actId="1076"/>
          <ac:picMkLst>
            <pc:docMk/>
            <pc:sldMk cId="11473249" sldId="327"/>
            <ac:picMk id="18" creationId="{1AC8563A-D96A-90F2-B7E0-74B21B61FE4A}"/>
          </ac:picMkLst>
        </pc:picChg>
        <pc:picChg chg="add mod">
          <ac:chgData name="Alway Thinking" userId="18cfa10634dc4a27" providerId="LiveId" clId="{16C4EA48-AAE5-4D6C-A52D-AFD62DFB81AE}" dt="2022-08-23T15:39:41.213" v="3036" actId="1076"/>
          <ac:picMkLst>
            <pc:docMk/>
            <pc:sldMk cId="11473249" sldId="327"/>
            <ac:picMk id="19" creationId="{F8764FE7-B3FD-314D-06B8-8361533D3710}"/>
          </ac:picMkLst>
        </pc:picChg>
      </pc:sldChg>
      <pc:sldChg chg="addSp delSp modSp add mod delAnim modAnim">
        <pc:chgData name="Alway Thinking" userId="18cfa10634dc4a27" providerId="LiveId" clId="{16C4EA48-AAE5-4D6C-A52D-AFD62DFB81AE}" dt="2022-08-24T01:00:48.242" v="3541" actId="20577"/>
        <pc:sldMkLst>
          <pc:docMk/>
          <pc:sldMk cId="3022358533" sldId="328"/>
        </pc:sldMkLst>
        <pc:spChg chg="add mod">
          <ac:chgData name="Alway Thinking" userId="18cfa10634dc4a27" providerId="LiveId" clId="{16C4EA48-AAE5-4D6C-A52D-AFD62DFB81AE}" dt="2022-08-23T15:43:49.581" v="3232" actId="1076"/>
          <ac:spMkLst>
            <pc:docMk/>
            <pc:sldMk cId="3022358533" sldId="328"/>
            <ac:spMk id="3" creationId="{43BE3C0D-DF26-8888-FD92-13A0F7687E13}"/>
          </ac:spMkLst>
        </pc:spChg>
        <pc:spChg chg="add del mod">
          <ac:chgData name="Alway Thinking" userId="18cfa10634dc4a27" providerId="LiveId" clId="{16C4EA48-AAE5-4D6C-A52D-AFD62DFB81AE}" dt="2022-08-23T15:42:32.017" v="3125" actId="478"/>
          <ac:spMkLst>
            <pc:docMk/>
            <pc:sldMk cId="3022358533" sldId="328"/>
            <ac:spMk id="4" creationId="{73942D02-DBBD-BB16-9B65-D255EEC5A896}"/>
          </ac:spMkLst>
        </pc:spChg>
        <pc:spChg chg="del">
          <ac:chgData name="Alway Thinking" userId="18cfa10634dc4a27" providerId="LiveId" clId="{16C4EA48-AAE5-4D6C-A52D-AFD62DFB81AE}" dt="2022-08-23T15:41:21.794" v="3066" actId="478"/>
          <ac:spMkLst>
            <pc:docMk/>
            <pc:sldMk cId="3022358533" sldId="328"/>
            <ac:spMk id="7" creationId="{8E4F047B-1938-99E4-6965-A9B13C4C5E39}"/>
          </ac:spMkLst>
        </pc:spChg>
        <pc:spChg chg="add mod">
          <ac:chgData name="Alway Thinking" userId="18cfa10634dc4a27" providerId="LiveId" clId="{16C4EA48-AAE5-4D6C-A52D-AFD62DFB81AE}" dt="2022-08-23T15:43:55.334" v="3234" actId="1076"/>
          <ac:spMkLst>
            <pc:docMk/>
            <pc:sldMk cId="3022358533" sldId="328"/>
            <ac:spMk id="8" creationId="{C4AA0D3F-6806-FBA3-9180-FDA67A5B6537}"/>
          </ac:spMkLst>
        </pc:spChg>
        <pc:spChg chg="add mod">
          <ac:chgData name="Alway Thinking" userId="18cfa10634dc4a27" providerId="LiveId" clId="{16C4EA48-AAE5-4D6C-A52D-AFD62DFB81AE}" dt="2022-08-23T15:43:58.445" v="3235" actId="1076"/>
          <ac:spMkLst>
            <pc:docMk/>
            <pc:sldMk cId="3022358533" sldId="328"/>
            <ac:spMk id="10" creationId="{04B75D73-89A5-3A55-7CC8-4981CE5E0FBA}"/>
          </ac:spMkLst>
        </pc:spChg>
        <pc:spChg chg="mod">
          <ac:chgData name="Alway Thinking" userId="18cfa10634dc4a27" providerId="LiveId" clId="{16C4EA48-AAE5-4D6C-A52D-AFD62DFB81AE}" dt="2022-08-24T00:02:09.835" v="3322" actId="20577"/>
          <ac:spMkLst>
            <pc:docMk/>
            <pc:sldMk cId="3022358533" sldId="328"/>
            <ac:spMk id="22" creationId="{EB2E925B-2722-8E0D-E809-16B3B7031C23}"/>
          </ac:spMkLst>
        </pc:spChg>
        <pc:spChg chg="mod">
          <ac:chgData name="Alway Thinking" userId="18cfa10634dc4a27" providerId="LiveId" clId="{16C4EA48-AAE5-4D6C-A52D-AFD62DFB81AE}" dt="2022-08-24T00:01:54.562" v="3240"/>
          <ac:spMkLst>
            <pc:docMk/>
            <pc:sldMk cId="3022358533" sldId="328"/>
            <ac:spMk id="27" creationId="{DDF3A1D9-FF14-D1F6-E77A-A12029736A2D}"/>
          </ac:spMkLst>
        </pc:spChg>
        <pc:spChg chg="mod">
          <ac:chgData name="Alway Thinking" userId="18cfa10634dc4a27" providerId="LiveId" clId="{16C4EA48-AAE5-4D6C-A52D-AFD62DFB81AE}" dt="2022-08-24T01:00:48.242" v="3541" actId="20577"/>
          <ac:spMkLst>
            <pc:docMk/>
            <pc:sldMk cId="3022358533" sldId="328"/>
            <ac:spMk id="28" creationId="{EC5F0A4C-E86F-E0E0-66C2-758C0EDA1466}"/>
          </ac:spMkLst>
        </pc:spChg>
        <pc:spChg chg="add mod">
          <ac:chgData name="Alway Thinking" userId="18cfa10634dc4a27" providerId="LiveId" clId="{16C4EA48-AAE5-4D6C-A52D-AFD62DFB81AE}" dt="2022-08-24T00:03:15.882" v="3384" actId="20577"/>
          <ac:spMkLst>
            <pc:docMk/>
            <pc:sldMk cId="3022358533" sldId="328"/>
            <ac:spMk id="31" creationId="{DE599111-24B0-BE14-7335-A3773282016D}"/>
          </ac:spMkLst>
        </pc:spChg>
        <pc:spChg chg="add del mod">
          <ac:chgData name="Alway Thinking" userId="18cfa10634dc4a27" providerId="LiveId" clId="{16C4EA48-AAE5-4D6C-A52D-AFD62DFB81AE}" dt="2022-08-24T00:04:22.884" v="3426" actId="478"/>
          <ac:spMkLst>
            <pc:docMk/>
            <pc:sldMk cId="3022358533" sldId="328"/>
            <ac:spMk id="34" creationId="{82980FC4-FE8B-4141-D68E-AD99E23E22B6}"/>
          </ac:spMkLst>
        </pc:spChg>
        <pc:spChg chg="add del mod">
          <ac:chgData name="Alway Thinking" userId="18cfa10634dc4a27" providerId="LiveId" clId="{16C4EA48-AAE5-4D6C-A52D-AFD62DFB81AE}" dt="2022-08-24T00:07:05.398" v="3509" actId="478"/>
          <ac:spMkLst>
            <pc:docMk/>
            <pc:sldMk cId="3022358533" sldId="328"/>
            <ac:spMk id="37" creationId="{91816708-04AD-EC79-1480-2F216C1D8797}"/>
          </ac:spMkLst>
        </pc:spChg>
        <pc:spChg chg="add del mod">
          <ac:chgData name="Alway Thinking" userId="18cfa10634dc4a27" providerId="LiveId" clId="{16C4EA48-AAE5-4D6C-A52D-AFD62DFB81AE}" dt="2022-08-24T00:06:44.872" v="3500" actId="478"/>
          <ac:spMkLst>
            <pc:docMk/>
            <pc:sldMk cId="3022358533" sldId="328"/>
            <ac:spMk id="40" creationId="{B50EB8AA-FDA6-3D26-1FB7-3412969F6A6D}"/>
          </ac:spMkLst>
        </pc:spChg>
        <pc:spChg chg="mod">
          <ac:chgData name="Alway Thinking" userId="18cfa10634dc4a27" providerId="LiveId" clId="{16C4EA48-AAE5-4D6C-A52D-AFD62DFB81AE}" dt="2022-08-24T00:02:57.515" v="3373"/>
          <ac:spMkLst>
            <pc:docMk/>
            <pc:sldMk cId="3022358533" sldId="328"/>
            <ac:spMk id="42" creationId="{09B657FA-F4BD-C2B8-7C19-C4536CBEC97F}"/>
          </ac:spMkLst>
        </pc:spChg>
        <pc:spChg chg="mod">
          <ac:chgData name="Alway Thinking" userId="18cfa10634dc4a27" providerId="LiveId" clId="{16C4EA48-AAE5-4D6C-A52D-AFD62DFB81AE}" dt="2022-08-24T00:02:57.515" v="3373"/>
          <ac:spMkLst>
            <pc:docMk/>
            <pc:sldMk cId="3022358533" sldId="328"/>
            <ac:spMk id="43" creationId="{AE4415B5-B7D7-9DB6-A609-8457FF1BC9F6}"/>
          </ac:spMkLst>
        </pc:spChg>
        <pc:spChg chg="add mod">
          <ac:chgData name="Alway Thinking" userId="18cfa10634dc4a27" providerId="LiveId" clId="{16C4EA48-AAE5-4D6C-A52D-AFD62DFB81AE}" dt="2022-08-24T00:06:22.794" v="3489" actId="207"/>
          <ac:spMkLst>
            <pc:docMk/>
            <pc:sldMk cId="3022358533" sldId="328"/>
            <ac:spMk id="44" creationId="{925BFC1F-EAF2-5A32-9C44-0640D6019956}"/>
          </ac:spMkLst>
        </pc:spChg>
        <pc:spChg chg="add mod">
          <ac:chgData name="Alway Thinking" userId="18cfa10634dc4a27" providerId="LiveId" clId="{16C4EA48-AAE5-4D6C-A52D-AFD62DFB81AE}" dt="2022-08-24T00:06:17.951" v="3488" actId="207"/>
          <ac:spMkLst>
            <pc:docMk/>
            <pc:sldMk cId="3022358533" sldId="328"/>
            <ac:spMk id="45" creationId="{030A79BF-FD43-905A-8AEF-CE708F677A40}"/>
          </ac:spMkLst>
        </pc:spChg>
        <pc:spChg chg="add mod">
          <ac:chgData name="Alway Thinking" userId="18cfa10634dc4a27" providerId="LiveId" clId="{16C4EA48-AAE5-4D6C-A52D-AFD62DFB81AE}" dt="2022-08-24T00:03:58.890" v="3415"/>
          <ac:spMkLst>
            <pc:docMk/>
            <pc:sldMk cId="3022358533" sldId="328"/>
            <ac:spMk id="46" creationId="{B596425B-4447-0846-2DCF-184D2CD17AAF}"/>
          </ac:spMkLst>
        </pc:spChg>
        <pc:spChg chg="mod">
          <ac:chgData name="Alway Thinking" userId="18cfa10634dc4a27" providerId="LiveId" clId="{16C4EA48-AAE5-4D6C-A52D-AFD62DFB81AE}" dt="2022-08-24T00:03:58.890" v="3415"/>
          <ac:spMkLst>
            <pc:docMk/>
            <pc:sldMk cId="3022358533" sldId="328"/>
            <ac:spMk id="48" creationId="{B88CDECE-E474-7FD6-FD23-6C2CAFA9FBE3}"/>
          </ac:spMkLst>
        </pc:spChg>
        <pc:spChg chg="mod">
          <ac:chgData name="Alway Thinking" userId="18cfa10634dc4a27" providerId="LiveId" clId="{16C4EA48-AAE5-4D6C-A52D-AFD62DFB81AE}" dt="2022-08-24T00:03:58.890" v="3415"/>
          <ac:spMkLst>
            <pc:docMk/>
            <pc:sldMk cId="3022358533" sldId="328"/>
            <ac:spMk id="49" creationId="{BB4F7EE3-8B8E-08F5-D9CB-7438B817E28C}"/>
          </ac:spMkLst>
        </pc:spChg>
        <pc:spChg chg="add mod">
          <ac:chgData name="Alway Thinking" userId="18cfa10634dc4a27" providerId="LiveId" clId="{16C4EA48-AAE5-4D6C-A52D-AFD62DFB81AE}" dt="2022-08-24T00:03:58.890" v="3415"/>
          <ac:spMkLst>
            <pc:docMk/>
            <pc:sldMk cId="3022358533" sldId="328"/>
            <ac:spMk id="50" creationId="{A8E971B4-6F1C-F7E4-34D6-FE49E0B0BD53}"/>
          </ac:spMkLst>
        </pc:spChg>
        <pc:spChg chg="add mod">
          <ac:chgData name="Alway Thinking" userId="18cfa10634dc4a27" providerId="LiveId" clId="{16C4EA48-AAE5-4D6C-A52D-AFD62DFB81AE}" dt="2022-08-24T00:04:20.826" v="3425" actId="113"/>
          <ac:spMkLst>
            <pc:docMk/>
            <pc:sldMk cId="3022358533" sldId="328"/>
            <ac:spMk id="51" creationId="{48286290-00E2-9028-9A3F-2D035D7CAD56}"/>
          </ac:spMkLst>
        </pc:spChg>
        <pc:spChg chg="mod">
          <ac:chgData name="Alway Thinking" userId="18cfa10634dc4a27" providerId="LiveId" clId="{16C4EA48-AAE5-4D6C-A52D-AFD62DFB81AE}" dt="2022-08-24T00:04:01.311" v="3416"/>
          <ac:spMkLst>
            <pc:docMk/>
            <pc:sldMk cId="3022358533" sldId="328"/>
            <ac:spMk id="53" creationId="{8C393126-A70A-B7C9-7269-C5FD6CFB6780}"/>
          </ac:spMkLst>
        </pc:spChg>
        <pc:spChg chg="mod">
          <ac:chgData name="Alway Thinking" userId="18cfa10634dc4a27" providerId="LiveId" clId="{16C4EA48-AAE5-4D6C-A52D-AFD62DFB81AE}" dt="2022-08-24T00:04:05.290" v="3418" actId="20577"/>
          <ac:spMkLst>
            <pc:docMk/>
            <pc:sldMk cId="3022358533" sldId="328"/>
            <ac:spMk id="54" creationId="{742D1037-40E4-9D3C-9D22-048E7F43FEFD}"/>
          </ac:spMkLst>
        </pc:spChg>
        <pc:spChg chg="add mod">
          <ac:chgData name="Alway Thinking" userId="18cfa10634dc4a27" providerId="LiveId" clId="{16C4EA48-AAE5-4D6C-A52D-AFD62DFB81AE}" dt="2022-08-24T00:04:27.869" v="3430"/>
          <ac:spMkLst>
            <pc:docMk/>
            <pc:sldMk cId="3022358533" sldId="328"/>
            <ac:spMk id="55" creationId="{EA27549D-6824-FE39-B493-500FCD539886}"/>
          </ac:spMkLst>
        </pc:spChg>
        <pc:spChg chg="add mod">
          <ac:chgData name="Alway Thinking" userId="18cfa10634dc4a27" providerId="LiveId" clId="{16C4EA48-AAE5-4D6C-A52D-AFD62DFB81AE}" dt="2022-08-24T00:06:25.614" v="3490" actId="207"/>
          <ac:spMkLst>
            <pc:docMk/>
            <pc:sldMk cId="3022358533" sldId="328"/>
            <ac:spMk id="56" creationId="{4AE1F421-651F-CA00-9135-CEA41CBAD9D0}"/>
          </ac:spMkLst>
        </pc:spChg>
        <pc:spChg chg="add mod">
          <ac:chgData name="Alway Thinking" userId="18cfa10634dc4a27" providerId="LiveId" clId="{16C4EA48-AAE5-4D6C-A52D-AFD62DFB81AE}" dt="2022-08-24T00:06:25.614" v="3490" actId="207"/>
          <ac:spMkLst>
            <pc:docMk/>
            <pc:sldMk cId="3022358533" sldId="328"/>
            <ac:spMk id="57" creationId="{6FF5922B-C372-8DBE-EE02-7CBC495AE7AC}"/>
          </ac:spMkLst>
        </pc:spChg>
        <pc:spChg chg="add mod">
          <ac:chgData name="Alway Thinking" userId="18cfa10634dc4a27" providerId="LiveId" clId="{16C4EA48-AAE5-4D6C-A52D-AFD62DFB81AE}" dt="2022-08-24T00:08:10.909" v="3538" actId="1076"/>
          <ac:spMkLst>
            <pc:docMk/>
            <pc:sldMk cId="3022358533" sldId="328"/>
            <ac:spMk id="58" creationId="{EC7E3E9F-1994-C865-1F18-DBFBE7FFE1C1}"/>
          </ac:spMkLst>
        </pc:spChg>
        <pc:spChg chg="mod">
          <ac:chgData name="Alway Thinking" userId="18cfa10634dc4a27" providerId="LiveId" clId="{16C4EA48-AAE5-4D6C-A52D-AFD62DFB81AE}" dt="2022-08-24T00:05:00.961" v="3453"/>
          <ac:spMkLst>
            <pc:docMk/>
            <pc:sldMk cId="3022358533" sldId="328"/>
            <ac:spMk id="60" creationId="{F9823128-DF72-7C25-55E2-15A448DE1D40}"/>
          </ac:spMkLst>
        </pc:spChg>
        <pc:spChg chg="mod">
          <ac:chgData name="Alway Thinking" userId="18cfa10634dc4a27" providerId="LiveId" clId="{16C4EA48-AAE5-4D6C-A52D-AFD62DFB81AE}" dt="2022-08-24T00:06:31.498" v="3494" actId="6549"/>
          <ac:spMkLst>
            <pc:docMk/>
            <pc:sldMk cId="3022358533" sldId="328"/>
            <ac:spMk id="61" creationId="{61C76CD6-CBE5-0FE8-EE62-D0D7A329653B}"/>
          </ac:spMkLst>
        </pc:spChg>
        <pc:spChg chg="add mod">
          <ac:chgData name="Alway Thinking" userId="18cfa10634dc4a27" providerId="LiveId" clId="{16C4EA48-AAE5-4D6C-A52D-AFD62DFB81AE}" dt="2022-08-24T01:00:40.608" v="3539" actId="1076"/>
          <ac:spMkLst>
            <pc:docMk/>
            <pc:sldMk cId="3022358533" sldId="328"/>
            <ac:spMk id="62" creationId="{F0BAB89C-3E84-F443-74A4-D8493710B20E}"/>
          </ac:spMkLst>
        </pc:spChg>
        <pc:spChg chg="add mod">
          <ac:chgData name="Alway Thinking" userId="18cfa10634dc4a27" providerId="LiveId" clId="{16C4EA48-AAE5-4D6C-A52D-AFD62DFB81AE}" dt="2022-08-24T01:00:40.608" v="3539" actId="1076"/>
          <ac:spMkLst>
            <pc:docMk/>
            <pc:sldMk cId="3022358533" sldId="328"/>
            <ac:spMk id="63" creationId="{5C052424-B0B8-1650-FABD-6FAA8C162E66}"/>
          </ac:spMkLst>
        </pc:spChg>
        <pc:spChg chg="add del mod">
          <ac:chgData name="Alway Thinking" userId="18cfa10634dc4a27" providerId="LiveId" clId="{16C4EA48-AAE5-4D6C-A52D-AFD62DFB81AE}" dt="2022-08-24T00:06:29.772" v="3492" actId="478"/>
          <ac:spMkLst>
            <pc:docMk/>
            <pc:sldMk cId="3022358533" sldId="328"/>
            <ac:spMk id="64" creationId="{62E1FE04-B1F0-8B50-82FC-F53FC976657B}"/>
          </ac:spMkLst>
        </pc:spChg>
        <pc:spChg chg="add mod">
          <ac:chgData name="Alway Thinking" userId="18cfa10634dc4a27" providerId="LiveId" clId="{16C4EA48-AAE5-4D6C-A52D-AFD62DFB81AE}" dt="2022-08-24T00:08:07.149" v="3537" actId="1076"/>
          <ac:spMkLst>
            <pc:docMk/>
            <pc:sldMk cId="3022358533" sldId="328"/>
            <ac:spMk id="65" creationId="{9809C904-3AFF-239B-8BA9-F2B21742DA29}"/>
          </ac:spMkLst>
        </pc:spChg>
        <pc:spChg chg="mod">
          <ac:chgData name="Alway Thinking" userId="18cfa10634dc4a27" providerId="LiveId" clId="{16C4EA48-AAE5-4D6C-A52D-AFD62DFB81AE}" dt="2022-08-24T00:06:34.087" v="3495"/>
          <ac:spMkLst>
            <pc:docMk/>
            <pc:sldMk cId="3022358533" sldId="328"/>
            <ac:spMk id="67" creationId="{D706CB59-22F3-6F77-A732-D77CECB652DB}"/>
          </ac:spMkLst>
        </pc:spChg>
        <pc:spChg chg="mod">
          <ac:chgData name="Alway Thinking" userId="18cfa10634dc4a27" providerId="LiveId" clId="{16C4EA48-AAE5-4D6C-A52D-AFD62DFB81AE}" dt="2022-08-24T00:06:38.515" v="3498" actId="6549"/>
          <ac:spMkLst>
            <pc:docMk/>
            <pc:sldMk cId="3022358533" sldId="328"/>
            <ac:spMk id="68" creationId="{607AC60F-32DF-350F-7B40-49A6BCD9C78E}"/>
          </ac:spMkLst>
        </pc:spChg>
        <pc:spChg chg="add mod">
          <ac:chgData name="Alway Thinking" userId="18cfa10634dc4a27" providerId="LiveId" clId="{16C4EA48-AAE5-4D6C-A52D-AFD62DFB81AE}" dt="2022-08-24T00:08:07.149" v="3537" actId="1076"/>
          <ac:spMkLst>
            <pc:docMk/>
            <pc:sldMk cId="3022358533" sldId="328"/>
            <ac:spMk id="69" creationId="{75E21B1A-CA27-D458-6D4C-939257C2F49B}"/>
          </ac:spMkLst>
        </pc:spChg>
        <pc:spChg chg="add del mod">
          <ac:chgData name="Alway Thinking" userId="18cfa10634dc4a27" providerId="LiveId" clId="{16C4EA48-AAE5-4D6C-A52D-AFD62DFB81AE}" dt="2022-08-24T00:07:15.036" v="3515" actId="478"/>
          <ac:spMkLst>
            <pc:docMk/>
            <pc:sldMk cId="3022358533" sldId="328"/>
            <ac:spMk id="70" creationId="{C719AFB9-1FCB-78A2-BCEB-0CF64CF38327}"/>
          </ac:spMkLst>
        </pc:spChg>
        <pc:spChg chg="add mod">
          <ac:chgData name="Alway Thinking" userId="18cfa10634dc4a27" providerId="LiveId" clId="{16C4EA48-AAE5-4D6C-A52D-AFD62DFB81AE}" dt="2022-08-24T00:08:07.149" v="3537" actId="1076"/>
          <ac:spMkLst>
            <pc:docMk/>
            <pc:sldMk cId="3022358533" sldId="328"/>
            <ac:spMk id="71" creationId="{C60B173E-4199-C192-CEE1-D887D4B97D56}"/>
          </ac:spMkLst>
        </pc:spChg>
        <pc:grpChg chg="add mod">
          <ac:chgData name="Alway Thinking" userId="18cfa10634dc4a27" providerId="LiveId" clId="{16C4EA48-AAE5-4D6C-A52D-AFD62DFB81AE}" dt="2022-08-24T00:01:57.942" v="3241" actId="1076"/>
          <ac:grpSpMkLst>
            <pc:docMk/>
            <pc:sldMk cId="3022358533" sldId="328"/>
            <ac:grpSpMk id="20" creationId="{FEF82A17-859C-1EEB-FB96-A9BA888A18E5}"/>
          </ac:grpSpMkLst>
        </pc:grpChg>
        <pc:grpChg chg="mod">
          <ac:chgData name="Alway Thinking" userId="18cfa10634dc4a27" providerId="LiveId" clId="{16C4EA48-AAE5-4D6C-A52D-AFD62DFB81AE}" dt="2022-08-24T00:01:54.562" v="3240"/>
          <ac:grpSpMkLst>
            <pc:docMk/>
            <pc:sldMk cId="3022358533" sldId="328"/>
            <ac:grpSpMk id="21" creationId="{B367F44A-1FF9-0A96-E714-8D2A1FFA19BB}"/>
          </ac:grpSpMkLst>
        </pc:grpChg>
        <pc:grpChg chg="add mod">
          <ac:chgData name="Alway Thinking" userId="18cfa10634dc4a27" providerId="LiveId" clId="{16C4EA48-AAE5-4D6C-A52D-AFD62DFB81AE}" dt="2022-08-24T00:03:00.445" v="3374" actId="1076"/>
          <ac:grpSpMkLst>
            <pc:docMk/>
            <pc:sldMk cId="3022358533" sldId="328"/>
            <ac:grpSpMk id="41" creationId="{4511055F-CAC7-9E6A-584B-85AE04D3ADD8}"/>
          </ac:grpSpMkLst>
        </pc:grpChg>
        <pc:grpChg chg="add mod">
          <ac:chgData name="Alway Thinking" userId="18cfa10634dc4a27" providerId="LiveId" clId="{16C4EA48-AAE5-4D6C-A52D-AFD62DFB81AE}" dt="2022-08-24T00:03:58.890" v="3415"/>
          <ac:grpSpMkLst>
            <pc:docMk/>
            <pc:sldMk cId="3022358533" sldId="328"/>
            <ac:grpSpMk id="47" creationId="{B01AFE55-52C5-646D-53EC-D22F3C66C7B2}"/>
          </ac:grpSpMkLst>
        </pc:grpChg>
        <pc:grpChg chg="add mod">
          <ac:chgData name="Alway Thinking" userId="18cfa10634dc4a27" providerId="LiveId" clId="{16C4EA48-AAE5-4D6C-A52D-AFD62DFB81AE}" dt="2022-08-24T00:04:03.189" v="3417" actId="1076"/>
          <ac:grpSpMkLst>
            <pc:docMk/>
            <pc:sldMk cId="3022358533" sldId="328"/>
            <ac:grpSpMk id="52" creationId="{F84A66A6-04F0-5FF5-2FEC-FBCF29D992C4}"/>
          </ac:grpSpMkLst>
        </pc:grpChg>
        <pc:grpChg chg="add mod">
          <ac:chgData name="Alway Thinking" userId="18cfa10634dc4a27" providerId="LiveId" clId="{16C4EA48-AAE5-4D6C-A52D-AFD62DFB81AE}" dt="2022-08-24T00:08:10.909" v="3538" actId="1076"/>
          <ac:grpSpMkLst>
            <pc:docMk/>
            <pc:sldMk cId="3022358533" sldId="328"/>
            <ac:grpSpMk id="59" creationId="{A7F9104F-9CD6-3AC0-02D7-9CD6E375846E}"/>
          </ac:grpSpMkLst>
        </pc:grpChg>
        <pc:grpChg chg="add mod">
          <ac:chgData name="Alway Thinking" userId="18cfa10634dc4a27" providerId="LiveId" clId="{16C4EA48-AAE5-4D6C-A52D-AFD62DFB81AE}" dt="2022-08-24T00:08:07.149" v="3537" actId="1076"/>
          <ac:grpSpMkLst>
            <pc:docMk/>
            <pc:sldMk cId="3022358533" sldId="328"/>
            <ac:grpSpMk id="66" creationId="{F7DC3F47-A8FE-F502-D4FB-345E9F51FDD1}"/>
          </ac:grpSpMkLst>
        </pc:grpChg>
        <pc:graphicFrameChg chg="del">
          <ac:chgData name="Alway Thinking" userId="18cfa10634dc4a27" providerId="LiveId" clId="{16C4EA48-AAE5-4D6C-A52D-AFD62DFB81AE}" dt="2022-08-23T15:41:21.794" v="3066" actId="478"/>
          <ac:graphicFrameMkLst>
            <pc:docMk/>
            <pc:sldMk cId="3022358533" sldId="328"/>
            <ac:graphicFrameMk id="5" creationId="{21F6B597-C9BF-81C9-F748-C094598FA9FF}"/>
          </ac:graphicFrameMkLst>
        </pc:graphicFrameChg>
        <pc:graphicFrameChg chg="add del mod">
          <ac:chgData name="Alway Thinking" userId="18cfa10634dc4a27" providerId="LiveId" clId="{16C4EA48-AAE5-4D6C-A52D-AFD62DFB81AE}" dt="2022-08-24T00:02:26.490" v="3325"/>
          <ac:graphicFrameMkLst>
            <pc:docMk/>
            <pc:sldMk cId="3022358533" sldId="328"/>
            <ac:graphicFrameMk id="29" creationId="{04745554-5764-B2B2-5E17-2A7092E6F083}"/>
          </ac:graphicFrameMkLst>
        </pc:graphicFrameChg>
        <pc:graphicFrameChg chg="add del mod">
          <ac:chgData name="Alway Thinking" userId="18cfa10634dc4a27" providerId="LiveId" clId="{16C4EA48-AAE5-4D6C-A52D-AFD62DFB81AE}" dt="2022-08-24T00:02:31.269" v="3330"/>
          <ac:graphicFrameMkLst>
            <pc:docMk/>
            <pc:sldMk cId="3022358533" sldId="328"/>
            <ac:graphicFrameMk id="32" creationId="{6CF67F90-A1BF-C499-7908-41CAD4CC323E}"/>
          </ac:graphicFrameMkLst>
        </pc:graphicFrameChg>
        <pc:graphicFrameChg chg="add del mod">
          <ac:chgData name="Alway Thinking" userId="18cfa10634dc4a27" providerId="LiveId" clId="{16C4EA48-AAE5-4D6C-A52D-AFD62DFB81AE}" dt="2022-08-24T00:02:36.357" v="3335"/>
          <ac:graphicFrameMkLst>
            <pc:docMk/>
            <pc:sldMk cId="3022358533" sldId="328"/>
            <ac:graphicFrameMk id="35" creationId="{D1999C62-CF4B-6208-C67D-5829001634A6}"/>
          </ac:graphicFrameMkLst>
        </pc:graphicFrameChg>
        <pc:graphicFrameChg chg="add del mod">
          <ac:chgData name="Alway Thinking" userId="18cfa10634dc4a27" providerId="LiveId" clId="{16C4EA48-AAE5-4D6C-A52D-AFD62DFB81AE}" dt="2022-08-24T00:02:40.827" v="3340"/>
          <ac:graphicFrameMkLst>
            <pc:docMk/>
            <pc:sldMk cId="3022358533" sldId="328"/>
            <ac:graphicFrameMk id="38" creationId="{487A70B7-6B61-6FD7-AE64-14C36BC514A1}"/>
          </ac:graphicFrameMkLst>
        </pc:graphicFrameChg>
        <pc:picChg chg="add mod">
          <ac:chgData name="Alway Thinking" userId="18cfa10634dc4a27" providerId="LiveId" clId="{16C4EA48-AAE5-4D6C-A52D-AFD62DFB81AE}" dt="2022-08-23T15:42:56.165" v="3159" actId="1076"/>
          <ac:picMkLst>
            <pc:docMk/>
            <pc:sldMk cId="3022358533" sldId="328"/>
            <ac:picMk id="2" creationId="{39B8C192-5FEC-A02A-97F1-B1682DB37225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6" creationId="{F16215FD-0777-71C5-9BCC-EB581A62B72C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9" creationId="{44AE189A-256F-8A92-6221-2B90760E2135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1" creationId="{9B909B25-250A-42F8-A274-277661E75411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2" creationId="{C103648B-5761-C176-6EBB-234460C0587B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3" creationId="{AA3FBB3F-7E9A-3193-871C-D3823262EFA8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4" creationId="{3F8A6E26-F60B-B2EE-CB5E-0511575F25DD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5" creationId="{610262D3-8AFA-1746-839B-40490009BA38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6" creationId="{E7DAF191-53E4-73DC-D530-6F2DB852688D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7" creationId="{30370448-33EC-51E2-9A99-6FB45DBEC426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8" creationId="{1AC8563A-D96A-90F2-B7E0-74B21B61FE4A}"/>
          </ac:picMkLst>
        </pc:picChg>
        <pc:picChg chg="del">
          <ac:chgData name="Alway Thinking" userId="18cfa10634dc4a27" providerId="LiveId" clId="{16C4EA48-AAE5-4D6C-A52D-AFD62DFB81AE}" dt="2022-08-23T15:41:21.794" v="3066" actId="478"/>
          <ac:picMkLst>
            <pc:docMk/>
            <pc:sldMk cId="3022358533" sldId="328"/>
            <ac:picMk id="19" creationId="{F8764FE7-B3FD-314D-06B8-8361533D3710}"/>
          </ac:picMkLst>
        </pc:picChg>
      </pc:sldChg>
      <pc:sldChg chg="addSp delSp modSp new mod modTransition delAnim modAnim">
        <pc:chgData name="Alway Thinking" userId="18cfa10634dc4a27" providerId="LiveId" clId="{16C4EA48-AAE5-4D6C-A52D-AFD62DFB81AE}" dt="2022-08-24T01:25:36.046" v="3825" actId="1076"/>
        <pc:sldMkLst>
          <pc:docMk/>
          <pc:sldMk cId="3897524523" sldId="329"/>
        </pc:sldMkLst>
        <pc:spChg chg="del">
          <ac:chgData name="Alway Thinking" userId="18cfa10634dc4a27" providerId="LiveId" clId="{16C4EA48-AAE5-4D6C-A52D-AFD62DFB81AE}" dt="2022-08-24T01:00:53.448" v="3543" actId="478"/>
          <ac:spMkLst>
            <pc:docMk/>
            <pc:sldMk cId="3897524523" sldId="329"/>
            <ac:spMk id="2" creationId="{88F1B675-E975-459A-018A-D6B5CAF6083A}"/>
          </ac:spMkLst>
        </pc:spChg>
        <pc:spChg chg="del">
          <ac:chgData name="Alway Thinking" userId="18cfa10634dc4a27" providerId="LiveId" clId="{16C4EA48-AAE5-4D6C-A52D-AFD62DFB81AE}" dt="2022-08-24T01:00:54.425" v="3544" actId="478"/>
          <ac:spMkLst>
            <pc:docMk/>
            <pc:sldMk cId="3897524523" sldId="329"/>
            <ac:spMk id="3" creationId="{EC2CFA61-FC48-D7A4-D9F6-26707AE4D165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8" creationId="{BDD57DAC-0B5F-9736-7BA6-65ECC361B68E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11" creationId="{19B70539-0547-6FFC-E783-671538BA6AB5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14" creationId="{9CC44D84-49A4-8994-0261-A26DC7B9D019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17" creationId="{5B35F8FA-AD43-8BBD-FEED-794D5E88FE25}"/>
          </ac:spMkLst>
        </pc:spChg>
        <pc:spChg chg="add del mod">
          <ac:chgData name="Alway Thinking" userId="18cfa10634dc4a27" providerId="LiveId" clId="{16C4EA48-AAE5-4D6C-A52D-AFD62DFB81AE}" dt="2022-08-24T01:05:51.043" v="3625" actId="478"/>
          <ac:spMkLst>
            <pc:docMk/>
            <pc:sldMk cId="3897524523" sldId="329"/>
            <ac:spMk id="18" creationId="{BBC54CC0-A490-4576-EB5B-68DD72901997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19" creationId="{E2D1FDDF-2BA3-D9B4-0718-10300A3318AD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0" creationId="{AD9B496B-D4D4-8BBB-4296-CC522682CD69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1" creationId="{50DC06DE-6A38-975B-9897-01EEFE87F504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2" creationId="{FDD4E1A1-8957-2758-F8AB-540F77373FBD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3" creationId="{BCAC9F5A-2589-414E-3DEA-1FB53D84C83E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4" creationId="{15FD291E-6720-019C-31EA-E3D8F456F667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5" creationId="{31809E63-0CBF-A10F-D25C-DEDA117D7359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6" creationId="{79DD8B01-0BE7-3496-8D7C-6E49BA5D49B4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7" creationId="{95B0EB78-40C3-F74D-1737-D96824954B7D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8" creationId="{B9D9826E-F509-FBDF-9B1B-DE0C029EE5FE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29" creationId="{4191065E-3F98-3DCB-463C-D7232A0A8B16}"/>
          </ac:spMkLst>
        </pc:spChg>
        <pc:spChg chg="add 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30" creationId="{9BC2BCA4-64D1-FFB0-C6A3-D154D56E7898}"/>
          </ac:spMkLst>
        </pc:spChg>
        <pc:spChg chg="mod">
          <ac:chgData name="Alway Thinking" userId="18cfa10634dc4a27" providerId="LiveId" clId="{16C4EA48-AAE5-4D6C-A52D-AFD62DFB81AE}" dt="2022-08-24T01:14:43.406" v="3767" actId="1076"/>
          <ac:spMkLst>
            <pc:docMk/>
            <pc:sldMk cId="3897524523" sldId="329"/>
            <ac:spMk id="32" creationId="{B74A4E9A-3102-E8AD-28F4-B51D1F70E81F}"/>
          </ac:spMkLst>
        </pc:spChg>
        <pc:spChg chg="mod">
          <ac:chgData name="Alway Thinking" userId="18cfa10634dc4a27" providerId="LiveId" clId="{16C4EA48-AAE5-4D6C-A52D-AFD62DFB81AE}" dt="2022-08-24T01:14:43.406" v="3767" actId="1076"/>
          <ac:spMkLst>
            <pc:docMk/>
            <pc:sldMk cId="3897524523" sldId="329"/>
            <ac:spMk id="33" creationId="{7640EDC2-7A39-634E-70AB-3DFF217AEB47}"/>
          </ac:spMkLst>
        </pc:spChg>
        <pc:spChg chg="mod">
          <ac:chgData name="Alway Thinking" userId="18cfa10634dc4a27" providerId="LiveId" clId="{16C4EA48-AAE5-4D6C-A52D-AFD62DFB81AE}" dt="2022-08-24T01:14:43.406" v="3767" actId="1076"/>
          <ac:spMkLst>
            <pc:docMk/>
            <pc:sldMk cId="3897524523" sldId="329"/>
            <ac:spMk id="34" creationId="{31743F1A-B415-14F0-3E3F-04012358070A}"/>
          </ac:spMkLst>
        </pc:spChg>
        <pc:spChg chg="mod">
          <ac:chgData name="Alway Thinking" userId="18cfa10634dc4a27" providerId="LiveId" clId="{16C4EA48-AAE5-4D6C-A52D-AFD62DFB81AE}" dt="2022-08-24T01:14:43.406" v="3767" actId="1076"/>
          <ac:spMkLst>
            <pc:docMk/>
            <pc:sldMk cId="3897524523" sldId="329"/>
            <ac:spMk id="35" creationId="{9CC9AB7F-FFE2-A5E8-2E4C-3C39A7918E91}"/>
          </ac:spMkLst>
        </pc:spChg>
        <pc:spChg chg="add del mod">
          <ac:chgData name="Alway Thinking" userId="18cfa10634dc4a27" providerId="LiveId" clId="{16C4EA48-AAE5-4D6C-A52D-AFD62DFB81AE}" dt="2022-08-24T01:14:47.718" v="3768" actId="21"/>
          <ac:spMkLst>
            <pc:docMk/>
            <pc:sldMk cId="3897524523" sldId="329"/>
            <ac:spMk id="36" creationId="{748FFCD1-F110-616F-0F55-EA93A9E13F30}"/>
          </ac:spMkLst>
        </pc:spChg>
        <pc:spChg chg="add mod">
          <ac:chgData name="Alway Thinking" userId="18cfa10634dc4a27" providerId="LiveId" clId="{16C4EA48-AAE5-4D6C-A52D-AFD62DFB81AE}" dt="2022-08-24T01:25:36.046" v="3825" actId="1076"/>
          <ac:spMkLst>
            <pc:docMk/>
            <pc:sldMk cId="3897524523" sldId="329"/>
            <ac:spMk id="38" creationId="{C2CFC6D9-9917-DAAB-33CC-2162C9BBFCE8}"/>
          </ac:spMkLst>
        </pc:spChg>
        <pc:spChg chg="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40" creationId="{5A89A838-C101-9013-B760-C3A1B0140171}"/>
          </ac:spMkLst>
        </pc:spChg>
        <pc:spChg chg="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41" creationId="{AB4D39AC-6D22-015E-8911-9B0B192C0906}"/>
          </ac:spMkLst>
        </pc:spChg>
        <pc:spChg chg="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42" creationId="{2AFC15A2-5FC4-CF95-8EED-63DFCDABC939}"/>
          </ac:spMkLst>
        </pc:spChg>
        <pc:spChg chg="mod">
          <ac:chgData name="Alway Thinking" userId="18cfa10634dc4a27" providerId="LiveId" clId="{16C4EA48-AAE5-4D6C-A52D-AFD62DFB81AE}" dt="2022-08-24T01:15:43.200" v="3774" actId="1076"/>
          <ac:spMkLst>
            <pc:docMk/>
            <pc:sldMk cId="3897524523" sldId="329"/>
            <ac:spMk id="43" creationId="{DD168243-4A61-513F-AE31-06E7F9135CB6}"/>
          </ac:spMkLst>
        </pc:spChg>
        <pc:spChg chg="mod">
          <ac:chgData name="Alway Thinking" userId="18cfa10634dc4a27" providerId="LiveId" clId="{16C4EA48-AAE5-4D6C-A52D-AFD62DFB81AE}" dt="2022-08-24T01:15:48.776" v="3775"/>
          <ac:spMkLst>
            <pc:docMk/>
            <pc:sldMk cId="3897524523" sldId="329"/>
            <ac:spMk id="45" creationId="{8E40FA41-C415-2C85-D0E8-1EEE834D874A}"/>
          </ac:spMkLst>
        </pc:spChg>
        <pc:spChg chg="mod">
          <ac:chgData name="Alway Thinking" userId="18cfa10634dc4a27" providerId="LiveId" clId="{16C4EA48-AAE5-4D6C-A52D-AFD62DFB81AE}" dt="2022-08-24T01:15:48.776" v="3775"/>
          <ac:spMkLst>
            <pc:docMk/>
            <pc:sldMk cId="3897524523" sldId="329"/>
            <ac:spMk id="46" creationId="{C942F2F9-F154-40DF-2D8D-DB96065118D4}"/>
          </ac:spMkLst>
        </pc:spChg>
        <pc:spChg chg="mod">
          <ac:chgData name="Alway Thinking" userId="18cfa10634dc4a27" providerId="LiveId" clId="{16C4EA48-AAE5-4D6C-A52D-AFD62DFB81AE}" dt="2022-08-24T01:15:55.171" v="3777"/>
          <ac:spMkLst>
            <pc:docMk/>
            <pc:sldMk cId="3897524523" sldId="329"/>
            <ac:spMk id="48" creationId="{B26C7038-526C-651D-5A5B-7CF7642C71B5}"/>
          </ac:spMkLst>
        </pc:spChg>
        <pc:spChg chg="mod">
          <ac:chgData name="Alway Thinking" userId="18cfa10634dc4a27" providerId="LiveId" clId="{16C4EA48-AAE5-4D6C-A52D-AFD62DFB81AE}" dt="2022-08-24T01:15:57.721" v="3779" actId="20577"/>
          <ac:spMkLst>
            <pc:docMk/>
            <pc:sldMk cId="3897524523" sldId="329"/>
            <ac:spMk id="49" creationId="{DF66F7F0-1D61-C653-D0A4-79442BD15B4B}"/>
          </ac:spMkLst>
        </pc:spChg>
        <pc:spChg chg="add mod">
          <ac:chgData name="Alway Thinking" userId="18cfa10634dc4a27" providerId="LiveId" clId="{16C4EA48-AAE5-4D6C-A52D-AFD62DFB81AE}" dt="2022-08-24T01:16:01.392" v="3791" actId="20577"/>
          <ac:spMkLst>
            <pc:docMk/>
            <pc:sldMk cId="3897524523" sldId="329"/>
            <ac:spMk id="50" creationId="{41C2C3FC-E4F8-8015-2C40-3AC1C5D4CBB2}"/>
          </ac:spMkLst>
        </pc:spChg>
        <pc:grpChg chg="add del mod">
          <ac:chgData name="Alway Thinking" userId="18cfa10634dc4a27" providerId="LiveId" clId="{16C4EA48-AAE5-4D6C-A52D-AFD62DFB81AE}" dt="2022-08-24T01:14:51.006" v="3770" actId="21"/>
          <ac:grpSpMkLst>
            <pc:docMk/>
            <pc:sldMk cId="3897524523" sldId="329"/>
            <ac:grpSpMk id="31" creationId="{6FC70F8B-3236-13C7-12C9-6BCFC693EA6A}"/>
          </ac:grpSpMkLst>
        </pc:grpChg>
        <pc:grpChg chg="add mod">
          <ac:chgData name="Alway Thinking" userId="18cfa10634dc4a27" providerId="LiveId" clId="{16C4EA48-AAE5-4D6C-A52D-AFD62DFB81AE}" dt="2022-08-24T01:15:43.200" v="3774" actId="1076"/>
          <ac:grpSpMkLst>
            <pc:docMk/>
            <pc:sldMk cId="3897524523" sldId="329"/>
            <ac:grpSpMk id="39" creationId="{4A6822CC-79F1-2C2E-B005-B6D20339E8CE}"/>
          </ac:grpSpMkLst>
        </pc:grpChg>
        <pc:grpChg chg="add del mod">
          <ac:chgData name="Alway Thinking" userId="18cfa10634dc4a27" providerId="LiveId" clId="{16C4EA48-AAE5-4D6C-A52D-AFD62DFB81AE}" dt="2022-08-24T01:15:49.906" v="3776"/>
          <ac:grpSpMkLst>
            <pc:docMk/>
            <pc:sldMk cId="3897524523" sldId="329"/>
            <ac:grpSpMk id="44" creationId="{8A83110A-0114-BDEB-E602-6B182945A9B6}"/>
          </ac:grpSpMkLst>
        </pc:grpChg>
        <pc:grpChg chg="add mod">
          <ac:chgData name="Alway Thinking" userId="18cfa10634dc4a27" providerId="LiveId" clId="{16C4EA48-AAE5-4D6C-A52D-AFD62DFB81AE}" dt="2022-08-24T01:15:55.171" v="3777"/>
          <ac:grpSpMkLst>
            <pc:docMk/>
            <pc:sldMk cId="3897524523" sldId="329"/>
            <ac:grpSpMk id="47" creationId="{198E8D54-D94B-655F-AB4A-F1CFE8526F3E}"/>
          </ac:grpSpMkLst>
        </pc:grpChg>
        <pc:graphicFrameChg chg="add del mod">
          <ac:chgData name="Alway Thinking" userId="18cfa10634dc4a27" providerId="LiveId" clId="{16C4EA48-AAE5-4D6C-A52D-AFD62DFB81AE}" dt="2022-08-24T01:02:32.511" v="3553"/>
          <ac:graphicFrameMkLst>
            <pc:docMk/>
            <pc:sldMk cId="3897524523" sldId="329"/>
            <ac:graphicFrameMk id="6" creationId="{2C15B8DB-2F53-8763-6614-00D5A5BCF40A}"/>
          </ac:graphicFrameMkLst>
        </pc:graphicFrameChg>
        <pc:graphicFrameChg chg="add del mod">
          <ac:chgData name="Alway Thinking" userId="18cfa10634dc4a27" providerId="LiveId" clId="{16C4EA48-AAE5-4D6C-A52D-AFD62DFB81AE}" dt="2022-08-24T01:02:51.589" v="3565"/>
          <ac:graphicFrameMkLst>
            <pc:docMk/>
            <pc:sldMk cId="3897524523" sldId="329"/>
            <ac:graphicFrameMk id="9" creationId="{F527596F-0BFB-7EE2-4E4A-EC7CE340AB85}"/>
          </ac:graphicFrameMkLst>
        </pc:graphicFrameChg>
        <pc:graphicFrameChg chg="add del mod">
          <ac:chgData name="Alway Thinking" userId="18cfa10634dc4a27" providerId="LiveId" clId="{16C4EA48-AAE5-4D6C-A52D-AFD62DFB81AE}" dt="2022-08-24T01:04:29.728" v="3586"/>
          <ac:graphicFrameMkLst>
            <pc:docMk/>
            <pc:sldMk cId="3897524523" sldId="329"/>
            <ac:graphicFrameMk id="12" creationId="{0AD96C1B-D748-6373-0F60-89CCC457F011}"/>
          </ac:graphicFrameMkLst>
        </pc:graphicFrameChg>
        <pc:graphicFrameChg chg="add del mod">
          <ac:chgData name="Alway Thinking" userId="18cfa10634dc4a27" providerId="LiveId" clId="{16C4EA48-AAE5-4D6C-A52D-AFD62DFB81AE}" dt="2022-08-24T01:04:48.042" v="3604"/>
          <ac:graphicFrameMkLst>
            <pc:docMk/>
            <pc:sldMk cId="3897524523" sldId="329"/>
            <ac:graphicFrameMk id="15" creationId="{034A5A84-CD1D-203C-D41B-648A27CFD35A}"/>
          </ac:graphicFrameMkLst>
        </pc:graphicFrameChg>
        <pc:picChg chg="add mod">
          <ac:chgData name="Alway Thinking" userId="18cfa10634dc4a27" providerId="LiveId" clId="{16C4EA48-AAE5-4D6C-A52D-AFD62DFB81AE}" dt="2022-08-24T01:15:43.200" v="3774" actId="1076"/>
          <ac:picMkLst>
            <pc:docMk/>
            <pc:sldMk cId="3897524523" sldId="329"/>
            <ac:picMk id="5" creationId="{367F35EF-E512-8D27-DDFC-7C2064746C68}"/>
          </ac:picMkLst>
        </pc:picChg>
        <pc:picChg chg="add mod ord">
          <ac:chgData name="Alway Thinking" userId="18cfa10634dc4a27" providerId="LiveId" clId="{16C4EA48-AAE5-4D6C-A52D-AFD62DFB81AE}" dt="2022-08-24T01:15:43.200" v="3774" actId="1076"/>
          <ac:picMkLst>
            <pc:docMk/>
            <pc:sldMk cId="3897524523" sldId="329"/>
            <ac:picMk id="37" creationId="{78F7D75C-B5DA-955B-AD9F-C89EE0C9DABB}"/>
          </ac:picMkLst>
        </pc:picChg>
      </pc:sldChg>
      <pc:sldChg chg="addSp delSp modSp add mod modTransition delAnim modAnim">
        <pc:chgData name="Alway Thinking" userId="18cfa10634dc4a27" providerId="LiveId" clId="{16C4EA48-AAE5-4D6C-A52D-AFD62DFB81AE}" dt="2022-08-24T02:18:29.428" v="4647" actId="1036"/>
        <pc:sldMkLst>
          <pc:docMk/>
          <pc:sldMk cId="1398634745" sldId="330"/>
        </pc:sldMkLst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2" creationId="{1A774562-083E-DC7F-F798-D996CD4D35F4}"/>
          </ac:spMkLst>
        </pc:spChg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3" creationId="{64231FF5-F180-E66C-2978-265F382BD359}"/>
          </ac:spMkLst>
        </pc:spChg>
        <pc:spChg chg="add mod">
          <ac:chgData name="Alway Thinking" userId="18cfa10634dc4a27" providerId="LiveId" clId="{16C4EA48-AAE5-4D6C-A52D-AFD62DFB81AE}" dt="2022-08-24T01:30:31.517" v="4014" actId="255"/>
          <ac:spMkLst>
            <pc:docMk/>
            <pc:sldMk cId="1398634745" sldId="330"/>
            <ac:spMk id="4" creationId="{F1556118-36BE-949D-FF0A-9EEB9DE2AFE7}"/>
          </ac:spMkLst>
        </pc:spChg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6" creationId="{75C94CBA-C9CA-8134-1B13-81832E053318}"/>
          </ac:spMkLst>
        </pc:spChg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7" creationId="{EA531B02-B526-46BE-BF3A-8860D7157743}"/>
          </ac:spMkLst>
        </pc:spChg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8" creationId="{5E3C0918-666A-A6F1-2E2E-A9DF572C2A9B}"/>
          </ac:spMkLst>
        </pc:spChg>
        <pc:spChg chg="del">
          <ac:chgData name="Alway Thinking" userId="18cfa10634dc4a27" providerId="LiveId" clId="{16C4EA48-AAE5-4D6C-A52D-AFD62DFB81AE}" dt="2022-08-24T01:16:13.868" v="3793" actId="478"/>
          <ac:spMkLst>
            <pc:docMk/>
            <pc:sldMk cId="1398634745" sldId="330"/>
            <ac:spMk id="8" creationId="{BDD57DAC-0B5F-9736-7BA6-65ECC361B68E}"/>
          </ac:spMkLst>
        </pc:spChg>
        <pc:spChg chg="add mod">
          <ac:chgData name="Alway Thinking" userId="18cfa10634dc4a27" providerId="LiveId" clId="{16C4EA48-AAE5-4D6C-A52D-AFD62DFB81AE}" dt="2022-08-24T01:30:19.128" v="4011" actId="1076"/>
          <ac:spMkLst>
            <pc:docMk/>
            <pc:sldMk cId="1398634745" sldId="330"/>
            <ac:spMk id="9" creationId="{75B8E729-C865-10D1-D873-E61FC1DE119F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0" creationId="{6DAD6C7C-148C-FEBA-1322-FD0B9B982FE3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11" creationId="{19B70539-0547-6FFC-E783-671538BA6AB5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1" creationId="{3B71CAAF-73FA-41E7-3C33-C362BBF924A5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3" creationId="{BA55B8B8-EEC2-617A-1C11-4EF23EACC065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4" creationId="{9448A0D6-FF2D-DF5A-F05D-C27F5A406154}"/>
          </ac:spMkLst>
        </pc:spChg>
        <pc:spChg chg="del">
          <ac:chgData name="Alway Thinking" userId="18cfa10634dc4a27" providerId="LiveId" clId="{16C4EA48-AAE5-4D6C-A52D-AFD62DFB81AE}" dt="2022-08-24T01:16:13.868" v="3793" actId="478"/>
          <ac:spMkLst>
            <pc:docMk/>
            <pc:sldMk cId="1398634745" sldId="330"/>
            <ac:spMk id="14" creationId="{9CC44D84-49A4-8994-0261-A26DC7B9D019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5" creationId="{02DB4CFD-1788-ED79-C23B-86335AE3ABC0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6" creationId="{239CA970-44B7-C6EE-4166-0623358B802C}"/>
          </ac:spMkLst>
        </pc:spChg>
        <pc:spChg chg="del">
          <ac:chgData name="Alway Thinking" userId="18cfa10634dc4a27" providerId="LiveId" clId="{16C4EA48-AAE5-4D6C-A52D-AFD62DFB81AE}" dt="2022-08-24T01:16:13.868" v="3793" actId="478"/>
          <ac:spMkLst>
            <pc:docMk/>
            <pc:sldMk cId="1398634745" sldId="330"/>
            <ac:spMk id="17" creationId="{5B35F8FA-AD43-8BBD-FEED-794D5E88FE25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7" creationId="{8A922BD9-D0F1-AA5A-D4DE-C3B6492B9545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8" creationId="{9F20E7DB-67F9-3564-507B-652CBB55366B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19" creationId="{481A1507-87DC-6462-01E4-AE31CA95D71A}"/>
          </ac:spMkLst>
        </pc:spChg>
        <pc:spChg chg="del">
          <ac:chgData name="Alway Thinking" userId="18cfa10634dc4a27" providerId="LiveId" clId="{16C4EA48-AAE5-4D6C-A52D-AFD62DFB81AE}" dt="2022-08-24T01:16:13.868" v="3793" actId="478"/>
          <ac:spMkLst>
            <pc:docMk/>
            <pc:sldMk cId="1398634745" sldId="330"/>
            <ac:spMk id="19" creationId="{E2D1FDDF-2BA3-D9B4-0718-10300A3318AD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20" creationId="{8C834CE4-0403-BDFF-2735-0009B88B5E57}"/>
          </ac:spMkLst>
        </pc:spChg>
        <pc:spChg chg="del">
          <ac:chgData name="Alway Thinking" userId="18cfa10634dc4a27" providerId="LiveId" clId="{16C4EA48-AAE5-4D6C-A52D-AFD62DFB81AE}" dt="2022-08-24T01:16:13.868" v="3793" actId="478"/>
          <ac:spMkLst>
            <pc:docMk/>
            <pc:sldMk cId="1398634745" sldId="330"/>
            <ac:spMk id="20" creationId="{AD9B496B-D4D4-8BBB-4296-CC522682CD69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1" creationId="{50DC06DE-6A38-975B-9897-01EEFE87F504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21" creationId="{87F67928-124A-D46E-CA5C-72BAC1CE83D2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22" creationId="{9127E2C9-27C9-C72D-8F27-36205E8C74B9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2" creationId="{FDD4E1A1-8957-2758-F8AB-540F77373FBD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3" creationId="{BCAC9F5A-2589-414E-3DEA-1FB53D84C83E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23" creationId="{CEE2D853-365C-DFD6-7741-6EC86F83EB86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4" creationId="{15FD291E-6720-019C-31EA-E3D8F456F667}"/>
          </ac:spMkLst>
        </pc:spChg>
        <pc:spChg chg="add del mod">
          <ac:chgData name="Alway Thinking" userId="18cfa10634dc4a27" providerId="LiveId" clId="{16C4EA48-AAE5-4D6C-A52D-AFD62DFB81AE}" dt="2022-08-24T01:43:14.970" v="4236" actId="21"/>
          <ac:spMkLst>
            <pc:docMk/>
            <pc:sldMk cId="1398634745" sldId="330"/>
            <ac:spMk id="24" creationId="{66ADB94F-ACDB-E02B-4A97-66C1D6BE39F3}"/>
          </ac:spMkLst>
        </pc:spChg>
        <pc:spChg chg="add mod">
          <ac:chgData name="Alway Thinking" userId="18cfa10634dc4a27" providerId="LiveId" clId="{16C4EA48-AAE5-4D6C-A52D-AFD62DFB81AE}" dt="2022-08-24T01:30:10.383" v="4008"/>
          <ac:spMkLst>
            <pc:docMk/>
            <pc:sldMk cId="1398634745" sldId="330"/>
            <ac:spMk id="25" creationId="{1F461141-A4A0-B3CE-BD91-19758710BC20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5" creationId="{31809E63-0CBF-A10F-D25C-DEDA117D7359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6" creationId="{79DD8B01-0BE7-3496-8D7C-6E49BA5D49B4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7" creationId="{95B0EB78-40C3-F74D-1737-D96824954B7D}"/>
          </ac:spMkLst>
        </pc:spChg>
        <pc:spChg chg="mod">
          <ac:chgData name="Alway Thinking" userId="18cfa10634dc4a27" providerId="LiveId" clId="{16C4EA48-AAE5-4D6C-A52D-AFD62DFB81AE}" dt="2022-08-24T01:36:49.378" v="4077" actId="20577"/>
          <ac:spMkLst>
            <pc:docMk/>
            <pc:sldMk cId="1398634745" sldId="330"/>
            <ac:spMk id="28" creationId="{3910E0B2-7B0E-6A32-AFDA-A572D3EA28EE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8" creationId="{B9D9826E-F509-FBDF-9B1B-DE0C029EE5FE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29" creationId="{4191065E-3F98-3DCB-463C-D7232A0A8B16}"/>
          </ac:spMkLst>
        </pc:spChg>
        <pc:spChg chg="mod">
          <ac:chgData name="Alway Thinking" userId="18cfa10634dc4a27" providerId="LiveId" clId="{16C4EA48-AAE5-4D6C-A52D-AFD62DFB81AE}" dt="2022-08-24T01:37:00.510" v="4084" actId="14100"/>
          <ac:spMkLst>
            <pc:docMk/>
            <pc:sldMk cId="1398634745" sldId="330"/>
            <ac:spMk id="29" creationId="{F5CD98C8-9DF9-750E-691E-0A3D856B89A5}"/>
          </ac:spMkLst>
        </pc:spChg>
        <pc:spChg chg="mod">
          <ac:chgData name="Alway Thinking" userId="18cfa10634dc4a27" providerId="LiveId" clId="{16C4EA48-AAE5-4D6C-A52D-AFD62DFB81AE}" dt="2022-08-24T01:36:43.835" v="4018" actId="20577"/>
          <ac:spMkLst>
            <pc:docMk/>
            <pc:sldMk cId="1398634745" sldId="330"/>
            <ac:spMk id="30" creationId="{29FC6790-B312-1138-B1D1-F80A8CF24DFA}"/>
          </ac:spMkLst>
        </pc:spChg>
        <pc:spChg chg="del">
          <ac:chgData name="Alway Thinking" userId="18cfa10634dc4a27" providerId="LiveId" clId="{16C4EA48-AAE5-4D6C-A52D-AFD62DFB81AE}" dt="2022-08-24T01:16:15.986" v="3794" actId="478"/>
          <ac:spMkLst>
            <pc:docMk/>
            <pc:sldMk cId="1398634745" sldId="330"/>
            <ac:spMk id="30" creationId="{9BC2BCA4-64D1-FFB0-C6A3-D154D56E7898}"/>
          </ac:spMkLst>
        </pc:spChg>
        <pc:spChg chg="mod">
          <ac:chgData name="Alway Thinking" userId="18cfa10634dc4a27" providerId="LiveId" clId="{16C4EA48-AAE5-4D6C-A52D-AFD62DFB81AE}" dt="2022-08-24T01:37:09.239" v="4086"/>
          <ac:spMkLst>
            <pc:docMk/>
            <pc:sldMk cId="1398634745" sldId="330"/>
            <ac:spMk id="32" creationId="{6C2D070F-AF98-2DE6-4125-A970CC3D6A7B}"/>
          </ac:spMkLst>
        </pc:spChg>
        <pc:spChg chg="mod">
          <ac:chgData name="Alway Thinking" userId="18cfa10634dc4a27" providerId="LiveId" clId="{16C4EA48-AAE5-4D6C-A52D-AFD62DFB81AE}" dt="2022-08-24T01:37:09.239" v="4086"/>
          <ac:spMkLst>
            <pc:docMk/>
            <pc:sldMk cId="1398634745" sldId="330"/>
            <ac:spMk id="33" creationId="{1EB47211-4E67-BD26-3E06-46CF86399BD2}"/>
          </ac:spMkLst>
        </pc:spChg>
        <pc:spChg chg="add del mod">
          <ac:chgData name="Alway Thinking" userId="18cfa10634dc4a27" providerId="LiveId" clId="{16C4EA48-AAE5-4D6C-A52D-AFD62DFB81AE}" dt="2022-08-24T01:40:01.664" v="4166" actId="478"/>
          <ac:spMkLst>
            <pc:docMk/>
            <pc:sldMk cId="1398634745" sldId="330"/>
            <ac:spMk id="34" creationId="{F8A35443-B778-CECC-6A0A-0C387EC29022}"/>
          </ac:spMkLst>
        </pc:spChg>
        <pc:spChg chg="add mod">
          <ac:chgData name="Alway Thinking" userId="18cfa10634dc4a27" providerId="LiveId" clId="{16C4EA48-AAE5-4D6C-A52D-AFD62DFB81AE}" dt="2022-08-24T01:43:13.077" v="4235" actId="1076"/>
          <ac:spMkLst>
            <pc:docMk/>
            <pc:sldMk cId="1398634745" sldId="330"/>
            <ac:spMk id="35" creationId="{6E0AE0DB-2527-6727-B2D6-1A9C1A25182D}"/>
          </ac:spMkLst>
        </pc:spChg>
        <pc:spChg chg="add del mod">
          <ac:chgData name="Alway Thinking" userId="18cfa10634dc4a27" providerId="LiveId" clId="{16C4EA48-AAE5-4D6C-A52D-AFD62DFB81AE}" dt="2022-08-24T01:41:24.791" v="4169" actId="478"/>
          <ac:spMkLst>
            <pc:docMk/>
            <pc:sldMk cId="1398634745" sldId="330"/>
            <ac:spMk id="36" creationId="{1CFB8009-F7BE-385A-4E7E-C41CC8820CD6}"/>
          </ac:spMkLst>
        </pc:spChg>
        <pc:spChg chg="mod">
          <ac:chgData name="Alway Thinking" userId="18cfa10634dc4a27" providerId="LiveId" clId="{16C4EA48-AAE5-4D6C-A52D-AFD62DFB81AE}" dt="2022-08-24T01:25:22.535" v="3823" actId="1076"/>
          <ac:spMkLst>
            <pc:docMk/>
            <pc:sldMk cId="1398634745" sldId="330"/>
            <ac:spMk id="38" creationId="{C2CFC6D9-9917-DAAB-33CC-2162C9BBFCE8}"/>
          </ac:spMkLst>
        </pc:spChg>
        <pc:spChg chg="mod">
          <ac:chgData name="Alway Thinking" userId="18cfa10634dc4a27" providerId="LiveId" clId="{16C4EA48-AAE5-4D6C-A52D-AFD62DFB81AE}" dt="2022-08-24T01:24:17.731" v="3808" actId="1076"/>
          <ac:spMkLst>
            <pc:docMk/>
            <pc:sldMk cId="1398634745" sldId="330"/>
            <ac:spMk id="40" creationId="{5A89A838-C101-9013-B760-C3A1B0140171}"/>
          </ac:spMkLst>
        </pc:spChg>
        <pc:spChg chg="mod">
          <ac:chgData name="Alway Thinking" userId="18cfa10634dc4a27" providerId="LiveId" clId="{16C4EA48-AAE5-4D6C-A52D-AFD62DFB81AE}" dt="2022-08-24T01:24:17.731" v="3808" actId="1076"/>
          <ac:spMkLst>
            <pc:docMk/>
            <pc:sldMk cId="1398634745" sldId="330"/>
            <ac:spMk id="41" creationId="{AB4D39AC-6D22-015E-8911-9B0B192C0906}"/>
          </ac:spMkLst>
        </pc:spChg>
        <pc:spChg chg="mod">
          <ac:chgData name="Alway Thinking" userId="18cfa10634dc4a27" providerId="LiveId" clId="{16C4EA48-AAE5-4D6C-A52D-AFD62DFB81AE}" dt="2022-08-24T01:24:17.731" v="3808" actId="1076"/>
          <ac:spMkLst>
            <pc:docMk/>
            <pc:sldMk cId="1398634745" sldId="330"/>
            <ac:spMk id="42" creationId="{2AFC15A2-5FC4-CF95-8EED-63DFCDABC939}"/>
          </ac:spMkLst>
        </pc:spChg>
        <pc:spChg chg="mod">
          <ac:chgData name="Alway Thinking" userId="18cfa10634dc4a27" providerId="LiveId" clId="{16C4EA48-AAE5-4D6C-A52D-AFD62DFB81AE}" dt="2022-08-24T01:24:17.731" v="3808" actId="1076"/>
          <ac:spMkLst>
            <pc:docMk/>
            <pc:sldMk cId="1398634745" sldId="330"/>
            <ac:spMk id="43" creationId="{DD168243-4A61-513F-AE31-06E7F9135CB6}"/>
          </ac:spMkLst>
        </pc:spChg>
        <pc:spChg chg="add mod">
          <ac:chgData name="Alway Thinking" userId="18cfa10634dc4a27" providerId="LiveId" clId="{16C4EA48-AAE5-4D6C-A52D-AFD62DFB81AE}" dt="2022-08-24T01:43:13.077" v="4235" actId="1076"/>
          <ac:spMkLst>
            <pc:docMk/>
            <pc:sldMk cId="1398634745" sldId="330"/>
            <ac:spMk id="44" creationId="{A574BFAD-0D6E-51EB-1FDA-6981CA315A0B}"/>
          </ac:spMkLst>
        </pc:spChg>
        <pc:spChg chg="add mod">
          <ac:chgData name="Alway Thinking" userId="18cfa10634dc4a27" providerId="LiveId" clId="{16C4EA48-AAE5-4D6C-A52D-AFD62DFB81AE}" dt="2022-08-24T01:43:13.077" v="4235" actId="1076"/>
          <ac:spMkLst>
            <pc:docMk/>
            <pc:sldMk cId="1398634745" sldId="330"/>
            <ac:spMk id="45" creationId="{CED5039F-EA5B-F4FD-57BE-1441C22F4DC1}"/>
          </ac:spMkLst>
        </pc:spChg>
        <pc:spChg chg="add mod">
          <ac:chgData name="Alway Thinking" userId="18cfa10634dc4a27" providerId="LiveId" clId="{16C4EA48-AAE5-4D6C-A52D-AFD62DFB81AE}" dt="2022-08-24T01:43:21.085" v="4238" actId="1076"/>
          <ac:spMkLst>
            <pc:docMk/>
            <pc:sldMk cId="1398634745" sldId="330"/>
            <ac:spMk id="46" creationId="{16CE4FC6-327B-5A0F-D757-FFFFD6AFBEC0}"/>
          </ac:spMkLst>
        </pc:spChg>
        <pc:spChg chg="add mod">
          <ac:chgData name="Alway Thinking" userId="18cfa10634dc4a27" providerId="LiveId" clId="{16C4EA48-AAE5-4D6C-A52D-AFD62DFB81AE}" dt="2022-08-24T01:43:21.085" v="4238" actId="1076"/>
          <ac:spMkLst>
            <pc:docMk/>
            <pc:sldMk cId="1398634745" sldId="330"/>
            <ac:spMk id="51" creationId="{62FE7285-CF78-9F03-0688-3154DCCDA187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3" creationId="{94849A30-46BB-19E1-C003-5562A2387CFD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4" creationId="{57EF357C-8965-C437-2397-72797139538A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5" creationId="{8565F3C0-64E1-6412-ACF3-1AD6A6E4AE09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6" creationId="{B43C870F-F89F-3460-2745-013F0B6C6ABF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7" creationId="{86B54AC3-EB23-BB14-52D9-77F3B4FC66BB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8" creationId="{0D0DA904-B24F-F691-585B-A00257F693F3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59" creationId="{5FB46780-4652-1A12-DB8C-EB21FAC9ED02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60" creationId="{890F8576-DB3B-A2A5-E897-D648DF3D91B4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61" creationId="{956694B0-4EE9-5A5F-76C4-7B1703E6D781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62" creationId="{CD472853-38C3-5D96-BE48-65A1062704ED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63" creationId="{CB9A8C53-3A91-B67A-E040-DB94D100318C}"/>
          </ac:spMkLst>
        </pc:spChg>
        <pc:spChg chg="add del mod">
          <ac:chgData name="Alway Thinking" userId="18cfa10634dc4a27" providerId="LiveId" clId="{16C4EA48-AAE5-4D6C-A52D-AFD62DFB81AE}" dt="2022-08-24T02:17:51.362" v="4630" actId="478"/>
          <ac:spMkLst>
            <pc:docMk/>
            <pc:sldMk cId="1398634745" sldId="330"/>
            <ac:spMk id="64" creationId="{11A17DC7-7789-FB43-8007-5E4B4F65DB37}"/>
          </ac:spMkLst>
        </pc:spChg>
        <pc:spChg chg="add mod">
          <ac:chgData name="Alway Thinking" userId="18cfa10634dc4a27" providerId="LiveId" clId="{16C4EA48-AAE5-4D6C-A52D-AFD62DFB81AE}" dt="2022-08-24T02:18:12.371" v="4641" actId="1035"/>
          <ac:spMkLst>
            <pc:docMk/>
            <pc:sldMk cId="1398634745" sldId="330"/>
            <ac:spMk id="66" creationId="{5EFEA7E0-D22B-EC88-CC5F-D896B5872448}"/>
          </ac:spMkLst>
        </pc:spChg>
        <pc:spChg chg="add mod">
          <ac:chgData name="Alway Thinking" userId="18cfa10634dc4a27" providerId="LiveId" clId="{16C4EA48-AAE5-4D6C-A52D-AFD62DFB81AE}" dt="2022-08-24T02:18:12.371" v="4641" actId="1035"/>
          <ac:spMkLst>
            <pc:docMk/>
            <pc:sldMk cId="1398634745" sldId="330"/>
            <ac:spMk id="67" creationId="{60B00B02-4E6A-B037-D995-9FB2C37FCD51}"/>
          </ac:spMkLst>
        </pc:spChg>
        <pc:spChg chg="add mod">
          <ac:chgData name="Alway Thinking" userId="18cfa10634dc4a27" providerId="LiveId" clId="{16C4EA48-AAE5-4D6C-A52D-AFD62DFB81AE}" dt="2022-08-24T02:18:17.042" v="4642" actId="1076"/>
          <ac:spMkLst>
            <pc:docMk/>
            <pc:sldMk cId="1398634745" sldId="330"/>
            <ac:spMk id="68" creationId="{2BF41826-8276-872E-8CE0-1762E030F709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69" creationId="{09997D71-F5FC-7BE3-FE68-A5C309411541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0" creationId="{18AB6D35-95E4-250E-EF47-2654177AC93C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1" creationId="{529C96FD-E90C-AD71-91E0-39692FF768F7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2" creationId="{FC5493DE-806E-15E6-0D88-BDB6D6313351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3" creationId="{BBA4AC4D-67B4-301C-9E56-03E20E4978A9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4" creationId="{F7581BBA-E7FC-E1D2-D973-C14B49C9A6AA}"/>
          </ac:spMkLst>
        </pc:spChg>
        <pc:spChg chg="add mod">
          <ac:chgData name="Alway Thinking" userId="18cfa10634dc4a27" providerId="LiveId" clId="{16C4EA48-AAE5-4D6C-A52D-AFD62DFB81AE}" dt="2022-08-24T02:17:59.529" v="4634" actId="113"/>
          <ac:spMkLst>
            <pc:docMk/>
            <pc:sldMk cId="1398634745" sldId="330"/>
            <ac:spMk id="75" creationId="{7C2B8BE8-0434-BA08-8741-2821B161E84F}"/>
          </ac:spMkLst>
        </pc:spChg>
        <pc:spChg chg="add mod">
          <ac:chgData name="Alway Thinking" userId="18cfa10634dc4a27" providerId="LiveId" clId="{16C4EA48-AAE5-4D6C-A52D-AFD62DFB81AE}" dt="2022-08-24T02:18:29.428" v="4647" actId="1036"/>
          <ac:spMkLst>
            <pc:docMk/>
            <pc:sldMk cId="1398634745" sldId="330"/>
            <ac:spMk id="76" creationId="{0F6D5A67-ACB2-EE33-9E05-6E50C7BB5CF7}"/>
          </ac:spMkLst>
        </pc:spChg>
        <pc:spChg chg="add mod">
          <ac:chgData name="Alway Thinking" userId="18cfa10634dc4a27" providerId="LiveId" clId="{16C4EA48-AAE5-4D6C-A52D-AFD62DFB81AE}" dt="2022-08-24T02:18:24.546" v="4643" actId="1076"/>
          <ac:spMkLst>
            <pc:docMk/>
            <pc:sldMk cId="1398634745" sldId="330"/>
            <ac:spMk id="77" creationId="{AE594E6D-6479-4773-DE8E-446404A1BC79}"/>
          </ac:spMkLst>
        </pc:spChg>
        <pc:spChg chg="add del mod">
          <ac:chgData name="Alway Thinking" userId="18cfa10634dc4a27" providerId="LiveId" clId="{16C4EA48-AAE5-4D6C-A52D-AFD62DFB81AE}" dt="2022-08-24T02:17:57.374" v="4633" actId="478"/>
          <ac:spMkLst>
            <pc:docMk/>
            <pc:sldMk cId="1398634745" sldId="330"/>
            <ac:spMk id="78" creationId="{4B0CD8AD-FB4D-6761-A845-1FACC055F2D2}"/>
          </ac:spMkLst>
        </pc:spChg>
        <pc:grpChg chg="add del mod">
          <ac:chgData name="Alway Thinking" userId="18cfa10634dc4a27" providerId="LiveId" clId="{16C4EA48-AAE5-4D6C-A52D-AFD62DFB81AE}" dt="2022-08-24T01:40:00.243" v="4164" actId="478"/>
          <ac:grpSpMkLst>
            <pc:docMk/>
            <pc:sldMk cId="1398634745" sldId="330"/>
            <ac:grpSpMk id="26" creationId="{4A3628B2-00C4-368D-5B3D-F5A9294F3C15}"/>
          </ac:grpSpMkLst>
        </pc:grpChg>
        <pc:grpChg chg="mod">
          <ac:chgData name="Alway Thinking" userId="18cfa10634dc4a27" providerId="LiveId" clId="{16C4EA48-AAE5-4D6C-A52D-AFD62DFB81AE}" dt="2022-08-24T01:36:36.817" v="4015"/>
          <ac:grpSpMkLst>
            <pc:docMk/>
            <pc:sldMk cId="1398634745" sldId="330"/>
            <ac:grpSpMk id="27" creationId="{576BFA61-C76C-7C14-A6A7-50792F5EED7D}"/>
          </ac:grpSpMkLst>
        </pc:grpChg>
        <pc:grpChg chg="add del mod">
          <ac:chgData name="Alway Thinking" userId="18cfa10634dc4a27" providerId="LiveId" clId="{16C4EA48-AAE5-4D6C-A52D-AFD62DFB81AE}" dt="2022-08-24T01:40:01.078" v="4165" actId="478"/>
          <ac:grpSpMkLst>
            <pc:docMk/>
            <pc:sldMk cId="1398634745" sldId="330"/>
            <ac:grpSpMk id="31" creationId="{0522F645-9687-1395-679D-EC260CEE3230}"/>
          </ac:grpSpMkLst>
        </pc:grpChg>
        <pc:grpChg chg="mod">
          <ac:chgData name="Alway Thinking" userId="18cfa10634dc4a27" providerId="LiveId" clId="{16C4EA48-AAE5-4D6C-A52D-AFD62DFB81AE}" dt="2022-08-24T01:24:17.731" v="3808" actId="1076"/>
          <ac:grpSpMkLst>
            <pc:docMk/>
            <pc:sldMk cId="1398634745" sldId="330"/>
            <ac:grpSpMk id="39" creationId="{4A6822CC-79F1-2C2E-B005-B6D20339E8CE}"/>
          </ac:grpSpMkLst>
        </pc:grpChg>
        <pc:graphicFrameChg chg="add del mod">
          <ac:chgData name="Alway Thinking" userId="18cfa10634dc4a27" providerId="LiveId" clId="{16C4EA48-AAE5-4D6C-A52D-AFD62DFB81AE}" dt="2022-08-24T01:43:14.970" v="4236" actId="21"/>
          <ac:graphicFrameMkLst>
            <pc:docMk/>
            <pc:sldMk cId="1398634745" sldId="330"/>
            <ac:graphicFrameMk id="12" creationId="{53DAF31F-DF2F-90D0-7456-E46E8CB7353E}"/>
          </ac:graphicFrameMkLst>
        </pc:graphicFrameChg>
        <pc:graphicFrameChg chg="add del mod">
          <ac:chgData name="Alway Thinking" userId="18cfa10634dc4a27" providerId="LiveId" clId="{16C4EA48-AAE5-4D6C-A52D-AFD62DFB81AE}" dt="2022-08-24T02:17:51.362" v="4630" actId="478"/>
          <ac:graphicFrameMkLst>
            <pc:docMk/>
            <pc:sldMk cId="1398634745" sldId="330"/>
            <ac:graphicFrameMk id="52" creationId="{779DEFD4-FB66-339A-A502-F4EEA6ABE561}"/>
          </ac:graphicFrameMkLst>
        </pc:graphicFrameChg>
        <pc:graphicFrameChg chg="add mod">
          <ac:chgData name="Alway Thinking" userId="18cfa10634dc4a27" providerId="LiveId" clId="{16C4EA48-AAE5-4D6C-A52D-AFD62DFB81AE}" dt="2022-08-24T02:17:54.954" v="4632" actId="1076"/>
          <ac:graphicFrameMkLst>
            <pc:docMk/>
            <pc:sldMk cId="1398634745" sldId="330"/>
            <ac:graphicFrameMk id="65" creationId="{FFC21CE4-1AD2-42D3-4D72-90D7D0EE5C8B}"/>
          </ac:graphicFrameMkLst>
        </pc:graphicFrameChg>
        <pc:picChg chg="mod">
          <ac:chgData name="Alway Thinking" userId="18cfa10634dc4a27" providerId="LiveId" clId="{16C4EA48-AAE5-4D6C-A52D-AFD62DFB81AE}" dt="2022-08-24T01:24:17.731" v="3808" actId="1076"/>
          <ac:picMkLst>
            <pc:docMk/>
            <pc:sldMk cId="1398634745" sldId="330"/>
            <ac:picMk id="5" creationId="{367F35EF-E512-8D27-DDFC-7C2064746C68}"/>
          </ac:picMkLst>
        </pc:picChg>
        <pc:picChg chg="mod">
          <ac:chgData name="Alway Thinking" userId="18cfa10634dc4a27" providerId="LiveId" clId="{16C4EA48-AAE5-4D6C-A52D-AFD62DFB81AE}" dt="2022-08-24T01:24:17.731" v="3808" actId="1076"/>
          <ac:picMkLst>
            <pc:docMk/>
            <pc:sldMk cId="1398634745" sldId="330"/>
            <ac:picMk id="37" creationId="{78F7D75C-B5DA-955B-AD9F-C89EE0C9DABB}"/>
          </ac:picMkLst>
        </pc:picChg>
      </pc:sldChg>
      <pc:sldChg chg="addSp delSp modSp add mod modAnim">
        <pc:chgData name="Alway Thinking" userId="18cfa10634dc4a27" providerId="LiveId" clId="{16C4EA48-AAE5-4D6C-A52D-AFD62DFB81AE}" dt="2022-08-24T01:51:37.524" v="4629" actId="1076"/>
        <pc:sldMkLst>
          <pc:docMk/>
          <pc:sldMk cId="660555049" sldId="331"/>
        </pc:sldMkLst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2" creationId="{1A774562-083E-DC7F-F798-D996CD4D35F4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3" creationId="{64231FF5-F180-E66C-2978-265F382BD359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4" creationId="{F1556118-36BE-949D-FF0A-9EEB9DE2AFE7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" creationId="{75C94CBA-C9CA-8134-1B13-81832E053318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7" creationId="{EA531B02-B526-46BE-BF3A-8860D7157743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8" creationId="{5E3C0918-666A-A6F1-2E2E-A9DF572C2A9B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9" creationId="{75B8E729-C865-10D1-D873-E61FC1DE119F}"/>
          </ac:spMkLst>
        </pc:spChg>
        <pc:spChg chg="mod">
          <ac:chgData name="Alway Thinking" userId="18cfa10634dc4a27" providerId="LiveId" clId="{16C4EA48-AAE5-4D6C-A52D-AFD62DFB81AE}" dt="2022-08-24T01:49:33.604" v="4528" actId="20577"/>
          <ac:spMkLst>
            <pc:docMk/>
            <pc:sldMk cId="660555049" sldId="331"/>
            <ac:spMk id="12" creationId="{5F7C43A0-D63B-E809-BBE3-A87409EB7122}"/>
          </ac:spMkLst>
        </pc:spChg>
        <pc:spChg chg="mod">
          <ac:chgData name="Alway Thinking" userId="18cfa10634dc4a27" providerId="LiveId" clId="{16C4EA48-AAE5-4D6C-A52D-AFD62DFB81AE}" dt="2022-08-24T01:51:18.308" v="4624" actId="14100"/>
          <ac:spMkLst>
            <pc:docMk/>
            <pc:sldMk cId="660555049" sldId="331"/>
            <ac:spMk id="13" creationId="{E24AB895-1195-5309-37FC-5C3EB180A563}"/>
          </ac:spMkLst>
        </pc:spChg>
        <pc:spChg chg="mod">
          <ac:chgData name="Alway Thinking" userId="18cfa10634dc4a27" providerId="LiveId" clId="{16C4EA48-AAE5-4D6C-A52D-AFD62DFB81AE}" dt="2022-08-24T01:49:28.643" v="4525" actId="20577"/>
          <ac:spMkLst>
            <pc:docMk/>
            <pc:sldMk cId="660555049" sldId="331"/>
            <ac:spMk id="14" creationId="{77B3C12E-1635-EE8F-4BBD-10F8888FEB63}"/>
          </ac:spMkLst>
        </pc:spChg>
        <pc:spChg chg="mod">
          <ac:chgData name="Alway Thinking" userId="18cfa10634dc4a27" providerId="LiveId" clId="{16C4EA48-AAE5-4D6C-A52D-AFD62DFB81AE}" dt="2022-08-24T01:44:42.838" v="4315"/>
          <ac:spMkLst>
            <pc:docMk/>
            <pc:sldMk cId="660555049" sldId="331"/>
            <ac:spMk id="17" creationId="{652F9BFA-A330-34D3-675C-B9BB931BACC9}"/>
          </ac:spMkLst>
        </pc:spChg>
        <pc:spChg chg="mod">
          <ac:chgData name="Alway Thinking" userId="18cfa10634dc4a27" providerId="LiveId" clId="{16C4EA48-AAE5-4D6C-A52D-AFD62DFB81AE}" dt="2022-08-24T01:44:42.838" v="4315"/>
          <ac:spMkLst>
            <pc:docMk/>
            <pc:sldMk cId="660555049" sldId="331"/>
            <ac:spMk id="18" creationId="{3D40329F-3CDC-5DDF-E148-07DF8C9A9E40}"/>
          </ac:spMkLst>
        </pc:spChg>
        <pc:spChg chg="add mod">
          <ac:chgData name="Alway Thinking" userId="18cfa10634dc4a27" providerId="LiveId" clId="{16C4EA48-AAE5-4D6C-A52D-AFD62DFB81AE}" dt="2022-08-24T01:45:04.099" v="4372" actId="113"/>
          <ac:spMkLst>
            <pc:docMk/>
            <pc:sldMk cId="660555049" sldId="331"/>
            <ac:spMk id="19" creationId="{53F077A8-5B8A-EE75-FCF2-3332893E1188}"/>
          </ac:spMkLst>
        </pc:spChg>
        <pc:spChg chg="add mod">
          <ac:chgData name="Alway Thinking" userId="18cfa10634dc4a27" providerId="LiveId" clId="{16C4EA48-AAE5-4D6C-A52D-AFD62DFB81AE}" dt="2022-08-24T01:49:41.220" v="4531" actId="20577"/>
          <ac:spMkLst>
            <pc:docMk/>
            <pc:sldMk cId="660555049" sldId="331"/>
            <ac:spMk id="20" creationId="{C71E4BE2-0504-5B54-155F-AF3365EF826E}"/>
          </ac:spMkLst>
        </pc:spChg>
        <pc:spChg chg="add mod">
          <ac:chgData name="Alway Thinking" userId="18cfa10634dc4a27" providerId="LiveId" clId="{16C4EA48-AAE5-4D6C-A52D-AFD62DFB81AE}" dt="2022-08-24T01:49:50.380" v="4541" actId="1076"/>
          <ac:spMkLst>
            <pc:docMk/>
            <pc:sldMk cId="660555049" sldId="331"/>
            <ac:spMk id="21" creationId="{D994094A-EB52-EA9B-D98C-A37B310BEDE6}"/>
          </ac:spMkLst>
        </pc:spChg>
        <pc:spChg chg="mod">
          <ac:chgData name="Alway Thinking" userId="18cfa10634dc4a27" providerId="LiveId" clId="{16C4EA48-AAE5-4D6C-A52D-AFD62DFB81AE}" dt="2022-08-24T01:45:46.820" v="4426"/>
          <ac:spMkLst>
            <pc:docMk/>
            <pc:sldMk cId="660555049" sldId="331"/>
            <ac:spMk id="23" creationId="{D7D8BFBB-E9CE-F64C-4E2E-EA2586784ECE}"/>
          </ac:spMkLst>
        </pc:spChg>
        <pc:spChg chg="mod">
          <ac:chgData name="Alway Thinking" userId="18cfa10634dc4a27" providerId="LiveId" clId="{16C4EA48-AAE5-4D6C-A52D-AFD62DFB81AE}" dt="2022-08-24T01:45:50.568" v="4429" actId="20577"/>
          <ac:spMkLst>
            <pc:docMk/>
            <pc:sldMk cId="660555049" sldId="331"/>
            <ac:spMk id="24" creationId="{114B3044-C485-9170-E480-6F9878D472B4}"/>
          </ac:spMkLst>
        </pc:spChg>
        <pc:spChg chg="add mod">
          <ac:chgData name="Alway Thinking" userId="18cfa10634dc4a27" providerId="LiveId" clId="{16C4EA48-AAE5-4D6C-A52D-AFD62DFB81AE}" dt="2022-08-24T01:46:36.093" v="4509" actId="1076"/>
          <ac:spMkLst>
            <pc:docMk/>
            <pc:sldMk cId="660555049" sldId="331"/>
            <ac:spMk id="25" creationId="{28B6FE8E-CB13-C68A-3DF6-E67F6849BC50}"/>
          </ac:spMkLst>
        </pc:spChg>
        <pc:spChg chg="add mod">
          <ac:chgData name="Alway Thinking" userId="18cfa10634dc4a27" providerId="LiveId" clId="{16C4EA48-AAE5-4D6C-A52D-AFD62DFB81AE}" dt="2022-08-24T01:50:06.868" v="4555" actId="1076"/>
          <ac:spMkLst>
            <pc:docMk/>
            <pc:sldMk cId="660555049" sldId="331"/>
            <ac:spMk id="26" creationId="{F847C186-A527-0C5A-A095-3B3C6EBAB826}"/>
          </ac:spMkLst>
        </pc:spChg>
        <pc:spChg chg="add mod">
          <ac:chgData name="Alway Thinking" userId="18cfa10634dc4a27" providerId="LiveId" clId="{16C4EA48-AAE5-4D6C-A52D-AFD62DFB81AE}" dt="2022-08-24T01:50:17.394" v="4587" actId="113"/>
          <ac:spMkLst>
            <pc:docMk/>
            <pc:sldMk cId="660555049" sldId="331"/>
            <ac:spMk id="27" creationId="{FF4C336B-D09D-795C-B53C-9E48FD26E475}"/>
          </ac:spMkLst>
        </pc:spChg>
        <pc:spChg chg="add mod">
          <ac:chgData name="Alway Thinking" userId="18cfa10634dc4a27" providerId="LiveId" clId="{16C4EA48-AAE5-4D6C-A52D-AFD62DFB81AE}" dt="2022-08-24T01:50:27.207" v="4599" actId="20577"/>
          <ac:spMkLst>
            <pc:docMk/>
            <pc:sldMk cId="660555049" sldId="331"/>
            <ac:spMk id="28" creationId="{001CEDC9-29D5-7723-F389-F3A521DBA1D7}"/>
          </ac:spMkLst>
        </pc:spChg>
        <pc:spChg chg="add mod">
          <ac:chgData name="Alway Thinking" userId="18cfa10634dc4a27" providerId="LiveId" clId="{16C4EA48-AAE5-4D6C-A52D-AFD62DFB81AE}" dt="2022-08-24T01:50:36.197" v="4605" actId="1076"/>
          <ac:spMkLst>
            <pc:docMk/>
            <pc:sldMk cId="660555049" sldId="331"/>
            <ac:spMk id="29" creationId="{3821ADF5-0F9D-D34D-C017-113D2D358374}"/>
          </ac:spMkLst>
        </pc:spChg>
        <pc:spChg chg="add mod">
          <ac:chgData name="Alway Thinking" userId="18cfa10634dc4a27" providerId="LiveId" clId="{16C4EA48-AAE5-4D6C-A52D-AFD62DFB81AE}" dt="2022-08-24T01:50:46.434" v="4616" actId="113"/>
          <ac:spMkLst>
            <pc:docMk/>
            <pc:sldMk cId="660555049" sldId="331"/>
            <ac:spMk id="30" creationId="{7DCFEC8B-B9D2-199C-50FD-A9083FF94354}"/>
          </ac:spMkLst>
        </pc:spChg>
        <pc:spChg chg="add mod">
          <ac:chgData name="Alway Thinking" userId="18cfa10634dc4a27" providerId="LiveId" clId="{16C4EA48-AAE5-4D6C-A52D-AFD62DFB81AE}" dt="2022-08-24T01:50:58.687" v="4620" actId="1036"/>
          <ac:spMkLst>
            <pc:docMk/>
            <pc:sldMk cId="660555049" sldId="331"/>
            <ac:spMk id="31" creationId="{C98969B8-DADC-A09A-FCF4-5EDDF4A88513}"/>
          </ac:spMkLst>
        </pc:spChg>
        <pc:spChg chg="add mod">
          <ac:chgData name="Alway Thinking" userId="18cfa10634dc4a27" providerId="LiveId" clId="{16C4EA48-AAE5-4D6C-A52D-AFD62DFB81AE}" dt="2022-08-24T01:51:37.524" v="4629" actId="1076"/>
          <ac:spMkLst>
            <pc:docMk/>
            <pc:sldMk cId="660555049" sldId="331"/>
            <ac:spMk id="32" creationId="{7A75FF21-4506-56CC-6BB2-87CA6F6AB070}"/>
          </ac:spMkLst>
        </pc:spChg>
        <pc:spChg chg="add mod">
          <ac:chgData name="Alway Thinking" userId="18cfa10634dc4a27" providerId="LiveId" clId="{16C4EA48-AAE5-4D6C-A52D-AFD62DFB81AE}" dt="2022-08-24T01:51:37.524" v="4629" actId="1076"/>
          <ac:spMkLst>
            <pc:docMk/>
            <pc:sldMk cId="660555049" sldId="331"/>
            <ac:spMk id="33" creationId="{31A69323-EA59-F585-E5EB-3568A6342502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35" creationId="{6E0AE0DB-2527-6727-B2D6-1A9C1A25182D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36" creationId="{A1E30800-D2BE-4874-601E-26ABB68CDCB2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44" creationId="{A574BFAD-0D6E-51EB-1FDA-6981CA315A0B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45" creationId="{CED5039F-EA5B-F4FD-57BE-1441C22F4DC1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46" creationId="{16CE4FC6-327B-5A0F-D757-FFFFD6AFBEC0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1" creationId="{62FE7285-CF78-9F03-0688-3154DCCDA187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3" creationId="{94849A30-46BB-19E1-C003-5562A2387CFD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4" creationId="{57EF357C-8965-C437-2397-72797139538A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5" creationId="{8565F3C0-64E1-6412-ACF3-1AD6A6E4AE09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6" creationId="{B43C870F-F89F-3460-2745-013F0B6C6ABF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7" creationId="{86B54AC3-EB23-BB14-52D9-77F3B4FC66BB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8" creationId="{0D0DA904-B24F-F691-585B-A00257F693F3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59" creationId="{5FB46780-4652-1A12-DB8C-EB21FAC9ED02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0" creationId="{890F8576-DB3B-A2A5-E897-D648DF3D91B4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1" creationId="{956694B0-4EE9-5A5F-76C4-7B1703E6D781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2" creationId="{CD472853-38C3-5D96-BE48-65A1062704ED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3" creationId="{CB9A8C53-3A91-B67A-E040-DB94D100318C}"/>
          </ac:spMkLst>
        </pc:spChg>
        <pc:spChg chg="del">
          <ac:chgData name="Alway Thinking" userId="18cfa10634dc4a27" providerId="LiveId" clId="{16C4EA48-AAE5-4D6C-A52D-AFD62DFB81AE}" dt="2022-08-24T01:43:32.738" v="4240" actId="478"/>
          <ac:spMkLst>
            <pc:docMk/>
            <pc:sldMk cId="660555049" sldId="331"/>
            <ac:spMk id="64" creationId="{11A17DC7-7789-FB43-8007-5E4B4F65DB37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65" creationId="{BC2702F2-DD18-8629-B7C8-6C9D02D4040C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66" creationId="{FCB4E183-735D-9D79-EA78-DC4021E46EB4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67" creationId="{0C1F252B-D2D7-A7E0-23B6-70FB659D198A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68" creationId="{F8AF6037-022B-C3AF-D462-A2B56E8992F9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69" creationId="{61B70A71-9C8A-0457-9559-19A8FB63C572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0" creationId="{D9D71C64-AB67-B7BA-D0A4-951B8D66EC94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1" creationId="{127F333B-B99C-2B62-8E6B-422CB76C8D1B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2" creationId="{FECCED30-46A6-9DE8-CB26-C2A912F6D932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3" creationId="{677B1DC3-E594-926A-EED1-9DC7EFCABD98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4" creationId="{5D220E07-6B37-27F0-E9C8-8FDB5B039C27}"/>
          </ac:spMkLst>
        </pc:spChg>
        <pc:spChg chg="add mod">
          <ac:chgData name="Alway Thinking" userId="18cfa10634dc4a27" providerId="LiveId" clId="{16C4EA48-AAE5-4D6C-A52D-AFD62DFB81AE}" dt="2022-08-24T01:51:22.694" v="4625" actId="1076"/>
          <ac:spMkLst>
            <pc:docMk/>
            <pc:sldMk cId="660555049" sldId="331"/>
            <ac:spMk id="75" creationId="{95E0C86D-323C-6FED-65F6-8BAC0F0E973B}"/>
          </ac:spMkLst>
        </pc:spChg>
        <pc:grpChg chg="add mod">
          <ac:chgData name="Alway Thinking" userId="18cfa10634dc4a27" providerId="LiveId" clId="{16C4EA48-AAE5-4D6C-A52D-AFD62DFB81AE}" dt="2022-08-24T01:49:28.643" v="4525" actId="20577"/>
          <ac:grpSpMkLst>
            <pc:docMk/>
            <pc:sldMk cId="660555049" sldId="331"/>
            <ac:grpSpMk id="10" creationId="{3D04040D-C472-CC47-9B2E-1D291E70EDE7}"/>
          </ac:grpSpMkLst>
        </pc:grpChg>
        <pc:grpChg chg="mod">
          <ac:chgData name="Alway Thinking" userId="18cfa10634dc4a27" providerId="LiveId" clId="{16C4EA48-AAE5-4D6C-A52D-AFD62DFB81AE}" dt="2022-08-24T01:49:28.643" v="4525" actId="20577"/>
          <ac:grpSpMkLst>
            <pc:docMk/>
            <pc:sldMk cId="660555049" sldId="331"/>
            <ac:grpSpMk id="11" creationId="{3C3518A7-B7DD-BE26-0F72-902EE32E2542}"/>
          </ac:grpSpMkLst>
        </pc:grpChg>
        <pc:grpChg chg="add mod">
          <ac:chgData name="Alway Thinking" userId="18cfa10634dc4a27" providerId="LiveId" clId="{16C4EA48-AAE5-4D6C-A52D-AFD62DFB81AE}" dt="2022-08-24T01:44:45.165" v="4316" actId="1076"/>
          <ac:grpSpMkLst>
            <pc:docMk/>
            <pc:sldMk cId="660555049" sldId="331"/>
            <ac:grpSpMk id="16" creationId="{61C36E42-982A-E374-019A-F0F5FAC2F0EB}"/>
          </ac:grpSpMkLst>
        </pc:grpChg>
        <pc:grpChg chg="add mod">
          <ac:chgData name="Alway Thinking" userId="18cfa10634dc4a27" providerId="LiveId" clId="{16C4EA48-AAE5-4D6C-A52D-AFD62DFB81AE}" dt="2022-08-24T01:46:11.844" v="4507" actId="1076"/>
          <ac:grpSpMkLst>
            <pc:docMk/>
            <pc:sldMk cId="660555049" sldId="331"/>
            <ac:grpSpMk id="22" creationId="{FD0CCFEB-C94C-F16E-4FC1-F711BB183575}"/>
          </ac:grpSpMkLst>
        </pc:grpChg>
        <pc:graphicFrameChg chg="add mod">
          <ac:chgData name="Alway Thinking" userId="18cfa10634dc4a27" providerId="LiveId" clId="{16C4EA48-AAE5-4D6C-A52D-AFD62DFB81AE}" dt="2022-08-24T01:51:22.694" v="4625" actId="1076"/>
          <ac:graphicFrameMkLst>
            <pc:docMk/>
            <pc:sldMk cId="660555049" sldId="331"/>
            <ac:graphicFrameMk id="34" creationId="{F4CC6F7E-0940-EB57-3221-7F474E6677E8}"/>
          </ac:graphicFrameMkLst>
        </pc:graphicFrameChg>
        <pc:graphicFrameChg chg="del">
          <ac:chgData name="Alway Thinking" userId="18cfa10634dc4a27" providerId="LiveId" clId="{16C4EA48-AAE5-4D6C-A52D-AFD62DFB81AE}" dt="2022-08-24T01:43:32.738" v="4240" actId="478"/>
          <ac:graphicFrameMkLst>
            <pc:docMk/>
            <pc:sldMk cId="660555049" sldId="331"/>
            <ac:graphicFrameMk id="52" creationId="{779DEFD4-FB66-339A-A502-F4EEA6ABE561}"/>
          </ac:graphicFrameMkLst>
        </pc:graphicFrameChg>
        <pc:picChg chg="add del mod">
          <ac:chgData name="Alway Thinking" userId="18cfa10634dc4a27" providerId="LiveId" clId="{16C4EA48-AAE5-4D6C-A52D-AFD62DFB81AE}" dt="2022-08-24T01:46:19.583" v="4508" actId="478"/>
          <ac:picMkLst>
            <pc:docMk/>
            <pc:sldMk cId="660555049" sldId="331"/>
            <ac:picMk id="15" creationId="{8B2B8BD3-EF96-1CA2-7525-E6BED35AC833}"/>
          </ac:picMkLst>
        </pc:picChg>
      </pc:sldChg>
      <pc:sldMasterChg chg="modSp modSldLayout">
        <pc:chgData name="Alway Thinking" userId="18cfa10634dc4a27" providerId="LiveId" clId="{16C4EA48-AAE5-4D6C-A52D-AFD62DFB81AE}" dt="2022-08-23T13:43:26.832" v="77"/>
        <pc:sldMasterMkLst>
          <pc:docMk/>
          <pc:sldMasterMk cId="220768732" sldId="2147483660"/>
        </pc:sldMasterMkLst>
        <pc:spChg chg="mod">
          <ac:chgData name="Alway Thinking" userId="18cfa10634dc4a27" providerId="LiveId" clId="{16C4EA48-AAE5-4D6C-A52D-AFD62DFB81AE}" dt="2022-08-23T13:43:26.832" v="77"/>
          <ac:spMkLst>
            <pc:docMk/>
            <pc:sldMasterMk cId="220768732" sldId="2147483660"/>
            <ac:spMk id="2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asterMk cId="220768732" sldId="2147483660"/>
            <ac:spMk id="3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asterMk cId="220768732" sldId="2147483660"/>
            <ac:spMk id="4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asterMk cId="220768732" sldId="2147483660"/>
            <ac:spMk id="5" creationId="{00000000-0000-0000-0000-000000000000}"/>
          </ac:spMkLst>
        </pc:spChg>
        <pc:spChg chg="mod">
          <ac:chgData name="Alway Thinking" userId="18cfa10634dc4a27" providerId="LiveId" clId="{16C4EA48-AAE5-4D6C-A52D-AFD62DFB81AE}" dt="2022-08-23T13:43:26.832" v="77"/>
          <ac:spMkLst>
            <pc:docMk/>
            <pc:sldMasterMk cId="220768732" sldId="2147483660"/>
            <ac:spMk id="6" creationId="{00000000-0000-0000-0000-000000000000}"/>
          </ac:spMkLst>
        </pc:sp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4229372588" sldId="2147483661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4229372588" sldId="2147483661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4229372588" sldId="2147483661"/>
              <ac:spMk id="3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1652430002" sldId="2147483663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652430002" sldId="2147483663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652430002" sldId="2147483663"/>
              <ac:spMk id="3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2660881387" sldId="2147483664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2660881387" sldId="2147483664"/>
              <ac:spMk id="3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2660881387" sldId="2147483664"/>
              <ac:spMk id="4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1241325235" sldId="2147483665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241325235" sldId="2147483665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241325235" sldId="2147483665"/>
              <ac:spMk id="3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241325235" sldId="2147483665"/>
              <ac:spMk id="4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241325235" sldId="2147483665"/>
              <ac:spMk id="5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241325235" sldId="2147483665"/>
              <ac:spMk id="6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2532644894" sldId="2147483668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2532644894" sldId="2147483668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2532644894" sldId="2147483668"/>
              <ac:spMk id="3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2532644894" sldId="2147483668"/>
              <ac:spMk id="4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1126898090" sldId="2147483669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126898090" sldId="2147483669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126898090" sldId="2147483669"/>
              <ac:spMk id="3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1126898090" sldId="2147483669"/>
              <ac:spMk id="4" creationId="{00000000-0000-0000-0000-000000000000}"/>
            </ac:spMkLst>
          </pc:spChg>
        </pc:sldLayoutChg>
        <pc:sldLayoutChg chg="modSp">
          <pc:chgData name="Alway Thinking" userId="18cfa10634dc4a27" providerId="LiveId" clId="{16C4EA48-AAE5-4D6C-A52D-AFD62DFB81AE}" dt="2022-08-23T13:43:26.832" v="77"/>
          <pc:sldLayoutMkLst>
            <pc:docMk/>
            <pc:sldMasterMk cId="220768732" sldId="2147483660"/>
            <pc:sldLayoutMk cId="496418264" sldId="2147483671"/>
          </pc:sldLayoutMkLst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496418264" sldId="2147483671"/>
              <ac:spMk id="2" creationId="{00000000-0000-0000-0000-000000000000}"/>
            </ac:spMkLst>
          </pc:spChg>
          <pc:spChg chg="mod">
            <ac:chgData name="Alway Thinking" userId="18cfa10634dc4a27" providerId="LiveId" clId="{16C4EA48-AAE5-4D6C-A52D-AFD62DFB81AE}" dt="2022-08-23T13:43:26.832" v="77"/>
            <ac:spMkLst>
              <pc:docMk/>
              <pc:sldMasterMk cId="220768732" sldId="2147483660"/>
              <pc:sldLayoutMk cId="496418264" sldId="2147483671"/>
              <ac:spMk id="3" creationId="{00000000-0000-0000-0000-000000000000}"/>
            </ac:spMkLst>
          </pc:spChg>
        </pc:sldLayoutChg>
      </pc:sldMasterChg>
      <pc:sldMasterChg chg="modTransition setBg modSldLayout">
        <pc:chgData name="Alway Thinking" userId="18cfa10634dc4a27" providerId="LiveId" clId="{16C4EA48-AAE5-4D6C-A52D-AFD62DFB81AE}" dt="2022-08-23T14:05:36.069" v="442"/>
        <pc:sldMasterMkLst>
          <pc:docMk/>
          <pc:sldMasterMk cId="2621711672" sldId="2147483672"/>
        </pc:sldMasterMkLst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4249524562" sldId="2147483673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23823287" sldId="2147483674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1648784539" sldId="2147483675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3272477527" sldId="2147483676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2082589908" sldId="2147483677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210542980" sldId="2147483678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3341756264" sldId="2147483679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1191389881" sldId="2147483680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519051117" sldId="2147483681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1270091271" sldId="2147483682"/>
          </pc:sldLayoutMkLst>
        </pc:sldLayoutChg>
        <pc:sldLayoutChg chg="modTransition setBg">
          <pc:chgData name="Alway Thinking" userId="18cfa10634dc4a27" providerId="LiveId" clId="{16C4EA48-AAE5-4D6C-A52D-AFD62DFB81AE}" dt="2022-08-23T14:05:36.069" v="442"/>
          <pc:sldLayoutMkLst>
            <pc:docMk/>
            <pc:sldMasterMk cId="2621711672" sldId="2147483672"/>
            <pc:sldLayoutMk cId="2808700321" sldId="2147483683"/>
          </pc:sldLayoutMkLst>
        </pc:sldLayoutChg>
      </pc:sldMasterChg>
    </pc:docChg>
  </pc:docChgLst>
  <pc:docChgLst>
    <pc:chgData name="Alway Thinking" userId="18cfa10634dc4a27" providerId="LiveId" clId="{5A008906-86E2-4DCF-AAC0-9B3A7E8FE4A9}"/>
    <pc:docChg chg="undo redo custSel addSld delSld modSld modMainMaster">
      <pc:chgData name="Alway Thinking" userId="18cfa10634dc4a27" providerId="LiveId" clId="{5A008906-86E2-4DCF-AAC0-9B3A7E8FE4A9}" dt="2022-09-05T10:26:10.123" v="3614" actId="1035"/>
      <pc:docMkLst>
        <pc:docMk/>
      </pc:docMkLst>
      <pc:sldChg chg="addSp delSp modSp mod setBg addAnim delAnim modAnim">
        <pc:chgData name="Alway Thinking" userId="18cfa10634dc4a27" providerId="LiveId" clId="{5A008906-86E2-4DCF-AAC0-9B3A7E8FE4A9}" dt="2022-09-05T10:26:10.123" v="3614" actId="1035"/>
        <pc:sldMkLst>
          <pc:docMk/>
          <pc:sldMk cId="3606924560" sldId="257"/>
        </pc:sldMkLst>
        <pc:spChg chg="add mod">
          <ac:chgData name="Alway Thinking" userId="18cfa10634dc4a27" providerId="LiveId" clId="{5A008906-86E2-4DCF-AAC0-9B3A7E8FE4A9}" dt="2022-08-26T03:24:24.165" v="3544" actId="1076"/>
          <ac:spMkLst>
            <pc:docMk/>
            <pc:sldMk cId="3606924560" sldId="257"/>
            <ac:spMk id="4" creationId="{76E0EBDC-2F67-D247-55A9-1A96EB6F0977}"/>
          </ac:spMkLst>
        </pc:spChg>
        <pc:spChg chg="add del mod ord">
          <ac:chgData name="Alway Thinking" userId="18cfa10634dc4a27" providerId="LiveId" clId="{5A008906-86E2-4DCF-AAC0-9B3A7E8FE4A9}" dt="2022-08-26T03:25:02.404" v="3553" actId="167"/>
          <ac:spMkLst>
            <pc:docMk/>
            <pc:sldMk cId="3606924560" sldId="257"/>
            <ac:spMk id="5" creationId="{3FB9F3A3-6335-2B69-35CA-4B06060934D8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" creationId="{60A9CBE0-2540-5C6C-FE00-B392B0E299A5}"/>
          </ac:spMkLst>
        </pc:spChg>
        <pc:spChg chg="mod">
          <ac:chgData name="Alway Thinking" userId="18cfa10634dc4a27" providerId="LiveId" clId="{5A008906-86E2-4DCF-AAC0-9B3A7E8FE4A9}" dt="2022-08-25T00:53:42.305" v="1978" actId="14100"/>
          <ac:spMkLst>
            <pc:docMk/>
            <pc:sldMk cId="3606924560" sldId="257"/>
            <ac:spMk id="5" creationId="{6FF34E9C-13BC-3D66-8008-CE0620FFDD69}"/>
          </ac:spMkLst>
        </pc:spChg>
        <pc:spChg chg="mod">
          <ac:chgData name="Alway Thinking" userId="18cfa10634dc4a27" providerId="LiveId" clId="{5A008906-86E2-4DCF-AAC0-9B3A7E8FE4A9}" dt="2022-08-25T10:56:59.206" v="2563"/>
          <ac:spMkLst>
            <pc:docMk/>
            <pc:sldMk cId="3606924560" sldId="257"/>
            <ac:spMk id="7" creationId="{D831C236-FD3D-01ED-99A3-9B37A89957AB}"/>
          </ac:spMkLst>
        </pc:spChg>
        <pc:spChg chg="del mod ord topLvl">
          <ac:chgData name="Alway Thinking" userId="18cfa10634dc4a27" providerId="LiveId" clId="{5A008906-86E2-4DCF-AAC0-9B3A7E8FE4A9}" dt="2022-08-26T03:24:58.917" v="3552" actId="478"/>
          <ac:spMkLst>
            <pc:docMk/>
            <pc:sldMk cId="3606924560" sldId="257"/>
            <ac:spMk id="8" creationId="{B7AC213E-A0A8-C429-39F7-6983395DB992}"/>
          </ac:spMkLst>
        </pc:spChg>
        <pc:spChg chg="add mod">
          <ac:chgData name="Alway Thinking" userId="18cfa10634dc4a27" providerId="LiveId" clId="{5A008906-86E2-4DCF-AAC0-9B3A7E8FE4A9}" dt="2022-08-24T06:45:46.947" v="90"/>
          <ac:spMkLst>
            <pc:docMk/>
            <pc:sldMk cId="3606924560" sldId="257"/>
            <ac:spMk id="8" creationId="{C8102993-1A8E-AF50-07E7-2AF9BDD316D7}"/>
          </ac:spMkLst>
        </pc:spChg>
        <pc:spChg chg="add mod">
          <ac:chgData name="Alway Thinking" userId="18cfa10634dc4a27" providerId="LiveId" clId="{5A008906-86E2-4DCF-AAC0-9B3A7E8FE4A9}" dt="2022-08-24T06:45:46.948" v="91"/>
          <ac:spMkLst>
            <pc:docMk/>
            <pc:sldMk cId="3606924560" sldId="257"/>
            <ac:spMk id="9" creationId="{568F4348-CF5F-1D98-0742-4E7349311B74}"/>
          </ac:spMkLst>
        </pc:spChg>
        <pc:spChg chg="del mod topLvl">
          <ac:chgData name="Alway Thinking" userId="18cfa10634dc4a27" providerId="LiveId" clId="{5A008906-86E2-4DCF-AAC0-9B3A7E8FE4A9}" dt="2022-08-25T00:58:10.814" v="2011" actId="478"/>
          <ac:spMkLst>
            <pc:docMk/>
            <pc:sldMk cId="3606924560" sldId="257"/>
            <ac:spMk id="9" creationId="{A243B1EC-8827-0F48-0DB0-4F3D9B37FABD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10" creationId="{97412A64-F814-07BF-E22E-7758E18C7165}"/>
          </ac:spMkLst>
        </pc:spChg>
        <pc:spChg chg="add mod">
          <ac:chgData name="Alway Thinking" userId="18cfa10634dc4a27" providerId="LiveId" clId="{5A008906-86E2-4DCF-AAC0-9B3A7E8FE4A9}" dt="2022-08-24T06:45:46.948" v="92"/>
          <ac:spMkLst>
            <pc:docMk/>
            <pc:sldMk cId="3606924560" sldId="257"/>
            <ac:spMk id="11" creationId="{7046286D-A3AD-9289-40C3-4548278AF3C7}"/>
          </ac:spMkLst>
        </pc:spChg>
        <pc:spChg chg="add mod">
          <ac:chgData name="Alway Thinking" userId="18cfa10634dc4a27" providerId="LiveId" clId="{5A008906-86E2-4DCF-AAC0-9B3A7E8FE4A9}" dt="2022-08-24T06:45:46.949" v="93"/>
          <ac:spMkLst>
            <pc:docMk/>
            <pc:sldMk cId="3606924560" sldId="257"/>
            <ac:spMk id="12" creationId="{F4103096-70EF-E8AF-4934-3CB97F3109C4}"/>
          </ac:spMkLst>
        </pc:spChg>
        <pc:spChg chg="add mod">
          <ac:chgData name="Alway Thinking" userId="18cfa10634dc4a27" providerId="LiveId" clId="{5A008906-86E2-4DCF-AAC0-9B3A7E8FE4A9}" dt="2022-08-24T06:45:46.949" v="94"/>
          <ac:spMkLst>
            <pc:docMk/>
            <pc:sldMk cId="3606924560" sldId="257"/>
            <ac:spMk id="13" creationId="{B8810A28-EF0C-B8CE-A321-9EC3A372910C}"/>
          </ac:spMkLst>
        </pc:spChg>
        <pc:spChg chg="mod">
          <ac:chgData name="Alway Thinking" userId="18cfa10634dc4a27" providerId="LiveId" clId="{5A008906-86E2-4DCF-AAC0-9B3A7E8FE4A9}" dt="2022-08-25T10:57:25.137" v="2569"/>
          <ac:spMkLst>
            <pc:docMk/>
            <pc:sldMk cId="3606924560" sldId="257"/>
            <ac:spMk id="14" creationId="{7D9D3B96-7657-B368-73E7-07E093A3B7C1}"/>
          </ac:spMkLst>
        </pc:spChg>
        <pc:spChg chg="add mod">
          <ac:chgData name="Alway Thinking" userId="18cfa10634dc4a27" providerId="LiveId" clId="{5A008906-86E2-4DCF-AAC0-9B3A7E8FE4A9}" dt="2022-08-24T06:45:46.950" v="95"/>
          <ac:spMkLst>
            <pc:docMk/>
            <pc:sldMk cId="3606924560" sldId="257"/>
            <ac:spMk id="14" creationId="{F69BF4D3-8286-64F5-9254-E7E74742AC20}"/>
          </ac:spMkLst>
        </pc:spChg>
        <pc:spChg chg="add mod">
          <ac:chgData name="Alway Thinking" userId="18cfa10634dc4a27" providerId="LiveId" clId="{5A008906-86E2-4DCF-AAC0-9B3A7E8FE4A9}" dt="2022-08-24T06:56:51.786" v="522" actId="1076"/>
          <ac:spMkLst>
            <pc:docMk/>
            <pc:sldMk cId="3606924560" sldId="257"/>
            <ac:spMk id="16" creationId="{2190CAA7-C6DE-0F73-48E6-EE8B5554B8FE}"/>
          </ac:spMkLst>
        </pc:spChg>
        <pc:spChg chg="add mod">
          <ac:chgData name="Alway Thinking" userId="18cfa10634dc4a27" providerId="LiveId" clId="{5A008906-86E2-4DCF-AAC0-9B3A7E8FE4A9}" dt="2022-08-25T00:53:25.073" v="1974" actId="207"/>
          <ac:spMkLst>
            <pc:docMk/>
            <pc:sldMk cId="3606924560" sldId="257"/>
            <ac:spMk id="19" creationId="{DB146147-6010-FE09-56C0-5197C16A951A}"/>
          </ac:spMkLst>
        </pc:spChg>
        <pc:spChg chg="add mod">
          <ac:chgData name="Alway Thinking" userId="18cfa10634dc4a27" providerId="LiveId" clId="{5A008906-86E2-4DCF-AAC0-9B3A7E8FE4A9}" dt="2022-08-25T00:53:25.073" v="1974" actId="207"/>
          <ac:spMkLst>
            <pc:docMk/>
            <pc:sldMk cId="3606924560" sldId="257"/>
            <ac:spMk id="20" creationId="{6A93CE01-4F0F-5D9C-69A3-C3627E688703}"/>
          </ac:spMkLst>
        </pc:spChg>
        <pc:spChg chg="add del mod">
          <ac:chgData name="Alway Thinking" userId="18cfa10634dc4a27" providerId="LiveId" clId="{5A008906-86E2-4DCF-AAC0-9B3A7E8FE4A9}" dt="2022-08-24T06:47:22.802" v="141" actId="478"/>
          <ac:spMkLst>
            <pc:docMk/>
            <pc:sldMk cId="3606924560" sldId="257"/>
            <ac:spMk id="21" creationId="{8244EE0D-FF2C-2DC0-7282-6A7F645714C6}"/>
          </ac:spMkLst>
        </pc:spChg>
        <pc:spChg chg="add mod">
          <ac:chgData name="Alway Thinking" userId="18cfa10634dc4a27" providerId="LiveId" clId="{5A008906-86E2-4DCF-AAC0-9B3A7E8FE4A9}" dt="2022-08-25T00:53:25.073" v="1974" actId="207"/>
          <ac:spMkLst>
            <pc:docMk/>
            <pc:sldMk cId="3606924560" sldId="257"/>
            <ac:spMk id="22" creationId="{590F7AF6-0ED6-36AD-7FA3-49CFA0D30C74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24" creationId="{C6D931EE-539C-A8A6-AE75-7BD95254EEAF}"/>
          </ac:spMkLst>
        </pc:spChg>
        <pc:spChg chg="add mod">
          <ac:chgData name="Alway Thinking" userId="18cfa10634dc4a27" providerId="LiveId" clId="{5A008906-86E2-4DCF-AAC0-9B3A7E8FE4A9}" dt="2022-08-25T11:20:46.957" v="2998" actId="1076"/>
          <ac:spMkLst>
            <pc:docMk/>
            <pc:sldMk cId="3606924560" sldId="257"/>
            <ac:spMk id="26" creationId="{CCE745D3-E876-2A85-3A70-35904ED4A40B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27" creationId="{401E92D9-7C6F-CF02-F715-5DAB9312C032}"/>
          </ac:spMkLst>
        </pc:spChg>
        <pc:spChg chg="add mod">
          <ac:chgData name="Alway Thinking" userId="18cfa10634dc4a27" providerId="LiveId" clId="{5A008906-86E2-4DCF-AAC0-9B3A7E8FE4A9}" dt="2022-08-25T00:57:37.423" v="2002" actId="1076"/>
          <ac:spMkLst>
            <pc:docMk/>
            <pc:sldMk cId="3606924560" sldId="257"/>
            <ac:spMk id="28" creationId="{3156DD30-BBD2-11D4-1F6C-BD1DF1BAB02C}"/>
          </ac:spMkLst>
        </pc:spChg>
        <pc:spChg chg="add mod">
          <ac:chgData name="Alway Thinking" userId="18cfa10634dc4a27" providerId="LiveId" clId="{5A008906-86E2-4DCF-AAC0-9B3A7E8FE4A9}" dt="2022-08-25T00:57:39.335" v="2003" actId="1076"/>
          <ac:spMkLst>
            <pc:docMk/>
            <pc:sldMk cId="3606924560" sldId="257"/>
            <ac:spMk id="29" creationId="{637D618E-947E-72F3-0676-63C9762FF092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30" creationId="{1B6A9088-6160-4515-58DA-202E92BBD7C6}"/>
          </ac:spMkLst>
        </pc:spChg>
        <pc:spChg chg="add mod">
          <ac:chgData name="Alway Thinking" userId="18cfa10634dc4a27" providerId="LiveId" clId="{5A008906-86E2-4DCF-AAC0-9B3A7E8FE4A9}" dt="2022-08-25T00:57:32.935" v="2001" actId="1076"/>
          <ac:spMkLst>
            <pc:docMk/>
            <pc:sldMk cId="3606924560" sldId="257"/>
            <ac:spMk id="31" creationId="{8EAFACE4-E36C-EFD2-4A15-B0A612A73EB7}"/>
          </ac:spMkLst>
        </pc:spChg>
        <pc:spChg chg="add mod">
          <ac:chgData name="Alway Thinking" userId="18cfa10634dc4a27" providerId="LiveId" clId="{5A008906-86E2-4DCF-AAC0-9B3A7E8FE4A9}" dt="2022-08-25T00:57:12.920" v="1994" actId="255"/>
          <ac:spMkLst>
            <pc:docMk/>
            <pc:sldMk cId="3606924560" sldId="257"/>
            <ac:spMk id="32" creationId="{ABE5FCA5-5222-35F1-3EEC-8E1AFD0E76B0}"/>
          </ac:spMkLst>
        </pc:spChg>
        <pc:spChg chg="add mod">
          <ac:chgData name="Alway Thinking" userId="18cfa10634dc4a27" providerId="LiveId" clId="{5A008906-86E2-4DCF-AAC0-9B3A7E8FE4A9}" dt="2022-08-25T00:57:30.039" v="2000" actId="1076"/>
          <ac:spMkLst>
            <pc:docMk/>
            <pc:sldMk cId="3606924560" sldId="257"/>
            <ac:spMk id="33" creationId="{D7D4E908-BE78-E29B-FBCC-A89868E29482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34" creationId="{39E73919-3201-DA06-002F-835522B3D4E4}"/>
          </ac:spMkLst>
        </pc:spChg>
        <pc:spChg chg="add mod">
          <ac:chgData name="Alway Thinking" userId="18cfa10634dc4a27" providerId="LiveId" clId="{5A008906-86E2-4DCF-AAC0-9B3A7E8FE4A9}" dt="2022-08-25T00:57:12.920" v="1994" actId="255"/>
          <ac:spMkLst>
            <pc:docMk/>
            <pc:sldMk cId="3606924560" sldId="257"/>
            <ac:spMk id="35" creationId="{4F21EC6F-00F3-AAF1-D6EC-75BED05AF54B}"/>
          </ac:spMkLst>
        </pc:spChg>
        <pc:spChg chg="add mod">
          <ac:chgData name="Alway Thinking" userId="18cfa10634dc4a27" providerId="LiveId" clId="{5A008906-86E2-4DCF-AAC0-9B3A7E8FE4A9}" dt="2022-08-25T00:57:26.912" v="1999" actId="1076"/>
          <ac:spMkLst>
            <pc:docMk/>
            <pc:sldMk cId="3606924560" sldId="257"/>
            <ac:spMk id="36" creationId="{DE4A5865-581F-8CA7-4CC9-C657EBDBB33C}"/>
          </ac:spMkLst>
        </pc:spChg>
        <pc:spChg chg="add mod">
          <ac:chgData name="Alway Thinking" userId="18cfa10634dc4a27" providerId="LiveId" clId="{5A008906-86E2-4DCF-AAC0-9B3A7E8FE4A9}" dt="2022-08-25T00:57:12.920" v="1994" actId="255"/>
          <ac:spMkLst>
            <pc:docMk/>
            <pc:sldMk cId="3606924560" sldId="257"/>
            <ac:spMk id="37" creationId="{1F78AEDA-2F60-C6C1-BC89-FFE24ED7E944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42" creationId="{E5CBBEEA-509A-1100-4BBB-F50787ED01A8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43" creationId="{041DBC39-1D95-FEDA-1319-8CFD42C416EA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2" creationId="{B46E3F38-ACDD-0BB0-7DD8-416E88BC3D27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3" creationId="{39DB2BA3-2E50-F9D4-BDAF-5364DE5134D7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4" creationId="{F9786ABB-AC27-E275-7B5A-C290ACD19F37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5" creationId="{2E666B68-0330-B3D2-2396-9B84FFD79F4E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6" creationId="{C428C7A8-CD65-EC3E-494F-A7F6480DA063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59" creationId="{71934A16-14D8-4B4D-6ABE-227208A608B5}"/>
          </ac:spMkLst>
        </pc:spChg>
        <pc:spChg chg="mod">
          <ac:chgData name="Alway Thinking" userId="18cfa10634dc4a27" providerId="LiveId" clId="{5A008906-86E2-4DCF-AAC0-9B3A7E8FE4A9}" dt="2022-08-24T06:50:46.725" v="290" actId="27803"/>
          <ac:spMkLst>
            <pc:docMk/>
            <pc:sldMk cId="3606924560" sldId="257"/>
            <ac:spMk id="60" creationId="{F35D137D-E82A-C3CA-3E3E-508E353716A3}"/>
          </ac:spMkLst>
        </pc:spChg>
        <pc:spChg chg="del">
          <ac:chgData name="Alway Thinking" userId="18cfa10634dc4a27" providerId="LiveId" clId="{5A008906-86E2-4DCF-AAC0-9B3A7E8FE4A9}" dt="2022-08-24T06:44:55.948" v="0" actId="478"/>
          <ac:spMkLst>
            <pc:docMk/>
            <pc:sldMk cId="3606924560" sldId="257"/>
            <ac:spMk id="61" creationId="{2B0DEE82-F826-BED2-E868-677F16BAE436}"/>
          </ac:spMkLst>
        </pc:spChg>
        <pc:spChg chg="mod">
          <ac:chgData name="Alway Thinking" userId="18cfa10634dc4a27" providerId="LiveId" clId="{5A008906-86E2-4DCF-AAC0-9B3A7E8FE4A9}" dt="2022-08-25T00:54:16.465" v="1983" actId="207"/>
          <ac:spMkLst>
            <pc:docMk/>
            <pc:sldMk cId="3606924560" sldId="257"/>
            <ac:spMk id="62" creationId="{135B04C8-567E-49FD-51D0-1AA2034FA036}"/>
          </ac:spMkLst>
        </pc:spChg>
        <pc:spChg chg="mod">
          <ac:chgData name="Alway Thinking" userId="18cfa10634dc4a27" providerId="LiveId" clId="{5A008906-86E2-4DCF-AAC0-9B3A7E8FE4A9}" dt="2022-08-24T06:50:46.725" v="290" actId="27803"/>
          <ac:spMkLst>
            <pc:docMk/>
            <pc:sldMk cId="3606924560" sldId="257"/>
            <ac:spMk id="63" creationId="{F3755ABA-0946-4592-65C5-6DD43833B221}"/>
          </ac:spMkLst>
        </pc:spChg>
        <pc:spChg chg="add mod">
          <ac:chgData name="Alway Thinking" userId="18cfa10634dc4a27" providerId="LiveId" clId="{5A008906-86E2-4DCF-AAC0-9B3A7E8FE4A9}" dt="2022-08-25T00:54:55.719" v="1989" actId="1076"/>
          <ac:spMkLst>
            <pc:docMk/>
            <pc:sldMk cId="3606924560" sldId="257"/>
            <ac:spMk id="1024" creationId="{2627B540-76F5-3665-945B-1A414CA90A31}"/>
          </ac:spMkLst>
        </pc:spChg>
        <pc:spChg chg="add mod">
          <ac:chgData name="Alway Thinking" userId="18cfa10634dc4a27" providerId="LiveId" clId="{5A008906-86E2-4DCF-AAC0-9B3A7E8FE4A9}" dt="2022-08-25T00:54:55.719" v="1989" actId="1076"/>
          <ac:spMkLst>
            <pc:docMk/>
            <pc:sldMk cId="3606924560" sldId="257"/>
            <ac:spMk id="1025" creationId="{65CCE358-6AF5-AA75-56B9-58E9F4FE8451}"/>
          </ac:spMkLst>
        </pc:spChg>
        <pc:spChg chg="add mod">
          <ac:chgData name="Alway Thinking" userId="18cfa10634dc4a27" providerId="LiveId" clId="{5A008906-86E2-4DCF-AAC0-9B3A7E8FE4A9}" dt="2022-08-25T00:54:55.719" v="1989" actId="1076"/>
          <ac:spMkLst>
            <pc:docMk/>
            <pc:sldMk cId="3606924560" sldId="257"/>
            <ac:spMk id="1026" creationId="{2EB8D97F-408B-3150-A627-69255280AFDC}"/>
          </ac:spMkLst>
        </pc:spChg>
        <pc:spChg chg="add mod">
          <ac:chgData name="Alway Thinking" userId="18cfa10634dc4a27" providerId="LiveId" clId="{5A008906-86E2-4DCF-AAC0-9B3A7E8FE4A9}" dt="2022-08-25T00:54:55.719" v="1989" actId="1076"/>
          <ac:spMkLst>
            <pc:docMk/>
            <pc:sldMk cId="3606924560" sldId="257"/>
            <ac:spMk id="1027" creationId="{0DD68B26-2C8D-2C01-8EAB-9DF506657415}"/>
          </ac:spMkLst>
        </pc:spChg>
        <pc:spChg chg="add del mod">
          <ac:chgData name="Alway Thinking" userId="18cfa10634dc4a27" providerId="LiveId" clId="{5A008906-86E2-4DCF-AAC0-9B3A7E8FE4A9}" dt="2022-08-24T06:55:26.337" v="516" actId="21"/>
          <ac:spMkLst>
            <pc:docMk/>
            <pc:sldMk cId="3606924560" sldId="257"/>
            <ac:spMk id="1028" creationId="{FE0769E4-6E74-C8A6-72DA-474D28486484}"/>
          </ac:spMkLst>
        </pc:spChg>
        <pc:spChg chg="add del mod">
          <ac:chgData name="Alway Thinking" userId="18cfa10634dc4a27" providerId="LiveId" clId="{5A008906-86E2-4DCF-AAC0-9B3A7E8FE4A9}" dt="2022-08-24T06:55:26.337" v="516" actId="21"/>
          <ac:spMkLst>
            <pc:docMk/>
            <pc:sldMk cId="3606924560" sldId="257"/>
            <ac:spMk id="1032" creationId="{63D46434-7940-175C-9330-1714836628C0}"/>
          </ac:spMkLst>
        </pc:spChg>
        <pc:spChg chg="add del mod">
          <ac:chgData name="Alway Thinking" userId="18cfa10634dc4a27" providerId="LiveId" clId="{5A008906-86E2-4DCF-AAC0-9B3A7E8FE4A9}" dt="2022-08-24T06:55:26.337" v="516" actId="21"/>
          <ac:spMkLst>
            <pc:docMk/>
            <pc:sldMk cId="3606924560" sldId="257"/>
            <ac:spMk id="1033" creationId="{48713AC0-0D00-E07C-B3AE-F042DA1815DE}"/>
          </ac:spMkLst>
        </pc:spChg>
        <pc:spChg chg="add del mod">
          <ac:chgData name="Alway Thinking" userId="18cfa10634dc4a27" providerId="LiveId" clId="{5A008906-86E2-4DCF-AAC0-9B3A7E8FE4A9}" dt="2022-08-24T06:55:26.337" v="516" actId="21"/>
          <ac:spMkLst>
            <pc:docMk/>
            <pc:sldMk cId="3606924560" sldId="257"/>
            <ac:spMk id="1034" creationId="{41F61CA2-9E2F-F12E-7CD1-8D83D5A167AB}"/>
          </ac:spMkLst>
        </pc:spChg>
        <pc:spChg chg="add mod">
          <ac:chgData name="Alway Thinking" userId="18cfa10634dc4a27" providerId="LiveId" clId="{5A008906-86E2-4DCF-AAC0-9B3A7E8FE4A9}" dt="2022-08-24T06:56:51.786" v="522" actId="1076"/>
          <ac:spMkLst>
            <pc:docMk/>
            <pc:sldMk cId="3606924560" sldId="257"/>
            <ac:spMk id="1035" creationId="{FEA49E92-2B98-4C2E-2D63-355390975E09}"/>
          </ac:spMkLst>
        </pc:spChg>
        <pc:spChg chg="add mod">
          <ac:chgData name="Alway Thinking" userId="18cfa10634dc4a27" providerId="LiveId" clId="{5A008906-86E2-4DCF-AAC0-9B3A7E8FE4A9}" dt="2022-08-24T06:56:51.786" v="522" actId="1076"/>
          <ac:spMkLst>
            <pc:docMk/>
            <pc:sldMk cId="3606924560" sldId="257"/>
            <ac:spMk id="1036" creationId="{AE196201-102B-195F-3E64-F83AE7B32807}"/>
          </ac:spMkLst>
        </pc:spChg>
        <pc:spChg chg="add mod">
          <ac:chgData name="Alway Thinking" userId="18cfa10634dc4a27" providerId="LiveId" clId="{5A008906-86E2-4DCF-AAC0-9B3A7E8FE4A9}" dt="2022-08-24T06:56:55.226" v="524" actId="1076"/>
          <ac:spMkLst>
            <pc:docMk/>
            <pc:sldMk cId="3606924560" sldId="257"/>
            <ac:spMk id="1037" creationId="{3E29758E-1B46-A223-4BBB-074C0B7EE73A}"/>
          </ac:spMkLst>
        </pc:spChg>
        <pc:spChg chg="add mod">
          <ac:chgData name="Alway Thinking" userId="18cfa10634dc4a27" providerId="LiveId" clId="{5A008906-86E2-4DCF-AAC0-9B3A7E8FE4A9}" dt="2022-08-25T00:57:41.647" v="2004" actId="1076"/>
          <ac:spMkLst>
            <pc:docMk/>
            <pc:sldMk cId="3606924560" sldId="257"/>
            <ac:spMk id="1038" creationId="{E01C0EE7-DD09-0ED6-84F5-A62162AA7F71}"/>
          </ac:spMkLst>
        </pc:spChg>
        <pc:spChg chg="add mod">
          <ac:chgData name="Alway Thinking" userId="18cfa10634dc4a27" providerId="LiveId" clId="{5A008906-86E2-4DCF-AAC0-9B3A7E8FE4A9}" dt="2022-08-25T00:57:19.135" v="1996" actId="1076"/>
          <ac:spMkLst>
            <pc:docMk/>
            <pc:sldMk cId="3606924560" sldId="257"/>
            <ac:spMk id="1039" creationId="{6705E3D9-5D9B-1CBD-7F31-AEE4DE782029}"/>
          </ac:spMkLst>
        </pc:spChg>
        <pc:spChg chg="add mod">
          <ac:chgData name="Alway Thinking" userId="18cfa10634dc4a27" providerId="LiveId" clId="{5A008906-86E2-4DCF-AAC0-9B3A7E8FE4A9}" dt="2022-08-25T00:57:21.384" v="1997" actId="1076"/>
          <ac:spMkLst>
            <pc:docMk/>
            <pc:sldMk cId="3606924560" sldId="257"/>
            <ac:spMk id="1040" creationId="{70D6BA58-9B52-4F06-C634-EEE6F25D3A31}"/>
          </ac:spMkLst>
        </pc:spChg>
        <pc:spChg chg="add mod">
          <ac:chgData name="Alway Thinking" userId="18cfa10634dc4a27" providerId="LiveId" clId="{5A008906-86E2-4DCF-AAC0-9B3A7E8FE4A9}" dt="2022-08-25T00:57:46.273" v="2006" actId="1036"/>
          <ac:spMkLst>
            <pc:docMk/>
            <pc:sldMk cId="3606924560" sldId="257"/>
            <ac:spMk id="1041" creationId="{03E45939-D6EE-CE3D-67A1-A868A800F8E0}"/>
          </ac:spMkLst>
        </pc:spChg>
        <pc:spChg chg="add mod">
          <ac:chgData name="Alway Thinking" userId="18cfa10634dc4a27" providerId="LiveId" clId="{5A008906-86E2-4DCF-AAC0-9B3A7E8FE4A9}" dt="2022-08-26T03:24:33.879" v="3547"/>
          <ac:spMkLst>
            <pc:docMk/>
            <pc:sldMk cId="3606924560" sldId="257"/>
            <ac:spMk id="1042" creationId="{C34584E8-92E5-853E-C548-F44023F93AB8}"/>
          </ac:spMkLst>
        </pc:spChg>
        <pc:spChg chg="add mod">
          <ac:chgData name="Alway Thinking" userId="18cfa10634dc4a27" providerId="LiveId" clId="{5A008906-86E2-4DCF-AAC0-9B3A7E8FE4A9}" dt="2022-08-26T03:24:33.883" v="3548"/>
          <ac:spMkLst>
            <pc:docMk/>
            <pc:sldMk cId="3606924560" sldId="257"/>
            <ac:spMk id="1043" creationId="{87ACB5AE-2DBC-A8DE-AAD3-FEAEE386A8C6}"/>
          </ac:spMkLst>
        </pc:spChg>
        <pc:spChg chg="add mod">
          <ac:chgData name="Alway Thinking" userId="18cfa10634dc4a27" providerId="LiveId" clId="{5A008906-86E2-4DCF-AAC0-9B3A7E8FE4A9}" dt="2022-08-26T03:24:33.876" v="3546"/>
          <ac:spMkLst>
            <pc:docMk/>
            <pc:sldMk cId="3606924560" sldId="257"/>
            <ac:spMk id="1044" creationId="{9279B81D-8004-62E7-FD96-2FB7F325C1C3}"/>
          </ac:spMkLst>
        </pc:spChg>
        <pc:grpChg chg="add del mod">
          <ac:chgData name="Alway Thinking" userId="18cfa10634dc4a27" providerId="LiveId" clId="{5A008906-86E2-4DCF-AAC0-9B3A7E8FE4A9}" dt="2022-08-25T10:57:24.783" v="2568" actId="21"/>
          <ac:grpSpMkLst>
            <pc:docMk/>
            <pc:sldMk cId="3606924560" sldId="257"/>
            <ac:grpSpMk id="4" creationId="{2EDA73BB-C546-4AB5-F63E-C44A23CD2648}"/>
          </ac:grpSpMkLst>
        </pc:grpChg>
        <pc:grpChg chg="add del mod">
          <ac:chgData name="Alway Thinking" userId="18cfa10634dc4a27" providerId="LiveId" clId="{5A008906-86E2-4DCF-AAC0-9B3A7E8FE4A9}" dt="2022-08-25T00:54:32.310" v="1985" actId="478"/>
          <ac:grpSpMkLst>
            <pc:docMk/>
            <pc:sldMk cId="3606924560" sldId="257"/>
            <ac:grpSpMk id="4" creationId="{388D1B21-09BE-122C-8FFB-EC2BD5DDC22B}"/>
          </ac:grpSpMkLst>
        </pc:grpChg>
        <pc:grpChg chg="mod">
          <ac:chgData name="Alway Thinking" userId="18cfa10634dc4a27" providerId="LiveId" clId="{5A008906-86E2-4DCF-AAC0-9B3A7E8FE4A9}" dt="2022-08-25T10:56:59.206" v="2563"/>
          <ac:grpSpMkLst>
            <pc:docMk/>
            <pc:sldMk cId="3606924560" sldId="257"/>
            <ac:grpSpMk id="5" creationId="{DA2C2E1D-0B55-2395-CC75-903DFEBB55D1}"/>
          </ac:grpSpMkLst>
        </pc:grpChg>
        <pc:grpChg chg="add del mod">
          <ac:chgData name="Alway Thinking" userId="18cfa10634dc4a27" providerId="LiveId" clId="{5A008906-86E2-4DCF-AAC0-9B3A7E8FE4A9}" dt="2022-08-25T00:58:10.814" v="2011" actId="478"/>
          <ac:grpSpMkLst>
            <pc:docMk/>
            <pc:sldMk cId="3606924560" sldId="257"/>
            <ac:grpSpMk id="7" creationId="{6ED911AD-7F46-7C9F-3D7B-B8916832F489}"/>
          </ac:grpSpMkLst>
        </pc:grpChg>
        <pc:grpChg chg="add mod">
          <ac:chgData name="Alway Thinking" userId="18cfa10634dc4a27" providerId="LiveId" clId="{5A008906-86E2-4DCF-AAC0-9B3A7E8FE4A9}" dt="2022-08-26T03:23:27.975" v="3507" actId="1076"/>
          <ac:grpSpMkLst>
            <pc:docMk/>
            <pc:sldMk cId="3606924560" sldId="257"/>
            <ac:grpSpMk id="11" creationId="{073A1E33-D286-F06F-50DB-75339BBCC471}"/>
          </ac:grpSpMkLst>
        </pc:grpChg>
        <pc:grpChg chg="mod">
          <ac:chgData name="Alway Thinking" userId="18cfa10634dc4a27" providerId="LiveId" clId="{5A008906-86E2-4DCF-AAC0-9B3A7E8FE4A9}" dt="2022-08-25T10:57:25.137" v="2569"/>
          <ac:grpSpMkLst>
            <pc:docMk/>
            <pc:sldMk cId="3606924560" sldId="257"/>
            <ac:grpSpMk id="12" creationId="{431EA554-2E10-345C-CA9B-3F951E120C5C}"/>
          </ac:grpSpMkLst>
        </pc:grpChg>
        <pc:grpChg chg="add del mod">
          <ac:chgData name="Alway Thinking" userId="18cfa10634dc4a27" providerId="LiveId" clId="{5A008906-86E2-4DCF-AAC0-9B3A7E8FE4A9}" dt="2022-08-24T06:46:15.670" v="97" actId="478"/>
          <ac:grpSpMkLst>
            <pc:docMk/>
            <pc:sldMk cId="3606924560" sldId="257"/>
            <ac:grpSpMk id="15" creationId="{B446CC00-944B-C857-14F9-98CA34391819}"/>
          </ac:grpSpMkLst>
        </pc:grpChg>
        <pc:grpChg chg="add del mod">
          <ac:chgData name="Alway Thinking" userId="18cfa10634dc4a27" providerId="LiveId" clId="{5A008906-86E2-4DCF-AAC0-9B3A7E8FE4A9}" dt="2022-08-25T00:54:52.247" v="1988" actId="14100"/>
          <ac:grpSpMkLst>
            <pc:docMk/>
            <pc:sldMk cId="3606924560" sldId="257"/>
            <ac:grpSpMk id="58" creationId="{8ED465E6-2B76-7FE0-DE13-A9C6B2AF7588}"/>
          </ac:grpSpMkLst>
        </pc:grpChg>
        <pc:grpChg chg="del">
          <ac:chgData name="Alway Thinking" userId="18cfa10634dc4a27" providerId="LiveId" clId="{5A008906-86E2-4DCF-AAC0-9B3A7E8FE4A9}" dt="2022-08-24T06:44:55.948" v="0" actId="478"/>
          <ac:grpSpMkLst>
            <pc:docMk/>
            <pc:sldMk cId="3606924560" sldId="257"/>
            <ac:grpSpMk id="1029" creationId="{BE503CA5-2F65-0FDE-3BF9-7B982C01E34E}"/>
          </ac:grpSpMkLst>
        </pc:grpChg>
        <pc:picChg chg="add mod">
          <ac:chgData name="Alway Thinking" userId="18cfa10634dc4a27" providerId="LiveId" clId="{5A008906-86E2-4DCF-AAC0-9B3A7E8FE4A9}" dt="2022-08-25T00:57:03.032" v="1991" actId="1076"/>
          <ac:picMkLst>
            <pc:docMk/>
            <pc:sldMk cId="3606924560" sldId="257"/>
            <ac:picMk id="2" creationId="{DBFEBCC6-C9A7-06F3-0B9F-1921A72279BE}"/>
          </ac:picMkLst>
        </pc:picChg>
        <pc:picChg chg="add mod">
          <ac:chgData name="Alway Thinking" userId="18cfa10634dc4a27" providerId="LiveId" clId="{5A008906-86E2-4DCF-AAC0-9B3A7E8FE4A9}" dt="2022-09-05T10:26:10.123" v="3614" actId="1035"/>
          <ac:picMkLst>
            <pc:docMk/>
            <pc:sldMk cId="3606924560" sldId="257"/>
            <ac:picMk id="3" creationId="{23BD5A86-BEEC-A0E5-892A-B1D908025DF0}"/>
          </ac:picMkLst>
        </pc:picChg>
        <pc:picChg chg="add del mod">
          <ac:chgData name="Alway Thinking" userId="18cfa10634dc4a27" providerId="LiveId" clId="{5A008906-86E2-4DCF-AAC0-9B3A7E8FE4A9}" dt="2022-08-25T00:53:05.078" v="1968" actId="478"/>
          <ac:picMkLst>
            <pc:docMk/>
            <pc:sldMk cId="3606924560" sldId="257"/>
            <ac:picMk id="3" creationId="{F77B9403-9D9C-BDE5-D712-668FCB524DC5}"/>
          </ac:picMkLst>
        </pc:picChg>
        <pc:picChg chg="mod">
          <ac:chgData name="Alway Thinking" userId="18cfa10634dc4a27" providerId="LiveId" clId="{5A008906-86E2-4DCF-AAC0-9B3A7E8FE4A9}" dt="2022-08-25T10:56:59.206" v="2563"/>
          <ac:picMkLst>
            <pc:docMk/>
            <pc:sldMk cId="3606924560" sldId="257"/>
            <ac:picMk id="6" creationId="{236E9CFC-5C8A-D3F8-43C9-FF796B81C02F}"/>
          </ac:picMkLst>
        </pc:picChg>
        <pc:picChg chg="mod">
          <ac:chgData name="Alway Thinking" userId="18cfa10634dc4a27" providerId="LiveId" clId="{5A008906-86E2-4DCF-AAC0-9B3A7E8FE4A9}" dt="2022-08-25T00:53:42.305" v="1978" actId="14100"/>
          <ac:picMkLst>
            <pc:docMk/>
            <pc:sldMk cId="3606924560" sldId="257"/>
            <ac:picMk id="6" creationId="{4081F0FE-A8F1-6109-B8F9-3D7FD4120067}"/>
          </ac:picMkLst>
        </pc:picChg>
        <pc:picChg chg="mod">
          <ac:chgData name="Alway Thinking" userId="18cfa10634dc4a27" providerId="LiveId" clId="{5A008906-86E2-4DCF-AAC0-9B3A7E8FE4A9}" dt="2022-08-25T10:57:25.137" v="2569"/>
          <ac:picMkLst>
            <pc:docMk/>
            <pc:sldMk cId="3606924560" sldId="257"/>
            <ac:picMk id="13" creationId="{ECD91EB9-F43F-DA41-521C-13A7231A7C2E}"/>
          </ac:picMkLst>
        </pc:picChg>
        <pc:picChg chg="add mod">
          <ac:chgData name="Alway Thinking" userId="18cfa10634dc4a27" providerId="LiveId" clId="{5A008906-86E2-4DCF-AAC0-9B3A7E8FE4A9}" dt="2022-08-24T06:56:51.786" v="522" actId="1076"/>
          <ac:picMkLst>
            <pc:docMk/>
            <pc:sldMk cId="3606924560" sldId="257"/>
            <ac:picMk id="18" creationId="{206EFDAE-9B6A-157A-9C9F-0A9E2A19A0C4}"/>
          </ac:picMkLst>
        </pc:picChg>
        <pc:picChg chg="add mod">
          <ac:chgData name="Alway Thinking" userId="18cfa10634dc4a27" providerId="LiveId" clId="{5A008906-86E2-4DCF-AAC0-9B3A7E8FE4A9}" dt="2022-08-24T06:56:51.786" v="522" actId="1076"/>
          <ac:picMkLst>
            <pc:docMk/>
            <pc:sldMk cId="3606924560" sldId="257"/>
            <ac:picMk id="25" creationId="{74D84289-811E-1594-417C-2A517DE1B290}"/>
          </ac:picMkLst>
        </pc:picChg>
        <pc:picChg chg="add del mod">
          <ac:chgData name="Alway Thinking" userId="18cfa10634dc4a27" providerId="LiveId" clId="{5A008906-86E2-4DCF-AAC0-9B3A7E8FE4A9}" dt="2022-08-24T06:50:46.725" v="290" actId="27803"/>
          <ac:picMkLst>
            <pc:docMk/>
            <pc:sldMk cId="3606924560" sldId="257"/>
            <ac:picMk id="38" creationId="{6E83D44F-AD35-3C62-91D0-8196C6C52755}"/>
          </ac:picMkLst>
        </pc:picChg>
        <pc:picChg chg="add del mod">
          <ac:chgData name="Alway Thinking" userId="18cfa10634dc4a27" providerId="LiveId" clId="{5A008906-86E2-4DCF-AAC0-9B3A7E8FE4A9}" dt="2022-08-24T06:50:23.998" v="286" actId="478"/>
          <ac:picMkLst>
            <pc:docMk/>
            <pc:sldMk cId="3606924560" sldId="257"/>
            <ac:picMk id="40" creationId="{B75D8A53-A055-00B0-28A3-2BFBB532AFE2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41" creationId="{54E72220-8A40-ADF7-CAC1-EFC716D2CC9F}"/>
          </ac:picMkLst>
        </pc:picChg>
        <pc:picChg chg="add del mod">
          <ac:chgData name="Alway Thinking" userId="18cfa10634dc4a27" providerId="LiveId" clId="{5A008906-86E2-4DCF-AAC0-9B3A7E8FE4A9}" dt="2022-08-24T06:50:22.362" v="284" actId="478"/>
          <ac:picMkLst>
            <pc:docMk/>
            <pc:sldMk cId="3606924560" sldId="257"/>
            <ac:picMk id="45" creationId="{FD89FA80-D247-0F9F-F246-3B6F7BC25F08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46" creationId="{B3EDB89D-B9C5-5AC8-20DA-3013B33BAA52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48" creationId="{D5923A42-8ABA-FC1F-A913-00757F859773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49" creationId="{B918200B-76E4-D4B5-215C-499D741ACE91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50" creationId="{66371709-4107-D4F5-1714-F9F783FB86B8}"/>
          </ac:picMkLst>
        </pc:picChg>
        <pc:picChg chg="del">
          <ac:chgData name="Alway Thinking" userId="18cfa10634dc4a27" providerId="LiveId" clId="{5A008906-86E2-4DCF-AAC0-9B3A7E8FE4A9}" dt="2022-08-24T06:44:55.948" v="0" actId="478"/>
          <ac:picMkLst>
            <pc:docMk/>
            <pc:sldMk cId="3606924560" sldId="257"/>
            <ac:picMk id="51" creationId="{75061C2A-453B-F909-0B3D-FC3507DE5FA3}"/>
          </ac:picMkLst>
        </pc:picChg>
        <pc:picChg chg="add del mod">
          <ac:chgData name="Alway Thinking" userId="18cfa10634dc4a27" providerId="LiveId" clId="{5A008906-86E2-4DCF-AAC0-9B3A7E8FE4A9}" dt="2022-08-24T06:50:23.205" v="285" actId="478"/>
          <ac:picMkLst>
            <pc:docMk/>
            <pc:sldMk cId="3606924560" sldId="257"/>
            <ac:picMk id="57" creationId="{DF9FD1CD-925D-B94B-0663-A006DE2684D8}"/>
          </ac:picMkLst>
        </pc:picChg>
        <pc:cxnChg chg="add mod">
          <ac:chgData name="Alway Thinking" userId="18cfa10634dc4a27" providerId="LiveId" clId="{5A008906-86E2-4DCF-AAC0-9B3A7E8FE4A9}" dt="2022-08-24T06:45:46.945" v="87"/>
          <ac:cxnSpMkLst>
            <pc:docMk/>
            <pc:sldMk cId="3606924560" sldId="257"/>
            <ac:cxnSpMk id="4" creationId="{42D8F9E7-9129-7570-F106-C9470B4AEC9C}"/>
          </ac:cxnSpMkLst>
        </pc:cxnChg>
        <pc:cxnChg chg="add mod">
          <ac:chgData name="Alway Thinking" userId="18cfa10634dc4a27" providerId="LiveId" clId="{5A008906-86E2-4DCF-AAC0-9B3A7E8FE4A9}" dt="2022-08-24T06:45:46.946" v="88"/>
          <ac:cxnSpMkLst>
            <pc:docMk/>
            <pc:sldMk cId="3606924560" sldId="257"/>
            <ac:cxnSpMk id="6" creationId="{C710D12B-F5C3-638D-CA88-ABE60EA2B806}"/>
          </ac:cxnSpMkLst>
        </pc:cxnChg>
        <pc:cxnChg chg="add mod">
          <ac:chgData name="Alway Thinking" userId="18cfa10634dc4a27" providerId="LiveId" clId="{5A008906-86E2-4DCF-AAC0-9B3A7E8FE4A9}" dt="2022-08-24T06:45:46.947" v="89"/>
          <ac:cxnSpMkLst>
            <pc:docMk/>
            <pc:sldMk cId="3606924560" sldId="257"/>
            <ac:cxnSpMk id="7" creationId="{ABB777F8-2C3C-224B-E575-77576EFD2380}"/>
          </ac:cxnSpMkLst>
        </pc:cxnChg>
        <pc:cxnChg chg="mod">
          <ac:chgData name="Alway Thinking" userId="18cfa10634dc4a27" providerId="LiveId" clId="{5A008906-86E2-4DCF-AAC0-9B3A7E8FE4A9}" dt="2022-08-25T10:56:59.206" v="2563"/>
          <ac:cxnSpMkLst>
            <pc:docMk/>
            <pc:sldMk cId="3606924560" sldId="257"/>
            <ac:cxnSpMk id="9" creationId="{0F9C24F2-7106-5230-76A7-1A01BCE4E708}"/>
          </ac:cxnSpMkLst>
        </pc:cxnChg>
        <pc:cxnChg chg="mod">
          <ac:chgData name="Alway Thinking" userId="18cfa10634dc4a27" providerId="LiveId" clId="{5A008906-86E2-4DCF-AAC0-9B3A7E8FE4A9}" dt="2022-08-25T10:56:59.206" v="2563"/>
          <ac:cxnSpMkLst>
            <pc:docMk/>
            <pc:sldMk cId="3606924560" sldId="257"/>
            <ac:cxnSpMk id="10" creationId="{F0BC5F6A-FF08-52D3-4DC8-F540FBC958D5}"/>
          </ac:cxnSpMkLst>
        </pc:cxnChg>
        <pc:cxnChg chg="mod">
          <ac:chgData name="Alway Thinking" userId="18cfa10634dc4a27" providerId="LiveId" clId="{5A008906-86E2-4DCF-AAC0-9B3A7E8FE4A9}" dt="2022-08-25T10:57:25.137" v="2569"/>
          <ac:cxnSpMkLst>
            <pc:docMk/>
            <pc:sldMk cId="3606924560" sldId="257"/>
            <ac:cxnSpMk id="15" creationId="{73DD6482-BDBE-35A0-809D-FC6C41F2A7B6}"/>
          </ac:cxnSpMkLst>
        </pc:cxnChg>
        <pc:cxnChg chg="mod">
          <ac:chgData name="Alway Thinking" userId="18cfa10634dc4a27" providerId="LiveId" clId="{5A008906-86E2-4DCF-AAC0-9B3A7E8FE4A9}" dt="2022-08-25T10:57:25.137" v="2569"/>
          <ac:cxnSpMkLst>
            <pc:docMk/>
            <pc:sldMk cId="3606924560" sldId="257"/>
            <ac:cxnSpMk id="17" creationId="{27E71443-6D52-BF88-291B-391BB7CC396F}"/>
          </ac:cxnSpMkLst>
        </pc:cxnChg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066125279" sldId="25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069136050" sldId="259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995142104" sldId="26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491206440" sldId="261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430284195" sldId="262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17022769" sldId="264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388141959" sldId="26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357268799" sldId="267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536997471" sldId="26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061960570" sldId="27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759717122" sldId="271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443180064" sldId="276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874832706" sldId="27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09272852" sldId="279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322623475" sldId="28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483673249" sldId="281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809621582" sldId="282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348156422" sldId="284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12065101" sldId="28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884424707" sldId="286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4005332290" sldId="287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890069349" sldId="292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189430059" sldId="293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166508632" sldId="294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907422018" sldId="29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882556151" sldId="296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999883913" sldId="297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967828887" sldId="29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075930795" sldId="30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044222858" sldId="301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742490571" sldId="302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802421898" sldId="303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982767637" sldId="304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84381875" sldId="30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601473017" sldId="306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154514368" sldId="307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824425466" sldId="30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720162661" sldId="309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011925692" sldId="31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542694150" sldId="311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207945092" sldId="312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394758513" sldId="313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089576616" sldId="314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0164089" sldId="31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2879636902" sldId="316"/>
        </pc:sldMkLst>
      </pc:sldChg>
      <pc:sldChg chg="addSp delSp modSp mod modTransition addAnim delAnim modAnim">
        <pc:chgData name="Alway Thinking" userId="18cfa10634dc4a27" providerId="LiveId" clId="{5A008906-86E2-4DCF-AAC0-9B3A7E8FE4A9}" dt="2022-08-26T03:28:55.878" v="3595" actId="14100"/>
        <pc:sldMkLst>
          <pc:docMk/>
          <pc:sldMk cId="2751631431" sldId="324"/>
        </pc:sldMkLst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2" creationId="{730482AC-F01B-3C1D-55D8-260EBAD07251}"/>
          </ac:spMkLst>
        </pc:spChg>
        <pc:spChg chg="mod">
          <ac:chgData name="Alway Thinking" userId="18cfa10634dc4a27" providerId="LiveId" clId="{5A008906-86E2-4DCF-AAC0-9B3A7E8FE4A9}" dt="2022-08-24T07:01:20.691" v="657" actId="14100"/>
          <ac:spMkLst>
            <pc:docMk/>
            <pc:sldMk cId="2751631431" sldId="324"/>
            <ac:spMk id="5" creationId="{D64C31D4-EDD8-488A-8C96-7182F52B8F1E}"/>
          </ac:spMkLst>
        </pc:spChg>
        <pc:spChg chg="del mod">
          <ac:chgData name="Alway Thinking" userId="18cfa10634dc4a27" providerId="LiveId" clId="{5A008906-86E2-4DCF-AAC0-9B3A7E8FE4A9}" dt="2022-08-25T00:10:14.764" v="1714" actId="478"/>
          <ac:spMkLst>
            <pc:docMk/>
            <pc:sldMk cId="2751631431" sldId="324"/>
            <ac:spMk id="7" creationId="{52CDD459-EC99-4FC5-AA61-8CC85CE5503D}"/>
          </ac:spMkLst>
        </pc:spChg>
        <pc:spChg chg="mod">
          <ac:chgData name="Alway Thinking" userId="18cfa10634dc4a27" providerId="LiveId" clId="{5A008906-86E2-4DCF-AAC0-9B3A7E8FE4A9}" dt="2022-08-24T07:01:56.713" v="704" actId="14100"/>
          <ac:spMkLst>
            <pc:docMk/>
            <pc:sldMk cId="2751631431" sldId="324"/>
            <ac:spMk id="9" creationId="{1785319A-A188-472E-8482-CA53DF9FE017}"/>
          </ac:spMkLst>
        </pc:spChg>
        <pc:spChg chg="del mod">
          <ac:chgData name="Alway Thinking" userId="18cfa10634dc4a27" providerId="LiveId" clId="{5A008906-86E2-4DCF-AAC0-9B3A7E8FE4A9}" dt="2022-08-25T00:10:14.764" v="1714" actId="478"/>
          <ac:spMkLst>
            <pc:docMk/>
            <pc:sldMk cId="2751631431" sldId="324"/>
            <ac:spMk id="11" creationId="{4D78B655-DEBC-42C8-AA6D-BDE6CA153FA1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3" creationId="{8143401E-73C7-75E2-E769-C71D5C0BAA13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4" creationId="{F283A10F-FD7B-4ECB-3EF0-CBB14E6E1A21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5" creationId="{25593F36-B2C5-6AEC-0F83-EA8FBD76CFF5}"/>
          </ac:spMkLst>
        </pc:spChg>
        <pc:spChg chg="add del mod">
          <ac:chgData name="Alway Thinking" userId="18cfa10634dc4a27" providerId="LiveId" clId="{5A008906-86E2-4DCF-AAC0-9B3A7E8FE4A9}" dt="2022-08-24T07:08:20.105" v="827" actId="478"/>
          <ac:spMkLst>
            <pc:docMk/>
            <pc:sldMk cId="2751631431" sldId="324"/>
            <ac:spMk id="17" creationId="{40E8DB68-D5D9-49DD-F8C8-24FCE73E27E7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8" creationId="{C7A1B22C-5AC5-795C-B14B-4DE09C6BD0B7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9" creationId="{3BFC932F-D59E-218D-9AA8-9F6F439DFB41}"/>
          </ac:spMkLst>
        </pc:spChg>
        <pc:spChg chg="add mod">
          <ac:chgData name="Alway Thinking" userId="18cfa10634dc4a27" providerId="LiveId" clId="{5A008906-86E2-4DCF-AAC0-9B3A7E8FE4A9}" dt="2022-08-25T11:02:38.657" v="2690"/>
          <ac:spMkLst>
            <pc:docMk/>
            <pc:sldMk cId="2751631431" sldId="324"/>
            <ac:spMk id="20" creationId="{3D251FE3-373B-68EF-0D76-16F36451B48A}"/>
          </ac:spMkLst>
        </pc:spChg>
        <pc:spChg chg="mod topLvl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21" creationId="{881FAAA3-5553-8881-3E0C-35C2650363A4}"/>
          </ac:spMkLst>
        </pc:spChg>
        <pc:spChg chg="add mod">
          <ac:chgData name="Alway Thinking" userId="18cfa10634dc4a27" providerId="LiveId" clId="{5A008906-86E2-4DCF-AAC0-9B3A7E8FE4A9}" dt="2022-08-25T11:02:38.664" v="2691"/>
          <ac:spMkLst>
            <pc:docMk/>
            <pc:sldMk cId="2751631431" sldId="324"/>
            <ac:spMk id="22" creationId="{8C1FAC75-D55D-BD6A-01EB-1DCB106B8433}"/>
          </ac:spMkLst>
        </pc:spChg>
        <pc:spChg chg="add mod">
          <ac:chgData name="Alway Thinking" userId="18cfa10634dc4a27" providerId="LiveId" clId="{5A008906-86E2-4DCF-AAC0-9B3A7E8FE4A9}" dt="2022-08-25T11:03:49.020" v="2722" actId="20577"/>
          <ac:spMkLst>
            <pc:docMk/>
            <pc:sldMk cId="2751631431" sldId="324"/>
            <ac:spMk id="23" creationId="{11921648-DFDB-87D8-A7ED-4D77ECFD4ACD}"/>
          </ac:spMkLst>
        </pc:spChg>
        <pc:spChg chg="add mod">
          <ac:chgData name="Alway Thinking" userId="18cfa10634dc4a27" providerId="LiveId" clId="{5A008906-86E2-4DCF-AAC0-9B3A7E8FE4A9}" dt="2022-08-25T11:03:56.030" v="2725" actId="20577"/>
          <ac:spMkLst>
            <pc:docMk/>
            <pc:sldMk cId="2751631431" sldId="324"/>
            <ac:spMk id="24" creationId="{D6276BB3-D8CE-3B8E-6AE2-E3799A24F51C}"/>
          </ac:spMkLst>
        </pc:spChg>
        <pc:spChg chg="add mod">
          <ac:chgData name="Alway Thinking" userId="18cfa10634dc4a27" providerId="LiveId" clId="{5A008906-86E2-4DCF-AAC0-9B3A7E8FE4A9}" dt="2022-08-26T03:25:59.605" v="3556" actId="1036"/>
          <ac:spMkLst>
            <pc:docMk/>
            <pc:sldMk cId="2751631431" sldId="324"/>
            <ac:spMk id="25" creationId="{31F45B99-B9CF-27F5-A58E-D899B825FF91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26" creationId="{F7879F6D-E51E-AF60-B80D-41D9E77FA3F1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27" creationId="{E16AED84-775C-C557-B3D9-118167DDD5EE}"/>
          </ac:spMkLst>
        </pc:spChg>
        <pc:spChg chg="mod topLvl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28" creationId="{1F6CDBCC-F6EE-88C8-ABE9-7D817888D9B7}"/>
          </ac:spMkLst>
        </pc:spChg>
        <pc:spChg chg="add del mod">
          <ac:chgData name="Alway Thinking" userId="18cfa10634dc4a27" providerId="LiveId" clId="{5A008906-86E2-4DCF-AAC0-9B3A7E8FE4A9}" dt="2022-08-24T07:13:38.866" v="1065" actId="478"/>
          <ac:spMkLst>
            <pc:docMk/>
            <pc:sldMk cId="2751631431" sldId="324"/>
            <ac:spMk id="28" creationId="{D8552186-B06E-4712-B241-97A0AF0463C7}"/>
          </ac:spMkLst>
        </pc:spChg>
        <pc:spChg chg="mod topLvl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31" creationId="{C9B7CF60-4780-DA73-925F-1B449C8EF1E2}"/>
          </ac:spMkLst>
        </pc:spChg>
        <pc:spChg chg="mod topLvl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32" creationId="{E228019C-D81C-6EC5-80EB-72FD3B8745FC}"/>
          </ac:spMkLst>
        </pc:spChg>
        <pc:spChg chg="mod topLvl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33" creationId="{C80C103D-CF4A-D31F-AE2F-F5848BD9F76A}"/>
          </ac:spMkLst>
        </pc:spChg>
        <pc:spChg chg="del mod topLvl">
          <ac:chgData name="Alway Thinking" userId="18cfa10634dc4a27" providerId="LiveId" clId="{5A008906-86E2-4DCF-AAC0-9B3A7E8FE4A9}" dt="2022-08-25T00:39:30.214" v="1869" actId="478"/>
          <ac:spMkLst>
            <pc:docMk/>
            <pc:sldMk cId="2751631431" sldId="324"/>
            <ac:spMk id="35" creationId="{87EDD286-1F77-9A4A-9F5B-AEFFB42542B5}"/>
          </ac:spMkLst>
        </pc:spChg>
        <pc:spChg chg="del mod topLvl">
          <ac:chgData name="Alway Thinking" userId="18cfa10634dc4a27" providerId="LiveId" clId="{5A008906-86E2-4DCF-AAC0-9B3A7E8FE4A9}" dt="2022-08-25T00:39:29.304" v="1868" actId="478"/>
          <ac:spMkLst>
            <pc:docMk/>
            <pc:sldMk cId="2751631431" sldId="324"/>
            <ac:spMk id="36" creationId="{3190D10B-425F-1E1B-0581-0AF28111CAB4}"/>
          </ac:spMkLst>
        </pc:spChg>
        <pc:spChg chg="add del mod">
          <ac:chgData name="Alway Thinking" userId="18cfa10634dc4a27" providerId="LiveId" clId="{5A008906-86E2-4DCF-AAC0-9B3A7E8FE4A9}" dt="2022-08-24T07:15:09.133" v="1095" actId="478"/>
          <ac:spMkLst>
            <pc:docMk/>
            <pc:sldMk cId="2751631431" sldId="324"/>
            <ac:spMk id="36" creationId="{EF647BA3-B969-17CE-CA82-81AABE312DF4}"/>
          </ac:spMkLst>
        </pc:spChg>
        <pc:spChg chg="del mod topLvl">
          <ac:chgData name="Alway Thinking" userId="18cfa10634dc4a27" providerId="LiveId" clId="{5A008906-86E2-4DCF-AAC0-9B3A7E8FE4A9}" dt="2022-08-25T00:38:41.954" v="1851"/>
          <ac:spMkLst>
            <pc:docMk/>
            <pc:sldMk cId="2751631431" sldId="324"/>
            <ac:spMk id="37" creationId="{0CBF5BC2-819D-3B6F-FF32-CD62458ADC99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39" creationId="{03D63A10-3ED8-2108-E557-1BBBF8D8BDA1}"/>
          </ac:spMkLst>
        </pc:spChg>
        <pc:spChg chg="del">
          <ac:chgData name="Alway Thinking" userId="18cfa10634dc4a27" providerId="LiveId" clId="{5A008906-86E2-4DCF-AAC0-9B3A7E8FE4A9}" dt="2022-08-24T07:01:45.364" v="699" actId="478"/>
          <ac:spMkLst>
            <pc:docMk/>
            <pc:sldMk cId="2751631431" sldId="324"/>
            <ac:spMk id="42" creationId="{F6A770C3-A0F1-836D-3AA4-B56765DDA9CF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43" creationId="{8A3C194F-D06B-ED73-A86A-21DCCCFACDD7}"/>
          </ac:spMkLst>
        </pc:spChg>
        <pc:spChg chg="mod">
          <ac:chgData name="Alway Thinking" userId="18cfa10634dc4a27" providerId="LiveId" clId="{5A008906-86E2-4DCF-AAC0-9B3A7E8FE4A9}" dt="2022-08-25T00:43:23.755" v="1882" actId="1035"/>
          <ac:spMkLst>
            <pc:docMk/>
            <pc:sldMk cId="2751631431" sldId="324"/>
            <ac:spMk id="44" creationId="{688487B2-4258-9F14-9E16-A36E116FD16E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44" creationId="{7BA78C32-ECE0-AFD4-C373-2DDC2E5173F1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45" creationId="{CD5CD08B-F673-8676-424F-064A4B098AC4}"/>
          </ac:spMkLst>
        </pc:spChg>
        <pc:spChg chg="mod">
          <ac:chgData name="Alway Thinking" userId="18cfa10634dc4a27" providerId="LiveId" clId="{5A008906-86E2-4DCF-AAC0-9B3A7E8FE4A9}" dt="2022-08-25T00:43:23.755" v="1882" actId="1035"/>
          <ac:spMkLst>
            <pc:docMk/>
            <pc:sldMk cId="2751631431" sldId="324"/>
            <ac:spMk id="46" creationId="{280881A5-AC45-8F4C-C07F-87C0A722670D}"/>
          </ac:spMkLst>
        </pc:spChg>
        <pc:spChg chg="del">
          <ac:chgData name="Alway Thinking" userId="18cfa10634dc4a27" providerId="LiveId" clId="{5A008906-86E2-4DCF-AAC0-9B3A7E8FE4A9}" dt="2022-08-24T07:01:45.364" v="699" actId="478"/>
          <ac:spMkLst>
            <pc:docMk/>
            <pc:sldMk cId="2751631431" sldId="324"/>
            <ac:spMk id="46" creationId="{EFD810CC-843D-E27E-F770-DEF194E69CA4}"/>
          </ac:spMkLst>
        </pc:spChg>
        <pc:spChg chg="mod">
          <ac:chgData name="Alway Thinking" userId="18cfa10634dc4a27" providerId="LiveId" clId="{5A008906-86E2-4DCF-AAC0-9B3A7E8FE4A9}" dt="2022-08-25T00:43:23.755" v="1882" actId="1035"/>
          <ac:spMkLst>
            <pc:docMk/>
            <pc:sldMk cId="2751631431" sldId="324"/>
            <ac:spMk id="47" creationId="{332F19B3-C05A-D113-9E5D-B4DBD00B87EE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47" creationId="{FA94546C-F4DA-B425-E3DD-DCC215E4AAEF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49" creationId="{D10E3DE7-647B-844F-2C0C-D9E85B0E0F2C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50" creationId="{10FB50AF-CA2F-E76D-5645-C309AEF36355}"/>
          </ac:spMkLst>
        </pc:spChg>
        <pc:spChg chg="add mod ord">
          <ac:chgData name="Alway Thinking" userId="18cfa10634dc4a27" providerId="LiveId" clId="{5A008906-86E2-4DCF-AAC0-9B3A7E8FE4A9}" dt="2022-08-26T03:28:55.878" v="3595" actId="14100"/>
          <ac:spMkLst>
            <pc:docMk/>
            <pc:sldMk cId="2751631431" sldId="324"/>
            <ac:spMk id="53" creationId="{35D2ED47-753C-D629-A1BE-1ECA58601B9A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53" creationId="{3E51F0AB-1EDF-5644-3C09-CB612D91A576}"/>
          </ac:spMkLst>
        </pc:spChg>
        <pc:spChg chg="add del">
          <ac:chgData name="Alway Thinking" userId="18cfa10634dc4a27" providerId="LiveId" clId="{5A008906-86E2-4DCF-AAC0-9B3A7E8FE4A9}" dt="2022-08-25T00:38:41.954" v="1851"/>
          <ac:spMkLst>
            <pc:docMk/>
            <pc:sldMk cId="2751631431" sldId="324"/>
            <ac:spMk id="54" creationId="{E04DEE0C-A495-45D5-A374-467BFC15DA67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54" creationId="{F703F314-87D5-9AC3-CC88-2723439FA662}"/>
          </ac:spMkLst>
        </pc:spChg>
        <pc:spChg chg="mod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55" creationId="{18595DCA-ECF6-D08E-E635-A3363546BF0C}"/>
          </ac:spMkLst>
        </pc:spChg>
        <pc:spChg chg="add mod ord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56" creationId="{7CFD8301-1189-F8A3-0A1C-3A3706AB96CE}"/>
          </ac:spMkLst>
        </pc:spChg>
        <pc:spChg chg="add mod ord">
          <ac:chgData name="Alway Thinking" userId="18cfa10634dc4a27" providerId="LiveId" clId="{5A008906-86E2-4DCF-AAC0-9B3A7E8FE4A9}" dt="2022-08-25T00:39:36.759" v="1870" actId="164"/>
          <ac:spMkLst>
            <pc:docMk/>
            <pc:sldMk cId="2751631431" sldId="324"/>
            <ac:spMk id="57" creationId="{61557EDF-7803-57D8-06B9-9598A7FF519A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0" creationId="{3E86DE06-6AA6-63C7-7B1F-4B29A5A32142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1" creationId="{C1863986-B4C3-2ED4-9D4E-66CAD64E7C5C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2" creationId="{4FC0317E-5ED5-907D-51F9-1128D471985E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3" creationId="{6F7122C3-F9FB-33AB-D715-58DFF1D6FB50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4" creationId="{212A3D97-6E15-387A-5702-8E299FA68F9E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5" creationId="{C783E58C-76C0-D2FC-C98E-507102C120A8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6" creationId="{40998676-B16C-6115-5CEB-1AE5EA10BA01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66" creationId="{4CE9C117-D815-520B-0C74-AB5F84DA4996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67" creationId="{4F92BA54-1AB5-EE37-345C-776A3798741E}"/>
          </ac:spMkLst>
        </pc:spChg>
        <pc:spChg chg="mod">
          <ac:chgData name="Alway Thinking" userId="18cfa10634dc4a27" providerId="LiveId" clId="{5A008906-86E2-4DCF-AAC0-9B3A7E8FE4A9}" dt="2022-08-25T00:44:54.407" v="1886"/>
          <ac:spMkLst>
            <pc:docMk/>
            <pc:sldMk cId="2751631431" sldId="324"/>
            <ac:spMk id="69" creationId="{33D1CA5B-7FB1-A22F-EECD-F02374682605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71" creationId="{3673DB5C-EABA-8D5E-0939-96F6A4FC3FC2}"/>
          </ac:spMkLst>
        </pc:spChg>
        <pc:spChg chg="add mod">
          <ac:chgData name="Alway Thinking" userId="18cfa10634dc4a27" providerId="LiveId" clId="{5A008906-86E2-4DCF-AAC0-9B3A7E8FE4A9}" dt="2022-08-26T03:25:24.031" v="3554" actId="1076"/>
          <ac:spMkLst>
            <pc:docMk/>
            <pc:sldMk cId="2751631431" sldId="324"/>
            <ac:spMk id="72" creationId="{263EC156-30C2-FDB1-3FE3-7B38A3A77253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73" creationId="{3757AEC2-B456-B0C4-A3E8-69EFE5272AB0}"/>
          </ac:spMkLst>
        </pc:spChg>
        <pc:spChg chg="add mod">
          <ac:chgData name="Alway Thinking" userId="18cfa10634dc4a27" providerId="LiveId" clId="{5A008906-86E2-4DCF-AAC0-9B3A7E8FE4A9}" dt="2022-08-26T03:25:24.031" v="3554" actId="1076"/>
          <ac:spMkLst>
            <pc:docMk/>
            <pc:sldMk cId="2751631431" sldId="324"/>
            <ac:spMk id="74" creationId="{C85ADB29-B84F-D575-AE60-5AD61AC181E8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78" creationId="{32EE5BB0-E24E-2A47-D0E1-09EAD66E3814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79" creationId="{9626CA38-5706-775B-B2C5-B3134C31DE0E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83" creationId="{EF7A6ED2-0BE1-F85E-7170-79F763E380BD}"/>
          </ac:spMkLst>
        </pc:spChg>
        <pc:spChg chg="add del mod">
          <ac:chgData name="Alway Thinking" userId="18cfa10634dc4a27" providerId="LiveId" clId="{5A008906-86E2-4DCF-AAC0-9B3A7E8FE4A9}" dt="2022-08-24T07:36:18.566" v="1455" actId="478"/>
          <ac:spMkLst>
            <pc:docMk/>
            <pc:sldMk cId="2751631431" sldId="324"/>
            <ac:spMk id="84" creationId="{2BAAC1E8-8041-AB1A-620D-8D1F291F40B2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85" creationId="{9E7C61FD-8BD1-0144-890E-C02A7C6BF2BF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86" creationId="{069C19AA-F269-CF21-D232-59BC7121CD74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87" creationId="{B39B9EC5-FBAE-F510-168D-8789C71CFB8E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88" creationId="{A096DAAE-2A4D-A516-581F-F10BD73A70C6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89" creationId="{9753C6D5-E92F-FE6E-8D8B-876FE32F1DEB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92" creationId="{29F3EF4B-5D42-E5D6-2E84-1AD470AD059A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96" creationId="{4A620D3F-62B9-4726-EB2D-1BF47A340594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97" creationId="{71B8FA77-0C21-A9D6-D88D-6CD578B41EB9}"/>
          </ac:spMkLst>
        </pc:spChg>
        <pc:spChg chg="del">
          <ac:chgData name="Alway Thinking" userId="18cfa10634dc4a27" providerId="LiveId" clId="{5A008906-86E2-4DCF-AAC0-9B3A7E8FE4A9}" dt="2022-08-24T07:01:43.213" v="698" actId="478"/>
          <ac:spMkLst>
            <pc:docMk/>
            <pc:sldMk cId="2751631431" sldId="324"/>
            <ac:spMk id="98" creationId="{4D68FC2B-BE78-FF6F-DC26-CD7BC6F7E62A}"/>
          </ac:spMkLst>
        </pc:spChg>
        <pc:spChg chg="add mod">
          <ac:chgData name="Alway Thinking" userId="18cfa10634dc4a27" providerId="LiveId" clId="{5A008906-86E2-4DCF-AAC0-9B3A7E8FE4A9}" dt="2022-08-26T03:28:48.603" v="3593" actId="1036"/>
          <ac:spMkLst>
            <pc:docMk/>
            <pc:sldMk cId="2751631431" sldId="324"/>
            <ac:spMk id="99" creationId="{C165B24A-9627-86E4-9817-AF75B749F9E9}"/>
          </ac:spMkLst>
        </pc:spChg>
        <pc:spChg chg="add mod">
          <ac:chgData name="Alway Thinking" userId="18cfa10634dc4a27" providerId="LiveId" clId="{5A008906-86E2-4DCF-AAC0-9B3A7E8FE4A9}" dt="2022-08-26T03:28:44.104" v="3592" actId="1037"/>
          <ac:spMkLst>
            <pc:docMk/>
            <pc:sldMk cId="2751631431" sldId="324"/>
            <ac:spMk id="100" creationId="{D5E0ECF7-A0A5-5887-51D6-15324D4C205E}"/>
          </ac:spMkLst>
        </pc:spChg>
        <pc:spChg chg="add mod">
          <ac:chgData name="Alway Thinking" userId="18cfa10634dc4a27" providerId="LiveId" clId="{5A008906-86E2-4DCF-AAC0-9B3A7E8FE4A9}" dt="2022-08-25T11:04:07.056" v="2738" actId="1035"/>
          <ac:spMkLst>
            <pc:docMk/>
            <pc:sldMk cId="2751631431" sldId="324"/>
            <ac:spMk id="101" creationId="{8E95F4DE-BEA5-D7F6-CE98-7E3667C507D6}"/>
          </ac:spMkLst>
        </pc:spChg>
        <pc:spChg chg="add mod">
          <ac:chgData name="Alway Thinking" userId="18cfa10634dc4a27" providerId="LiveId" clId="{5A008906-86E2-4DCF-AAC0-9B3A7E8FE4A9}" dt="2022-08-26T03:28:44.104" v="3592" actId="1037"/>
          <ac:spMkLst>
            <pc:docMk/>
            <pc:sldMk cId="2751631431" sldId="324"/>
            <ac:spMk id="102" creationId="{64E18809-EB6B-8B19-E628-38EE67648059}"/>
          </ac:spMkLst>
        </pc:spChg>
        <pc:spChg chg="add mod">
          <ac:chgData name="Alway Thinking" userId="18cfa10634dc4a27" providerId="LiveId" clId="{5A008906-86E2-4DCF-AAC0-9B3A7E8FE4A9}" dt="2022-08-26T03:28:44.104" v="3592" actId="1037"/>
          <ac:spMkLst>
            <pc:docMk/>
            <pc:sldMk cId="2751631431" sldId="324"/>
            <ac:spMk id="103" creationId="{BE02AE16-25D5-FDCA-60B0-F526811A1807}"/>
          </ac:spMkLst>
        </pc:spChg>
        <pc:spChg chg="add del mod topLvl">
          <ac:chgData name="Alway Thinking" userId="18cfa10634dc4a27" providerId="LiveId" clId="{5A008906-86E2-4DCF-AAC0-9B3A7E8FE4A9}" dt="2022-08-25T00:16:52.944" v="1805" actId="478"/>
          <ac:spMkLst>
            <pc:docMk/>
            <pc:sldMk cId="2751631431" sldId="324"/>
            <ac:spMk id="106" creationId="{D837B503-7BBB-4B0E-7BA5-BA872232C7DA}"/>
          </ac:spMkLst>
        </pc:spChg>
        <pc:grpChg chg="add del mod">
          <ac:chgData name="Alway Thinking" userId="18cfa10634dc4a27" providerId="LiveId" clId="{5A008906-86E2-4DCF-AAC0-9B3A7E8FE4A9}" dt="2022-08-25T00:38:20.132" v="1849" actId="165"/>
          <ac:grpSpMkLst>
            <pc:docMk/>
            <pc:sldMk cId="2751631431" sldId="324"/>
            <ac:grpSpMk id="2" creationId="{D4FFD248-9245-905F-965A-260A76D93E6B}"/>
          </ac:grpSpMkLst>
        </pc:grpChg>
        <pc:grpChg chg="del mod">
          <ac:chgData name="Alway Thinking" userId="18cfa10634dc4a27" providerId="LiveId" clId="{5A008906-86E2-4DCF-AAC0-9B3A7E8FE4A9}" dt="2022-08-25T00:10:14.764" v="1714" actId="478"/>
          <ac:grpSpMkLst>
            <pc:docMk/>
            <pc:sldMk cId="2751631431" sldId="324"/>
            <ac:grpSpMk id="4" creationId="{26D86F9B-549D-404C-B3F2-F9E7D9F014F4}"/>
          </ac:grpSpMkLst>
        </pc:grpChg>
        <pc:grpChg chg="del">
          <ac:chgData name="Alway Thinking" userId="18cfa10634dc4a27" providerId="LiveId" clId="{5A008906-86E2-4DCF-AAC0-9B3A7E8FE4A9}" dt="2022-08-25T00:10:14.764" v="1714" actId="478"/>
          <ac:grpSpMkLst>
            <pc:docMk/>
            <pc:sldMk cId="2751631431" sldId="324"/>
            <ac:grpSpMk id="8" creationId="{91E3575E-1CE2-4EB8-8EE4-F35F5C686414}"/>
          </ac:grpSpMkLst>
        </pc:grpChg>
        <pc:grpChg chg="add mod">
          <ac:chgData name="Alway Thinking" userId="18cfa10634dc4a27" providerId="LiveId" clId="{5A008906-86E2-4DCF-AAC0-9B3A7E8FE4A9}" dt="2022-08-25T11:04:07.056" v="2738" actId="1035"/>
          <ac:grpSpMkLst>
            <pc:docMk/>
            <pc:sldMk cId="2751631431" sldId="324"/>
            <ac:grpSpMk id="16" creationId="{A157FA3C-C85F-2EC1-E7F5-78A0D3534CAA}"/>
          </ac:grpSpMkLst>
        </pc:grpChg>
        <pc:grpChg chg="del mod topLvl">
          <ac:chgData name="Alway Thinking" userId="18cfa10634dc4a27" providerId="LiveId" clId="{5A008906-86E2-4DCF-AAC0-9B3A7E8FE4A9}" dt="2022-08-25T00:38:30.706" v="1850" actId="165"/>
          <ac:grpSpMkLst>
            <pc:docMk/>
            <pc:sldMk cId="2751631431" sldId="324"/>
            <ac:grpSpMk id="17" creationId="{C7922428-EB4C-E3B8-A15E-3E0F0BCBD8CE}"/>
          </ac:grpSpMkLst>
        </pc:grpChg>
        <pc:grpChg chg="add mod">
          <ac:chgData name="Alway Thinking" userId="18cfa10634dc4a27" providerId="LiveId" clId="{5A008906-86E2-4DCF-AAC0-9B3A7E8FE4A9}" dt="2022-08-25T11:04:07.056" v="2738" actId="1035"/>
          <ac:grpSpMkLst>
            <pc:docMk/>
            <pc:sldMk cId="2751631431" sldId="324"/>
            <ac:grpSpMk id="34" creationId="{8F6D6EB1-EB0F-37DC-B9E5-531CDC4BB22B}"/>
          </ac:grpSpMkLst>
        </pc:grpChg>
        <pc:grpChg chg="add mod">
          <ac:chgData name="Alway Thinking" userId="18cfa10634dc4a27" providerId="LiveId" clId="{5A008906-86E2-4DCF-AAC0-9B3A7E8FE4A9}" dt="2022-08-25T00:43:23.755" v="1882" actId="1035"/>
          <ac:grpSpMkLst>
            <pc:docMk/>
            <pc:sldMk cId="2751631431" sldId="324"/>
            <ac:grpSpMk id="40" creationId="{D85D44A1-E58A-E699-1D9B-1253DC92E158}"/>
          </ac:grpSpMkLst>
        </pc:grpChg>
        <pc:grpChg chg="add mod">
          <ac:chgData name="Alway Thinking" userId="18cfa10634dc4a27" providerId="LiveId" clId="{5A008906-86E2-4DCF-AAC0-9B3A7E8FE4A9}" dt="2022-08-25T11:04:07.056" v="2738" actId="1035"/>
          <ac:grpSpMkLst>
            <pc:docMk/>
            <pc:sldMk cId="2751631431" sldId="324"/>
            <ac:grpSpMk id="41" creationId="{FCFB72E7-3F44-EC9F-F11C-E57E19F55C9D}"/>
          </ac:grpSpMkLst>
        </pc:grpChg>
        <pc:grpChg chg="mod">
          <ac:chgData name="Alway Thinking" userId="18cfa10634dc4a27" providerId="LiveId" clId="{5A008906-86E2-4DCF-AAC0-9B3A7E8FE4A9}" dt="2022-08-25T00:43:23.755" v="1882" actId="1035"/>
          <ac:grpSpMkLst>
            <pc:docMk/>
            <pc:sldMk cId="2751631431" sldId="324"/>
            <ac:grpSpMk id="42" creationId="{234B781A-7197-7F75-B1A0-B55392F8D9B1}"/>
          </ac:grpSpMkLst>
        </pc:grpChg>
        <pc:grpChg chg="add mod">
          <ac:chgData name="Alway Thinking" userId="18cfa10634dc4a27" providerId="LiveId" clId="{5A008906-86E2-4DCF-AAC0-9B3A7E8FE4A9}" dt="2022-08-25T11:04:07.056" v="2738" actId="1035"/>
          <ac:grpSpMkLst>
            <pc:docMk/>
            <pc:sldMk cId="2751631431" sldId="324"/>
            <ac:grpSpMk id="48" creationId="{E7B6755C-2B76-F485-157A-7C44FF6EAC7F}"/>
          </ac:grpSpMkLst>
        </pc:grpChg>
        <pc:grpChg chg="del">
          <ac:chgData name="Alway Thinking" userId="18cfa10634dc4a27" providerId="LiveId" clId="{5A008906-86E2-4DCF-AAC0-9B3A7E8FE4A9}" dt="2022-08-24T07:01:43.213" v="698" actId="478"/>
          <ac:grpSpMkLst>
            <pc:docMk/>
            <pc:sldMk cId="2751631431" sldId="324"/>
            <ac:grpSpMk id="58" creationId="{BC0CD2E5-2323-6C0F-43C3-B606F0E014FF}"/>
          </ac:grpSpMkLst>
        </pc:grpChg>
        <pc:grpChg chg="add del mod">
          <ac:chgData name="Alway Thinking" userId="18cfa10634dc4a27" providerId="LiveId" clId="{5A008906-86E2-4DCF-AAC0-9B3A7E8FE4A9}" dt="2022-08-25T00:44:47.270" v="1885" actId="478"/>
          <ac:grpSpMkLst>
            <pc:docMk/>
            <pc:sldMk cId="2751631431" sldId="324"/>
            <ac:grpSpMk id="58" creationId="{F03A382C-0415-F7C5-7147-99E6AFCC4C3A}"/>
          </ac:grpSpMkLst>
        </pc:grpChg>
        <pc:grpChg chg="add mod">
          <ac:chgData name="Alway Thinking" userId="18cfa10634dc4a27" providerId="LiveId" clId="{5A008906-86E2-4DCF-AAC0-9B3A7E8FE4A9}" dt="2022-08-25T00:44:54.407" v="1886"/>
          <ac:grpSpMkLst>
            <pc:docMk/>
            <pc:sldMk cId="2751631431" sldId="324"/>
            <ac:grpSpMk id="59" creationId="{767F1E69-374A-7F27-7050-F3DE8322938E}"/>
          </ac:grpSpMkLst>
        </pc:grpChg>
        <pc:grpChg chg="del">
          <ac:chgData name="Alway Thinking" userId="18cfa10634dc4a27" providerId="LiveId" clId="{5A008906-86E2-4DCF-AAC0-9B3A7E8FE4A9}" dt="2022-08-24T07:01:43.213" v="698" actId="478"/>
          <ac:grpSpMkLst>
            <pc:docMk/>
            <pc:sldMk cId="2751631431" sldId="324"/>
            <ac:grpSpMk id="63" creationId="{E73EA1D3-DA9D-8627-5354-78A990BBB19A}"/>
          </ac:grpSpMkLst>
        </pc:grpChg>
        <pc:grpChg chg="del">
          <ac:chgData name="Alway Thinking" userId="18cfa10634dc4a27" providerId="LiveId" clId="{5A008906-86E2-4DCF-AAC0-9B3A7E8FE4A9}" dt="2022-08-24T07:01:43.213" v="698" actId="478"/>
          <ac:grpSpMkLst>
            <pc:docMk/>
            <pc:sldMk cId="2751631431" sldId="324"/>
            <ac:grpSpMk id="75" creationId="{75995CC4-E2D0-8D5F-A95D-A04D307C25A4}"/>
          </ac:grpSpMkLst>
        </pc:grpChg>
        <pc:grpChg chg="del">
          <ac:chgData name="Alway Thinking" userId="18cfa10634dc4a27" providerId="LiveId" clId="{5A008906-86E2-4DCF-AAC0-9B3A7E8FE4A9}" dt="2022-08-24T07:01:43.213" v="698" actId="478"/>
          <ac:grpSpMkLst>
            <pc:docMk/>
            <pc:sldMk cId="2751631431" sldId="324"/>
            <ac:grpSpMk id="80" creationId="{C45C5C1B-F992-6E2C-11CC-E1ADDE37793C}"/>
          </ac:grpSpMkLst>
        </pc:grpChg>
        <pc:grpChg chg="del">
          <ac:chgData name="Alway Thinking" userId="18cfa10634dc4a27" providerId="LiveId" clId="{5A008906-86E2-4DCF-AAC0-9B3A7E8FE4A9}" dt="2022-08-24T07:01:43.213" v="698" actId="478"/>
          <ac:grpSpMkLst>
            <pc:docMk/>
            <pc:sldMk cId="2751631431" sldId="324"/>
            <ac:grpSpMk id="93" creationId="{2EDF9215-93DA-3714-1625-4CDDFC8F1238}"/>
          </ac:grpSpMkLst>
        </pc:grpChg>
        <pc:grpChg chg="add del mod ord">
          <ac:chgData name="Alway Thinking" userId="18cfa10634dc4a27" providerId="LiveId" clId="{5A008906-86E2-4DCF-AAC0-9B3A7E8FE4A9}" dt="2022-08-25T00:16:54.707" v="1806" actId="478"/>
          <ac:grpSpMkLst>
            <pc:docMk/>
            <pc:sldMk cId="2751631431" sldId="324"/>
            <ac:grpSpMk id="104" creationId="{382102EA-1545-E664-B45D-0E455A8981A4}"/>
          </ac:grpSpMkLst>
        </pc:grpChg>
        <pc:picChg chg="del">
          <ac:chgData name="Alway Thinking" userId="18cfa10634dc4a27" providerId="LiveId" clId="{5A008906-86E2-4DCF-AAC0-9B3A7E8FE4A9}" dt="2022-08-24T07:01:46.353" v="700" actId="478"/>
          <ac:picMkLst>
            <pc:docMk/>
            <pc:sldMk cId="2751631431" sldId="324"/>
            <ac:picMk id="21" creationId="{69A1FDCA-4AC3-4728-8A1D-A157545E7912}"/>
          </ac:picMkLst>
        </pc:picChg>
        <pc:picChg chg="add mod">
          <ac:chgData name="Alway Thinking" userId="18cfa10634dc4a27" providerId="LiveId" clId="{5A008906-86E2-4DCF-AAC0-9B3A7E8FE4A9}" dt="2022-08-25T11:04:07.056" v="2738" actId="1035"/>
          <ac:picMkLst>
            <pc:docMk/>
            <pc:sldMk cId="2751631431" sldId="324"/>
            <ac:picMk id="38" creationId="{4FD67980-FF17-FB0F-159E-831FF4B0F454}"/>
          </ac:picMkLst>
        </pc:picChg>
        <pc:picChg chg="del">
          <ac:chgData name="Alway Thinking" userId="18cfa10634dc4a27" providerId="LiveId" clId="{5A008906-86E2-4DCF-AAC0-9B3A7E8FE4A9}" dt="2022-08-24T07:01:43.213" v="698" actId="478"/>
          <ac:picMkLst>
            <pc:docMk/>
            <pc:sldMk cId="2751631431" sldId="324"/>
            <ac:picMk id="52" creationId="{0A0BCF64-1F69-3FE6-43FC-61F2DA338084}"/>
          </ac:picMkLst>
        </pc:picChg>
        <pc:picChg chg="del">
          <ac:chgData name="Alway Thinking" userId="18cfa10634dc4a27" providerId="LiveId" clId="{5A008906-86E2-4DCF-AAC0-9B3A7E8FE4A9}" dt="2022-08-24T07:01:45.364" v="699" actId="478"/>
          <ac:picMkLst>
            <pc:docMk/>
            <pc:sldMk cId="2751631431" sldId="324"/>
            <ac:picMk id="56" creationId="{8732F840-F9B1-ED9A-CEFC-F5DB7844948E}"/>
          </ac:picMkLst>
        </pc:picChg>
        <pc:picChg chg="del">
          <ac:chgData name="Alway Thinking" userId="18cfa10634dc4a27" providerId="LiveId" clId="{5A008906-86E2-4DCF-AAC0-9B3A7E8FE4A9}" dt="2022-08-24T07:01:43.213" v="698" actId="478"/>
          <ac:picMkLst>
            <pc:docMk/>
            <pc:sldMk cId="2751631431" sldId="324"/>
            <ac:picMk id="57" creationId="{6B840FDD-C2EF-CD86-9744-C05DC38251B4}"/>
          </ac:picMkLst>
        </pc:picChg>
        <pc:picChg chg="del">
          <ac:chgData name="Alway Thinking" userId="18cfa10634dc4a27" providerId="LiveId" clId="{5A008906-86E2-4DCF-AAC0-9B3A7E8FE4A9}" dt="2022-08-24T07:01:43.213" v="698" actId="478"/>
          <ac:picMkLst>
            <pc:docMk/>
            <pc:sldMk cId="2751631431" sldId="324"/>
            <ac:picMk id="90" creationId="{58CDD5BA-9747-420B-34FB-6A9BCACF8155}"/>
          </ac:picMkLst>
        </pc:picChg>
        <pc:picChg chg="del">
          <ac:chgData name="Alway Thinking" userId="18cfa10634dc4a27" providerId="LiveId" clId="{5A008906-86E2-4DCF-AAC0-9B3A7E8FE4A9}" dt="2022-08-24T07:01:43.213" v="698" actId="478"/>
          <ac:picMkLst>
            <pc:docMk/>
            <pc:sldMk cId="2751631431" sldId="324"/>
            <ac:picMk id="91" creationId="{8B05AEC9-27A0-008C-C21F-E7FED71A793F}"/>
          </ac:picMkLst>
        </pc:picChg>
        <pc:picChg chg="mod topLvl">
          <ac:chgData name="Alway Thinking" userId="18cfa10634dc4a27" providerId="LiveId" clId="{5A008906-86E2-4DCF-AAC0-9B3A7E8FE4A9}" dt="2022-08-25T00:16:52.944" v="1805" actId="478"/>
          <ac:picMkLst>
            <pc:docMk/>
            <pc:sldMk cId="2751631431" sldId="324"/>
            <ac:picMk id="105" creationId="{298772E7-2DDA-B8DE-5430-39F138453E30}"/>
          </ac:picMkLst>
        </pc:picChg>
        <pc:cxnChg chg="add mo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3" creationId="{71727A36-0B00-EF8B-7C27-330351DC79A7}"/>
          </ac:cxnSpMkLst>
        </pc:cxnChg>
        <pc:cxnChg chg="add mo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12" creationId="{238A9F78-612D-A7AA-E4CD-DCC1245A780F}"/>
          </ac:cxnSpMkLst>
        </pc:cxnChg>
        <pc:cxnChg chg="add del mod">
          <ac:chgData name="Alway Thinking" userId="18cfa10634dc4a27" providerId="LiveId" clId="{5A008906-86E2-4DCF-AAC0-9B3A7E8FE4A9}" dt="2022-08-25T00:15:11.450" v="1776" actId="478"/>
          <ac:cxnSpMkLst>
            <pc:docMk/>
            <pc:sldMk cId="2751631431" sldId="324"/>
            <ac:cxnSpMk id="29" creationId="{139E520E-D06A-99CB-E0E8-C2A368818F42}"/>
          </ac:cxnSpMkLst>
        </pc:cxnChg>
        <pc:cxnChg chg="add mo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30" creationId="{210633D2-C68C-44B3-3984-21CD4BDC13EE}"/>
          </ac:cxnSpMkLst>
        </pc:cxnChg>
        <pc:cxnChg chg="add mod or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51" creationId="{5A850571-7766-B0D5-2B79-9EDD018817DD}"/>
          </ac:cxnSpMkLst>
        </pc:cxnChg>
        <pc:cxnChg chg="add mo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52" creationId="{15EC9C95-DF8D-FA6F-6AD2-4893C955AC01}"/>
          </ac:cxnSpMkLst>
        </pc:cxnChg>
        <pc:cxnChg chg="add mod ord">
          <ac:chgData name="Alway Thinking" userId="18cfa10634dc4a27" providerId="LiveId" clId="{5A008906-86E2-4DCF-AAC0-9B3A7E8FE4A9}" dt="2022-08-25T11:04:07.056" v="2738" actId="1035"/>
          <ac:cxnSpMkLst>
            <pc:docMk/>
            <pc:sldMk cId="2751631431" sldId="324"/>
            <ac:cxnSpMk id="68" creationId="{628637DA-22E4-AA7B-51D1-9411C43B4459}"/>
          </ac:cxnSpMkLst>
        </pc:cxnChg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978670787" sldId="325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543947209" sldId="326"/>
        </pc:sldMkLst>
      </pc:sldChg>
      <pc:sldChg chg="del setBg">
        <pc:chgData name="Alway Thinking" userId="18cfa10634dc4a27" providerId="LiveId" clId="{5A008906-86E2-4DCF-AAC0-9B3A7E8FE4A9}" dt="2022-08-25T00:50:29.264" v="1935" actId="47"/>
        <pc:sldMkLst>
          <pc:docMk/>
          <pc:sldMk cId="11473249" sldId="327"/>
        </pc:sldMkLst>
      </pc:sldChg>
      <pc:sldChg chg="del setBg">
        <pc:chgData name="Alway Thinking" userId="18cfa10634dc4a27" providerId="LiveId" clId="{5A008906-86E2-4DCF-AAC0-9B3A7E8FE4A9}" dt="2022-08-25T00:50:29.264" v="1935" actId="47"/>
        <pc:sldMkLst>
          <pc:docMk/>
          <pc:sldMk cId="3022358533" sldId="328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3897524523" sldId="329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1398634745" sldId="330"/>
        </pc:sldMkLst>
      </pc:sldChg>
      <pc:sldChg chg="del">
        <pc:chgData name="Alway Thinking" userId="18cfa10634dc4a27" providerId="LiveId" clId="{5A008906-86E2-4DCF-AAC0-9B3A7E8FE4A9}" dt="2022-08-25T00:50:29.264" v="1935" actId="47"/>
        <pc:sldMkLst>
          <pc:docMk/>
          <pc:sldMk cId="660555049" sldId="331"/>
        </pc:sldMkLst>
      </pc:sldChg>
      <pc:sldChg chg="addSp delSp modSp add del mod addAnim delAnim modAnim">
        <pc:chgData name="Alway Thinking" userId="18cfa10634dc4a27" providerId="LiveId" clId="{5A008906-86E2-4DCF-AAC0-9B3A7E8FE4A9}" dt="2022-08-25T01:04:42.015" v="2050" actId="47"/>
        <pc:sldMkLst>
          <pc:docMk/>
          <pc:sldMk cId="407616476" sldId="332"/>
        </pc:sldMkLst>
        <pc:spChg chg="del">
          <ac:chgData name="Alway Thinking" userId="18cfa10634dc4a27" providerId="LiveId" clId="{5A008906-86E2-4DCF-AAC0-9B3A7E8FE4A9}" dt="2022-08-25T00:50:34.817" v="1936" actId="478"/>
          <ac:spMkLst>
            <pc:docMk/>
            <pc:sldMk cId="407616476" sldId="332"/>
            <ac:spMk id="7" creationId="{52CDD459-EC99-4FC5-AA61-8CC85CE5503D}"/>
          </ac:spMkLst>
        </pc:spChg>
        <pc:spChg chg="del">
          <ac:chgData name="Alway Thinking" userId="18cfa10634dc4a27" providerId="LiveId" clId="{5A008906-86E2-4DCF-AAC0-9B3A7E8FE4A9}" dt="2022-08-25T00:50:38.653" v="1938" actId="478"/>
          <ac:spMkLst>
            <pc:docMk/>
            <pc:sldMk cId="407616476" sldId="332"/>
            <ac:spMk id="11" creationId="{4D78B655-DEBC-42C8-AA6D-BDE6CA153FA1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13" creationId="{8143401E-73C7-75E2-E769-C71D5C0BAA13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14" creationId="{F283A10F-FD7B-4ECB-3EF0-CBB14E6E1A21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15" creationId="{25593F36-B2C5-6AEC-0F83-EA8FBD76CFF5}"/>
          </ac:spMkLst>
        </pc:spChg>
        <pc:spChg chg="add del mod">
          <ac:chgData name="Alway Thinking" userId="18cfa10634dc4a27" providerId="LiveId" clId="{5A008906-86E2-4DCF-AAC0-9B3A7E8FE4A9}" dt="2022-08-25T00:50:56.145" v="1942" actId="478"/>
          <ac:spMkLst>
            <pc:docMk/>
            <pc:sldMk cId="407616476" sldId="332"/>
            <ac:spMk id="18" creationId="{C7A1B22C-5AC5-795C-B14B-4DE09C6BD0B7}"/>
          </ac:spMkLst>
        </pc:spChg>
        <pc:spChg chg="add del mod">
          <ac:chgData name="Alway Thinking" userId="18cfa10634dc4a27" providerId="LiveId" clId="{5A008906-86E2-4DCF-AAC0-9B3A7E8FE4A9}" dt="2022-08-25T00:50:56.145" v="1942" actId="478"/>
          <ac:spMkLst>
            <pc:docMk/>
            <pc:sldMk cId="407616476" sldId="332"/>
            <ac:spMk id="19" creationId="{3BFC932F-D59E-218D-9AA8-9F6F439DFB41}"/>
          </ac:spMkLst>
        </pc:spChg>
        <pc:spChg chg="add del">
          <ac:chgData name="Alway Thinking" userId="18cfa10634dc4a27" providerId="LiveId" clId="{5A008906-86E2-4DCF-AAC0-9B3A7E8FE4A9}" dt="2022-08-24T07:37:48.135" v="1467" actId="478"/>
          <ac:spMkLst>
            <pc:docMk/>
            <pc:sldMk cId="407616476" sldId="332"/>
            <ac:spMk id="20" creationId="{3D251FE3-373B-68EF-0D76-16F36451B48A}"/>
          </ac:spMkLst>
        </pc:spChg>
        <pc:spChg chg="mod">
          <ac:chgData name="Alway Thinking" userId="18cfa10634dc4a27" providerId="LiveId" clId="{5A008906-86E2-4DCF-AAC0-9B3A7E8FE4A9}" dt="2022-08-24T07:39:48.177" v="1640" actId="20577"/>
          <ac:spMkLst>
            <pc:docMk/>
            <pc:sldMk cId="407616476" sldId="332"/>
            <ac:spMk id="21" creationId="{0BF60E57-5A32-41C6-7B29-73FE01899145}"/>
          </ac:spMkLst>
        </pc:spChg>
        <pc:spChg chg="add del">
          <ac:chgData name="Alway Thinking" userId="18cfa10634dc4a27" providerId="LiveId" clId="{5A008906-86E2-4DCF-AAC0-9B3A7E8FE4A9}" dt="2022-08-24T07:37:48.135" v="1467" actId="478"/>
          <ac:spMkLst>
            <pc:docMk/>
            <pc:sldMk cId="407616476" sldId="332"/>
            <ac:spMk id="22" creationId="{8C1FAC75-D55D-BD6A-01EB-1DCB106B8433}"/>
          </ac:spMkLst>
        </pc:spChg>
        <pc:spChg chg="add del">
          <ac:chgData name="Alway Thinking" userId="18cfa10634dc4a27" providerId="LiveId" clId="{5A008906-86E2-4DCF-AAC0-9B3A7E8FE4A9}" dt="2022-08-24T07:37:48.135" v="1467" actId="478"/>
          <ac:spMkLst>
            <pc:docMk/>
            <pc:sldMk cId="407616476" sldId="332"/>
            <ac:spMk id="23" creationId="{11921648-DFDB-87D8-A7ED-4D77ECFD4ACD}"/>
          </ac:spMkLst>
        </pc:spChg>
        <pc:spChg chg="add del">
          <ac:chgData name="Alway Thinking" userId="18cfa10634dc4a27" providerId="LiveId" clId="{5A008906-86E2-4DCF-AAC0-9B3A7E8FE4A9}" dt="2022-08-24T07:37:48.135" v="1467" actId="478"/>
          <ac:spMkLst>
            <pc:docMk/>
            <pc:sldMk cId="407616476" sldId="332"/>
            <ac:spMk id="24" creationId="{D6276BB3-D8CE-3B8E-6AE2-E3799A24F51C}"/>
          </ac:spMkLst>
        </pc:spChg>
        <pc:spChg chg="add del">
          <ac:chgData name="Alway Thinking" userId="18cfa10634dc4a27" providerId="LiveId" clId="{5A008906-86E2-4DCF-AAC0-9B3A7E8FE4A9}" dt="2022-08-24T07:37:48.135" v="1467" actId="478"/>
          <ac:spMkLst>
            <pc:docMk/>
            <pc:sldMk cId="407616476" sldId="332"/>
            <ac:spMk id="25" creationId="{31F45B99-B9CF-27F5-A58E-D899B825FF91}"/>
          </ac:spMkLst>
        </pc:spChg>
        <pc:spChg chg="add del">
          <ac:chgData name="Alway Thinking" userId="18cfa10634dc4a27" providerId="LiveId" clId="{5A008906-86E2-4DCF-AAC0-9B3A7E8FE4A9}" dt="2022-08-24T07:37:50.620" v="1468" actId="478"/>
          <ac:spMkLst>
            <pc:docMk/>
            <pc:sldMk cId="407616476" sldId="332"/>
            <ac:spMk id="26" creationId="{F7879F6D-E51E-AF60-B80D-41D9E77FA3F1}"/>
          </ac:spMkLst>
        </pc:spChg>
        <pc:spChg chg="add del">
          <ac:chgData name="Alway Thinking" userId="18cfa10634dc4a27" providerId="LiveId" clId="{5A008906-86E2-4DCF-AAC0-9B3A7E8FE4A9}" dt="2022-08-24T07:37:50.620" v="1468" actId="478"/>
          <ac:spMkLst>
            <pc:docMk/>
            <pc:sldMk cId="407616476" sldId="332"/>
            <ac:spMk id="27" creationId="{E16AED84-775C-C557-B3D9-118167DDD5EE}"/>
          </ac:spMkLst>
        </pc:spChg>
        <pc:spChg chg="mod">
          <ac:chgData name="Alway Thinking" userId="18cfa10634dc4a27" providerId="LiveId" clId="{5A008906-86E2-4DCF-AAC0-9B3A7E8FE4A9}" dt="2022-08-24T07:38:57.014" v="1593" actId="14100"/>
          <ac:spMkLst>
            <pc:docMk/>
            <pc:sldMk cId="407616476" sldId="332"/>
            <ac:spMk id="28" creationId="{E227459F-8827-AEA6-6F71-502D2EDB065E}"/>
          </ac:spMkLst>
        </pc:spChg>
        <pc:spChg chg="mod">
          <ac:chgData name="Alway Thinking" userId="18cfa10634dc4a27" providerId="LiveId" clId="{5A008906-86E2-4DCF-AAC0-9B3A7E8FE4A9}" dt="2022-08-24T07:38:51.171" v="1590" actId="20577"/>
          <ac:spMkLst>
            <pc:docMk/>
            <pc:sldMk cId="407616476" sldId="332"/>
            <ac:spMk id="31" creationId="{36C545E4-18EF-8C4A-F4A7-A99676A2A8E6}"/>
          </ac:spMkLst>
        </pc:spChg>
        <pc:spChg chg="add mod">
          <ac:chgData name="Alway Thinking" userId="18cfa10634dc4a27" providerId="LiveId" clId="{5A008906-86E2-4DCF-AAC0-9B3A7E8FE4A9}" dt="2022-08-24T07:39:52.399" v="1644" actId="20577"/>
          <ac:spMkLst>
            <pc:docMk/>
            <pc:sldMk cId="407616476" sldId="332"/>
            <ac:spMk id="32" creationId="{9665DA36-0B0E-32C9-68F7-05E08F6A1311}"/>
          </ac:spMkLst>
        </pc:spChg>
        <pc:spChg chg="add mod">
          <ac:chgData name="Alway Thinking" userId="18cfa10634dc4a27" providerId="LiveId" clId="{5A008906-86E2-4DCF-AAC0-9B3A7E8FE4A9}" dt="2022-08-24T07:40:03.585" v="1651" actId="1036"/>
          <ac:spMkLst>
            <pc:docMk/>
            <pc:sldMk cId="407616476" sldId="332"/>
            <ac:spMk id="33" creationId="{95C67B5D-DAD2-8109-EE75-FE2C9DBD6C89}"/>
          </ac:spMkLst>
        </pc:spChg>
        <pc:spChg chg="add mod">
          <ac:chgData name="Alway Thinking" userId="18cfa10634dc4a27" providerId="LiveId" clId="{5A008906-86E2-4DCF-AAC0-9B3A7E8FE4A9}" dt="2022-08-24T07:40:08.602" v="1657" actId="20577"/>
          <ac:spMkLst>
            <pc:docMk/>
            <pc:sldMk cId="407616476" sldId="332"/>
            <ac:spMk id="35" creationId="{CBBF2C22-E6DF-354B-6F86-F9171757BC15}"/>
          </ac:spMkLst>
        </pc:spChg>
        <pc:spChg chg="add mod">
          <ac:chgData name="Alway Thinking" userId="18cfa10634dc4a27" providerId="LiveId" clId="{5A008906-86E2-4DCF-AAC0-9B3A7E8FE4A9}" dt="2022-08-24T07:40:19.761" v="1671" actId="1038"/>
          <ac:spMkLst>
            <pc:docMk/>
            <pc:sldMk cId="407616476" sldId="332"/>
            <ac:spMk id="36" creationId="{ABA6DCED-7D8F-2CFE-8740-2B76206288E9}"/>
          </ac:spMkLst>
        </pc:spChg>
        <pc:spChg chg="add mod">
          <ac:chgData name="Alway Thinking" userId="18cfa10634dc4a27" providerId="LiveId" clId="{5A008906-86E2-4DCF-AAC0-9B3A7E8FE4A9}" dt="2022-08-24T07:40:25.066" v="1676" actId="20577"/>
          <ac:spMkLst>
            <pc:docMk/>
            <pc:sldMk cId="407616476" sldId="332"/>
            <ac:spMk id="37" creationId="{ABB5BA7F-9FEF-E054-994F-7FF94FD2A90D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39" creationId="{03D63A10-3ED8-2108-E557-1BBBF8D8BDA1}"/>
          </ac:spMkLst>
        </pc:spChg>
        <pc:spChg chg="add mod">
          <ac:chgData name="Alway Thinking" userId="18cfa10634dc4a27" providerId="LiveId" clId="{5A008906-86E2-4DCF-AAC0-9B3A7E8FE4A9}" dt="2022-08-24T07:40:43.852" v="1697" actId="1036"/>
          <ac:spMkLst>
            <pc:docMk/>
            <pc:sldMk cId="407616476" sldId="332"/>
            <ac:spMk id="40" creationId="{3B1898BC-4A3A-D8DF-526A-D38B530BAA67}"/>
          </ac:spMkLst>
        </pc:spChg>
        <pc:spChg chg="add mod">
          <ac:chgData name="Alway Thinking" userId="18cfa10634dc4a27" providerId="LiveId" clId="{5A008906-86E2-4DCF-AAC0-9B3A7E8FE4A9}" dt="2022-08-24T07:40:49.260" v="1703" actId="20577"/>
          <ac:spMkLst>
            <pc:docMk/>
            <pc:sldMk cId="407616476" sldId="332"/>
            <ac:spMk id="42" creationId="{7605F491-E8B7-0BA9-5129-4C26887F333F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43" creationId="{8A3C194F-D06B-ED73-A86A-21DCCCFACDD7}"/>
          </ac:spMkLst>
        </pc:spChg>
        <pc:spChg chg="add mod">
          <ac:chgData name="Alway Thinking" userId="18cfa10634dc4a27" providerId="LiveId" clId="{5A008906-86E2-4DCF-AAC0-9B3A7E8FE4A9}" dt="2022-08-24T07:40:56.934" v="1711" actId="1076"/>
          <ac:spMkLst>
            <pc:docMk/>
            <pc:sldMk cId="407616476" sldId="332"/>
            <ac:spMk id="44" creationId="{DB5A7848-B507-A331-FB5D-B12C0FF0CD5F}"/>
          </ac:spMkLst>
        </pc:spChg>
        <pc:spChg chg="mod">
          <ac:chgData name="Alway Thinking" userId="18cfa10634dc4a27" providerId="LiveId" clId="{5A008906-86E2-4DCF-AAC0-9B3A7E8FE4A9}" dt="2022-08-24T07:38:09.528" v="1496" actId="1076"/>
          <ac:spMkLst>
            <pc:docMk/>
            <pc:sldMk cId="407616476" sldId="332"/>
            <ac:spMk id="45" creationId="{CD5CD08B-F673-8676-424F-064A4B098AC4}"/>
          </ac:spMkLst>
        </pc:spChg>
        <pc:spChg chg="add del">
          <ac:chgData name="Alway Thinking" userId="18cfa10634dc4a27" providerId="LiveId" clId="{5A008906-86E2-4DCF-AAC0-9B3A7E8FE4A9}" dt="2022-08-24T07:37:50.620" v="1468" actId="478"/>
          <ac:spMkLst>
            <pc:docMk/>
            <pc:sldMk cId="407616476" sldId="332"/>
            <ac:spMk id="49" creationId="{D10E3DE7-647B-844F-2C0C-D9E85B0E0F2C}"/>
          </ac:spMkLst>
        </pc:spChg>
        <pc:spChg chg="add del">
          <ac:chgData name="Alway Thinking" userId="18cfa10634dc4a27" providerId="LiveId" clId="{5A008906-86E2-4DCF-AAC0-9B3A7E8FE4A9}" dt="2022-08-24T07:37:52.022" v="1469" actId="478"/>
          <ac:spMkLst>
            <pc:docMk/>
            <pc:sldMk cId="407616476" sldId="332"/>
            <ac:spMk id="50" creationId="{10FB50AF-CA2F-E76D-5645-C309AEF36355}"/>
          </ac:spMkLst>
        </pc:spChg>
        <pc:spChg chg="add del mod">
          <ac:chgData name="Alway Thinking" userId="18cfa10634dc4a27" providerId="LiveId" clId="{5A008906-86E2-4DCF-AAC0-9B3A7E8FE4A9}" dt="2022-08-25T00:50:56.145" v="1942" actId="478"/>
          <ac:spMkLst>
            <pc:docMk/>
            <pc:sldMk cId="407616476" sldId="332"/>
            <ac:spMk id="67" creationId="{4F92BA54-1AB5-EE37-345C-776A3798741E}"/>
          </ac:spMkLst>
        </pc:spChg>
        <pc:spChg chg="add del mod">
          <ac:chgData name="Alway Thinking" userId="18cfa10634dc4a27" providerId="LiveId" clId="{5A008906-86E2-4DCF-AAC0-9B3A7E8FE4A9}" dt="2022-08-25T00:50:56.145" v="1942" actId="478"/>
          <ac:spMkLst>
            <pc:docMk/>
            <pc:sldMk cId="407616476" sldId="332"/>
            <ac:spMk id="71" creationId="{3673DB5C-EABA-8D5E-0939-96F6A4FC3FC2}"/>
          </ac:spMkLst>
        </pc:spChg>
        <pc:spChg chg="add del">
          <ac:chgData name="Alway Thinking" userId="18cfa10634dc4a27" providerId="LiveId" clId="{5A008906-86E2-4DCF-AAC0-9B3A7E8FE4A9}" dt="2022-08-24T07:37:50.620" v="1468" actId="478"/>
          <ac:spMkLst>
            <pc:docMk/>
            <pc:sldMk cId="407616476" sldId="332"/>
            <ac:spMk id="72" creationId="{263EC156-30C2-FDB1-3FE3-7B38A3A77253}"/>
          </ac:spMkLst>
        </pc:spChg>
        <pc:spChg chg="add del">
          <ac:chgData name="Alway Thinking" userId="18cfa10634dc4a27" providerId="LiveId" clId="{5A008906-86E2-4DCF-AAC0-9B3A7E8FE4A9}" dt="2022-08-24T07:37:50.620" v="1468" actId="478"/>
          <ac:spMkLst>
            <pc:docMk/>
            <pc:sldMk cId="407616476" sldId="332"/>
            <ac:spMk id="74" creationId="{C85ADB29-B84F-D575-AE60-5AD61AC181E8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85" creationId="{9E7C61FD-8BD1-0144-890E-C02A7C6BF2BF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86" creationId="{069C19AA-F269-CF21-D232-59BC7121CD74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88" creationId="{A096DAAE-2A4D-A516-581F-F10BD73A70C6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89" creationId="{9753C6D5-E92F-FE6E-8D8B-876FE32F1DEB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96" creationId="{4A620D3F-62B9-4726-EB2D-1BF47A340594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99" creationId="{C165B24A-9627-86E4-9817-AF75B749F9E9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100" creationId="{D5E0ECF7-A0A5-5887-51D6-15324D4C205E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101" creationId="{8E95F4DE-BEA5-D7F6-CE98-7E3667C507D6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102" creationId="{64E18809-EB6B-8B19-E628-38EE67648059}"/>
          </ac:spMkLst>
        </pc:spChg>
        <pc:spChg chg="add del mod">
          <ac:chgData name="Alway Thinking" userId="18cfa10634dc4a27" providerId="LiveId" clId="{5A008906-86E2-4DCF-AAC0-9B3A7E8FE4A9}" dt="2022-08-25T00:50:44.457" v="1940" actId="478"/>
          <ac:spMkLst>
            <pc:docMk/>
            <pc:sldMk cId="407616476" sldId="332"/>
            <ac:spMk id="103" creationId="{BE02AE16-25D5-FDCA-60B0-F526811A1807}"/>
          </ac:spMkLst>
        </pc:spChg>
        <pc:grpChg chg="add mod">
          <ac:chgData name="Alway Thinking" userId="18cfa10634dc4a27" providerId="LiveId" clId="{5A008906-86E2-4DCF-AAC0-9B3A7E8FE4A9}" dt="2022-08-24T07:38:54.137" v="1592" actId="14100"/>
          <ac:grpSpMkLst>
            <pc:docMk/>
            <pc:sldMk cId="407616476" sldId="332"/>
            <ac:grpSpMk id="2" creationId="{9795D717-3D01-2E45-A1CF-88ECDEEA966D}"/>
          </ac:grpSpMkLst>
        </pc:grpChg>
        <pc:grpChg chg="del">
          <ac:chgData name="Alway Thinking" userId="18cfa10634dc4a27" providerId="LiveId" clId="{5A008906-86E2-4DCF-AAC0-9B3A7E8FE4A9}" dt="2022-08-25T00:50:36.762" v="1937" actId="478"/>
          <ac:grpSpMkLst>
            <pc:docMk/>
            <pc:sldMk cId="407616476" sldId="332"/>
            <ac:grpSpMk id="4" creationId="{26D86F9B-549D-404C-B3F2-F9E7D9F014F4}"/>
          </ac:grpSpMkLst>
        </pc:grpChg>
        <pc:grpChg chg="del">
          <ac:chgData name="Alway Thinking" userId="18cfa10634dc4a27" providerId="LiveId" clId="{5A008906-86E2-4DCF-AAC0-9B3A7E8FE4A9}" dt="2022-08-25T00:50:38.653" v="1938" actId="478"/>
          <ac:grpSpMkLst>
            <pc:docMk/>
            <pc:sldMk cId="407616476" sldId="332"/>
            <ac:grpSpMk id="8" creationId="{91E3575E-1CE2-4EB8-8EE4-F35F5C686414}"/>
          </ac:grpSpMkLst>
        </pc:grpChg>
        <pc:grpChg chg="add del mod">
          <ac:chgData name="Alway Thinking" userId="18cfa10634dc4a27" providerId="LiveId" clId="{5A008906-86E2-4DCF-AAC0-9B3A7E8FE4A9}" dt="2022-08-25T00:50:56.145" v="1942" actId="478"/>
          <ac:grpSpMkLst>
            <pc:docMk/>
            <pc:sldMk cId="407616476" sldId="332"/>
            <ac:grpSpMk id="16" creationId="{A157FA3C-C85F-2EC1-E7F5-78A0D3534CAA}"/>
          </ac:grpSpMkLst>
        </pc:grpChg>
        <pc:grpChg chg="mod">
          <ac:chgData name="Alway Thinking" userId="18cfa10634dc4a27" providerId="LiveId" clId="{5A008906-86E2-4DCF-AAC0-9B3A7E8FE4A9}" dt="2022-08-24T07:38:51.171" v="1590" actId="20577"/>
          <ac:grpSpMkLst>
            <pc:docMk/>
            <pc:sldMk cId="407616476" sldId="332"/>
            <ac:grpSpMk id="17" creationId="{A13D44D6-D6AD-9D86-FB0C-96D8D2CD5098}"/>
          </ac:grpSpMkLst>
        </pc:grpChg>
        <pc:grpChg chg="mod">
          <ac:chgData name="Alway Thinking" userId="18cfa10634dc4a27" providerId="LiveId" clId="{5A008906-86E2-4DCF-AAC0-9B3A7E8FE4A9}" dt="2022-08-24T07:38:09.528" v="1496" actId="1076"/>
          <ac:grpSpMkLst>
            <pc:docMk/>
            <pc:sldMk cId="407616476" sldId="332"/>
            <ac:grpSpMk id="34" creationId="{8F6D6EB1-EB0F-37DC-B9E5-531CDC4BB22B}"/>
          </ac:grpSpMkLst>
        </pc:grpChg>
        <pc:grpChg chg="add del mod">
          <ac:chgData name="Alway Thinking" userId="18cfa10634dc4a27" providerId="LiveId" clId="{5A008906-86E2-4DCF-AAC0-9B3A7E8FE4A9}" dt="2022-08-25T00:50:56.145" v="1942" actId="478"/>
          <ac:grpSpMkLst>
            <pc:docMk/>
            <pc:sldMk cId="407616476" sldId="332"/>
            <ac:grpSpMk id="41" creationId="{FCFB72E7-3F44-EC9F-F11C-E57E19F55C9D}"/>
          </ac:grpSpMkLst>
        </pc:grpChg>
        <pc:grpChg chg="add del mod">
          <ac:chgData name="Alway Thinking" userId="18cfa10634dc4a27" providerId="LiveId" clId="{5A008906-86E2-4DCF-AAC0-9B3A7E8FE4A9}" dt="2022-08-25T00:50:56.145" v="1942" actId="478"/>
          <ac:grpSpMkLst>
            <pc:docMk/>
            <pc:sldMk cId="407616476" sldId="332"/>
            <ac:grpSpMk id="48" creationId="{E7B6755C-2B76-F485-157A-7C44FF6EAC7F}"/>
          </ac:grpSpMkLst>
        </pc:grpChg>
        <pc:grpChg chg="add del mod">
          <ac:chgData name="Alway Thinking" userId="18cfa10634dc4a27" providerId="LiveId" clId="{5A008906-86E2-4DCF-AAC0-9B3A7E8FE4A9}" dt="2022-08-25T00:50:44.457" v="1940" actId="478"/>
          <ac:grpSpMkLst>
            <pc:docMk/>
            <pc:sldMk cId="407616476" sldId="332"/>
            <ac:grpSpMk id="104" creationId="{382102EA-1545-E664-B45D-0E455A8981A4}"/>
          </ac:grpSpMkLst>
        </pc:grpChg>
        <pc:picChg chg="mod">
          <ac:chgData name="Alway Thinking" userId="18cfa10634dc4a27" providerId="LiveId" clId="{5A008906-86E2-4DCF-AAC0-9B3A7E8FE4A9}" dt="2022-08-24T07:38:09.528" v="1496" actId="1076"/>
          <ac:picMkLst>
            <pc:docMk/>
            <pc:sldMk cId="407616476" sldId="332"/>
            <ac:picMk id="38" creationId="{4FD67980-FF17-FB0F-159E-831FF4B0F454}"/>
          </ac:picMkLst>
        </pc:picChg>
        <pc:cxnChg chg="mod">
          <ac:chgData name="Alway Thinking" userId="18cfa10634dc4a27" providerId="LiveId" clId="{5A008906-86E2-4DCF-AAC0-9B3A7E8FE4A9}" dt="2022-08-24T07:38:09.528" v="1496" actId="1076"/>
          <ac:cxnSpMkLst>
            <pc:docMk/>
            <pc:sldMk cId="407616476" sldId="332"/>
            <ac:cxnSpMk id="3" creationId="{71727A36-0B00-EF8B-7C27-330351DC79A7}"/>
          </ac:cxnSpMkLst>
        </pc:cxnChg>
        <pc:cxnChg chg="mod">
          <ac:chgData name="Alway Thinking" userId="18cfa10634dc4a27" providerId="LiveId" clId="{5A008906-86E2-4DCF-AAC0-9B3A7E8FE4A9}" dt="2022-08-24T07:38:09.528" v="1496" actId="1076"/>
          <ac:cxnSpMkLst>
            <pc:docMk/>
            <pc:sldMk cId="407616476" sldId="332"/>
            <ac:cxnSpMk id="12" creationId="{238A9F78-612D-A7AA-E4CD-DCC1245A780F}"/>
          </ac:cxnSpMkLst>
        </pc:cxnChg>
        <pc:cxnChg chg="mod">
          <ac:chgData name="Alway Thinking" userId="18cfa10634dc4a27" providerId="LiveId" clId="{5A008906-86E2-4DCF-AAC0-9B3A7E8FE4A9}" dt="2022-08-25T00:50:51.984" v="1941" actId="1076"/>
          <ac:cxnSpMkLst>
            <pc:docMk/>
            <pc:sldMk cId="407616476" sldId="332"/>
            <ac:cxnSpMk id="29" creationId="{139E520E-D06A-99CB-E0E8-C2A368818F42}"/>
          </ac:cxnSpMkLst>
        </pc:cxnChg>
        <pc:cxnChg chg="mod">
          <ac:chgData name="Alway Thinking" userId="18cfa10634dc4a27" providerId="LiveId" clId="{5A008906-86E2-4DCF-AAC0-9B3A7E8FE4A9}" dt="2022-08-24T07:38:09.528" v="1496" actId="1076"/>
          <ac:cxnSpMkLst>
            <pc:docMk/>
            <pc:sldMk cId="407616476" sldId="332"/>
            <ac:cxnSpMk id="30" creationId="{210633D2-C68C-44B3-3984-21CD4BDC13EE}"/>
          </ac:cxnSpMkLst>
        </pc:cxnChg>
        <pc:cxnChg chg="add del mod">
          <ac:chgData name="Alway Thinking" userId="18cfa10634dc4a27" providerId="LiveId" clId="{5A008906-86E2-4DCF-AAC0-9B3A7E8FE4A9}" dt="2022-08-25T00:50:56.145" v="1942" actId="478"/>
          <ac:cxnSpMkLst>
            <pc:docMk/>
            <pc:sldMk cId="407616476" sldId="332"/>
            <ac:cxnSpMk id="51" creationId="{5A850571-7766-B0D5-2B79-9EDD018817DD}"/>
          </ac:cxnSpMkLst>
        </pc:cxnChg>
        <pc:cxnChg chg="add del mod">
          <ac:chgData name="Alway Thinking" userId="18cfa10634dc4a27" providerId="LiveId" clId="{5A008906-86E2-4DCF-AAC0-9B3A7E8FE4A9}" dt="2022-08-25T00:50:56.145" v="1942" actId="478"/>
          <ac:cxnSpMkLst>
            <pc:docMk/>
            <pc:sldMk cId="407616476" sldId="332"/>
            <ac:cxnSpMk id="68" creationId="{628637DA-22E4-AA7B-51D1-9411C43B4459}"/>
          </ac:cxnSpMkLst>
        </pc:cxnChg>
      </pc:sldChg>
      <pc:sldChg chg="addSp delSp modSp add mod modTransition delAnim modAnim">
        <pc:chgData name="Alway Thinking" userId="18cfa10634dc4a27" providerId="LiveId" clId="{5A008906-86E2-4DCF-AAC0-9B3A7E8FE4A9}" dt="2022-09-05T10:21:15.609" v="3607" actId="255"/>
        <pc:sldMkLst>
          <pc:docMk/>
          <pc:sldMk cId="2517670654" sldId="333"/>
        </pc:sldMkLst>
        <pc:spChg chg="add mod">
          <ac:chgData name="Alway Thinking" userId="18cfa10634dc4a27" providerId="LiveId" clId="{5A008906-86E2-4DCF-AAC0-9B3A7E8FE4A9}" dt="2022-09-05T10:21:15.609" v="3607" actId="255"/>
          <ac:spMkLst>
            <pc:docMk/>
            <pc:sldMk cId="2517670654" sldId="333"/>
            <ac:spMk id="5" creationId="{AC19E47B-35E9-1F00-D51D-D6F05656E984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6" creationId="{B84F5865-8BBA-AFE0-9A4B-6B40BB274644}"/>
          </ac:spMkLst>
        </pc:spChg>
        <pc:spChg chg="add mod">
          <ac:chgData name="Alway Thinking" userId="18cfa10634dc4a27" providerId="LiveId" clId="{5A008906-86E2-4DCF-AAC0-9B3A7E8FE4A9}" dt="2022-08-25T11:02:19.827" v="2687" actId="6559"/>
          <ac:spMkLst>
            <pc:docMk/>
            <pc:sldMk cId="2517670654" sldId="333"/>
            <ac:spMk id="7" creationId="{3427D151-446B-7326-8CC5-7D9B0282009A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8" creationId="{C5C20CCD-80C3-E54E-502B-BA256866BC10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9" creationId="{42C5370E-DDEC-62EF-6DFE-A3F10D6E3F18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10" creationId="{C0B6C771-7B1D-3BE9-FD50-53A936B7A621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11" creationId="{73613A03-9F63-4DF3-967D-174396C733DF}"/>
          </ac:spMkLst>
        </pc:spChg>
        <pc:spChg chg="mod">
          <ac:chgData name="Alway Thinking" userId="18cfa10634dc4a27" providerId="LiveId" clId="{5A008906-86E2-4DCF-AAC0-9B3A7E8FE4A9}" dt="2022-08-25T01:06:00.054" v="2078" actId="1035"/>
          <ac:spMkLst>
            <pc:docMk/>
            <pc:sldMk cId="2517670654" sldId="333"/>
            <ac:spMk id="13" creationId="{8143401E-73C7-75E2-E769-C71D5C0BAA13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14" creationId="{F283A10F-FD7B-4ECB-3EF0-CBB14E6E1A21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15" creationId="{25593F36-B2C5-6AEC-0F83-EA8FBD76CFF5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17" creationId="{9452EB32-BDBC-BC40-8272-49912206AC08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18" creationId="{C7A1B22C-5AC5-795C-B14B-4DE09C6BD0B7}"/>
          </ac:spMkLst>
        </pc:spChg>
        <pc:spChg chg="mod">
          <ac:chgData name="Alway Thinking" userId="18cfa10634dc4a27" providerId="LiveId" clId="{5A008906-86E2-4DCF-AAC0-9B3A7E8FE4A9}" dt="2022-08-25T01:05:56.077" v="2075" actId="1035"/>
          <ac:spMkLst>
            <pc:docMk/>
            <pc:sldMk cId="2517670654" sldId="333"/>
            <ac:spMk id="19" creationId="{3BFC932F-D59E-218D-9AA8-9F6F439DFB41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0" creationId="{3D251FE3-373B-68EF-0D76-16F36451B48A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0" creationId="{E5584AF3-E91B-C87E-8CB0-0274D496ABDF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21" creationId="{F5041101-588D-8279-FFCD-0834D4D6A140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2" creationId="{8C1FAC75-D55D-BD6A-01EB-1DCB106B8433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2" creationId="{EEF051EA-1196-C9C7-B055-806A21BC8D3A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3" creationId="{06740CF2-9A85-CBFE-F4DB-4D7C9447EB12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3" creationId="{11921648-DFDB-87D8-A7ED-4D77ECFD4ACD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4" creationId="{24FDFB26-8A04-D08D-F45C-DB7EB92C3C71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4" creationId="{D6276BB3-D8CE-3B8E-6AE2-E3799A24F51C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5" creationId="{31F45B99-B9CF-27F5-A58E-D899B825FF91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5" creationId="{8A7B4560-EF71-C7EB-60CD-8562126526C4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6" creationId="{D6B30F32-9FEA-20D4-4FCC-FAEE1CB89585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6" creationId="{F7879F6D-E51E-AF60-B80D-41D9E77FA3F1}"/>
          </ac:spMkLst>
        </pc:spChg>
        <pc:spChg chg="add del mod">
          <ac:chgData name="Alway Thinking" userId="18cfa10634dc4a27" providerId="LiveId" clId="{5A008906-86E2-4DCF-AAC0-9B3A7E8FE4A9}" dt="2022-08-26T02:56:40.248" v="3251" actId="21"/>
          <ac:spMkLst>
            <pc:docMk/>
            <pc:sldMk cId="2517670654" sldId="333"/>
            <ac:spMk id="27" creationId="{A6920009-D0DC-0999-0577-4CEAF8A0C876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27" creationId="{E16AED84-775C-C557-B3D9-118167DDD5EE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28" creationId="{0AD81672-26A3-A409-C5EA-E69B32958BFD}"/>
          </ac:spMkLst>
        </pc:spChg>
        <pc:spChg chg="add del mod">
          <ac:chgData name="Alway Thinking" userId="18cfa10634dc4a27" providerId="LiveId" clId="{5A008906-86E2-4DCF-AAC0-9B3A7E8FE4A9}" dt="2022-08-26T02:55:49.315" v="3225" actId="21"/>
          <ac:spMkLst>
            <pc:docMk/>
            <pc:sldMk cId="2517670654" sldId="333"/>
            <ac:spMk id="29" creationId="{2399B8AA-9437-83C4-9F0B-74827E7C7D70}"/>
          </ac:spMkLst>
        </pc:spChg>
        <pc:spChg chg="add del mod topLvl">
          <ac:chgData name="Alway Thinking" userId="18cfa10634dc4a27" providerId="LiveId" clId="{5A008906-86E2-4DCF-AAC0-9B3A7E8FE4A9}" dt="2022-08-26T03:08:41.927" v="3263" actId="478"/>
          <ac:spMkLst>
            <pc:docMk/>
            <pc:sldMk cId="2517670654" sldId="333"/>
            <ac:spMk id="31" creationId="{60863CE8-466A-9F2F-855E-59358A624C7D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33" creationId="{0334CAD1-EE7A-3D54-1420-FE8775E43683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35" creationId="{F8D52F21-F3BF-6B2A-B60A-669439B7309C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36" creationId="{3E1FFCF3-651A-CF15-4BAA-65F1B963BA67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37" creationId="{1C2CFCD0-E9BA-A0D4-5857-673F2B0FAAAC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39" creationId="{03D63A10-3ED8-2108-E557-1BBBF8D8BDA1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43" creationId="{8A3C194F-D06B-ED73-A86A-21DCCCFACDD7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45" creationId="{CD5CD08B-F673-8676-424F-064A4B098AC4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49" creationId="{7AD9028B-F66F-0E77-9813-26A8E92F1C6E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49" creationId="{D10E3DE7-647B-844F-2C0C-D9E85B0E0F2C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50" creationId="{10FB50AF-CA2F-E76D-5645-C309AEF36355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50" creationId="{89ECD8CD-366F-841F-B9FB-24677B787412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53" creationId="{35D2ED47-753C-D629-A1BE-1ECA58601B9A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54" creationId="{A5C70642-8BCF-55D6-8F41-22F7BB860455}"/>
          </ac:spMkLst>
        </pc:spChg>
        <pc:spChg chg="add del mod">
          <ac:chgData name="Alway Thinking" userId="18cfa10634dc4a27" providerId="LiveId" clId="{5A008906-86E2-4DCF-AAC0-9B3A7E8FE4A9}" dt="2022-08-26T03:09:28.359" v="3272" actId="21"/>
          <ac:spMkLst>
            <pc:docMk/>
            <pc:sldMk cId="2517670654" sldId="333"/>
            <ac:spMk id="55" creationId="{D4FBE9B4-C50A-0A57-0F0E-5D3B4FDD9697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57" creationId="{C3FD29A5-910F-3CD5-F280-7CE0F2385211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58" creationId="{56A9D94C-BC56-5C59-4776-FDDFF434A235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67" creationId="{4F92BA54-1AB5-EE37-345C-776A3798741E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0" creationId="{FF636CF8-9725-3DB7-871C-0A93BD89C57F}"/>
          </ac:spMkLst>
        </pc:spChg>
        <pc:spChg chg="mod">
          <ac:chgData name="Alway Thinking" userId="18cfa10634dc4a27" providerId="LiveId" clId="{5A008906-86E2-4DCF-AAC0-9B3A7E8FE4A9}" dt="2022-08-25T00:51:49.185" v="1961" actId="1076"/>
          <ac:spMkLst>
            <pc:docMk/>
            <pc:sldMk cId="2517670654" sldId="333"/>
            <ac:spMk id="71" creationId="{3673DB5C-EABA-8D5E-0939-96F6A4FC3FC2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2" creationId="{1A83ED4A-37C5-9849-B75C-977E067965A5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72" creationId="{263EC156-30C2-FDB1-3FE3-7B38A3A77253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3" creationId="{FEA47139-7651-8C08-1677-ADA09B99FAD0}"/>
          </ac:spMkLst>
        </pc:spChg>
        <pc:spChg chg="del">
          <ac:chgData name="Alway Thinking" userId="18cfa10634dc4a27" providerId="LiveId" clId="{5A008906-86E2-4DCF-AAC0-9B3A7E8FE4A9}" dt="2022-08-25T00:51:07.828" v="1944" actId="478"/>
          <ac:spMkLst>
            <pc:docMk/>
            <pc:sldMk cId="2517670654" sldId="333"/>
            <ac:spMk id="74" creationId="{C85ADB29-B84F-D575-AE60-5AD61AC181E8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4" creationId="{C91C4764-8C4D-A6AA-E85B-00DA3E193048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5" creationId="{27A801B2-F1BF-FB5E-F9E8-28BDF0ED565B}"/>
          </ac:spMkLst>
        </pc:spChg>
        <pc:spChg chg="add mod">
          <ac:chgData name="Alway Thinking" userId="18cfa10634dc4a27" providerId="LiveId" clId="{5A008906-86E2-4DCF-AAC0-9B3A7E8FE4A9}" dt="2022-08-26T03:09:32.753" v="3274" actId="1076"/>
          <ac:spMkLst>
            <pc:docMk/>
            <pc:sldMk cId="2517670654" sldId="333"/>
            <ac:spMk id="76" creationId="{9A37B564-60DD-3A82-32B3-31D730E9715A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85" creationId="{9E7C61FD-8BD1-0144-890E-C02A7C6BF2BF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86" creationId="{069C19AA-F269-CF21-D232-59BC7121CD74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88" creationId="{A096DAAE-2A4D-A516-581F-F10BD73A70C6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89" creationId="{9753C6D5-E92F-FE6E-8D8B-876FE32F1DEB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96" creationId="{4A620D3F-62B9-4726-EB2D-1BF47A340594}"/>
          </ac:spMkLst>
        </pc:spChg>
        <pc:spChg chg="mod">
          <ac:chgData name="Alway Thinking" userId="18cfa10634dc4a27" providerId="LiveId" clId="{5A008906-86E2-4DCF-AAC0-9B3A7E8FE4A9}" dt="2022-08-26T03:28:32.880" v="3577" actId="1036"/>
          <ac:spMkLst>
            <pc:docMk/>
            <pc:sldMk cId="2517670654" sldId="333"/>
            <ac:spMk id="99" creationId="{C165B24A-9627-86E4-9817-AF75B749F9E9}"/>
          </ac:spMkLst>
        </pc:spChg>
        <pc:spChg chg="mod">
          <ac:chgData name="Alway Thinking" userId="18cfa10634dc4a27" providerId="LiveId" clId="{5A008906-86E2-4DCF-AAC0-9B3A7E8FE4A9}" dt="2022-08-26T03:28:23.688" v="3576" actId="1037"/>
          <ac:spMkLst>
            <pc:docMk/>
            <pc:sldMk cId="2517670654" sldId="333"/>
            <ac:spMk id="100" creationId="{D5E0ECF7-A0A5-5887-51D6-15324D4C205E}"/>
          </ac:spMkLst>
        </pc:spChg>
        <pc:spChg chg="mod">
          <ac:chgData name="Alway Thinking" userId="18cfa10634dc4a27" providerId="LiveId" clId="{5A008906-86E2-4DCF-AAC0-9B3A7E8FE4A9}" dt="2022-08-25T00:51:45.209" v="1960" actId="1076"/>
          <ac:spMkLst>
            <pc:docMk/>
            <pc:sldMk cId="2517670654" sldId="333"/>
            <ac:spMk id="101" creationId="{8E95F4DE-BEA5-D7F6-CE98-7E3667C507D6}"/>
          </ac:spMkLst>
        </pc:spChg>
        <pc:spChg chg="mod">
          <ac:chgData name="Alway Thinking" userId="18cfa10634dc4a27" providerId="LiveId" clId="{5A008906-86E2-4DCF-AAC0-9B3A7E8FE4A9}" dt="2022-08-26T03:28:36.349" v="3580" actId="1036"/>
          <ac:spMkLst>
            <pc:docMk/>
            <pc:sldMk cId="2517670654" sldId="333"/>
            <ac:spMk id="102" creationId="{64E18809-EB6B-8B19-E628-38EE67648059}"/>
          </ac:spMkLst>
        </pc:spChg>
        <pc:spChg chg="mod">
          <ac:chgData name="Alway Thinking" userId="18cfa10634dc4a27" providerId="LiveId" clId="{5A008906-86E2-4DCF-AAC0-9B3A7E8FE4A9}" dt="2022-08-26T03:28:23.688" v="3576" actId="1037"/>
          <ac:spMkLst>
            <pc:docMk/>
            <pc:sldMk cId="2517670654" sldId="333"/>
            <ac:spMk id="103" creationId="{BE02AE16-25D5-FDCA-60B0-F526811A1807}"/>
          </ac:spMkLst>
        </pc:spChg>
        <pc:grpChg chg="mod">
          <ac:chgData name="Alway Thinking" userId="18cfa10634dc4a27" providerId="LiveId" clId="{5A008906-86E2-4DCF-AAC0-9B3A7E8FE4A9}" dt="2022-08-25T00:51:49.185" v="1961" actId="1076"/>
          <ac:grpSpMkLst>
            <pc:docMk/>
            <pc:sldMk cId="2517670654" sldId="333"/>
            <ac:grpSpMk id="16" creationId="{A157FA3C-C85F-2EC1-E7F5-78A0D3534CAA}"/>
          </ac:grpSpMkLst>
        </pc:grpChg>
        <pc:grpChg chg="add del mod">
          <ac:chgData name="Alway Thinking" userId="18cfa10634dc4a27" providerId="LiveId" clId="{5A008906-86E2-4DCF-AAC0-9B3A7E8FE4A9}" dt="2022-08-26T03:08:41.927" v="3263" actId="478"/>
          <ac:grpSpMkLst>
            <pc:docMk/>
            <pc:sldMk cId="2517670654" sldId="333"/>
            <ac:grpSpMk id="32" creationId="{7655C2CC-5DB2-74B3-DA51-2EFDD9A8299B}"/>
          </ac:grpSpMkLst>
        </pc:grpChg>
        <pc:grpChg chg="mod">
          <ac:chgData name="Alway Thinking" userId="18cfa10634dc4a27" providerId="LiveId" clId="{5A008906-86E2-4DCF-AAC0-9B3A7E8FE4A9}" dt="2022-08-25T00:51:49.185" v="1961" actId="1076"/>
          <ac:grpSpMkLst>
            <pc:docMk/>
            <pc:sldMk cId="2517670654" sldId="333"/>
            <ac:grpSpMk id="34" creationId="{8F6D6EB1-EB0F-37DC-B9E5-531CDC4BB22B}"/>
          </ac:grpSpMkLst>
        </pc:grpChg>
        <pc:grpChg chg="mod">
          <ac:chgData name="Alway Thinking" userId="18cfa10634dc4a27" providerId="LiveId" clId="{5A008906-86E2-4DCF-AAC0-9B3A7E8FE4A9}" dt="2022-08-25T00:51:49.185" v="1961" actId="1076"/>
          <ac:grpSpMkLst>
            <pc:docMk/>
            <pc:sldMk cId="2517670654" sldId="333"/>
            <ac:grpSpMk id="41" creationId="{FCFB72E7-3F44-EC9F-F11C-E57E19F55C9D}"/>
          </ac:grpSpMkLst>
        </pc:grpChg>
        <pc:grpChg chg="mod">
          <ac:chgData name="Alway Thinking" userId="18cfa10634dc4a27" providerId="LiveId" clId="{5A008906-86E2-4DCF-AAC0-9B3A7E8FE4A9}" dt="2022-08-25T00:51:49.185" v="1961" actId="1076"/>
          <ac:grpSpMkLst>
            <pc:docMk/>
            <pc:sldMk cId="2517670654" sldId="333"/>
            <ac:grpSpMk id="48" creationId="{E7B6755C-2B76-F485-157A-7C44FF6EAC7F}"/>
          </ac:grpSpMkLst>
        </pc:grpChg>
        <pc:picChg chg="add del mod">
          <ac:chgData name="Alway Thinking" userId="18cfa10634dc4a27" providerId="LiveId" clId="{5A008906-86E2-4DCF-AAC0-9B3A7E8FE4A9}" dt="2022-08-26T02:55:13.492" v="3219" actId="478"/>
          <ac:picMkLst>
            <pc:docMk/>
            <pc:sldMk cId="2517670654" sldId="333"/>
            <ac:picMk id="2" creationId="{DAAA2449-113E-FEC6-4BA0-BD0992D1560A}"/>
          </ac:picMkLst>
        </pc:picChg>
        <pc:picChg chg="add del mod topLvl">
          <ac:chgData name="Alway Thinking" userId="18cfa10634dc4a27" providerId="LiveId" clId="{5A008906-86E2-4DCF-AAC0-9B3A7E8FE4A9}" dt="2022-08-26T03:09:21.990" v="3269" actId="478"/>
          <ac:picMkLst>
            <pc:docMk/>
            <pc:sldMk cId="2517670654" sldId="333"/>
            <ac:picMk id="4" creationId="{F70B555E-5A6B-4EB4-683F-FAAD1B4BD5F8}"/>
          </ac:picMkLst>
        </pc:picChg>
        <pc:picChg chg="mod">
          <ac:chgData name="Alway Thinking" userId="18cfa10634dc4a27" providerId="LiveId" clId="{5A008906-86E2-4DCF-AAC0-9B3A7E8FE4A9}" dt="2022-08-25T00:51:49.185" v="1961" actId="1076"/>
          <ac:picMkLst>
            <pc:docMk/>
            <pc:sldMk cId="2517670654" sldId="333"/>
            <ac:picMk id="38" creationId="{4FD67980-FF17-FB0F-159E-831FF4B0F454}"/>
          </ac:picMkLst>
        </pc:picChg>
        <pc:picChg chg="add mod">
          <ac:chgData name="Alway Thinking" userId="18cfa10634dc4a27" providerId="LiveId" clId="{5A008906-86E2-4DCF-AAC0-9B3A7E8FE4A9}" dt="2022-08-26T03:09:38.448" v="3275" actId="1076"/>
          <ac:picMkLst>
            <pc:docMk/>
            <pc:sldMk cId="2517670654" sldId="333"/>
            <ac:picMk id="56" creationId="{658EC39B-B69B-752A-504F-2C54B4C34925}"/>
          </ac:picMkLst>
        </pc:picChg>
        <pc:cxnChg chg="mod">
          <ac:chgData name="Alway Thinking" userId="18cfa10634dc4a27" providerId="LiveId" clId="{5A008906-86E2-4DCF-AAC0-9B3A7E8FE4A9}" dt="2022-08-25T00:51:49.185" v="1961" actId="1076"/>
          <ac:cxnSpMkLst>
            <pc:docMk/>
            <pc:sldMk cId="2517670654" sldId="333"/>
            <ac:cxnSpMk id="3" creationId="{71727A36-0B00-EF8B-7C27-330351DC79A7}"/>
          </ac:cxnSpMkLst>
        </pc:cxnChg>
        <pc:cxnChg chg="mod">
          <ac:chgData name="Alway Thinking" userId="18cfa10634dc4a27" providerId="LiveId" clId="{5A008906-86E2-4DCF-AAC0-9B3A7E8FE4A9}" dt="2022-08-25T00:52:07.192" v="1965" actId="14100"/>
          <ac:cxnSpMkLst>
            <pc:docMk/>
            <pc:sldMk cId="2517670654" sldId="333"/>
            <ac:cxnSpMk id="12" creationId="{238A9F78-612D-A7AA-E4CD-DCC1245A780F}"/>
          </ac:cxnSpMkLst>
        </pc:cxnChg>
        <pc:cxnChg chg="mod">
          <ac:chgData name="Alway Thinking" userId="18cfa10634dc4a27" providerId="LiveId" clId="{5A008906-86E2-4DCF-AAC0-9B3A7E8FE4A9}" dt="2022-08-25T00:51:49.185" v="1961" actId="1076"/>
          <ac:cxnSpMkLst>
            <pc:docMk/>
            <pc:sldMk cId="2517670654" sldId="333"/>
            <ac:cxnSpMk id="30" creationId="{210633D2-C68C-44B3-3984-21CD4BDC13EE}"/>
          </ac:cxnSpMkLst>
        </pc:cxnChg>
        <pc:cxnChg chg="mod">
          <ac:chgData name="Alway Thinking" userId="18cfa10634dc4a27" providerId="LiveId" clId="{5A008906-86E2-4DCF-AAC0-9B3A7E8FE4A9}" dt="2022-08-25T00:51:49.185" v="1961" actId="1076"/>
          <ac:cxnSpMkLst>
            <pc:docMk/>
            <pc:sldMk cId="2517670654" sldId="333"/>
            <ac:cxnSpMk id="51" creationId="{5A850571-7766-B0D5-2B79-9EDD018817DD}"/>
          </ac:cxnSpMkLst>
        </pc:cxnChg>
        <pc:cxnChg chg="mod">
          <ac:chgData name="Alway Thinking" userId="18cfa10634dc4a27" providerId="LiveId" clId="{5A008906-86E2-4DCF-AAC0-9B3A7E8FE4A9}" dt="2022-08-25T00:51:49.185" v="1961" actId="1076"/>
          <ac:cxnSpMkLst>
            <pc:docMk/>
            <pc:sldMk cId="2517670654" sldId="333"/>
            <ac:cxnSpMk id="52" creationId="{15EC9C95-DF8D-FA6F-6AD2-4893C955AC01}"/>
          </ac:cxnSpMkLst>
        </pc:cxnChg>
        <pc:cxnChg chg="mod">
          <ac:chgData name="Alway Thinking" userId="18cfa10634dc4a27" providerId="LiveId" clId="{5A008906-86E2-4DCF-AAC0-9B3A7E8FE4A9}" dt="2022-08-25T00:51:49.185" v="1961" actId="1076"/>
          <ac:cxnSpMkLst>
            <pc:docMk/>
            <pc:sldMk cId="2517670654" sldId="333"/>
            <ac:cxnSpMk id="68" creationId="{628637DA-22E4-AA7B-51D1-9411C43B4459}"/>
          </ac:cxnSpMkLst>
        </pc:cxnChg>
      </pc:sldChg>
      <pc:sldChg chg="addSp delSp modSp add mod modTransition delAnim modAnim">
        <pc:chgData name="Alway Thinking" userId="18cfa10634dc4a27" providerId="LiveId" clId="{5A008906-86E2-4DCF-AAC0-9B3A7E8FE4A9}" dt="2022-08-26T03:26:59.157" v="3560"/>
        <pc:sldMkLst>
          <pc:docMk/>
          <pc:sldMk cId="370890902" sldId="334"/>
        </pc:sldMkLst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5" creationId="{AC19E47B-35E9-1F00-D51D-D6F05656E984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7" creationId="{3427D151-446B-7326-8CC5-7D9B0282009A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8" creationId="{C5C20CCD-80C3-E54E-502B-BA256866BC10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9" creationId="{42C5370E-DDEC-62EF-6DFE-A3F10D6E3F18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0" creationId="{C0B6C771-7B1D-3BE9-FD50-53A936B7A621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1" creationId="{73613A03-9F63-4DF3-967D-174396C733DF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7" creationId="{9452EB32-BDBC-BC40-8272-49912206AC08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8" creationId="{C7A1B22C-5AC5-795C-B14B-4DE09C6BD0B7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9" creationId="{3BFC932F-D59E-218D-9AA8-9F6F439DFB41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21" creationId="{F5041101-588D-8279-FFCD-0834D4D6A140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23" creationId="{94CA950D-831E-109D-D868-22B62343BFDE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24" creationId="{7C8AE766-B0E4-D9AB-B6A3-4577E4C705F0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25" creationId="{BF69E194-D0CB-7BEF-2A8A-7D9EFBE1FCE8}"/>
          </ac:spMkLst>
        </pc:spChg>
        <pc:spChg chg="add del mod">
          <ac:chgData name="Alway Thinking" userId="18cfa10634dc4a27" providerId="LiveId" clId="{5A008906-86E2-4DCF-AAC0-9B3A7E8FE4A9}" dt="2022-08-25T01:14:59.766" v="2171"/>
          <ac:spMkLst>
            <pc:docMk/>
            <pc:sldMk cId="370890902" sldId="334"/>
            <ac:spMk id="26" creationId="{B0B43F8E-10A0-02CE-758B-1937C54C3E2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28" creationId="{0AD81672-26A3-A409-C5EA-E69B32958BFD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29" creationId="{2399B8AA-9437-83C4-9F0B-74827E7C7D70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33" creationId="{AAEC0FDB-362C-96F3-127F-BD013849254C}"/>
          </ac:spMkLst>
        </pc:spChg>
        <pc:spChg chg="mod">
          <ac:chgData name="Alway Thinking" userId="18cfa10634dc4a27" providerId="LiveId" clId="{5A008906-86E2-4DCF-AAC0-9B3A7E8FE4A9}" dt="2022-08-25T01:14:00.886" v="2161" actId="14100"/>
          <ac:spMkLst>
            <pc:docMk/>
            <pc:sldMk cId="370890902" sldId="334"/>
            <ac:spMk id="44" creationId="{688487B2-4258-9F14-9E16-A36E116FD16E}"/>
          </ac:spMkLst>
        </pc:spChg>
        <pc:spChg chg="mod">
          <ac:chgData name="Alway Thinking" userId="18cfa10634dc4a27" providerId="LiveId" clId="{5A008906-86E2-4DCF-AAC0-9B3A7E8FE4A9}" dt="2022-08-25T01:15:40.275" v="2182" actId="14100"/>
          <ac:spMkLst>
            <pc:docMk/>
            <pc:sldMk cId="370890902" sldId="334"/>
            <ac:spMk id="46" creationId="{280881A5-AC45-8F4C-C07F-87C0A722670D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49" creationId="{2DD148D8-D7E0-40AB-6DA2-AB802F8D16F2}"/>
          </ac:spMkLst>
        </pc:spChg>
        <pc:spChg chg="mod">
          <ac:chgData name="Alway Thinking" userId="18cfa10634dc4a27" providerId="LiveId" clId="{5A008906-86E2-4DCF-AAC0-9B3A7E8FE4A9}" dt="2022-08-25T01:14:59.134" v="2170" actId="1076"/>
          <ac:spMkLst>
            <pc:docMk/>
            <pc:sldMk cId="370890902" sldId="334"/>
            <ac:spMk id="50" creationId="{E7FB3CC1-89D7-F078-21E7-3AF1775F4A3F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53" creationId="{35D2ED47-753C-D629-A1BE-1ECA58601B9A}"/>
          </ac:spMkLst>
        </pc:spChg>
        <pc:spChg chg="add del mod">
          <ac:chgData name="Alway Thinking" userId="18cfa10634dc4a27" providerId="LiveId" clId="{5A008906-86E2-4DCF-AAC0-9B3A7E8FE4A9}" dt="2022-08-25T01:14:59.766" v="2171"/>
          <ac:spMkLst>
            <pc:docMk/>
            <pc:sldMk cId="370890902" sldId="334"/>
            <ac:spMk id="54" creationId="{C62C1491-3278-C277-C7F1-C2F7EADFFD5F}"/>
          </ac:spMkLst>
        </pc:spChg>
        <pc:spChg chg="add del mod">
          <ac:chgData name="Alway Thinking" userId="18cfa10634dc4a27" providerId="LiveId" clId="{5A008906-86E2-4DCF-AAC0-9B3A7E8FE4A9}" dt="2022-08-25T01:14:59.766" v="2171"/>
          <ac:spMkLst>
            <pc:docMk/>
            <pc:sldMk cId="370890902" sldId="334"/>
            <ac:spMk id="55" creationId="{B1029670-14AC-6806-A740-4710D95ED1B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67" creationId="{4F92BA54-1AB5-EE37-345C-776A3798741E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71" creationId="{3673DB5C-EABA-8D5E-0939-96F6A4FC3FC2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73" creationId="{41160A69-E96D-D552-0DEF-5AB0A15C3CE3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74" creationId="{53A2B6E7-1817-142B-DF7E-1C44A1773E74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75" creationId="{1C2F9A1D-4139-347C-D92D-DE6E06DA6DDA}"/>
          </ac:spMkLst>
        </pc:spChg>
        <pc:spChg chg="add del mod">
          <ac:chgData name="Alway Thinking" userId="18cfa10634dc4a27" providerId="LiveId" clId="{5A008906-86E2-4DCF-AAC0-9B3A7E8FE4A9}" dt="2022-08-25T01:15:07.091" v="2174" actId="478"/>
          <ac:spMkLst>
            <pc:docMk/>
            <pc:sldMk cId="370890902" sldId="334"/>
            <ac:spMk id="76" creationId="{20194BC5-1FDD-3786-A674-517EC0744E9F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80" creationId="{DBA537E6-4220-573D-889D-36F1486FE039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84" creationId="{D08CDA36-160E-734A-A08D-0377D82ED22B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85" creationId="{9E7C61FD-8BD1-0144-890E-C02A7C6BF2BF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86" creationId="{069C19AA-F269-CF21-D232-59BC7121CD74}"/>
          </ac:spMkLst>
        </pc:spChg>
        <pc:spChg chg="mod">
          <ac:chgData name="Alway Thinking" userId="18cfa10634dc4a27" providerId="LiveId" clId="{5A008906-86E2-4DCF-AAC0-9B3A7E8FE4A9}" dt="2022-08-25T01:15:05.622" v="2173" actId="1076"/>
          <ac:spMkLst>
            <pc:docMk/>
            <pc:sldMk cId="370890902" sldId="334"/>
            <ac:spMk id="87" creationId="{403F5858-0494-BC78-56E0-A8720209EDD3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88" creationId="{A096DAAE-2A4D-A516-581F-F10BD73A70C6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89" creationId="{9753C6D5-E92F-FE6E-8D8B-876FE32F1DEB}"/>
          </ac:spMkLst>
        </pc:spChg>
        <pc:spChg chg="add del mod">
          <ac:chgData name="Alway Thinking" userId="18cfa10634dc4a27" providerId="LiveId" clId="{5A008906-86E2-4DCF-AAC0-9B3A7E8FE4A9}" dt="2022-08-25T01:15:07.091" v="2174" actId="478"/>
          <ac:spMkLst>
            <pc:docMk/>
            <pc:sldMk cId="370890902" sldId="334"/>
            <ac:spMk id="90" creationId="{33AC7693-318D-66FD-EFF5-336D530659A0}"/>
          </ac:spMkLst>
        </pc:spChg>
        <pc:spChg chg="add del mod">
          <ac:chgData name="Alway Thinking" userId="18cfa10634dc4a27" providerId="LiveId" clId="{5A008906-86E2-4DCF-AAC0-9B3A7E8FE4A9}" dt="2022-08-25T01:15:07.091" v="2174" actId="478"/>
          <ac:spMkLst>
            <pc:docMk/>
            <pc:sldMk cId="370890902" sldId="334"/>
            <ac:spMk id="91" creationId="{415C95B5-ED1E-729E-A4B9-06AE527B9AA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96" creationId="{4A620D3F-62B9-4726-EB2D-1BF47A340594}"/>
          </ac:spMkLst>
        </pc:spChg>
        <pc:spChg chg="mod">
          <ac:chgData name="Alway Thinking" userId="18cfa10634dc4a27" providerId="LiveId" clId="{5A008906-86E2-4DCF-AAC0-9B3A7E8FE4A9}" dt="2022-08-25T01:15:15.910" v="2176" actId="1076"/>
          <ac:spMkLst>
            <pc:docMk/>
            <pc:sldMk cId="370890902" sldId="334"/>
            <ac:spMk id="98" creationId="{BFFFBE25-6E73-CF71-2E69-2C4E80B82BE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99" creationId="{C165B24A-9627-86E4-9817-AF75B749F9E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00" creationId="{D5E0ECF7-A0A5-5887-51D6-15324D4C205E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01" creationId="{8E95F4DE-BEA5-D7F6-CE98-7E3667C507D6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02" creationId="{64E18809-EB6B-8B19-E628-38EE67648059}"/>
          </ac:spMkLst>
        </pc:spChg>
        <pc:spChg chg="del">
          <ac:chgData name="Alway Thinking" userId="18cfa10634dc4a27" providerId="LiveId" clId="{5A008906-86E2-4DCF-AAC0-9B3A7E8FE4A9}" dt="2022-08-25T01:13:06.893" v="2082" actId="478"/>
          <ac:spMkLst>
            <pc:docMk/>
            <pc:sldMk cId="370890902" sldId="334"/>
            <ac:spMk id="103" creationId="{BE02AE16-25D5-FDCA-60B0-F526811A1807}"/>
          </ac:spMkLst>
        </pc:spChg>
        <pc:spChg chg="mod">
          <ac:chgData name="Alway Thinking" userId="18cfa10634dc4a27" providerId="LiveId" clId="{5A008906-86E2-4DCF-AAC0-9B3A7E8FE4A9}" dt="2022-08-25T01:15:15.910" v="2176" actId="1076"/>
          <ac:spMkLst>
            <pc:docMk/>
            <pc:sldMk cId="370890902" sldId="334"/>
            <ac:spMk id="104" creationId="{8F097A17-68BE-280D-1A43-4B03DEAE8B6E}"/>
          </ac:spMkLst>
        </pc:spChg>
        <pc:spChg chg="mod">
          <ac:chgData name="Alway Thinking" userId="18cfa10634dc4a27" providerId="LiveId" clId="{5A008906-86E2-4DCF-AAC0-9B3A7E8FE4A9}" dt="2022-08-25T01:15:15.910" v="2176" actId="1076"/>
          <ac:spMkLst>
            <pc:docMk/>
            <pc:sldMk cId="370890902" sldId="334"/>
            <ac:spMk id="105" creationId="{9025ACC4-1521-5DF8-CDE7-7A76C9A9F69B}"/>
          </ac:spMkLst>
        </pc:spChg>
        <pc:spChg chg="add mod">
          <ac:chgData name="Alway Thinking" userId="18cfa10634dc4a27" providerId="LiveId" clId="{5A008906-86E2-4DCF-AAC0-9B3A7E8FE4A9}" dt="2022-08-25T01:15:15.910" v="2176" actId="1076"/>
          <ac:spMkLst>
            <pc:docMk/>
            <pc:sldMk cId="370890902" sldId="334"/>
            <ac:spMk id="106" creationId="{E7DEB84E-4F7C-5BC0-8F2E-6F25BB4B8C09}"/>
          </ac:spMkLst>
        </pc:spChg>
        <pc:spChg chg="add mod">
          <ac:chgData name="Alway Thinking" userId="18cfa10634dc4a27" providerId="LiveId" clId="{5A008906-86E2-4DCF-AAC0-9B3A7E8FE4A9}" dt="2022-08-25T01:15:15.910" v="2176" actId="1076"/>
          <ac:spMkLst>
            <pc:docMk/>
            <pc:sldMk cId="370890902" sldId="334"/>
            <ac:spMk id="107" creationId="{BB3025CC-8B5D-9877-DCAB-F8B0DB33338D}"/>
          </ac:spMkLst>
        </pc:spChg>
        <pc:spChg chg="mod">
          <ac:chgData name="Alway Thinking" userId="18cfa10634dc4a27" providerId="LiveId" clId="{5A008906-86E2-4DCF-AAC0-9B3A7E8FE4A9}" dt="2022-08-25T01:21:28.776" v="2283"/>
          <ac:spMkLst>
            <pc:docMk/>
            <pc:sldMk cId="370890902" sldId="334"/>
            <ac:spMk id="111" creationId="{AE791980-9E33-D8E5-E7B8-91D5B1E2CE89}"/>
          </ac:spMkLst>
        </pc:spChg>
        <pc:spChg chg="mod">
          <ac:chgData name="Alway Thinking" userId="18cfa10634dc4a27" providerId="LiveId" clId="{5A008906-86E2-4DCF-AAC0-9B3A7E8FE4A9}" dt="2022-08-25T01:19:54.246" v="2265" actId="1035"/>
          <ac:spMkLst>
            <pc:docMk/>
            <pc:sldMk cId="370890902" sldId="334"/>
            <ac:spMk id="115" creationId="{00735632-36B6-6284-2971-CABF821E5A53}"/>
          </ac:spMkLst>
        </pc:spChg>
        <pc:spChg chg="mod">
          <ac:chgData name="Alway Thinking" userId="18cfa10634dc4a27" providerId="LiveId" clId="{5A008906-86E2-4DCF-AAC0-9B3A7E8FE4A9}" dt="2022-08-25T01:19:54.246" v="2265" actId="1035"/>
          <ac:spMkLst>
            <pc:docMk/>
            <pc:sldMk cId="370890902" sldId="334"/>
            <ac:spMk id="116" creationId="{B364632D-38A1-7E14-5A89-7F810C8D98F8}"/>
          </ac:spMkLst>
        </pc:spChg>
        <pc:spChg chg="add mod">
          <ac:chgData name="Alway Thinking" userId="18cfa10634dc4a27" providerId="LiveId" clId="{5A008906-86E2-4DCF-AAC0-9B3A7E8FE4A9}" dt="2022-08-25T01:20:11.949" v="2271" actId="1076"/>
          <ac:spMkLst>
            <pc:docMk/>
            <pc:sldMk cId="370890902" sldId="334"/>
            <ac:spMk id="117" creationId="{36E49A68-A0FB-7D87-2EC0-18CEA516C708}"/>
          </ac:spMkLst>
        </pc:spChg>
        <pc:spChg chg="add mod">
          <ac:chgData name="Alway Thinking" userId="18cfa10634dc4a27" providerId="LiveId" clId="{5A008906-86E2-4DCF-AAC0-9B3A7E8FE4A9}" dt="2022-08-25T01:23:51.301" v="2323" actId="1076"/>
          <ac:spMkLst>
            <pc:docMk/>
            <pc:sldMk cId="370890902" sldId="334"/>
            <ac:spMk id="118" creationId="{6256DAE2-62D7-3DAE-98E4-362CF38B03EE}"/>
          </ac:spMkLst>
        </pc:spChg>
        <pc:spChg chg="add mod">
          <ac:chgData name="Alway Thinking" userId="18cfa10634dc4a27" providerId="LiveId" clId="{5A008906-86E2-4DCF-AAC0-9B3A7E8FE4A9}" dt="2022-08-25T01:19:10.414" v="2248" actId="1076"/>
          <ac:spMkLst>
            <pc:docMk/>
            <pc:sldMk cId="370890902" sldId="334"/>
            <ac:spMk id="119" creationId="{80C39E73-94EB-D079-6D94-4D1414E06A07}"/>
          </ac:spMkLst>
        </pc:spChg>
        <pc:spChg chg="add del mod">
          <ac:chgData name="Alway Thinking" userId="18cfa10634dc4a27" providerId="LiveId" clId="{5A008906-86E2-4DCF-AAC0-9B3A7E8FE4A9}" dt="2022-08-25T01:22:55.085" v="2308" actId="21"/>
          <ac:spMkLst>
            <pc:docMk/>
            <pc:sldMk cId="370890902" sldId="334"/>
            <ac:spMk id="120" creationId="{DD6EA932-8124-ADC5-1819-A696CBC8E683}"/>
          </ac:spMkLst>
        </pc:spChg>
        <pc:spChg chg="add mod">
          <ac:chgData name="Alway Thinking" userId="18cfa10634dc4a27" providerId="LiveId" clId="{5A008906-86E2-4DCF-AAC0-9B3A7E8FE4A9}" dt="2022-08-25T01:22:47.011" v="2305" actId="1582"/>
          <ac:spMkLst>
            <pc:docMk/>
            <pc:sldMk cId="370890902" sldId="334"/>
            <ac:spMk id="125" creationId="{AD5BD303-A00F-42E3-4E83-444D0573EB3F}"/>
          </ac:spMkLst>
        </pc:spChg>
        <pc:spChg chg="add mod">
          <ac:chgData name="Alway Thinking" userId="18cfa10634dc4a27" providerId="LiveId" clId="{5A008906-86E2-4DCF-AAC0-9B3A7E8FE4A9}" dt="2022-08-25T01:23:04.221" v="2313" actId="1076"/>
          <ac:spMkLst>
            <pc:docMk/>
            <pc:sldMk cId="370890902" sldId="334"/>
            <ac:spMk id="126" creationId="{F7D8B911-6D4B-7F51-68E5-1FEEAC3E4654}"/>
          </ac:spMkLst>
        </pc:spChg>
        <pc:spChg chg="mod">
          <ac:chgData name="Alway Thinking" userId="18cfa10634dc4a27" providerId="LiveId" clId="{5A008906-86E2-4DCF-AAC0-9B3A7E8FE4A9}" dt="2022-08-25T01:23:44.098" v="2321" actId="20577"/>
          <ac:spMkLst>
            <pc:docMk/>
            <pc:sldMk cId="370890902" sldId="334"/>
            <ac:spMk id="128" creationId="{B7995762-E808-6F37-47D3-4C44EDE91CC6}"/>
          </ac:spMkLst>
        </pc:spChg>
        <pc:spChg chg="mod">
          <ac:chgData name="Alway Thinking" userId="18cfa10634dc4a27" providerId="LiveId" clId="{5A008906-86E2-4DCF-AAC0-9B3A7E8FE4A9}" dt="2022-08-25T01:23:44.098" v="2321" actId="20577"/>
          <ac:spMkLst>
            <pc:docMk/>
            <pc:sldMk cId="370890902" sldId="334"/>
            <ac:spMk id="129" creationId="{BB071375-AD08-DF1E-1B96-950CC1422F01}"/>
          </ac:spMkLst>
        </pc:spChg>
        <pc:spChg chg="add mod">
          <ac:chgData name="Alway Thinking" userId="18cfa10634dc4a27" providerId="LiveId" clId="{5A008906-86E2-4DCF-AAC0-9B3A7E8FE4A9}" dt="2022-08-25T01:24:10.605" v="2331" actId="1076"/>
          <ac:spMkLst>
            <pc:docMk/>
            <pc:sldMk cId="370890902" sldId="334"/>
            <ac:spMk id="131" creationId="{00D06903-C3F0-8A44-7D50-B89F13DF4591}"/>
          </ac:spMkLst>
        </pc:spChg>
        <pc:spChg chg="mod">
          <ac:chgData name="Alway Thinking" userId="18cfa10634dc4a27" providerId="LiveId" clId="{5A008906-86E2-4DCF-AAC0-9B3A7E8FE4A9}" dt="2022-08-25T01:34:46.901" v="2340" actId="1076"/>
          <ac:spMkLst>
            <pc:docMk/>
            <pc:sldMk cId="370890902" sldId="334"/>
            <ac:spMk id="134" creationId="{FE8A2BA6-D7F4-0E83-54D1-9FF485359403}"/>
          </ac:spMkLst>
        </pc:spChg>
        <pc:spChg chg="add mod">
          <ac:chgData name="Alway Thinking" userId="18cfa10634dc4a27" providerId="LiveId" clId="{5A008906-86E2-4DCF-AAC0-9B3A7E8FE4A9}" dt="2022-08-25T01:35:46.091" v="2427" actId="14100"/>
          <ac:spMkLst>
            <pc:docMk/>
            <pc:sldMk cId="370890902" sldId="334"/>
            <ac:spMk id="136" creationId="{FD2940B6-3616-8F84-D57A-78CB61A96C7C}"/>
          </ac:spMkLst>
        </pc:spChg>
        <pc:spChg chg="add mod">
          <ac:chgData name="Alway Thinking" userId="18cfa10634dc4a27" providerId="LiveId" clId="{5A008906-86E2-4DCF-AAC0-9B3A7E8FE4A9}" dt="2022-08-25T01:36:19.709" v="2463" actId="1076"/>
          <ac:spMkLst>
            <pc:docMk/>
            <pc:sldMk cId="370890902" sldId="334"/>
            <ac:spMk id="137" creationId="{2592A61D-D769-1612-0DAB-033718F67B0F}"/>
          </ac:spMkLst>
        </pc:spChg>
        <pc:spChg chg="add mod">
          <ac:chgData name="Alway Thinking" userId="18cfa10634dc4a27" providerId="LiveId" clId="{5A008906-86E2-4DCF-AAC0-9B3A7E8FE4A9}" dt="2022-08-25T01:35:23.500" v="2423" actId="1076"/>
          <ac:spMkLst>
            <pc:docMk/>
            <pc:sldMk cId="370890902" sldId="334"/>
            <ac:spMk id="138" creationId="{310DF207-0C31-AEC6-7632-592F2BB4D965}"/>
          </ac:spMkLst>
        </pc:spChg>
        <pc:spChg chg="add mod">
          <ac:chgData name="Alway Thinking" userId="18cfa10634dc4a27" providerId="LiveId" clId="{5A008906-86E2-4DCF-AAC0-9B3A7E8FE4A9}" dt="2022-08-25T01:37:12.532" v="2496" actId="1076"/>
          <ac:spMkLst>
            <pc:docMk/>
            <pc:sldMk cId="370890902" sldId="334"/>
            <ac:spMk id="139" creationId="{CDB9A68A-6A30-4CEC-6D1D-29BE5835933A}"/>
          </ac:spMkLst>
        </pc:spChg>
        <pc:spChg chg="add mod">
          <ac:chgData name="Alway Thinking" userId="18cfa10634dc4a27" providerId="LiveId" clId="{5A008906-86E2-4DCF-AAC0-9B3A7E8FE4A9}" dt="2022-08-25T01:37:14.588" v="2497" actId="1076"/>
          <ac:spMkLst>
            <pc:docMk/>
            <pc:sldMk cId="370890902" sldId="334"/>
            <ac:spMk id="140" creationId="{1BD3F66A-F0D3-8B0C-124C-E423FFDB937D}"/>
          </ac:spMkLst>
        </pc:spChg>
        <pc:spChg chg="add mod">
          <ac:chgData name="Alway Thinking" userId="18cfa10634dc4a27" providerId="LiveId" clId="{5A008906-86E2-4DCF-AAC0-9B3A7E8FE4A9}" dt="2022-08-25T01:37:56.572" v="2545" actId="1076"/>
          <ac:spMkLst>
            <pc:docMk/>
            <pc:sldMk cId="370890902" sldId="334"/>
            <ac:spMk id="141" creationId="{F2C4A71C-828E-4144-9B78-8FD51302B7A4}"/>
          </ac:spMkLst>
        </pc:spChg>
        <pc:spChg chg="add mod">
          <ac:chgData name="Alway Thinking" userId="18cfa10634dc4a27" providerId="LiveId" clId="{5A008906-86E2-4DCF-AAC0-9B3A7E8FE4A9}" dt="2022-08-25T01:37:35.421" v="2527" actId="6549"/>
          <ac:spMkLst>
            <pc:docMk/>
            <pc:sldMk cId="370890902" sldId="334"/>
            <ac:spMk id="142" creationId="{B0868235-13C3-0ED8-4254-2CB4E578D31A}"/>
          </ac:spMkLst>
        </pc:spChg>
        <pc:spChg chg="add mod">
          <ac:chgData name="Alway Thinking" userId="18cfa10634dc4a27" providerId="LiveId" clId="{5A008906-86E2-4DCF-AAC0-9B3A7E8FE4A9}" dt="2022-08-25T01:37:50.780" v="2544" actId="1076"/>
          <ac:spMkLst>
            <pc:docMk/>
            <pc:sldMk cId="370890902" sldId="334"/>
            <ac:spMk id="143" creationId="{76E9D4FD-9F9F-B41E-1AF2-B1D9AF502AE1}"/>
          </ac:spMkLst>
        </pc:spChg>
        <pc:grpChg chg="add del mod">
          <ac:chgData name="Alway Thinking" userId="18cfa10634dc4a27" providerId="LiveId" clId="{5A008906-86E2-4DCF-AAC0-9B3A7E8FE4A9}" dt="2022-08-25T01:14:59.766" v="2171"/>
          <ac:grpSpMkLst>
            <pc:docMk/>
            <pc:sldMk cId="370890902" sldId="334"/>
            <ac:grpSpMk id="6" creationId="{4CDC490E-F8B5-F1E0-F754-9E2D35E6DE91}"/>
          </ac:grpSpMkLst>
        </pc:grpChg>
        <pc:grpChg chg="del">
          <ac:chgData name="Alway Thinking" userId="18cfa10634dc4a27" providerId="LiveId" clId="{5A008906-86E2-4DCF-AAC0-9B3A7E8FE4A9}" dt="2022-08-25T01:13:08.190" v="2083" actId="478"/>
          <ac:grpSpMkLst>
            <pc:docMk/>
            <pc:sldMk cId="370890902" sldId="334"/>
            <ac:grpSpMk id="16" creationId="{A157FA3C-C85F-2EC1-E7F5-78A0D3534CAA}"/>
          </ac:grpSpMkLst>
        </pc:grpChg>
        <pc:grpChg chg="add del mod">
          <ac:chgData name="Alway Thinking" userId="18cfa10634dc4a27" providerId="LiveId" clId="{5A008906-86E2-4DCF-AAC0-9B3A7E8FE4A9}" dt="2022-08-25T01:14:59.766" v="2171"/>
          <ac:grpSpMkLst>
            <pc:docMk/>
            <pc:sldMk cId="370890902" sldId="334"/>
            <ac:grpSpMk id="27" creationId="{3C8C8177-CD42-FE93-18DB-E823D0BCF47B}"/>
          </ac:grpSpMkLst>
        </pc:grpChg>
        <pc:grpChg chg="mod">
          <ac:chgData name="Alway Thinking" userId="18cfa10634dc4a27" providerId="LiveId" clId="{5A008906-86E2-4DCF-AAC0-9B3A7E8FE4A9}" dt="2022-08-25T01:14:59.134" v="2170" actId="1076"/>
          <ac:grpSpMkLst>
            <pc:docMk/>
            <pc:sldMk cId="370890902" sldId="334"/>
            <ac:grpSpMk id="31" creationId="{02557D98-BAEC-C2AE-8922-4FDE9EBFE314}"/>
          </ac:grpSpMkLst>
        </pc:grpChg>
        <pc:grpChg chg="add del mod">
          <ac:chgData name="Alway Thinking" userId="18cfa10634dc4a27" providerId="LiveId" clId="{5A008906-86E2-4DCF-AAC0-9B3A7E8FE4A9}" dt="2022-08-25T01:14:59.766" v="2171"/>
          <ac:grpSpMkLst>
            <pc:docMk/>
            <pc:sldMk cId="370890902" sldId="334"/>
            <ac:grpSpMk id="37" creationId="{7DD0399C-7DEC-CF74-87F6-DF245FBEFED9}"/>
          </ac:grpSpMkLst>
        </pc:grpChg>
        <pc:grpChg chg="mod">
          <ac:chgData name="Alway Thinking" userId="18cfa10634dc4a27" providerId="LiveId" clId="{5A008906-86E2-4DCF-AAC0-9B3A7E8FE4A9}" dt="2022-08-25T01:15:20.941" v="2177" actId="14100"/>
          <ac:grpSpMkLst>
            <pc:docMk/>
            <pc:sldMk cId="370890902" sldId="334"/>
            <ac:grpSpMk id="40" creationId="{D85D44A1-E58A-E699-1D9B-1253DC92E158}"/>
          </ac:grpSpMkLst>
        </pc:grpChg>
        <pc:grpChg chg="del">
          <ac:chgData name="Alway Thinking" userId="18cfa10634dc4a27" providerId="LiveId" clId="{5A008906-86E2-4DCF-AAC0-9B3A7E8FE4A9}" dt="2022-08-25T01:13:06.893" v="2082" actId="478"/>
          <ac:grpSpMkLst>
            <pc:docMk/>
            <pc:sldMk cId="370890902" sldId="334"/>
            <ac:grpSpMk id="41" creationId="{FCFB72E7-3F44-EC9F-F11C-E57E19F55C9D}"/>
          </ac:grpSpMkLst>
        </pc:grpChg>
        <pc:grpChg chg="del">
          <ac:chgData name="Alway Thinking" userId="18cfa10634dc4a27" providerId="LiveId" clId="{5A008906-86E2-4DCF-AAC0-9B3A7E8FE4A9}" dt="2022-08-25T01:13:06.893" v="2082" actId="478"/>
          <ac:grpSpMkLst>
            <pc:docMk/>
            <pc:sldMk cId="370890902" sldId="334"/>
            <ac:grpSpMk id="48" creationId="{E7B6755C-2B76-F485-157A-7C44FF6EAC7F}"/>
          </ac:grpSpMkLst>
        </pc:grpChg>
        <pc:grpChg chg="add del mod">
          <ac:chgData name="Alway Thinking" userId="18cfa10634dc4a27" providerId="LiveId" clId="{5A008906-86E2-4DCF-AAC0-9B3A7E8FE4A9}" dt="2022-08-25T01:15:07.091" v="2174" actId="478"/>
          <ac:grpSpMkLst>
            <pc:docMk/>
            <pc:sldMk cId="370890902" sldId="334"/>
            <ac:grpSpMk id="58" creationId="{B2593913-198B-96A9-9B91-1BC38391D66B}"/>
          </ac:grpSpMkLst>
        </pc:grpChg>
        <pc:grpChg chg="add del mod">
          <ac:chgData name="Alway Thinking" userId="18cfa10634dc4a27" providerId="LiveId" clId="{5A008906-86E2-4DCF-AAC0-9B3A7E8FE4A9}" dt="2022-08-25T01:15:07.091" v="2174" actId="478"/>
          <ac:grpSpMkLst>
            <pc:docMk/>
            <pc:sldMk cId="370890902" sldId="334"/>
            <ac:grpSpMk id="77" creationId="{1E1C4784-0CF4-BE04-5531-78FEAC8F0E1A}"/>
          </ac:grpSpMkLst>
        </pc:grpChg>
        <pc:grpChg chg="mod">
          <ac:chgData name="Alway Thinking" userId="18cfa10634dc4a27" providerId="LiveId" clId="{5A008906-86E2-4DCF-AAC0-9B3A7E8FE4A9}" dt="2022-08-25T01:15:05.622" v="2173" actId="1076"/>
          <ac:grpSpMkLst>
            <pc:docMk/>
            <pc:sldMk cId="370890902" sldId="334"/>
            <ac:grpSpMk id="78" creationId="{9B490A4A-E750-A65A-987C-DECBD36E24C3}"/>
          </ac:grpSpMkLst>
        </pc:grpChg>
        <pc:grpChg chg="add del mod">
          <ac:chgData name="Alway Thinking" userId="18cfa10634dc4a27" providerId="LiveId" clId="{5A008906-86E2-4DCF-AAC0-9B3A7E8FE4A9}" dt="2022-08-25T01:15:07.091" v="2174" actId="478"/>
          <ac:grpSpMkLst>
            <pc:docMk/>
            <pc:sldMk cId="370890902" sldId="334"/>
            <ac:grpSpMk id="83" creationId="{96552669-5849-7671-CD01-E92A189AA2C0}"/>
          </ac:grpSpMkLst>
        </pc:grpChg>
        <pc:grpChg chg="add mod">
          <ac:chgData name="Alway Thinking" userId="18cfa10634dc4a27" providerId="LiveId" clId="{5A008906-86E2-4DCF-AAC0-9B3A7E8FE4A9}" dt="2022-08-25T01:15:15.910" v="2176" actId="1076"/>
          <ac:grpSpMkLst>
            <pc:docMk/>
            <pc:sldMk cId="370890902" sldId="334"/>
            <ac:grpSpMk id="94" creationId="{D7F9AE47-4F16-1B48-CF84-CE81250F3B49}"/>
          </ac:grpSpMkLst>
        </pc:grpChg>
        <pc:grpChg chg="add mod">
          <ac:chgData name="Alway Thinking" userId="18cfa10634dc4a27" providerId="LiveId" clId="{5A008906-86E2-4DCF-AAC0-9B3A7E8FE4A9}" dt="2022-08-25T01:21:28.776" v="2283"/>
          <ac:grpSpMkLst>
            <pc:docMk/>
            <pc:sldMk cId="370890902" sldId="334"/>
            <ac:grpSpMk id="108" creationId="{C5F9CF8E-128F-C6ED-FD7C-BC196E2A0F68}"/>
          </ac:grpSpMkLst>
        </pc:grpChg>
        <pc:grpChg chg="del mod">
          <ac:chgData name="Alway Thinking" userId="18cfa10634dc4a27" providerId="LiveId" clId="{5A008906-86E2-4DCF-AAC0-9B3A7E8FE4A9}" dt="2022-08-25T01:20:53.598" v="2281" actId="478"/>
          <ac:grpSpMkLst>
            <pc:docMk/>
            <pc:sldMk cId="370890902" sldId="334"/>
            <ac:grpSpMk id="109" creationId="{7ABABA86-E1A6-90B5-3A5D-3BE31B52B25E}"/>
          </ac:grpSpMkLst>
        </pc:grpChg>
        <pc:grpChg chg="add mod">
          <ac:chgData name="Alway Thinking" userId="18cfa10634dc4a27" providerId="LiveId" clId="{5A008906-86E2-4DCF-AAC0-9B3A7E8FE4A9}" dt="2022-08-25T01:19:54.246" v="2265" actId="1035"/>
          <ac:grpSpMkLst>
            <pc:docMk/>
            <pc:sldMk cId="370890902" sldId="334"/>
            <ac:grpSpMk id="114" creationId="{70CB8E66-0614-3FF5-B9AB-19477E3B8D9E}"/>
          </ac:grpSpMkLst>
        </pc:grpChg>
        <pc:grpChg chg="add mod">
          <ac:chgData name="Alway Thinking" userId="18cfa10634dc4a27" providerId="LiveId" clId="{5A008906-86E2-4DCF-AAC0-9B3A7E8FE4A9}" dt="2022-08-25T01:23:44.098" v="2321" actId="20577"/>
          <ac:grpSpMkLst>
            <pc:docMk/>
            <pc:sldMk cId="370890902" sldId="334"/>
            <ac:grpSpMk id="127" creationId="{9719699C-3F77-FFEE-9F6A-E651DE968524}"/>
          </ac:grpSpMkLst>
        </pc:grpChg>
        <pc:grpChg chg="add mod">
          <ac:chgData name="Alway Thinking" userId="18cfa10634dc4a27" providerId="LiveId" clId="{5A008906-86E2-4DCF-AAC0-9B3A7E8FE4A9}" dt="2022-08-25T01:34:46.901" v="2340" actId="1076"/>
          <ac:grpSpMkLst>
            <pc:docMk/>
            <pc:sldMk cId="370890902" sldId="334"/>
            <ac:grpSpMk id="133" creationId="{8D8BC324-1415-C3E9-88AB-2E2081022CA2}"/>
          </ac:grpSpMkLst>
        </pc:grpChg>
        <pc:picChg chg="mod">
          <ac:chgData name="Alway Thinking" userId="18cfa10634dc4a27" providerId="LiveId" clId="{5A008906-86E2-4DCF-AAC0-9B3A7E8FE4A9}" dt="2022-08-25T01:14:59.134" v="2170" actId="1076"/>
          <ac:picMkLst>
            <pc:docMk/>
            <pc:sldMk cId="370890902" sldId="334"/>
            <ac:picMk id="32" creationId="{0BF6623F-52DF-3736-027E-A4DF6C33FF86}"/>
          </ac:picMkLst>
        </pc:picChg>
        <pc:picChg chg="mod">
          <ac:chgData name="Alway Thinking" userId="18cfa10634dc4a27" providerId="LiveId" clId="{5A008906-86E2-4DCF-AAC0-9B3A7E8FE4A9}" dt="2022-08-25T01:15:05.622" v="2173" actId="1076"/>
          <ac:picMkLst>
            <pc:docMk/>
            <pc:sldMk cId="370890902" sldId="334"/>
            <ac:picMk id="79" creationId="{F2782315-115B-4074-C68F-74D99A71203F}"/>
          </ac:picMkLst>
        </pc:picChg>
        <pc:picChg chg="del mod">
          <ac:chgData name="Alway Thinking" userId="18cfa10634dc4a27" providerId="LiveId" clId="{5A008906-86E2-4DCF-AAC0-9B3A7E8FE4A9}" dt="2022-08-25T01:18:39.048" v="2243" actId="478"/>
          <ac:picMkLst>
            <pc:docMk/>
            <pc:sldMk cId="370890902" sldId="334"/>
            <ac:picMk id="110" creationId="{8F9A6C45-65E3-F0BA-8462-62D6E0698858}"/>
          </ac:picMkLst>
        </pc:picChg>
        <pc:picChg chg="mod">
          <ac:chgData name="Alway Thinking" userId="18cfa10634dc4a27" providerId="LiveId" clId="{5A008906-86E2-4DCF-AAC0-9B3A7E8FE4A9}" dt="2022-08-25T01:34:46.901" v="2340" actId="1076"/>
          <ac:picMkLst>
            <pc:docMk/>
            <pc:sldMk cId="370890902" sldId="334"/>
            <ac:picMk id="135" creationId="{8FEEAC08-BC87-2E7E-0E46-FB4C9414FD74}"/>
          </ac:picMkLst>
        </pc:picChg>
        <pc:cxnChg chg="add del mod">
          <ac:chgData name="Alway Thinking" userId="18cfa10634dc4a27" providerId="LiveId" clId="{5A008906-86E2-4DCF-AAC0-9B3A7E8FE4A9}" dt="2022-08-25T01:14:59.766" v="2171"/>
          <ac:cxnSpMkLst>
            <pc:docMk/>
            <pc:sldMk cId="370890902" sldId="334"/>
            <ac:cxnSpMk id="2" creationId="{BAA97A6A-E500-74B0-400D-D9A8A52F817F}"/>
          </ac:cxnSpMkLst>
        </pc:cxnChg>
        <pc:cxnChg chg="add del mod">
          <ac:chgData name="Alway Thinking" userId="18cfa10634dc4a27" providerId="LiveId" clId="{5A008906-86E2-4DCF-AAC0-9B3A7E8FE4A9}" dt="2022-08-25T01:14:59.766" v="2171"/>
          <ac:cxnSpMkLst>
            <pc:docMk/>
            <pc:sldMk cId="370890902" sldId="334"/>
            <ac:cxnSpMk id="4" creationId="{1FC4FDC0-92F0-AE91-996A-11BC896968F9}"/>
          </ac:cxnSpMkLst>
        </pc:cxnChg>
        <pc:cxnChg chg="mod">
          <ac:chgData name="Alway Thinking" userId="18cfa10634dc4a27" providerId="LiveId" clId="{5A008906-86E2-4DCF-AAC0-9B3A7E8FE4A9}" dt="2022-08-25T01:14:59.134" v="2170" actId="1076"/>
          <ac:cxnSpMkLst>
            <pc:docMk/>
            <pc:sldMk cId="370890902" sldId="334"/>
            <ac:cxnSpMk id="20" creationId="{CEA87DB2-8454-7086-8D04-13BEDB14D2BE}"/>
          </ac:cxnSpMkLst>
        </pc:cxnChg>
        <pc:cxnChg chg="mod">
          <ac:chgData name="Alway Thinking" userId="18cfa10634dc4a27" providerId="LiveId" clId="{5A008906-86E2-4DCF-AAC0-9B3A7E8FE4A9}" dt="2022-08-25T01:14:59.134" v="2170" actId="1076"/>
          <ac:cxnSpMkLst>
            <pc:docMk/>
            <pc:sldMk cId="370890902" sldId="334"/>
            <ac:cxnSpMk id="22" creationId="{F9DD5B4A-4F23-FE93-014E-67FD31F4616D}"/>
          </ac:cxnSpMkLst>
        </pc:cxnChg>
        <pc:cxnChg chg="mod">
          <ac:chgData name="Alway Thinking" userId="18cfa10634dc4a27" providerId="LiveId" clId="{5A008906-86E2-4DCF-AAC0-9B3A7E8FE4A9}" dt="2022-08-25T01:14:59.134" v="2170" actId="1076"/>
          <ac:cxnSpMkLst>
            <pc:docMk/>
            <pc:sldMk cId="370890902" sldId="334"/>
            <ac:cxnSpMk id="35" creationId="{B03333DD-5C17-5EC1-D6F3-667E3A61612B}"/>
          </ac:cxnSpMkLst>
        </pc:cxnChg>
        <pc:cxnChg chg="mod">
          <ac:chgData name="Alway Thinking" userId="18cfa10634dc4a27" providerId="LiveId" clId="{5A008906-86E2-4DCF-AAC0-9B3A7E8FE4A9}" dt="2022-08-25T01:14:59.134" v="2170" actId="1076"/>
          <ac:cxnSpMkLst>
            <pc:docMk/>
            <pc:sldMk cId="370890902" sldId="334"/>
            <ac:cxnSpMk id="36" creationId="{824CBC8D-3F1F-0708-0077-F3E27E0B24D3}"/>
          </ac:cxnSpMkLst>
        </pc:cxnChg>
        <pc:cxnChg chg="del">
          <ac:chgData name="Alway Thinking" userId="18cfa10634dc4a27" providerId="LiveId" clId="{5A008906-86E2-4DCF-AAC0-9B3A7E8FE4A9}" dt="2022-08-25T01:13:06.893" v="2082" actId="478"/>
          <ac:cxnSpMkLst>
            <pc:docMk/>
            <pc:sldMk cId="370890902" sldId="334"/>
            <ac:cxnSpMk id="51" creationId="{5A850571-7766-B0D5-2B79-9EDD018817DD}"/>
          </ac:cxnSpMkLst>
        </pc:cxnChg>
        <pc:cxnChg chg="add del mod">
          <ac:chgData name="Alway Thinking" userId="18cfa10634dc4a27" providerId="LiveId" clId="{5A008906-86E2-4DCF-AAC0-9B3A7E8FE4A9}" dt="2022-08-25T01:15:07.091" v="2174" actId="478"/>
          <ac:cxnSpMkLst>
            <pc:docMk/>
            <pc:sldMk cId="370890902" sldId="334"/>
            <ac:cxnSpMk id="56" creationId="{D2716167-73B2-5D7B-DCF0-583C17EFEA2D}"/>
          </ac:cxnSpMkLst>
        </pc:cxnChg>
        <pc:cxnChg chg="add del mod">
          <ac:chgData name="Alway Thinking" userId="18cfa10634dc4a27" providerId="LiveId" clId="{5A008906-86E2-4DCF-AAC0-9B3A7E8FE4A9}" dt="2022-08-25T01:15:07.091" v="2174" actId="478"/>
          <ac:cxnSpMkLst>
            <pc:docMk/>
            <pc:sldMk cId="370890902" sldId="334"/>
            <ac:cxnSpMk id="57" creationId="{9DEC303B-7651-9C83-46C1-91A3726847A9}"/>
          </ac:cxnSpMkLst>
        </pc:cxnChg>
        <pc:cxnChg chg="del">
          <ac:chgData name="Alway Thinking" userId="18cfa10634dc4a27" providerId="LiveId" clId="{5A008906-86E2-4DCF-AAC0-9B3A7E8FE4A9}" dt="2022-08-25T01:13:06.893" v="2082" actId="478"/>
          <ac:cxnSpMkLst>
            <pc:docMk/>
            <pc:sldMk cId="370890902" sldId="334"/>
            <ac:cxnSpMk id="68" creationId="{628637DA-22E4-AA7B-51D1-9411C43B4459}"/>
          </ac:cxnSpMkLst>
        </pc:cxnChg>
        <pc:cxnChg chg="mod">
          <ac:chgData name="Alway Thinking" userId="18cfa10634dc4a27" providerId="LiveId" clId="{5A008906-86E2-4DCF-AAC0-9B3A7E8FE4A9}" dt="2022-08-25T01:15:05.622" v="2173" actId="1076"/>
          <ac:cxnSpMkLst>
            <pc:docMk/>
            <pc:sldMk cId="370890902" sldId="334"/>
            <ac:cxnSpMk id="70" creationId="{9CF5EC7E-830A-E8E8-D0D5-B116FE88F774}"/>
          </ac:cxnSpMkLst>
        </pc:cxnChg>
        <pc:cxnChg chg="mod">
          <ac:chgData name="Alway Thinking" userId="18cfa10634dc4a27" providerId="LiveId" clId="{5A008906-86E2-4DCF-AAC0-9B3A7E8FE4A9}" dt="2022-08-25T01:15:05.622" v="2173" actId="1076"/>
          <ac:cxnSpMkLst>
            <pc:docMk/>
            <pc:sldMk cId="370890902" sldId="334"/>
            <ac:cxnSpMk id="72" creationId="{36A1D2DA-2719-1919-182D-CF86E964F55B}"/>
          </ac:cxnSpMkLst>
        </pc:cxnChg>
        <pc:cxnChg chg="mod">
          <ac:chgData name="Alway Thinking" userId="18cfa10634dc4a27" providerId="LiveId" clId="{5A008906-86E2-4DCF-AAC0-9B3A7E8FE4A9}" dt="2022-08-25T01:15:05.622" v="2173" actId="1076"/>
          <ac:cxnSpMkLst>
            <pc:docMk/>
            <pc:sldMk cId="370890902" sldId="334"/>
            <ac:cxnSpMk id="81" creationId="{01054D1E-08F8-FA10-D49F-8E09FBA7BFB9}"/>
          </ac:cxnSpMkLst>
        </pc:cxnChg>
        <pc:cxnChg chg="mod">
          <ac:chgData name="Alway Thinking" userId="18cfa10634dc4a27" providerId="LiveId" clId="{5A008906-86E2-4DCF-AAC0-9B3A7E8FE4A9}" dt="2022-08-25T01:15:05.622" v="2173" actId="1076"/>
          <ac:cxnSpMkLst>
            <pc:docMk/>
            <pc:sldMk cId="370890902" sldId="334"/>
            <ac:cxnSpMk id="82" creationId="{72F8A33F-65C1-6944-0308-0EB65B416626}"/>
          </ac:cxnSpMkLst>
        </pc:cxnChg>
        <pc:cxnChg chg="add mod">
          <ac:chgData name="Alway Thinking" userId="18cfa10634dc4a27" providerId="LiveId" clId="{5A008906-86E2-4DCF-AAC0-9B3A7E8FE4A9}" dt="2022-08-25T01:20:08.949" v="2270" actId="14100"/>
          <ac:cxnSpMkLst>
            <pc:docMk/>
            <pc:sldMk cId="370890902" sldId="334"/>
            <ac:cxnSpMk id="92" creationId="{CC989FFE-5776-7231-534A-AB48F5F4EFAF}"/>
          </ac:cxnSpMkLst>
        </pc:cxnChg>
        <pc:cxnChg chg="add mod">
          <ac:chgData name="Alway Thinking" userId="18cfa10634dc4a27" providerId="LiveId" clId="{5A008906-86E2-4DCF-AAC0-9B3A7E8FE4A9}" dt="2022-08-25T01:20:35.605" v="2279" actId="1076"/>
          <ac:cxnSpMkLst>
            <pc:docMk/>
            <pc:sldMk cId="370890902" sldId="334"/>
            <ac:cxnSpMk id="93" creationId="{2ECB595F-8E54-1F74-1C5D-6239A448ED2A}"/>
          </ac:cxnSpMkLst>
        </pc:cxnChg>
        <pc:cxnChg chg="mod">
          <ac:chgData name="Alway Thinking" userId="18cfa10634dc4a27" providerId="LiveId" clId="{5A008906-86E2-4DCF-AAC0-9B3A7E8FE4A9}" dt="2022-08-25T01:15:15.910" v="2176" actId="1076"/>
          <ac:cxnSpMkLst>
            <pc:docMk/>
            <pc:sldMk cId="370890902" sldId="334"/>
            <ac:cxnSpMk id="95" creationId="{4DB72206-09E2-FAA3-0C4C-49BEC1F4702D}"/>
          </ac:cxnSpMkLst>
        </pc:cxnChg>
        <pc:cxnChg chg="mod">
          <ac:chgData name="Alway Thinking" userId="18cfa10634dc4a27" providerId="LiveId" clId="{5A008906-86E2-4DCF-AAC0-9B3A7E8FE4A9}" dt="2022-08-25T01:15:15.910" v="2176" actId="1076"/>
          <ac:cxnSpMkLst>
            <pc:docMk/>
            <pc:sldMk cId="370890902" sldId="334"/>
            <ac:cxnSpMk id="97" creationId="{BA356F1A-66FC-EA31-51BD-ABD8EB915598}"/>
          </ac:cxnSpMkLst>
        </pc:cxnChg>
        <pc:cxnChg chg="mod">
          <ac:chgData name="Alway Thinking" userId="18cfa10634dc4a27" providerId="LiveId" clId="{5A008906-86E2-4DCF-AAC0-9B3A7E8FE4A9}" dt="2022-08-25T01:21:28.776" v="2283"/>
          <ac:cxnSpMkLst>
            <pc:docMk/>
            <pc:sldMk cId="370890902" sldId="334"/>
            <ac:cxnSpMk id="112" creationId="{8838161E-3FA9-AED5-641E-0B14E3B7F6D0}"/>
          </ac:cxnSpMkLst>
        </pc:cxnChg>
        <pc:cxnChg chg="del mod">
          <ac:chgData name="Alway Thinking" userId="18cfa10634dc4a27" providerId="LiveId" clId="{5A008906-86E2-4DCF-AAC0-9B3A7E8FE4A9}" dt="2022-08-25T01:20:53.598" v="2281" actId="478"/>
          <ac:cxnSpMkLst>
            <pc:docMk/>
            <pc:sldMk cId="370890902" sldId="334"/>
            <ac:cxnSpMk id="113" creationId="{3513FC93-4530-980B-8D7A-1472842550E2}"/>
          </ac:cxnSpMkLst>
        </pc:cxnChg>
        <pc:cxnChg chg="add mod">
          <ac:chgData name="Alway Thinking" userId="18cfa10634dc4a27" providerId="LiveId" clId="{5A008906-86E2-4DCF-AAC0-9B3A7E8FE4A9}" dt="2022-08-25T01:21:40.366" v="2286" actId="1076"/>
          <ac:cxnSpMkLst>
            <pc:docMk/>
            <pc:sldMk cId="370890902" sldId="334"/>
            <ac:cxnSpMk id="124" creationId="{FF2B21CA-B04C-4354-2FFA-E37DA95613AC}"/>
          </ac:cxnSpMkLst>
        </pc:cxnChg>
        <pc:cxnChg chg="add mod ord">
          <ac:chgData name="Alway Thinking" userId="18cfa10634dc4a27" providerId="LiveId" clId="{5A008906-86E2-4DCF-AAC0-9B3A7E8FE4A9}" dt="2022-08-25T01:24:43.979" v="2337" actId="167"/>
          <ac:cxnSpMkLst>
            <pc:docMk/>
            <pc:sldMk cId="370890902" sldId="334"/>
            <ac:cxnSpMk id="130" creationId="{F7C642A5-1158-599A-F830-1414A73183C9}"/>
          </ac:cxnSpMkLst>
        </pc:cxnChg>
        <pc:cxnChg chg="add mod ord">
          <ac:chgData name="Alway Thinking" userId="18cfa10634dc4a27" providerId="LiveId" clId="{5A008906-86E2-4DCF-AAC0-9B3A7E8FE4A9}" dt="2022-08-25T01:24:43.979" v="2337" actId="167"/>
          <ac:cxnSpMkLst>
            <pc:docMk/>
            <pc:sldMk cId="370890902" sldId="334"/>
            <ac:cxnSpMk id="132" creationId="{BF7C65DA-9BAD-FF68-4131-A27C3A6FE3B4}"/>
          </ac:cxnSpMkLst>
        </pc:cxnChg>
      </pc:sldChg>
      <pc:sldChg chg="addSp delSp modSp add mod modTransition addAnim delAnim modAnim">
        <pc:chgData name="Alway Thinking" userId="18cfa10634dc4a27" providerId="LiveId" clId="{5A008906-86E2-4DCF-AAC0-9B3A7E8FE4A9}" dt="2022-08-26T03:27:10.717" v="3562"/>
        <pc:sldMkLst>
          <pc:docMk/>
          <pc:sldMk cId="3297230295" sldId="335"/>
        </pc:sldMkLst>
        <pc:spChg chg="add mod">
          <ac:chgData name="Alway Thinking" userId="18cfa10634dc4a27" providerId="LiveId" clId="{5A008906-86E2-4DCF-AAC0-9B3A7E8FE4A9}" dt="2022-08-26T03:21:01.240" v="3503" actId="6549"/>
          <ac:spMkLst>
            <pc:docMk/>
            <pc:sldMk cId="3297230295" sldId="335"/>
            <ac:spMk id="2" creationId="{890E38B0-8C7C-85B7-4202-259CFCAF980A}"/>
          </ac:spMkLst>
        </pc:spChg>
        <pc:spChg chg="add mod">
          <ac:chgData name="Alway Thinking" userId="18cfa10634dc4a27" providerId="LiveId" clId="{5A008906-86E2-4DCF-AAC0-9B3A7E8FE4A9}" dt="2022-08-26T02:56:49.960" v="3254" actId="1076"/>
          <ac:spMkLst>
            <pc:docMk/>
            <pc:sldMk cId="3297230295" sldId="335"/>
            <ac:spMk id="3" creationId="{350C24B9-BCD8-A26E-5412-A1F4F324B17C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4" creationId="{2B99700B-60B5-68B2-65A0-D24E7F85EF30}"/>
          </ac:spMkLst>
        </pc:spChg>
        <pc:spChg chg="add del mod">
          <ac:chgData name="Alway Thinking" userId="18cfa10634dc4a27" providerId="LiveId" clId="{5A008906-86E2-4DCF-AAC0-9B3A7E8FE4A9}" dt="2022-08-25T11:06:27.239" v="2847" actId="21"/>
          <ac:spMkLst>
            <pc:docMk/>
            <pc:sldMk cId="3297230295" sldId="335"/>
            <ac:spMk id="5" creationId="{4774E192-95A7-E07F-ADCA-ACA006AAFA94}"/>
          </ac:spMkLst>
        </pc:spChg>
        <pc:spChg chg="add del mod">
          <ac:chgData name="Alway Thinking" userId="18cfa10634dc4a27" providerId="LiveId" clId="{5A008906-86E2-4DCF-AAC0-9B3A7E8FE4A9}" dt="2022-08-25T11:06:27.239" v="2847" actId="21"/>
          <ac:spMkLst>
            <pc:docMk/>
            <pc:sldMk cId="3297230295" sldId="335"/>
            <ac:spMk id="6" creationId="{AE92F7C5-3D67-FD69-56A9-22C9A05129CC}"/>
          </ac:spMkLst>
        </pc:spChg>
        <pc:spChg chg="del mod topLvl">
          <ac:chgData name="Alway Thinking" userId="18cfa10634dc4a27" providerId="LiveId" clId="{5A008906-86E2-4DCF-AAC0-9B3A7E8FE4A9}" dt="2022-08-26T03:08:45.172" v="3264" actId="478"/>
          <ac:spMkLst>
            <pc:docMk/>
            <pc:sldMk cId="3297230295" sldId="335"/>
            <ac:spMk id="7" creationId="{6DD46AFD-FC25-9738-2613-F936E5B7EA32}"/>
          </ac:spMkLst>
        </pc:spChg>
        <pc:spChg chg="add del mod">
          <ac:chgData name="Alway Thinking" userId="18cfa10634dc4a27" providerId="LiveId" clId="{5A008906-86E2-4DCF-AAC0-9B3A7E8FE4A9}" dt="2022-08-25T11:05:37.408" v="2795" actId="478"/>
          <ac:spMkLst>
            <pc:docMk/>
            <pc:sldMk cId="3297230295" sldId="335"/>
            <ac:spMk id="8" creationId="{1D41AFD9-A5F4-903F-EC47-4003C772DBA0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8" creationId="{B841D001-8BA6-990E-B9AA-05192ECD4A47}"/>
          </ac:spMkLst>
        </pc:spChg>
        <pc:spChg chg="add del mod">
          <ac:chgData name="Alway Thinking" userId="18cfa10634dc4a27" providerId="LiveId" clId="{5A008906-86E2-4DCF-AAC0-9B3A7E8FE4A9}" dt="2022-08-25T11:06:27.239" v="2847" actId="21"/>
          <ac:spMkLst>
            <pc:docMk/>
            <pc:sldMk cId="3297230295" sldId="335"/>
            <ac:spMk id="9" creationId="{34F6B4D5-1D04-5DC7-51A2-6E1E2C039BCA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9" creationId="{DD643D77-CD75-CB36-D334-0DBEC5030AD4}"/>
          </ac:spMkLst>
        </pc:spChg>
        <pc:spChg chg="add del mod">
          <ac:chgData name="Alway Thinking" userId="18cfa10634dc4a27" providerId="LiveId" clId="{5A008906-86E2-4DCF-AAC0-9B3A7E8FE4A9}" dt="2022-08-25T11:06:27.239" v="2847" actId="21"/>
          <ac:spMkLst>
            <pc:docMk/>
            <pc:sldMk cId="3297230295" sldId="335"/>
            <ac:spMk id="10" creationId="{8FAE01C6-8F2E-296F-ABBB-B3D15E2B17DA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10" creationId="{A30739CD-7693-0631-4640-40E1F1829280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1" creationId="{9562EAD7-71E5-E57A-E230-1317DC2A1ADF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2" creationId="{270DB3E5-E127-F3F3-6CA5-9C6F21AC4A6A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3" creationId="{DD60B601-8E41-2295-83C5-860E5DBAEC35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4" creationId="{A1FCAA96-1B18-93CB-B9AF-68768425B646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5" creationId="{10D95F90-0474-555C-BBE6-88BADE52F983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16" creationId="{9F29F5CD-F982-F7F0-884F-1C9F461F7D9E}"/>
          </ac:spMkLst>
        </pc:spChg>
        <pc:spChg chg="add del mod">
          <ac:chgData name="Alway Thinking" userId="18cfa10634dc4a27" providerId="LiveId" clId="{5A008906-86E2-4DCF-AAC0-9B3A7E8FE4A9}" dt="2022-08-25T11:16:47.682" v="2957" actId="478"/>
          <ac:spMkLst>
            <pc:docMk/>
            <pc:sldMk cId="3297230295" sldId="335"/>
            <ac:spMk id="17" creationId="{874413DF-AA17-D05F-0D7B-BD10162F194E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17" creationId="{B0DEFF4B-9AB8-3F63-5442-BA9A4B16E129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18" creationId="{7B928614-0C73-AC10-5DE7-AFC21E0FB50A}"/>
          </ac:spMkLst>
        </pc:spChg>
        <pc:spChg chg="add del mod">
          <ac:chgData name="Alway Thinking" userId="18cfa10634dc4a27" providerId="LiveId" clId="{5A008906-86E2-4DCF-AAC0-9B3A7E8FE4A9}" dt="2022-08-25T11:09:20.911" v="2913"/>
          <ac:spMkLst>
            <pc:docMk/>
            <pc:sldMk cId="3297230295" sldId="335"/>
            <ac:spMk id="18" creationId="{C0EC667D-8A44-58A4-2CBD-7F6E920EEFA9}"/>
          </ac:spMkLst>
        </pc:spChg>
        <pc:spChg chg="add del mod">
          <ac:chgData name="Alway Thinking" userId="18cfa10634dc4a27" providerId="LiveId" clId="{5A008906-86E2-4DCF-AAC0-9B3A7E8FE4A9}" dt="2022-08-25T11:16:55.336" v="2961" actId="478"/>
          <ac:spMkLst>
            <pc:docMk/>
            <pc:sldMk cId="3297230295" sldId="335"/>
            <ac:spMk id="19" creationId="{2C18C456-02DB-357E-53C5-6D5073FF1CA3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19" creationId="{4180EDB8-C84F-AC1C-E9A1-B671969B33B6}"/>
          </ac:spMkLst>
        </pc:spChg>
        <pc:spChg chg="add del mod">
          <ac:chgData name="Alway Thinking" userId="18cfa10634dc4a27" providerId="LiveId" clId="{5A008906-86E2-4DCF-AAC0-9B3A7E8FE4A9}" dt="2022-08-26T02:57:12.141" v="3261" actId="21"/>
          <ac:spMkLst>
            <pc:docMk/>
            <pc:sldMk cId="3297230295" sldId="335"/>
            <ac:spMk id="20" creationId="{69105FD0-7532-F493-2994-62293FC04847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21" creationId="{A14C803C-7B4B-3541-01D8-6BF98E721D32}"/>
          </ac:spMkLst>
        </pc:spChg>
        <pc:spChg chg="add del mod">
          <ac:chgData name="Alway Thinking" userId="18cfa10634dc4a27" providerId="LiveId" clId="{5A008906-86E2-4DCF-AAC0-9B3A7E8FE4A9}" dt="2022-08-26T03:09:17.098" v="3267" actId="21"/>
          <ac:spMkLst>
            <pc:docMk/>
            <pc:sldMk cId="3297230295" sldId="335"/>
            <ac:spMk id="22" creationId="{4248EC56-C04F-7BA6-D059-E43CD4061631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3" creationId="{DD7172C3-C674-3783-E73C-9156D7FDFCAD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4" creationId="{25A8E6AA-9276-A738-F889-F767A1FE961C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5" creationId="{113BFBEF-C541-D11F-CB35-3998A0D27AE5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6" creationId="{C5F49F06-5CA9-D2E1-FD7C-35D09C505A91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7" creationId="{E4B0DE4B-7625-E8C8-9EB3-76609E1598C3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8" creationId="{30C88ECB-BF5D-925F-63BE-FD08D15FEFE9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29" creationId="{669527FB-0A2D-42D9-0C9A-376FE19C2AA4}"/>
          </ac:spMkLst>
        </pc:spChg>
        <pc:spChg chg="add mod">
          <ac:chgData name="Alway Thinking" userId="18cfa10634dc4a27" providerId="LiveId" clId="{5A008906-86E2-4DCF-AAC0-9B3A7E8FE4A9}" dt="2022-08-26T03:21:10.430" v="3505" actId="1076"/>
          <ac:spMkLst>
            <pc:docMk/>
            <pc:sldMk cId="3297230295" sldId="335"/>
            <ac:spMk id="30" creationId="{960DC16D-2B12-AADF-F739-0CBECE5BDBCA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44" creationId="{688487B2-4258-9F14-9E16-A36E116FD16E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46" creationId="{280881A5-AC45-8F4C-C07F-87C0A722670D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47" creationId="{332F19B3-C05A-D113-9E5D-B4DBD00B87EE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98" creationId="{BFFFBE25-6E73-CF71-2E69-2C4E80B82BE9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04" creationId="{8F097A17-68BE-280D-1A43-4B03DEAE8B6E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05" creationId="{9025ACC4-1521-5DF8-CDE7-7A76C9A9F69B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06" creationId="{E7DEB84E-4F7C-5BC0-8F2E-6F25BB4B8C09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07" creationId="{BB3025CC-8B5D-9877-DCAB-F8B0DB33338D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1" creationId="{AE791980-9E33-D8E5-E7B8-91D5B1E2CE89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5" creationId="{00735632-36B6-6284-2971-CABF821E5A53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6" creationId="{B364632D-38A1-7E14-5A89-7F810C8D98F8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7" creationId="{36E49A68-A0FB-7D87-2EC0-18CEA516C708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8" creationId="{6256DAE2-62D7-3DAE-98E4-362CF38B03EE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19" creationId="{80C39E73-94EB-D079-6D94-4D1414E06A07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25" creationId="{AD5BD303-A00F-42E3-4E83-444D0573EB3F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26" creationId="{F7D8B911-6D4B-7F51-68E5-1FEEAC3E4654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28" creationId="{B7995762-E808-6F37-47D3-4C44EDE91CC6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29" creationId="{BB071375-AD08-DF1E-1B96-950CC1422F01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1" creationId="{00D06903-C3F0-8A44-7D50-B89F13DF4591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4" creationId="{FE8A2BA6-D7F4-0E83-54D1-9FF485359403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6" creationId="{FD2940B6-3616-8F84-D57A-78CB61A96C7C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7" creationId="{2592A61D-D769-1612-0DAB-033718F67B0F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8" creationId="{310DF207-0C31-AEC6-7632-592F2BB4D965}"/>
          </ac:spMkLst>
        </pc:spChg>
        <pc:spChg chg="mod">
          <ac:chgData name="Alway Thinking" userId="18cfa10634dc4a27" providerId="LiveId" clId="{5A008906-86E2-4DCF-AAC0-9B3A7E8FE4A9}" dt="2022-08-25T11:09:49.415" v="2933" actId="1076"/>
          <ac:spMkLst>
            <pc:docMk/>
            <pc:sldMk cId="3297230295" sldId="335"/>
            <ac:spMk id="139" creationId="{CDB9A68A-6A30-4CEC-6D1D-29BE5835933A}"/>
          </ac:spMkLst>
        </pc:spChg>
        <pc:spChg chg="del">
          <ac:chgData name="Alway Thinking" userId="18cfa10634dc4a27" providerId="LiveId" clId="{5A008906-86E2-4DCF-AAC0-9B3A7E8FE4A9}" dt="2022-08-25T10:59:55.582" v="2571" actId="478"/>
          <ac:spMkLst>
            <pc:docMk/>
            <pc:sldMk cId="3297230295" sldId="335"/>
            <ac:spMk id="140" creationId="{1BD3F66A-F0D3-8B0C-124C-E423FFDB937D}"/>
          </ac:spMkLst>
        </pc:spChg>
        <pc:spChg chg="del">
          <ac:chgData name="Alway Thinking" userId="18cfa10634dc4a27" providerId="LiveId" clId="{5A008906-86E2-4DCF-AAC0-9B3A7E8FE4A9}" dt="2022-08-25T10:59:55.582" v="2571" actId="478"/>
          <ac:spMkLst>
            <pc:docMk/>
            <pc:sldMk cId="3297230295" sldId="335"/>
            <ac:spMk id="141" creationId="{F2C4A71C-828E-4144-9B78-8FD51302B7A4}"/>
          </ac:spMkLst>
        </pc:spChg>
        <pc:spChg chg="del">
          <ac:chgData name="Alway Thinking" userId="18cfa10634dc4a27" providerId="LiveId" clId="{5A008906-86E2-4DCF-AAC0-9B3A7E8FE4A9}" dt="2022-08-25T10:59:55.582" v="2571" actId="478"/>
          <ac:spMkLst>
            <pc:docMk/>
            <pc:sldMk cId="3297230295" sldId="335"/>
            <ac:spMk id="142" creationId="{B0868235-13C3-0ED8-4254-2CB4E578D31A}"/>
          </ac:spMkLst>
        </pc:spChg>
        <pc:spChg chg="del">
          <ac:chgData name="Alway Thinking" userId="18cfa10634dc4a27" providerId="LiveId" clId="{5A008906-86E2-4DCF-AAC0-9B3A7E8FE4A9}" dt="2022-08-25T10:59:55.582" v="2571" actId="478"/>
          <ac:spMkLst>
            <pc:docMk/>
            <pc:sldMk cId="3297230295" sldId="335"/>
            <ac:spMk id="143" creationId="{76E9D4FD-9F9F-B41E-1AF2-B1D9AF502AE1}"/>
          </ac:spMkLst>
        </pc:spChg>
        <pc:grpChg chg="add del mod">
          <ac:chgData name="Alway Thinking" userId="18cfa10634dc4a27" providerId="LiveId" clId="{5A008906-86E2-4DCF-AAC0-9B3A7E8FE4A9}" dt="2022-08-26T03:08:45.172" v="3264" actId="478"/>
          <ac:grpSpMkLst>
            <pc:docMk/>
            <pc:sldMk cId="3297230295" sldId="335"/>
            <ac:grpSpMk id="5" creationId="{D301DADE-4968-4691-02E9-521D1D1B4144}"/>
          </ac:grpSpMkLst>
        </pc:grpChg>
        <pc:grpChg chg="mod">
          <ac:chgData name="Alway Thinking" userId="18cfa10634dc4a27" providerId="LiveId" clId="{5A008906-86E2-4DCF-AAC0-9B3A7E8FE4A9}" dt="2022-08-26T03:22:15.964" v="3506" actId="1035"/>
          <ac:grpSpMkLst>
            <pc:docMk/>
            <pc:sldMk cId="3297230295" sldId="335"/>
            <ac:grpSpMk id="40" creationId="{D85D44A1-E58A-E699-1D9B-1253DC92E158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42" creationId="{234B781A-7197-7F75-B1A0-B55392F8D9B1}"/>
          </ac:grpSpMkLst>
        </pc:grpChg>
        <pc:grpChg chg="del">
          <ac:chgData name="Alway Thinking" userId="18cfa10634dc4a27" providerId="LiveId" clId="{5A008906-86E2-4DCF-AAC0-9B3A7E8FE4A9}" dt="2022-08-25T11:09:43.380" v="2932" actId="478"/>
          <ac:grpSpMkLst>
            <pc:docMk/>
            <pc:sldMk cId="3297230295" sldId="335"/>
            <ac:grpSpMk id="59" creationId="{767F1E69-374A-7F27-7050-F3DE8322938E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94" creationId="{D7F9AE47-4F16-1B48-CF84-CE81250F3B49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108" creationId="{C5F9CF8E-128F-C6ED-FD7C-BC196E2A0F68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114" creationId="{70CB8E66-0614-3FF5-B9AB-19477E3B8D9E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127" creationId="{9719699C-3F77-FFEE-9F6A-E651DE968524}"/>
          </ac:grpSpMkLst>
        </pc:grpChg>
        <pc:grpChg chg="mod">
          <ac:chgData name="Alway Thinking" userId="18cfa10634dc4a27" providerId="LiveId" clId="{5A008906-86E2-4DCF-AAC0-9B3A7E8FE4A9}" dt="2022-08-25T11:09:49.415" v="2933" actId="1076"/>
          <ac:grpSpMkLst>
            <pc:docMk/>
            <pc:sldMk cId="3297230295" sldId="335"/>
            <ac:grpSpMk id="133" creationId="{8D8BC324-1415-C3E9-88AB-2E2081022CA2}"/>
          </ac:grpSpMkLst>
        </pc:grpChg>
        <pc:picChg chg="mod topLvl">
          <ac:chgData name="Alway Thinking" userId="18cfa10634dc4a27" providerId="LiveId" clId="{5A008906-86E2-4DCF-AAC0-9B3A7E8FE4A9}" dt="2022-08-26T03:21:05.822" v="3504" actId="1076"/>
          <ac:picMkLst>
            <pc:docMk/>
            <pc:sldMk cId="3297230295" sldId="335"/>
            <ac:picMk id="6" creationId="{31166C9C-4D93-9BCF-1116-54EFFDE041E9}"/>
          </ac:picMkLst>
        </pc:picChg>
        <pc:picChg chg="mod">
          <ac:chgData name="Alway Thinking" userId="18cfa10634dc4a27" providerId="LiveId" clId="{5A008906-86E2-4DCF-AAC0-9B3A7E8FE4A9}" dt="2022-08-25T11:09:49.415" v="2933" actId="1076"/>
          <ac:picMkLst>
            <pc:docMk/>
            <pc:sldMk cId="3297230295" sldId="335"/>
            <ac:picMk id="135" creationId="{8FEEAC08-BC87-2E7E-0E46-FB4C9414FD74}"/>
          </ac:picMkLst>
        </pc:pic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92" creationId="{CC989FFE-5776-7231-534A-AB48F5F4EFAF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93" creationId="{2ECB595F-8E54-1F74-1C5D-6239A448ED2A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95" creationId="{4DB72206-09E2-FAA3-0C4C-49BEC1F4702D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97" creationId="{BA356F1A-66FC-EA31-51BD-ABD8EB915598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112" creationId="{8838161E-3FA9-AED5-641E-0B14E3B7F6D0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124" creationId="{FF2B21CA-B04C-4354-2FFA-E37DA95613AC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130" creationId="{F7C642A5-1158-599A-F830-1414A73183C9}"/>
          </ac:cxnSpMkLst>
        </pc:cxnChg>
        <pc:cxnChg chg="mod">
          <ac:chgData name="Alway Thinking" userId="18cfa10634dc4a27" providerId="LiveId" clId="{5A008906-86E2-4DCF-AAC0-9B3A7E8FE4A9}" dt="2022-08-25T11:09:49.415" v="2933" actId="1076"/>
          <ac:cxnSpMkLst>
            <pc:docMk/>
            <pc:sldMk cId="3297230295" sldId="335"/>
            <ac:cxnSpMk id="132" creationId="{BF7C65DA-9BAD-FF68-4131-A27C3A6FE3B4}"/>
          </ac:cxnSpMkLst>
        </pc:cxnChg>
      </pc:sldChg>
      <pc:sldChg chg="addSp delSp modSp add mod modTransition modAnim">
        <pc:chgData name="Alway Thinking" userId="18cfa10634dc4a27" providerId="LiveId" clId="{5A008906-86E2-4DCF-AAC0-9B3A7E8FE4A9}" dt="2022-08-26T03:27:04.781" v="3561"/>
        <pc:sldMkLst>
          <pc:docMk/>
          <pc:sldMk cId="4068398627" sldId="336"/>
        </pc:sldMkLst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98" creationId="{BFFFBE25-6E73-CF71-2E69-2C4E80B82BE9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04" creationId="{8F097A17-68BE-280D-1A43-4B03DEAE8B6E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05" creationId="{9025ACC4-1521-5DF8-CDE7-7A76C9A9F69B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06" creationId="{E7DEB84E-4F7C-5BC0-8F2E-6F25BB4B8C09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07" creationId="{BB3025CC-8B5D-9877-DCAB-F8B0DB33338D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1" creationId="{AE791980-9E33-D8E5-E7B8-91D5B1E2CE89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5" creationId="{00735632-36B6-6284-2971-CABF821E5A53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6" creationId="{B364632D-38A1-7E14-5A89-7F810C8D98F8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7" creationId="{36E49A68-A0FB-7D87-2EC0-18CEA516C708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8" creationId="{6256DAE2-62D7-3DAE-98E4-362CF38B03EE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19" creationId="{80C39E73-94EB-D079-6D94-4D1414E06A07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25" creationId="{AD5BD303-A00F-42E3-4E83-444D0573EB3F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26" creationId="{F7D8B911-6D4B-7F51-68E5-1FEEAC3E4654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28" creationId="{B7995762-E808-6F37-47D3-4C44EDE91CC6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29" creationId="{BB071375-AD08-DF1E-1B96-950CC1422F01}"/>
          </ac:spMkLst>
        </pc:spChg>
        <pc:spChg chg="mod">
          <ac:chgData name="Alway Thinking" userId="18cfa10634dc4a27" providerId="LiveId" clId="{5A008906-86E2-4DCF-AAC0-9B3A7E8FE4A9}" dt="2022-08-25T11:18:21.791" v="2969" actId="1076"/>
          <ac:spMkLst>
            <pc:docMk/>
            <pc:sldMk cId="4068398627" sldId="336"/>
            <ac:spMk id="131" creationId="{00D06903-C3F0-8A44-7D50-B89F13DF4591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36" creationId="{FD2940B6-3616-8F84-D57A-78CB61A96C7C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37" creationId="{2592A61D-D769-1612-0DAB-033718F67B0F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38" creationId="{310DF207-0C31-AEC6-7632-592F2BB4D965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39" creationId="{CDB9A68A-6A30-4CEC-6D1D-29BE5835933A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40" creationId="{1BD3F66A-F0D3-8B0C-124C-E423FFDB937D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41" creationId="{F2C4A71C-828E-4144-9B78-8FD51302B7A4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42" creationId="{B0868235-13C3-0ED8-4254-2CB4E578D31A}"/>
          </ac:spMkLst>
        </pc:spChg>
        <pc:spChg chg="del">
          <ac:chgData name="Alway Thinking" userId="18cfa10634dc4a27" providerId="LiveId" clId="{5A008906-86E2-4DCF-AAC0-9B3A7E8FE4A9}" dt="2022-08-25T11:18:13.994" v="2965" actId="478"/>
          <ac:spMkLst>
            <pc:docMk/>
            <pc:sldMk cId="4068398627" sldId="336"/>
            <ac:spMk id="143" creationId="{76E9D4FD-9F9F-B41E-1AF2-B1D9AF502AE1}"/>
          </ac:spMkLst>
        </pc:spChg>
        <pc:grpChg chg="mod">
          <ac:chgData name="Alway Thinking" userId="18cfa10634dc4a27" providerId="LiveId" clId="{5A008906-86E2-4DCF-AAC0-9B3A7E8FE4A9}" dt="2022-08-25T11:18:21.791" v="2969" actId="1076"/>
          <ac:grpSpMkLst>
            <pc:docMk/>
            <pc:sldMk cId="4068398627" sldId="336"/>
            <ac:grpSpMk id="94" creationId="{D7F9AE47-4F16-1B48-CF84-CE81250F3B49}"/>
          </ac:grpSpMkLst>
        </pc:grpChg>
        <pc:grpChg chg="mod">
          <ac:chgData name="Alway Thinking" userId="18cfa10634dc4a27" providerId="LiveId" clId="{5A008906-86E2-4DCF-AAC0-9B3A7E8FE4A9}" dt="2022-08-25T11:18:21.791" v="2969" actId="1076"/>
          <ac:grpSpMkLst>
            <pc:docMk/>
            <pc:sldMk cId="4068398627" sldId="336"/>
            <ac:grpSpMk id="108" creationId="{C5F9CF8E-128F-C6ED-FD7C-BC196E2A0F68}"/>
          </ac:grpSpMkLst>
        </pc:grpChg>
        <pc:grpChg chg="mod">
          <ac:chgData name="Alway Thinking" userId="18cfa10634dc4a27" providerId="LiveId" clId="{5A008906-86E2-4DCF-AAC0-9B3A7E8FE4A9}" dt="2022-08-25T11:18:21.791" v="2969" actId="1076"/>
          <ac:grpSpMkLst>
            <pc:docMk/>
            <pc:sldMk cId="4068398627" sldId="336"/>
            <ac:grpSpMk id="114" creationId="{70CB8E66-0614-3FF5-B9AB-19477E3B8D9E}"/>
          </ac:grpSpMkLst>
        </pc:grpChg>
        <pc:grpChg chg="mod">
          <ac:chgData name="Alway Thinking" userId="18cfa10634dc4a27" providerId="LiveId" clId="{5A008906-86E2-4DCF-AAC0-9B3A7E8FE4A9}" dt="2022-08-25T11:18:21.791" v="2969" actId="1076"/>
          <ac:grpSpMkLst>
            <pc:docMk/>
            <pc:sldMk cId="4068398627" sldId="336"/>
            <ac:grpSpMk id="127" creationId="{9719699C-3F77-FFEE-9F6A-E651DE968524}"/>
          </ac:grpSpMkLst>
        </pc:grpChg>
        <pc:grpChg chg="del">
          <ac:chgData name="Alway Thinking" userId="18cfa10634dc4a27" providerId="LiveId" clId="{5A008906-86E2-4DCF-AAC0-9B3A7E8FE4A9}" dt="2022-08-25T11:18:13.994" v="2965" actId="478"/>
          <ac:grpSpMkLst>
            <pc:docMk/>
            <pc:sldMk cId="4068398627" sldId="336"/>
            <ac:grpSpMk id="133" creationId="{8D8BC324-1415-C3E9-88AB-2E2081022CA2}"/>
          </ac:grpSpMkLst>
        </pc:grpChg>
        <pc:picChg chg="add del mod">
          <ac:chgData name="Alway Thinking" userId="18cfa10634dc4a27" providerId="LiveId" clId="{5A008906-86E2-4DCF-AAC0-9B3A7E8FE4A9}" dt="2022-08-25T11:18:58.652" v="2975" actId="478"/>
          <ac:picMkLst>
            <pc:docMk/>
            <pc:sldMk cId="4068398627" sldId="336"/>
            <ac:picMk id="2" creationId="{9CABC1B4-C4D5-4F24-CD09-C8120E06E267}"/>
          </ac:picMkLst>
        </pc:picChg>
        <pc:picChg chg="add mod">
          <ac:chgData name="Alway Thinking" userId="18cfa10634dc4a27" providerId="LiveId" clId="{5A008906-86E2-4DCF-AAC0-9B3A7E8FE4A9}" dt="2022-08-25T11:19:06.236" v="2979" actId="1076"/>
          <ac:picMkLst>
            <pc:docMk/>
            <pc:sldMk cId="4068398627" sldId="336"/>
            <ac:picMk id="3" creationId="{A39B7CF0-BC7C-4E89-08E4-5132D3ED4E08}"/>
          </ac:picMkLst>
        </pc:pic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92" creationId="{CC989FFE-5776-7231-534A-AB48F5F4EFAF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93" creationId="{2ECB595F-8E54-1F74-1C5D-6239A448ED2A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95" creationId="{4DB72206-09E2-FAA3-0C4C-49BEC1F4702D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97" creationId="{BA356F1A-66FC-EA31-51BD-ABD8EB915598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112" creationId="{8838161E-3FA9-AED5-641E-0B14E3B7F6D0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124" creationId="{FF2B21CA-B04C-4354-2FFA-E37DA95613AC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130" creationId="{F7C642A5-1158-599A-F830-1414A73183C9}"/>
          </ac:cxnSpMkLst>
        </pc:cxnChg>
        <pc:cxnChg chg="mod">
          <ac:chgData name="Alway Thinking" userId="18cfa10634dc4a27" providerId="LiveId" clId="{5A008906-86E2-4DCF-AAC0-9B3A7E8FE4A9}" dt="2022-08-25T11:18:21.791" v="2969" actId="1076"/>
          <ac:cxnSpMkLst>
            <pc:docMk/>
            <pc:sldMk cId="4068398627" sldId="336"/>
            <ac:cxnSpMk id="132" creationId="{BF7C65DA-9BAD-FF68-4131-A27C3A6FE3B4}"/>
          </ac:cxnSpMkLst>
        </pc:cxnChg>
      </pc:sldChg>
      <pc:sldChg chg="addSp delSp modSp add mod modTransition delAnim modAnim">
        <pc:chgData name="Alway Thinking" userId="18cfa10634dc4a27" providerId="LiveId" clId="{5A008906-86E2-4DCF-AAC0-9B3A7E8FE4A9}" dt="2022-09-05T10:21:20.627" v="3608" actId="255"/>
        <pc:sldMkLst>
          <pc:docMk/>
          <pc:sldMk cId="3712917996" sldId="337"/>
        </pc:sldMkLst>
        <pc:spChg chg="add 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2" creationId="{017D6F2D-C999-5132-697F-5A5119D32AAC}"/>
          </ac:spMkLst>
        </pc:spChg>
        <pc:spChg chg="add 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4" creationId="{014D7AA3-196D-D513-B86D-A6EDC80ACE03}"/>
          </ac:spMkLst>
        </pc:spChg>
        <pc:spChg chg="mod">
          <ac:chgData name="Alway Thinking" userId="18cfa10634dc4a27" providerId="LiveId" clId="{5A008906-86E2-4DCF-AAC0-9B3A7E8FE4A9}" dt="2022-09-05T10:21:20.627" v="3608" actId="255"/>
          <ac:spMkLst>
            <pc:docMk/>
            <pc:sldMk cId="3712917996" sldId="337"/>
            <ac:spMk id="5" creationId="{AC19E47B-35E9-1F00-D51D-D6F05656E984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6" creationId="{CBDB18FA-92CA-311E-AD34-2F0757C7B05B}"/>
          </ac:spMkLst>
        </pc:spChg>
        <pc:spChg chg="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7" creationId="{3427D151-446B-7326-8CC5-7D9B0282009A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8" creationId="{C5C20CCD-80C3-E54E-502B-BA256866BC10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9" creationId="{42C5370E-DDEC-62EF-6DFE-A3F10D6E3F18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10" creationId="{C0B6C771-7B1D-3BE9-FD50-53A936B7A621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11" creationId="{73613A03-9F63-4DF3-967D-174396C733DF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13" creationId="{8143401E-73C7-75E2-E769-C71D5C0BAA13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14" creationId="{F283A10F-FD7B-4ECB-3EF0-CBB14E6E1A21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15" creationId="{25593F36-B2C5-6AEC-0F83-EA8FBD76CFF5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17" creationId="{9452EB32-BDBC-BC40-8272-49912206AC08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18" creationId="{C7A1B22C-5AC5-795C-B14B-4DE09C6BD0B7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19" creationId="{3BFC932F-D59E-218D-9AA8-9F6F439DFB41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0" creationId="{FAC76224-59C0-BB98-680E-754C7AFA7E17}"/>
          </ac:spMkLst>
        </pc:spChg>
        <pc:spChg chg="del">
          <ac:chgData name="Alway Thinking" userId="18cfa10634dc4a27" providerId="LiveId" clId="{5A008906-86E2-4DCF-AAC0-9B3A7E8FE4A9}" dt="2022-08-26T02:47:35.854" v="3115" actId="478"/>
          <ac:spMkLst>
            <pc:docMk/>
            <pc:sldMk cId="3712917996" sldId="337"/>
            <ac:spMk id="21" creationId="{F5041101-588D-8279-FFCD-0834D4D6A140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2" creationId="{C792023B-1A43-70EB-DEA5-5FA0B4045F6A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3" creationId="{16E666DF-577E-F3FA-0E0F-F7CAC7E3C575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4" creationId="{1569C5BA-A449-6840-1A22-AC7A71374071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5" creationId="{B42913E5-508F-581B-3B2C-29869209082A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6" creationId="{CE79BF5D-80A2-74BA-AE60-B721D5F94A2E}"/>
          </ac:spMkLst>
        </pc:spChg>
        <pc:spChg chg="add del mod">
          <ac:chgData name="Alway Thinking" userId="18cfa10634dc4a27" providerId="LiveId" clId="{5A008906-86E2-4DCF-AAC0-9B3A7E8FE4A9}" dt="2022-08-26T03:09:41.891" v="3277"/>
          <ac:spMkLst>
            <pc:docMk/>
            <pc:sldMk cId="3712917996" sldId="337"/>
            <ac:spMk id="27" creationId="{865D413D-1B33-DD6E-1C9A-4BAC2CFD03DC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28" creationId="{0AD81672-26A3-A409-C5EA-E69B32958BFD}"/>
          </ac:spMkLst>
        </pc:spChg>
        <pc:spChg chg="del">
          <ac:chgData name="Alway Thinking" userId="18cfa10634dc4a27" providerId="LiveId" clId="{5A008906-86E2-4DCF-AAC0-9B3A7E8FE4A9}" dt="2022-08-26T02:47:35.011" v="3114" actId="478"/>
          <ac:spMkLst>
            <pc:docMk/>
            <pc:sldMk cId="3712917996" sldId="337"/>
            <ac:spMk id="29" creationId="{2399B8AA-9437-83C4-9F0B-74827E7C7D70}"/>
          </ac:spMkLst>
        </pc:spChg>
        <pc:spChg chg="add mod">
          <ac:chgData name="Alway Thinking" userId="18cfa10634dc4a27" providerId="LiveId" clId="{5A008906-86E2-4DCF-AAC0-9B3A7E8FE4A9}" dt="2022-08-26T03:20:09.033" v="3484" actId="113"/>
          <ac:spMkLst>
            <pc:docMk/>
            <pc:sldMk cId="3712917996" sldId="337"/>
            <ac:spMk id="32" creationId="{76EE62B3-91C5-3F7A-E8D6-3764DC3003BE}"/>
          </ac:spMkLst>
        </pc:spChg>
        <pc:spChg chg="add mod">
          <ac:chgData name="Alway Thinking" userId="18cfa10634dc4a27" providerId="LiveId" clId="{5A008906-86E2-4DCF-AAC0-9B3A7E8FE4A9}" dt="2022-08-26T03:20:25.654" v="3490" actId="1038"/>
          <ac:spMkLst>
            <pc:docMk/>
            <pc:sldMk cId="3712917996" sldId="337"/>
            <ac:spMk id="33" creationId="{E23D042E-2C5B-060E-017B-F8CAD467DB56}"/>
          </ac:spMkLst>
        </pc:spChg>
        <pc:spChg chg="add mod">
          <ac:chgData name="Alway Thinking" userId="18cfa10634dc4a27" providerId="LiveId" clId="{5A008906-86E2-4DCF-AAC0-9B3A7E8FE4A9}" dt="2022-08-26T03:20:25.654" v="3490" actId="1038"/>
          <ac:spMkLst>
            <pc:docMk/>
            <pc:sldMk cId="3712917996" sldId="337"/>
            <ac:spMk id="35" creationId="{1622A80E-828D-DCBB-6DE5-134FC143A1C9}"/>
          </ac:spMkLst>
        </pc:spChg>
        <pc:spChg chg="add del mod">
          <ac:chgData name="Alway Thinking" userId="18cfa10634dc4a27" providerId="LiveId" clId="{5A008906-86E2-4DCF-AAC0-9B3A7E8FE4A9}" dt="2022-08-26T03:14:47.203" v="3373" actId="21"/>
          <ac:spMkLst>
            <pc:docMk/>
            <pc:sldMk cId="3712917996" sldId="337"/>
            <ac:spMk id="36" creationId="{B46C1128-4886-E46F-F609-0AF5A179CE4B}"/>
          </ac:spMkLst>
        </pc:spChg>
        <pc:spChg chg="add del mod">
          <ac:chgData name="Alway Thinking" userId="18cfa10634dc4a27" providerId="LiveId" clId="{5A008906-86E2-4DCF-AAC0-9B3A7E8FE4A9}" dt="2022-08-26T03:14:47.203" v="3373" actId="21"/>
          <ac:spMkLst>
            <pc:docMk/>
            <pc:sldMk cId="3712917996" sldId="337"/>
            <ac:spMk id="37" creationId="{D87E4489-7D79-2D6B-2D6E-EEE4D849E5A7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39" creationId="{03D63A10-3ED8-2108-E557-1BBBF8D8BDA1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43" creationId="{8A3C194F-D06B-ED73-A86A-21DCCCFACDD7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44" creationId="{688487B2-4258-9F14-9E16-A36E116FD16E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45" creationId="{CD5CD08B-F673-8676-424F-064A4B098AC4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46" creationId="{280881A5-AC45-8F4C-C07F-87C0A722670D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47" creationId="{332F19B3-C05A-D113-9E5D-B4DBD00B87EE}"/>
          </ac:spMkLst>
        </pc:spChg>
        <pc:spChg chg="add del mod">
          <ac:chgData name="Alway Thinking" userId="18cfa10634dc4a27" providerId="LiveId" clId="{5A008906-86E2-4DCF-AAC0-9B3A7E8FE4A9}" dt="2022-08-26T03:14:47.203" v="3373" actId="21"/>
          <ac:spMkLst>
            <pc:docMk/>
            <pc:sldMk cId="3712917996" sldId="337"/>
            <ac:spMk id="49" creationId="{D4E830D0-38C4-BB42-9140-84E3037C7B5D}"/>
          </ac:spMkLst>
        </pc:spChg>
        <pc:spChg chg="add del mod">
          <ac:chgData name="Alway Thinking" userId="18cfa10634dc4a27" providerId="LiveId" clId="{5A008906-86E2-4DCF-AAC0-9B3A7E8FE4A9}" dt="2022-08-26T03:14:47.203" v="3373" actId="21"/>
          <ac:spMkLst>
            <pc:docMk/>
            <pc:sldMk cId="3712917996" sldId="337"/>
            <ac:spMk id="50" creationId="{1CB6EBED-6C8F-02DC-8F10-CF1575F5ADE3}"/>
          </ac:spMkLst>
        </pc:spChg>
        <pc:spChg chg="mod">
          <ac:chgData name="Alway Thinking" userId="18cfa10634dc4a27" providerId="LiveId" clId="{5A008906-86E2-4DCF-AAC0-9B3A7E8FE4A9}" dt="2022-08-26T03:29:12.278" v="3606" actId="14100"/>
          <ac:spMkLst>
            <pc:docMk/>
            <pc:sldMk cId="3712917996" sldId="337"/>
            <ac:spMk id="53" creationId="{35D2ED47-753C-D629-A1BE-1ECA58601B9A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67" creationId="{4F92BA54-1AB5-EE37-345C-776A3798741E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71" creationId="{3673DB5C-EABA-8D5E-0939-96F6A4FC3FC2}"/>
          </ac:spMkLst>
        </pc:spChg>
        <pc:spChg chg="add mod">
          <ac:chgData name="Alway Thinking" userId="18cfa10634dc4a27" providerId="LiveId" clId="{5A008906-86E2-4DCF-AAC0-9B3A7E8FE4A9}" dt="2022-08-26T03:20:31.414" v="3499" actId="1038"/>
          <ac:spMkLst>
            <pc:docMk/>
            <pc:sldMk cId="3712917996" sldId="337"/>
            <ac:spMk id="80" creationId="{ECEAEDC7-B32B-501A-0070-AAA54488A497}"/>
          </ac:spMkLst>
        </pc:spChg>
        <pc:spChg chg="add mod">
          <ac:chgData name="Alway Thinking" userId="18cfa10634dc4a27" providerId="LiveId" clId="{5A008906-86E2-4DCF-AAC0-9B3A7E8FE4A9}" dt="2022-08-26T03:20:31.414" v="3499" actId="1038"/>
          <ac:spMkLst>
            <pc:docMk/>
            <pc:sldMk cId="3712917996" sldId="337"/>
            <ac:spMk id="81" creationId="{6767C3A0-BCD5-0987-8FA5-4670AC72F1AB}"/>
          </ac:spMkLst>
        </pc:spChg>
        <pc:spChg chg="add mod">
          <ac:chgData name="Alway Thinking" userId="18cfa10634dc4a27" providerId="LiveId" clId="{5A008906-86E2-4DCF-AAC0-9B3A7E8FE4A9}" dt="2022-08-26T03:20:31.414" v="3499" actId="1038"/>
          <ac:spMkLst>
            <pc:docMk/>
            <pc:sldMk cId="3712917996" sldId="337"/>
            <ac:spMk id="82" creationId="{2A92FCF6-51BA-1CD4-2B93-5D58F0D2AAB6}"/>
          </ac:spMkLst>
        </pc:spChg>
        <pc:spChg chg="add mod">
          <ac:chgData name="Alway Thinking" userId="18cfa10634dc4a27" providerId="LiveId" clId="{5A008906-86E2-4DCF-AAC0-9B3A7E8FE4A9}" dt="2022-08-26T03:20:31.414" v="3499" actId="1038"/>
          <ac:spMkLst>
            <pc:docMk/>
            <pc:sldMk cId="3712917996" sldId="337"/>
            <ac:spMk id="83" creationId="{6C6CD3C8-7952-A5EC-EEE7-0636C2D23EA7}"/>
          </ac:spMkLst>
        </pc:spChg>
        <pc:spChg chg="add 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84" creationId="{5643D8A7-0D63-8335-2BC8-E1D45677BAE2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85" creationId="{9E7C61FD-8BD1-0144-890E-C02A7C6BF2BF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86" creationId="{069C19AA-F269-CF21-D232-59BC7121CD74}"/>
          </ac:spMkLst>
        </pc:spChg>
        <pc:spChg chg="add 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87" creationId="{F96BC656-A0E3-F65F-80F7-7026494713D8}"/>
          </ac:spMkLst>
        </pc:spChg>
        <pc:spChg chg="mod">
          <ac:chgData name="Alway Thinking" userId="18cfa10634dc4a27" providerId="LiveId" clId="{5A008906-86E2-4DCF-AAC0-9B3A7E8FE4A9}" dt="2022-08-26T02:49:29.962" v="3209" actId="1076"/>
          <ac:spMkLst>
            <pc:docMk/>
            <pc:sldMk cId="3712917996" sldId="337"/>
            <ac:spMk id="88" creationId="{A096DAAE-2A4D-A516-581F-F10BD73A70C6}"/>
          </ac:spMkLst>
        </pc:spChg>
        <pc:spChg chg="mod">
          <ac:chgData name="Alway Thinking" userId="18cfa10634dc4a27" providerId="LiveId" clId="{5A008906-86E2-4DCF-AAC0-9B3A7E8FE4A9}" dt="2022-08-26T02:49:29.962" v="3209" actId="1076"/>
          <ac:spMkLst>
            <pc:docMk/>
            <pc:sldMk cId="3712917996" sldId="337"/>
            <ac:spMk id="89" creationId="{9753C6D5-E92F-FE6E-8D8B-876FE32F1DEB}"/>
          </ac:spMkLst>
        </pc:spChg>
        <pc:spChg chg="add mod">
          <ac:chgData name="Alway Thinking" userId="18cfa10634dc4a27" providerId="LiveId" clId="{5A008906-86E2-4DCF-AAC0-9B3A7E8FE4A9}" dt="2022-08-26T03:20:12.232" v="3485" actId="113"/>
          <ac:spMkLst>
            <pc:docMk/>
            <pc:sldMk cId="3712917996" sldId="337"/>
            <ac:spMk id="90" creationId="{B5A93E0B-4144-DF58-39CC-CBA40B135A0C}"/>
          </ac:spMkLst>
        </pc:spChg>
        <pc:spChg chg="add mod">
          <ac:chgData name="Alway Thinking" userId="18cfa10634dc4a27" providerId="LiveId" clId="{5A008906-86E2-4DCF-AAC0-9B3A7E8FE4A9}" dt="2022-08-26T03:20:02.768" v="3483" actId="1036"/>
          <ac:spMkLst>
            <pc:docMk/>
            <pc:sldMk cId="3712917996" sldId="337"/>
            <ac:spMk id="91" creationId="{DB0AF4E4-15A7-3B4B-5420-C567DE351072}"/>
          </ac:spMkLst>
        </pc:spChg>
        <pc:spChg chg="add mod">
          <ac:chgData name="Alway Thinking" userId="18cfa10634dc4a27" providerId="LiveId" clId="{5A008906-86E2-4DCF-AAC0-9B3A7E8FE4A9}" dt="2022-08-26T03:20:50.222" v="3501" actId="1035"/>
          <ac:spMkLst>
            <pc:docMk/>
            <pc:sldMk cId="3712917996" sldId="337"/>
            <ac:spMk id="92" creationId="{56D51631-24D6-5633-521F-BF42597FD223}"/>
          </ac:spMkLst>
        </pc:spChg>
        <pc:spChg chg="add mod">
          <ac:chgData name="Alway Thinking" userId="18cfa10634dc4a27" providerId="LiveId" clId="{5A008906-86E2-4DCF-AAC0-9B3A7E8FE4A9}" dt="2022-08-26T03:20:50.222" v="3501" actId="1035"/>
          <ac:spMkLst>
            <pc:docMk/>
            <pc:sldMk cId="3712917996" sldId="337"/>
            <ac:spMk id="93" creationId="{544D722F-ED91-16FD-792C-00F28D6FF562}"/>
          </ac:spMkLst>
        </pc:spChg>
        <pc:spChg chg="mod">
          <ac:chgData name="Alway Thinking" userId="18cfa10634dc4a27" providerId="LiveId" clId="{5A008906-86E2-4DCF-AAC0-9B3A7E8FE4A9}" dt="2022-08-26T02:47:51.433" v="3117" actId="1076"/>
          <ac:spMkLst>
            <pc:docMk/>
            <pc:sldMk cId="3712917996" sldId="337"/>
            <ac:spMk id="96" creationId="{4A620D3F-62B9-4726-EB2D-1BF47A340594}"/>
          </ac:spMkLst>
        </pc:spChg>
        <pc:spChg chg="mod">
          <ac:chgData name="Alway Thinking" userId="18cfa10634dc4a27" providerId="LiveId" clId="{5A008906-86E2-4DCF-AAC0-9B3A7E8FE4A9}" dt="2022-08-26T03:29:06.127" v="3604" actId="1037"/>
          <ac:spMkLst>
            <pc:docMk/>
            <pc:sldMk cId="3712917996" sldId="337"/>
            <ac:spMk id="99" creationId="{C165B24A-9627-86E4-9817-AF75B749F9E9}"/>
          </ac:spMkLst>
        </pc:spChg>
        <pc:spChg chg="mod">
          <ac:chgData name="Alway Thinking" userId="18cfa10634dc4a27" providerId="LiveId" clId="{5A008906-86E2-4DCF-AAC0-9B3A7E8FE4A9}" dt="2022-08-26T03:29:06.127" v="3604" actId="1037"/>
          <ac:spMkLst>
            <pc:docMk/>
            <pc:sldMk cId="3712917996" sldId="337"/>
            <ac:spMk id="100" creationId="{D5E0ECF7-A0A5-5887-51D6-15324D4C205E}"/>
          </ac:spMkLst>
        </pc:spChg>
        <pc:spChg chg="mod">
          <ac:chgData name="Alway Thinking" userId="18cfa10634dc4a27" providerId="LiveId" clId="{5A008906-86E2-4DCF-AAC0-9B3A7E8FE4A9}" dt="2022-08-26T02:49:29.962" v="3209" actId="1076"/>
          <ac:spMkLst>
            <pc:docMk/>
            <pc:sldMk cId="3712917996" sldId="337"/>
            <ac:spMk id="101" creationId="{8E95F4DE-BEA5-D7F6-CE98-7E3667C507D6}"/>
          </ac:spMkLst>
        </pc:spChg>
        <pc:spChg chg="mod">
          <ac:chgData name="Alway Thinking" userId="18cfa10634dc4a27" providerId="LiveId" clId="{5A008906-86E2-4DCF-AAC0-9B3A7E8FE4A9}" dt="2022-08-26T03:29:06.127" v="3604" actId="1037"/>
          <ac:spMkLst>
            <pc:docMk/>
            <pc:sldMk cId="3712917996" sldId="337"/>
            <ac:spMk id="102" creationId="{64E18809-EB6B-8B19-E628-38EE67648059}"/>
          </ac:spMkLst>
        </pc:spChg>
        <pc:spChg chg="mod">
          <ac:chgData name="Alway Thinking" userId="18cfa10634dc4a27" providerId="LiveId" clId="{5A008906-86E2-4DCF-AAC0-9B3A7E8FE4A9}" dt="2022-08-26T03:29:06.127" v="3604" actId="1037"/>
          <ac:spMkLst>
            <pc:docMk/>
            <pc:sldMk cId="3712917996" sldId="337"/>
            <ac:spMk id="103" creationId="{BE02AE16-25D5-FDCA-60B0-F526811A1807}"/>
          </ac:spMkLst>
        </pc:spChg>
        <pc:grpChg chg="mod">
          <ac:chgData name="Alway Thinking" userId="18cfa10634dc4a27" providerId="LiveId" clId="{5A008906-86E2-4DCF-AAC0-9B3A7E8FE4A9}" dt="2022-08-26T02:47:51.433" v="3117" actId="1076"/>
          <ac:grpSpMkLst>
            <pc:docMk/>
            <pc:sldMk cId="3712917996" sldId="337"/>
            <ac:grpSpMk id="16" creationId="{A157FA3C-C85F-2EC1-E7F5-78A0D3534CAA}"/>
          </ac:grpSpMkLst>
        </pc:grpChg>
        <pc:grpChg chg="del mod">
          <ac:chgData name="Alway Thinking" userId="18cfa10634dc4a27" providerId="LiveId" clId="{5A008906-86E2-4DCF-AAC0-9B3A7E8FE4A9}" dt="2022-08-26T03:14:38.746" v="3372" actId="478"/>
          <ac:grpSpMkLst>
            <pc:docMk/>
            <pc:sldMk cId="3712917996" sldId="337"/>
            <ac:grpSpMk id="34" creationId="{8F6D6EB1-EB0F-37DC-B9E5-531CDC4BB22B}"/>
          </ac:grpSpMkLst>
        </pc:grpChg>
        <pc:grpChg chg="mod">
          <ac:chgData name="Alway Thinking" userId="18cfa10634dc4a27" providerId="LiveId" clId="{5A008906-86E2-4DCF-AAC0-9B3A7E8FE4A9}" dt="2022-08-26T02:47:51.433" v="3117" actId="1076"/>
          <ac:grpSpMkLst>
            <pc:docMk/>
            <pc:sldMk cId="3712917996" sldId="337"/>
            <ac:grpSpMk id="40" creationId="{D85D44A1-E58A-E699-1D9B-1253DC92E158}"/>
          </ac:grpSpMkLst>
        </pc:grpChg>
        <pc:grpChg chg="mod">
          <ac:chgData name="Alway Thinking" userId="18cfa10634dc4a27" providerId="LiveId" clId="{5A008906-86E2-4DCF-AAC0-9B3A7E8FE4A9}" dt="2022-08-26T02:47:51.433" v="3117" actId="1076"/>
          <ac:grpSpMkLst>
            <pc:docMk/>
            <pc:sldMk cId="3712917996" sldId="337"/>
            <ac:grpSpMk id="41" creationId="{FCFB72E7-3F44-EC9F-F11C-E57E19F55C9D}"/>
          </ac:grpSpMkLst>
        </pc:grpChg>
        <pc:grpChg chg="mod">
          <ac:chgData name="Alway Thinking" userId="18cfa10634dc4a27" providerId="LiveId" clId="{5A008906-86E2-4DCF-AAC0-9B3A7E8FE4A9}" dt="2022-08-26T02:47:51.433" v="3117" actId="1076"/>
          <ac:grpSpMkLst>
            <pc:docMk/>
            <pc:sldMk cId="3712917996" sldId="337"/>
            <ac:grpSpMk id="42" creationId="{234B781A-7197-7F75-B1A0-B55392F8D9B1}"/>
          </ac:grpSpMkLst>
        </pc:grpChg>
        <pc:grpChg chg="mod">
          <ac:chgData name="Alway Thinking" userId="18cfa10634dc4a27" providerId="LiveId" clId="{5A008906-86E2-4DCF-AAC0-9B3A7E8FE4A9}" dt="2022-08-26T02:47:51.433" v="3117" actId="1076"/>
          <ac:grpSpMkLst>
            <pc:docMk/>
            <pc:sldMk cId="3712917996" sldId="337"/>
            <ac:grpSpMk id="48" creationId="{E7B6755C-2B76-F485-157A-7C44FF6EAC7F}"/>
          </ac:grpSpMkLst>
        </pc:grpChg>
        <pc:grpChg chg="del">
          <ac:chgData name="Alway Thinking" userId="18cfa10634dc4a27" providerId="LiveId" clId="{5A008906-86E2-4DCF-AAC0-9B3A7E8FE4A9}" dt="2022-08-26T02:47:41.344" v="3116" actId="478"/>
          <ac:grpSpMkLst>
            <pc:docMk/>
            <pc:sldMk cId="3712917996" sldId="337"/>
            <ac:grpSpMk id="59" creationId="{767F1E69-374A-7F27-7050-F3DE8322938E}"/>
          </ac:grpSpMkLst>
        </pc:grpChg>
        <pc:picChg chg="add mod">
          <ac:chgData name="Alway Thinking" userId="18cfa10634dc4a27" providerId="LiveId" clId="{5A008906-86E2-4DCF-AAC0-9B3A7E8FE4A9}" dt="2022-08-26T03:20:02.768" v="3483" actId="1036"/>
          <ac:picMkLst>
            <pc:docMk/>
            <pc:sldMk cId="3712917996" sldId="337"/>
            <ac:picMk id="31" creationId="{186985CC-7D10-5495-0012-39E99B0B882E}"/>
          </ac:picMkLst>
        </pc:picChg>
        <pc:picChg chg="mod">
          <ac:chgData name="Alway Thinking" userId="18cfa10634dc4a27" providerId="LiveId" clId="{5A008906-86E2-4DCF-AAC0-9B3A7E8FE4A9}" dt="2022-08-26T02:47:51.433" v="3117" actId="1076"/>
          <ac:picMkLst>
            <pc:docMk/>
            <pc:sldMk cId="3712917996" sldId="337"/>
            <ac:picMk id="38" creationId="{4FD67980-FF17-FB0F-159E-831FF4B0F454}"/>
          </ac:picMkLst>
        </pc:picChg>
        <pc:cxnChg chg="mod">
          <ac:chgData name="Alway Thinking" userId="18cfa10634dc4a27" providerId="LiveId" clId="{5A008906-86E2-4DCF-AAC0-9B3A7E8FE4A9}" dt="2022-08-26T02:47:51.433" v="3117" actId="1076"/>
          <ac:cxnSpMkLst>
            <pc:docMk/>
            <pc:sldMk cId="3712917996" sldId="337"/>
            <ac:cxnSpMk id="3" creationId="{71727A36-0B00-EF8B-7C27-330351DC79A7}"/>
          </ac:cxnSpMkLst>
        </pc:cxnChg>
        <pc:cxnChg chg="mod">
          <ac:chgData name="Alway Thinking" userId="18cfa10634dc4a27" providerId="LiveId" clId="{5A008906-86E2-4DCF-AAC0-9B3A7E8FE4A9}" dt="2022-08-26T02:47:51.433" v="3117" actId="1076"/>
          <ac:cxnSpMkLst>
            <pc:docMk/>
            <pc:sldMk cId="3712917996" sldId="337"/>
            <ac:cxnSpMk id="12" creationId="{238A9F78-612D-A7AA-E4CD-DCC1245A780F}"/>
          </ac:cxnSpMkLst>
        </pc:cxnChg>
        <pc:cxnChg chg="mod">
          <ac:chgData name="Alway Thinking" userId="18cfa10634dc4a27" providerId="LiveId" clId="{5A008906-86E2-4DCF-AAC0-9B3A7E8FE4A9}" dt="2022-08-26T02:47:51.433" v="3117" actId="1076"/>
          <ac:cxnSpMkLst>
            <pc:docMk/>
            <pc:sldMk cId="3712917996" sldId="337"/>
            <ac:cxnSpMk id="30" creationId="{210633D2-C68C-44B3-3984-21CD4BDC13EE}"/>
          </ac:cxnSpMkLst>
        </pc:cxnChg>
        <pc:cxnChg chg="mod">
          <ac:chgData name="Alway Thinking" userId="18cfa10634dc4a27" providerId="LiveId" clId="{5A008906-86E2-4DCF-AAC0-9B3A7E8FE4A9}" dt="2022-08-26T02:47:51.433" v="3117" actId="1076"/>
          <ac:cxnSpMkLst>
            <pc:docMk/>
            <pc:sldMk cId="3712917996" sldId="337"/>
            <ac:cxnSpMk id="51" creationId="{5A850571-7766-B0D5-2B79-9EDD018817DD}"/>
          </ac:cxnSpMkLst>
        </pc:cxnChg>
        <pc:cxnChg chg="del mod">
          <ac:chgData name="Alway Thinking" userId="18cfa10634dc4a27" providerId="LiveId" clId="{5A008906-86E2-4DCF-AAC0-9B3A7E8FE4A9}" dt="2022-08-26T03:14:38.746" v="3372" actId="478"/>
          <ac:cxnSpMkLst>
            <pc:docMk/>
            <pc:sldMk cId="3712917996" sldId="337"/>
            <ac:cxnSpMk id="52" creationId="{15EC9C95-DF8D-FA6F-6AD2-4893C955AC01}"/>
          </ac:cxnSpMkLst>
        </pc:cxnChg>
        <pc:cxnChg chg="add del mod">
          <ac:chgData name="Alway Thinking" userId="18cfa10634dc4a27" providerId="LiveId" clId="{5A008906-86E2-4DCF-AAC0-9B3A7E8FE4A9}" dt="2022-08-26T03:13:33.821" v="3365" actId="21"/>
          <ac:cxnSpMkLst>
            <pc:docMk/>
            <pc:sldMk cId="3712917996" sldId="337"/>
            <ac:cxnSpMk id="54" creationId="{9A7607EC-8183-606A-1890-095DA61F49A0}"/>
          </ac:cxnSpMkLst>
        </pc:cxnChg>
        <pc:cxnChg chg="add mod">
          <ac:chgData name="Alway Thinking" userId="18cfa10634dc4a27" providerId="LiveId" clId="{5A008906-86E2-4DCF-AAC0-9B3A7E8FE4A9}" dt="2022-08-26T03:13:18.910" v="3364" actId="1036"/>
          <ac:cxnSpMkLst>
            <pc:docMk/>
            <pc:sldMk cId="3712917996" sldId="337"/>
            <ac:cxnSpMk id="56" creationId="{127EC50A-653B-53A2-E2B6-71C49CCE89C7}"/>
          </ac:cxnSpMkLst>
        </pc:cxnChg>
        <pc:cxnChg chg="mod">
          <ac:chgData name="Alway Thinking" userId="18cfa10634dc4a27" providerId="LiveId" clId="{5A008906-86E2-4DCF-AAC0-9B3A7E8FE4A9}" dt="2022-08-26T02:47:51.433" v="3117" actId="1076"/>
          <ac:cxnSpMkLst>
            <pc:docMk/>
            <pc:sldMk cId="3712917996" sldId="337"/>
            <ac:cxnSpMk id="68" creationId="{628637DA-22E4-AA7B-51D1-9411C43B4459}"/>
          </ac:cxnSpMkLst>
        </pc:cxnChg>
        <pc:cxnChg chg="add mod">
          <ac:chgData name="Alway Thinking" userId="18cfa10634dc4a27" providerId="LiveId" clId="{5A008906-86E2-4DCF-AAC0-9B3A7E8FE4A9}" dt="2022-08-26T03:13:37.942" v="3367" actId="1076"/>
          <ac:cxnSpMkLst>
            <pc:docMk/>
            <pc:sldMk cId="3712917996" sldId="337"/>
            <ac:cxnSpMk id="73" creationId="{491B5285-A986-66C7-7D72-AA0C03AD60E2}"/>
          </ac:cxnSpMkLst>
        </pc:cxnChg>
      </pc:sldChg>
      <pc:sldMasterChg chg="setBg modSldLayout">
        <pc:chgData name="Alway Thinking" userId="18cfa10634dc4a27" providerId="LiveId" clId="{5A008906-86E2-4DCF-AAC0-9B3A7E8FE4A9}" dt="2022-08-25T00:10:08.813" v="1713"/>
        <pc:sldMasterMkLst>
          <pc:docMk/>
          <pc:sldMasterMk cId="2621711672" sldId="2147483672"/>
        </pc:sldMasterMkLst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4249524562" sldId="2147483673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23823287" sldId="2147483674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1648784539" sldId="2147483675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3272477527" sldId="2147483676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2082589908" sldId="2147483677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210542980" sldId="2147483678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3341756264" sldId="2147483679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1191389881" sldId="2147483680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519051117" sldId="2147483681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1270091271" sldId="2147483682"/>
          </pc:sldLayoutMkLst>
        </pc:sldLayoutChg>
        <pc:sldLayoutChg chg="setBg">
          <pc:chgData name="Alway Thinking" userId="18cfa10634dc4a27" providerId="LiveId" clId="{5A008906-86E2-4DCF-AAC0-9B3A7E8FE4A9}" dt="2022-08-25T00:10:08.813" v="1713"/>
          <pc:sldLayoutMkLst>
            <pc:docMk/>
            <pc:sldMasterMk cId="2621711672" sldId="2147483672"/>
            <pc:sldLayoutMk cId="2808700321" sldId="2147483683"/>
          </pc:sldLayoutMkLst>
        </pc:sldLayoutChg>
      </pc:sldMasterChg>
    </pc:docChg>
  </pc:docChgLst>
  <pc:docChgLst>
    <pc:chgData name="Alway Thinking" userId="18cfa10634dc4a27" providerId="LiveId" clId="{05E1F98A-1FF6-466C-BE2F-DBAE39F5639D}"/>
    <pc:docChg chg="undo custSel addSld delSld modSld">
      <pc:chgData name="Alway Thinking" userId="18cfa10634dc4a27" providerId="LiveId" clId="{05E1F98A-1FF6-466C-BE2F-DBAE39F5639D}" dt="2022-07-21T11:45:46.348" v="55" actId="1035"/>
      <pc:docMkLst>
        <pc:docMk/>
      </pc:docMkLst>
      <pc:sldChg chg="add">
        <pc:chgData name="Alway Thinking" userId="18cfa10634dc4a27" providerId="LiveId" clId="{05E1F98A-1FF6-466C-BE2F-DBAE39F5639D}" dt="2022-07-14T15:35:08.157" v="24"/>
        <pc:sldMkLst>
          <pc:docMk/>
          <pc:sldMk cId="430284195" sldId="262"/>
        </pc:sldMkLst>
      </pc:sldChg>
      <pc:sldChg chg="del">
        <pc:chgData name="Alway Thinking" userId="18cfa10634dc4a27" providerId="LiveId" clId="{05E1F98A-1FF6-466C-BE2F-DBAE39F5639D}" dt="2022-07-14T15:35:06.060" v="23" actId="2696"/>
        <pc:sldMkLst>
          <pc:docMk/>
          <pc:sldMk cId="2576949054" sldId="262"/>
        </pc:sldMkLst>
      </pc:sldChg>
      <pc:sldChg chg="modSp">
        <pc:chgData name="Alway Thinking" userId="18cfa10634dc4a27" providerId="LiveId" clId="{05E1F98A-1FF6-466C-BE2F-DBAE39F5639D}" dt="2022-07-10T11:35:18.543" v="16" actId="113"/>
        <pc:sldMkLst>
          <pc:docMk/>
          <pc:sldMk cId="109272852" sldId="279"/>
        </pc:sldMkLst>
        <pc:spChg chg="mod">
          <ac:chgData name="Alway Thinking" userId="18cfa10634dc4a27" providerId="LiveId" clId="{05E1F98A-1FF6-466C-BE2F-DBAE39F5639D}" dt="2022-07-10T11:35:18.543" v="16" actId="113"/>
          <ac:spMkLst>
            <pc:docMk/>
            <pc:sldMk cId="109272852" sldId="279"/>
            <ac:spMk id="34" creationId="{EB0CC6C8-A988-4A26-B9D4-F7FEA53E42B3}"/>
          </ac:spMkLst>
        </pc:spChg>
        <pc:spChg chg="mod">
          <ac:chgData name="Alway Thinking" userId="18cfa10634dc4a27" providerId="LiveId" clId="{05E1F98A-1FF6-466C-BE2F-DBAE39F5639D}" dt="2022-07-10T11:35:18.543" v="16" actId="113"/>
          <ac:spMkLst>
            <pc:docMk/>
            <pc:sldMk cId="109272852" sldId="279"/>
            <ac:spMk id="35" creationId="{8A5BDD5E-F258-4827-9449-0C6EB7D28B03}"/>
          </ac:spMkLst>
        </pc:spChg>
        <pc:spChg chg="mod">
          <ac:chgData name="Alway Thinking" userId="18cfa10634dc4a27" providerId="LiveId" clId="{05E1F98A-1FF6-466C-BE2F-DBAE39F5639D}" dt="2022-07-10T11:35:18.543" v="16" actId="113"/>
          <ac:spMkLst>
            <pc:docMk/>
            <pc:sldMk cId="109272852" sldId="279"/>
            <ac:spMk id="36" creationId="{2A106605-BA44-45F7-AC54-C900CF4EBBBE}"/>
          </ac:spMkLst>
        </pc:spChg>
        <pc:spChg chg="mod">
          <ac:chgData name="Alway Thinking" userId="18cfa10634dc4a27" providerId="LiveId" clId="{05E1F98A-1FF6-466C-BE2F-DBAE39F5639D}" dt="2022-07-10T11:35:18.543" v="16" actId="113"/>
          <ac:spMkLst>
            <pc:docMk/>
            <pc:sldMk cId="109272852" sldId="279"/>
            <ac:spMk id="37" creationId="{18DC69A7-E69A-47D7-B7C8-80117F226F11}"/>
          </ac:spMkLst>
        </pc:spChg>
        <pc:spChg chg="mod">
          <ac:chgData name="Alway Thinking" userId="18cfa10634dc4a27" providerId="LiveId" clId="{05E1F98A-1FF6-466C-BE2F-DBAE39F5639D}" dt="2022-07-10T11:35:18.543" v="16" actId="113"/>
          <ac:spMkLst>
            <pc:docMk/>
            <pc:sldMk cId="109272852" sldId="279"/>
            <ac:spMk id="38" creationId="{0485935B-94AB-41B7-8286-B834E330A01C}"/>
          </ac:spMkLst>
        </pc:spChg>
      </pc:sldChg>
      <pc:sldChg chg="modSp mod">
        <pc:chgData name="Alway Thinking" userId="18cfa10634dc4a27" providerId="LiveId" clId="{05E1F98A-1FF6-466C-BE2F-DBAE39F5639D}" dt="2022-07-10T11:35:01.556" v="6" actId="947"/>
        <pc:sldMkLst>
          <pc:docMk/>
          <pc:sldMk cId="3322623475" sldId="280"/>
        </pc:sldMkLst>
        <pc:graphicFrameChg chg="mod modGraphic">
          <ac:chgData name="Alway Thinking" userId="18cfa10634dc4a27" providerId="LiveId" clId="{05E1F98A-1FF6-466C-BE2F-DBAE39F5639D}" dt="2022-07-10T11:35:01.556" v="6" actId="947"/>
          <ac:graphicFrameMkLst>
            <pc:docMk/>
            <pc:sldMk cId="3322623475" sldId="280"/>
            <ac:graphicFrameMk id="26" creationId="{E7AC9FB3-2D40-4C13-B07E-70645226976A}"/>
          </ac:graphicFrameMkLst>
        </pc:graphicFrameChg>
      </pc:sldChg>
      <pc:sldChg chg="modSp mod">
        <pc:chgData name="Alway Thinking" userId="18cfa10634dc4a27" providerId="LiveId" clId="{05E1F98A-1FF6-466C-BE2F-DBAE39F5639D}" dt="2022-07-10T11:35:08.162" v="15" actId="947"/>
        <pc:sldMkLst>
          <pc:docMk/>
          <pc:sldMk cId="483673249" sldId="281"/>
        </pc:sldMkLst>
        <pc:graphicFrameChg chg="mod modGraphic">
          <ac:chgData name="Alway Thinking" userId="18cfa10634dc4a27" providerId="LiveId" clId="{05E1F98A-1FF6-466C-BE2F-DBAE39F5639D}" dt="2022-07-10T11:35:08.162" v="15" actId="947"/>
          <ac:graphicFrameMkLst>
            <pc:docMk/>
            <pc:sldMk cId="483673249" sldId="281"/>
            <ac:graphicFrameMk id="27" creationId="{E2DB1FD1-2093-49C6-A1F5-5FB609135167}"/>
          </ac:graphicFrameMkLst>
        </pc:graphicFrameChg>
      </pc:sldChg>
      <pc:sldChg chg="modSp mod">
        <pc:chgData name="Alway Thinking" userId="18cfa10634dc4a27" providerId="LiveId" clId="{05E1F98A-1FF6-466C-BE2F-DBAE39F5639D}" dt="2022-07-14T15:35:26.125" v="36" actId="947"/>
        <pc:sldMkLst>
          <pc:docMk/>
          <pc:sldMk cId="3348156422" sldId="284"/>
        </pc:sldMkLst>
        <pc:graphicFrameChg chg="modGraphic">
          <ac:chgData name="Alway Thinking" userId="18cfa10634dc4a27" providerId="LiveId" clId="{05E1F98A-1FF6-466C-BE2F-DBAE39F5639D}" dt="2022-07-14T15:35:26.125" v="36" actId="947"/>
          <ac:graphicFrameMkLst>
            <pc:docMk/>
            <pc:sldMk cId="3348156422" sldId="284"/>
            <ac:graphicFrameMk id="26" creationId="{F115E553-643C-4C99-BED8-AE0D4453537F}"/>
          </ac:graphicFrameMkLst>
        </pc:graphicFrameChg>
      </pc:sldChg>
      <pc:sldChg chg="modSp">
        <pc:chgData name="Alway Thinking" userId="18cfa10634dc4a27" providerId="LiveId" clId="{05E1F98A-1FF6-466C-BE2F-DBAE39F5639D}" dt="2022-07-10T11:34:43.311" v="0" actId="113"/>
        <pc:sldMkLst>
          <pc:docMk/>
          <pc:sldMk cId="2166508632" sldId="294"/>
        </pc:sldMkLst>
        <pc:graphicFrameChg chg="mod">
          <ac:chgData name="Alway Thinking" userId="18cfa10634dc4a27" providerId="LiveId" clId="{05E1F98A-1FF6-466C-BE2F-DBAE39F5639D}" dt="2022-07-10T11:34:43.311" v="0" actId="113"/>
          <ac:graphicFrameMkLst>
            <pc:docMk/>
            <pc:sldMk cId="2166508632" sldId="294"/>
            <ac:graphicFrameMk id="26" creationId="{AE398412-A012-4B01-9895-AD588C6F65F3}"/>
          </ac:graphicFrameMkLst>
        </pc:graphicFrameChg>
      </pc:sldChg>
      <pc:sldChg chg="modSp mod">
        <pc:chgData name="Alway Thinking" userId="18cfa10634dc4a27" providerId="LiveId" clId="{05E1F98A-1FF6-466C-BE2F-DBAE39F5639D}" dt="2022-07-10T11:46:38.502" v="22" actId="20577"/>
        <pc:sldMkLst>
          <pc:docMk/>
          <pc:sldMk cId="3802421898" sldId="303"/>
        </pc:sldMkLst>
        <pc:spChg chg="mod">
          <ac:chgData name="Alway Thinking" userId="18cfa10634dc4a27" providerId="LiveId" clId="{05E1F98A-1FF6-466C-BE2F-DBAE39F5639D}" dt="2022-07-10T11:45:29.808" v="17" actId="113"/>
          <ac:spMkLst>
            <pc:docMk/>
            <pc:sldMk cId="3802421898" sldId="303"/>
            <ac:spMk id="4" creationId="{0A1C46FA-BD9E-4F26-8BB6-D86B7145F057}"/>
          </ac:spMkLst>
        </pc:spChg>
        <pc:spChg chg="mod">
          <ac:chgData name="Alway Thinking" userId="18cfa10634dc4a27" providerId="LiveId" clId="{05E1F98A-1FF6-466C-BE2F-DBAE39F5639D}" dt="2022-07-10T11:45:29.808" v="17" actId="113"/>
          <ac:spMkLst>
            <pc:docMk/>
            <pc:sldMk cId="3802421898" sldId="303"/>
            <ac:spMk id="37" creationId="{D369F3B7-59D4-45E3-A239-299A99A9D98B}"/>
          </ac:spMkLst>
        </pc:spChg>
        <pc:spChg chg="mod">
          <ac:chgData name="Alway Thinking" userId="18cfa10634dc4a27" providerId="LiveId" clId="{05E1F98A-1FF6-466C-BE2F-DBAE39F5639D}" dt="2022-07-10T11:45:29.808" v="17" actId="113"/>
          <ac:spMkLst>
            <pc:docMk/>
            <pc:sldMk cId="3802421898" sldId="303"/>
            <ac:spMk id="38" creationId="{99D8F943-0D8F-44D8-B9F5-3B4D53B38673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1" creationId="{0FA18A23-EFB6-4A08-9C9C-B9580C4EE2FD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3" creationId="{1157FBDB-5EAC-404D-89E4-9C70B7331766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4" creationId="{8638946C-CC32-4FA0-87F2-59D6DFA2AE87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6" creationId="{366934E7-33FA-4BC7-88A7-C8A6E62ACDBA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7" creationId="{66D2A8B4-3933-4758-A373-5121964546B4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8" creationId="{8A8480A8-3774-42AC-8704-2586CE0E34AF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49" creationId="{FBE37FC4-3169-4770-993D-5B62886E6B30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0" creationId="{06A17CED-B156-4414-86CC-B35D7ED34F30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1" creationId="{41FA42A4-7D72-4C41-8FF9-D4F7CCBD67BC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2" creationId="{19AB0257-ADEB-410F-B5B5-0D33998EB87F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3" creationId="{BC3435FF-539E-44C6-AD4A-4E533EBC5A18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4" creationId="{176B3236-2F2C-4ABF-851F-584A80DFF6CF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5" creationId="{A3C3BE44-9E8E-4E0A-9997-7F2EA9AD2688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6" creationId="{4F7ABF83-F4FB-424A-951C-46CF5886328F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7" creationId="{975D3A76-04D9-41E1-AF01-C222E8DC8682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8" creationId="{3EE3D4F9-9D84-4A25-A367-EEE3730F013B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59" creationId="{78C73272-CF2D-42EB-952E-9F578B2BAB5B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0" creationId="{E806782B-3590-465A-B95F-196E39CE10A5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1" creationId="{E1C49FD1-1D5A-4147-8514-177FFDC9DD76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2" creationId="{85216379-35E9-4DED-B89E-5BE14AC26A44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3" creationId="{EE7B1233-844B-427C-AB6E-EFE3AAD836CB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4" creationId="{2CA2A9BB-986D-408A-984A-EDFC66CB2665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5" creationId="{BC9DD0E6-A603-46AC-9D17-6E65B63C283A}"/>
          </ac:spMkLst>
        </pc:spChg>
        <pc:spChg chg="mod">
          <ac:chgData name="Alway Thinking" userId="18cfa10634dc4a27" providerId="LiveId" clId="{05E1F98A-1FF6-466C-BE2F-DBAE39F5639D}" dt="2022-07-10T11:45:37.861" v="18" actId="113"/>
          <ac:spMkLst>
            <pc:docMk/>
            <pc:sldMk cId="3802421898" sldId="303"/>
            <ac:spMk id="66" creationId="{705467E6-26EF-4460-80A0-AA58846702CD}"/>
          </ac:spMkLst>
        </pc:spChg>
        <pc:graphicFrameChg chg="modGraphic">
          <ac:chgData name="Alway Thinking" userId="18cfa10634dc4a27" providerId="LiveId" clId="{05E1F98A-1FF6-466C-BE2F-DBAE39F5639D}" dt="2022-07-10T11:46:38.502" v="22" actId="20577"/>
          <ac:graphicFrameMkLst>
            <pc:docMk/>
            <pc:sldMk cId="3802421898" sldId="303"/>
            <ac:graphicFrameMk id="40" creationId="{B59DF4DE-3F5F-4CA8-B608-94ED1DC3BD46}"/>
          </ac:graphicFrameMkLst>
        </pc:graphicFrameChg>
      </pc:sldChg>
      <pc:sldChg chg="add">
        <pc:chgData name="Alway Thinking" userId="18cfa10634dc4a27" providerId="LiveId" clId="{05E1F98A-1FF6-466C-BE2F-DBAE39F5639D}" dt="2022-07-14T15:35:08.157" v="24"/>
        <pc:sldMkLst>
          <pc:docMk/>
          <pc:sldMk cId="601473017" sldId="306"/>
        </pc:sldMkLst>
      </pc:sldChg>
      <pc:sldChg chg="del">
        <pc:chgData name="Alway Thinking" userId="18cfa10634dc4a27" providerId="LiveId" clId="{05E1F98A-1FF6-466C-BE2F-DBAE39F5639D}" dt="2022-07-14T15:35:06.060" v="23" actId="2696"/>
        <pc:sldMkLst>
          <pc:docMk/>
          <pc:sldMk cId="3882669797" sldId="306"/>
        </pc:sldMkLst>
      </pc:sldChg>
      <pc:sldChg chg="del">
        <pc:chgData name="Alway Thinking" userId="18cfa10634dc4a27" providerId="LiveId" clId="{05E1F98A-1FF6-466C-BE2F-DBAE39F5639D}" dt="2022-07-21T11:45:02.105" v="37" actId="2696"/>
        <pc:sldMkLst>
          <pc:docMk/>
          <pc:sldMk cId="1142250558" sldId="312"/>
        </pc:sldMkLst>
      </pc:sldChg>
      <pc:sldChg chg="modSp add mod">
        <pc:chgData name="Alway Thinking" userId="18cfa10634dc4a27" providerId="LiveId" clId="{05E1F98A-1FF6-466C-BE2F-DBAE39F5639D}" dt="2022-07-21T11:45:46.348" v="55" actId="1035"/>
        <pc:sldMkLst>
          <pc:docMk/>
          <pc:sldMk cId="3207945092" sldId="312"/>
        </pc:sldMkLst>
        <pc:spChg chg="mod">
          <ac:chgData name="Alway Thinking" userId="18cfa10634dc4a27" providerId="LiveId" clId="{05E1F98A-1FF6-466C-BE2F-DBAE39F5639D}" dt="2022-07-21T11:45:29.570" v="49" actId="113"/>
          <ac:spMkLst>
            <pc:docMk/>
            <pc:sldMk cId="3207945092" sldId="312"/>
            <ac:spMk id="37" creationId="{702AF938-0B79-46B2-8DBC-DD0CBDF0392C}"/>
          </ac:spMkLst>
        </pc:spChg>
        <pc:spChg chg="mod">
          <ac:chgData name="Alway Thinking" userId="18cfa10634dc4a27" providerId="LiveId" clId="{05E1F98A-1FF6-466C-BE2F-DBAE39F5639D}" dt="2022-07-21T11:45:42.659" v="53" actId="113"/>
          <ac:spMkLst>
            <pc:docMk/>
            <pc:sldMk cId="3207945092" sldId="312"/>
            <ac:spMk id="38" creationId="{F729E48F-983E-43E3-95E0-56540B09F161}"/>
          </ac:spMkLst>
        </pc:spChg>
        <pc:spChg chg="mod">
          <ac:chgData name="Alway Thinking" userId="18cfa10634dc4a27" providerId="LiveId" clId="{05E1F98A-1FF6-466C-BE2F-DBAE39F5639D}" dt="2022-07-21T11:45:46.348" v="55" actId="1035"/>
          <ac:spMkLst>
            <pc:docMk/>
            <pc:sldMk cId="3207945092" sldId="312"/>
            <ac:spMk id="39" creationId="{101AF0E8-BB08-411C-B067-A2FAD526F2CD}"/>
          </ac:spMkLst>
        </pc:spChg>
        <pc:spChg chg="mod">
          <ac:chgData name="Alway Thinking" userId="18cfa10634dc4a27" providerId="LiveId" clId="{05E1F98A-1FF6-466C-BE2F-DBAE39F5639D}" dt="2022-07-21T11:45:39.617" v="52" actId="113"/>
          <ac:spMkLst>
            <pc:docMk/>
            <pc:sldMk cId="3207945092" sldId="312"/>
            <ac:spMk id="40" creationId="{00DDF3AA-AE5E-4D9D-A420-88521F666164}"/>
          </ac:spMkLst>
        </pc:spChg>
      </pc:sldChg>
      <pc:sldChg chg="del">
        <pc:chgData name="Alway Thinking" userId="18cfa10634dc4a27" providerId="LiveId" clId="{05E1F98A-1FF6-466C-BE2F-DBAE39F5639D}" dt="2022-07-21T11:45:02.105" v="37" actId="2696"/>
        <pc:sldMkLst>
          <pc:docMk/>
          <pc:sldMk cId="562414171" sldId="313"/>
        </pc:sldMkLst>
      </pc:sldChg>
      <pc:sldChg chg="add">
        <pc:chgData name="Alway Thinking" userId="18cfa10634dc4a27" providerId="LiveId" clId="{05E1F98A-1FF6-466C-BE2F-DBAE39F5639D}" dt="2022-07-21T11:45:09.651" v="38"/>
        <pc:sldMkLst>
          <pc:docMk/>
          <pc:sldMk cId="2394758513" sldId="313"/>
        </pc:sldMkLst>
      </pc:sldChg>
    </pc:docChg>
  </pc:docChgLst>
  <pc:docChgLst>
    <pc:chgData name="Alway Thinking" userId="18cfa10634dc4a27" providerId="LiveId" clId="{06A8A035-3651-4742-B69B-DFC93CC0C441}"/>
    <pc:docChg chg="undo custSel addSld delSld modSld sldOrd">
      <pc:chgData name="Alway Thinking" userId="18cfa10634dc4a27" providerId="LiveId" clId="{06A8A035-3651-4742-B69B-DFC93CC0C441}" dt="2020-08-21T22:47:13.661" v="3056" actId="207"/>
      <pc:docMkLst>
        <pc:docMk/>
      </pc:docMkLst>
      <pc:sldChg chg="modSp mod modTransition">
        <pc:chgData name="Alway Thinking" userId="18cfa10634dc4a27" providerId="LiveId" clId="{06A8A035-3651-4742-B69B-DFC93CC0C441}" dt="2020-08-21T07:20:04.151" v="2085" actId="1076"/>
        <pc:sldMkLst>
          <pc:docMk/>
          <pc:sldMk cId="3161546757" sldId="256"/>
        </pc:sldMkLst>
        <pc:spChg chg="mod">
          <ac:chgData name="Alway Thinking" userId="18cfa10634dc4a27" providerId="LiveId" clId="{06A8A035-3651-4742-B69B-DFC93CC0C441}" dt="2020-08-21T01:28:21.675" v="745" actId="948"/>
          <ac:spMkLst>
            <pc:docMk/>
            <pc:sldMk cId="3161546757" sldId="256"/>
            <ac:spMk id="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678" v="746"/>
          <ac:spMkLst>
            <pc:docMk/>
            <pc:sldMk cId="3161546757" sldId="256"/>
            <ac:spMk id="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52.577" v="2082" actId="207"/>
          <ac:spMkLst>
            <pc:docMk/>
            <pc:sldMk cId="3161546757" sldId="256"/>
            <ac:spMk id="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55.400" v="2083" actId="207"/>
          <ac:spMkLst>
            <pc:docMk/>
            <pc:sldMk cId="3161546757" sldId="256"/>
            <ac:spMk id="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690" v="749"/>
          <ac:spMkLst>
            <pc:docMk/>
            <pc:sldMk cId="3161546757" sldId="256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48.520" v="2081" actId="207"/>
          <ac:spMkLst>
            <pc:docMk/>
            <pc:sldMk cId="3161546757" sldId="256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19.209" v="2073" actId="207"/>
          <ac:spMkLst>
            <pc:docMk/>
            <pc:sldMk cId="3161546757" sldId="256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00" v="752"/>
          <ac:spMkLst>
            <pc:docMk/>
            <pc:sldMk cId="3161546757" sldId="256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05" v="753"/>
          <ac:spMkLst>
            <pc:docMk/>
            <pc:sldMk cId="3161546757" sldId="256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09" v="754"/>
          <ac:spMkLst>
            <pc:docMk/>
            <pc:sldMk cId="3161546757" sldId="256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14" v="755"/>
          <ac:spMkLst>
            <pc:docMk/>
            <pc:sldMk cId="3161546757" sldId="256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18" v="756"/>
          <ac:spMkLst>
            <pc:docMk/>
            <pc:sldMk cId="3161546757" sldId="256"/>
            <ac:spMk id="1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25" v="757"/>
          <ac:spMkLst>
            <pc:docMk/>
            <pc:sldMk cId="3161546757" sldId="256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23.327" v="2074" actId="207"/>
          <ac:spMkLst>
            <pc:docMk/>
            <pc:sldMk cId="3161546757" sldId="256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27" v="759"/>
          <ac:spMkLst>
            <pc:docMk/>
            <pc:sldMk cId="3161546757" sldId="256"/>
            <ac:spMk id="1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28.503" v="2075" actId="207"/>
          <ac:spMkLst>
            <pc:docMk/>
            <pc:sldMk cId="3161546757" sldId="256"/>
            <ac:spMk id="1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35" v="761"/>
          <ac:spMkLst>
            <pc:docMk/>
            <pc:sldMk cId="3161546757" sldId="256"/>
            <ac:spMk id="2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40" v="762"/>
          <ac:spMkLst>
            <pc:docMk/>
            <pc:sldMk cId="3161546757" sldId="256"/>
            <ac:spMk id="2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41" v="763"/>
          <ac:spMkLst>
            <pc:docMk/>
            <pc:sldMk cId="3161546757" sldId="256"/>
            <ac:spMk id="2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44" v="764"/>
          <ac:spMkLst>
            <pc:docMk/>
            <pc:sldMk cId="3161546757" sldId="256"/>
            <ac:spMk id="2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48" v="765"/>
          <ac:spMkLst>
            <pc:docMk/>
            <pc:sldMk cId="3161546757" sldId="256"/>
            <ac:spMk id="2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28.503" v="2075" actId="207"/>
          <ac:spMkLst>
            <pc:docMk/>
            <pc:sldMk cId="3161546757" sldId="256"/>
            <ac:spMk id="2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39.784" v="2078" actId="1076"/>
          <ac:spMkLst>
            <pc:docMk/>
            <pc:sldMk cId="3161546757" sldId="256"/>
            <ac:spMk id="2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64" v="768"/>
          <ac:spMkLst>
            <pc:docMk/>
            <pc:sldMk cId="3161546757" sldId="256"/>
            <ac:spMk id="3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33.323" v="2076" actId="1076"/>
          <ac:spMkLst>
            <pc:docMk/>
            <pc:sldMk cId="3161546757" sldId="256"/>
            <ac:spMk id="3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19:35.868" v="2077" actId="1076"/>
          <ac:spMkLst>
            <pc:docMk/>
            <pc:sldMk cId="3161546757" sldId="256"/>
            <ac:spMk id="3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88" v="771"/>
          <ac:spMkLst>
            <pc:docMk/>
            <pc:sldMk cId="3161546757" sldId="256"/>
            <ac:spMk id="3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94" v="772"/>
          <ac:spMkLst>
            <pc:docMk/>
            <pc:sldMk cId="3161546757" sldId="256"/>
            <ac:spMk id="3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795" v="773"/>
          <ac:spMkLst>
            <pc:docMk/>
            <pc:sldMk cId="3161546757" sldId="256"/>
            <ac:spMk id="3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10" v="774"/>
          <ac:spMkLst>
            <pc:docMk/>
            <pc:sldMk cId="3161546757" sldId="256"/>
            <ac:spMk id="3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19" v="775"/>
          <ac:spMkLst>
            <pc:docMk/>
            <pc:sldMk cId="3161546757" sldId="256"/>
            <ac:spMk id="3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29" v="776"/>
          <ac:spMkLst>
            <pc:docMk/>
            <pc:sldMk cId="3161546757" sldId="256"/>
            <ac:spMk id="4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34" v="777"/>
          <ac:spMkLst>
            <pc:docMk/>
            <pc:sldMk cId="3161546757" sldId="256"/>
            <ac:spMk id="4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39" v="778"/>
          <ac:spMkLst>
            <pc:docMk/>
            <pc:sldMk cId="3161546757" sldId="256"/>
            <ac:spMk id="4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49" v="779"/>
          <ac:spMkLst>
            <pc:docMk/>
            <pc:sldMk cId="3161546757" sldId="256"/>
            <ac:spMk id="4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53" v="780"/>
          <ac:spMkLst>
            <pc:docMk/>
            <pc:sldMk cId="3161546757" sldId="256"/>
            <ac:spMk id="4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57" v="781"/>
          <ac:spMkLst>
            <pc:docMk/>
            <pc:sldMk cId="3161546757" sldId="256"/>
            <ac:spMk id="4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60" v="782"/>
          <ac:spMkLst>
            <pc:docMk/>
            <pc:sldMk cId="3161546757" sldId="256"/>
            <ac:spMk id="4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63" v="783"/>
          <ac:spMkLst>
            <pc:docMk/>
            <pc:sldMk cId="3161546757" sldId="256"/>
            <ac:spMk id="4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67" v="784"/>
          <ac:spMkLst>
            <pc:docMk/>
            <pc:sldMk cId="3161546757" sldId="256"/>
            <ac:spMk id="4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71" v="785"/>
          <ac:spMkLst>
            <pc:docMk/>
            <pc:sldMk cId="3161546757" sldId="256"/>
            <ac:spMk id="4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74" v="786"/>
          <ac:spMkLst>
            <pc:docMk/>
            <pc:sldMk cId="3161546757" sldId="256"/>
            <ac:spMk id="5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78" v="787"/>
          <ac:spMkLst>
            <pc:docMk/>
            <pc:sldMk cId="3161546757" sldId="256"/>
            <ac:spMk id="51" creationId="{00000000-0000-0000-0000-000000000000}"/>
          </ac:spMkLst>
        </pc:spChg>
        <pc:picChg chg="mod">
          <ac:chgData name="Alway Thinking" userId="18cfa10634dc4a27" providerId="LiveId" clId="{06A8A035-3651-4742-B69B-DFC93CC0C441}" dt="2020-08-21T07:20:01.506" v="2084" actId="1076"/>
          <ac:picMkLst>
            <pc:docMk/>
            <pc:sldMk cId="3161546757" sldId="256"/>
            <ac:picMk id="2" creationId="{00000000-0000-0000-0000-000000000000}"/>
          </ac:picMkLst>
        </pc:picChg>
        <pc:picChg chg="mod">
          <ac:chgData name="Alway Thinking" userId="18cfa10634dc4a27" providerId="LiveId" clId="{06A8A035-3651-4742-B69B-DFC93CC0C441}" dt="2020-08-21T07:20:04.151" v="2085" actId="1076"/>
          <ac:picMkLst>
            <pc:docMk/>
            <pc:sldMk cId="3161546757" sldId="256"/>
            <ac:picMk id="3" creationId="{FB7370A5-686C-4E83-9DCE-F9A24905E8CF}"/>
          </ac:picMkLst>
        </pc:picChg>
      </pc:sldChg>
      <pc:sldChg chg="addSp delSp modSp mod modTransition addAnim delAnim modAnim">
        <pc:chgData name="Alway Thinking" userId="18cfa10634dc4a27" providerId="LiveId" clId="{06A8A035-3651-4742-B69B-DFC93CC0C441}" dt="2020-08-21T07:30:27.443" v="2278" actId="1076"/>
        <pc:sldMkLst>
          <pc:docMk/>
          <pc:sldMk cId="3606924560" sldId="257"/>
        </pc:sldMkLst>
        <pc:spChg chg="mod">
          <ac:chgData name="Alway Thinking" userId="18cfa10634dc4a27" providerId="LiveId" clId="{06A8A035-3651-4742-B69B-DFC93CC0C441}" dt="2020-08-21T01:28:21.889" v="792"/>
          <ac:spMkLst>
            <pc:docMk/>
            <pc:sldMk cId="3606924560" sldId="257"/>
            <ac:spMk id="8" creationId="{4C59FA32-C395-404D-A0B6-5EBFE6AFD657}"/>
          </ac:spMkLst>
        </pc:spChg>
        <pc:spChg chg="mod">
          <ac:chgData name="Alway Thinking" userId="18cfa10634dc4a27" providerId="LiveId" clId="{06A8A035-3651-4742-B69B-DFC93CC0C441}" dt="2020-08-21T07:29:26.946" v="2258" actId="1076"/>
          <ac:spMkLst>
            <pc:docMk/>
            <pc:sldMk cId="3606924560" sldId="257"/>
            <ac:spMk id="9" creationId="{99435006-D7B0-41F4-A493-33F2DF543AD8}"/>
          </ac:spMkLst>
        </pc:spChg>
        <pc:spChg chg="mod">
          <ac:chgData name="Alway Thinking" userId="18cfa10634dc4a27" providerId="LiveId" clId="{06A8A035-3651-4742-B69B-DFC93CC0C441}" dt="2020-08-21T07:29:26.946" v="2258" actId="1076"/>
          <ac:spMkLst>
            <pc:docMk/>
            <pc:sldMk cId="3606924560" sldId="257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23:54.758" v="2180" actId="1076"/>
          <ac:spMkLst>
            <pc:docMk/>
            <pc:sldMk cId="3606924560" sldId="257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90" v="794"/>
          <ac:spMkLst>
            <pc:docMk/>
            <pc:sldMk cId="3606924560" sldId="257"/>
            <ac:spMk id="13" creationId="{76A94916-4DDA-40AB-AB68-3237FDA8294E}"/>
          </ac:spMkLst>
        </pc:spChg>
        <pc:spChg chg="del mod">
          <ac:chgData name="Alway Thinking" userId="18cfa10634dc4a27" providerId="LiveId" clId="{06A8A035-3651-4742-B69B-DFC93CC0C441}" dt="2020-08-21T07:21:51.999" v="2150" actId="478"/>
          <ac:spMkLst>
            <pc:docMk/>
            <pc:sldMk cId="3606924560" sldId="257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7:30:10.061" v="2273" actId="1076"/>
          <ac:spMkLst>
            <pc:docMk/>
            <pc:sldMk cId="3606924560" sldId="257"/>
            <ac:spMk id="15" creationId="{9B741694-6919-4A28-81C0-92C2D0BE2BB2}"/>
          </ac:spMkLst>
        </pc:spChg>
        <pc:spChg chg="add mod">
          <ac:chgData name="Alway Thinking" userId="18cfa10634dc4a27" providerId="LiveId" clId="{06A8A035-3651-4742-B69B-DFC93CC0C441}" dt="2020-08-21T07:30:25.730" v="2277" actId="1076"/>
          <ac:spMkLst>
            <pc:docMk/>
            <pc:sldMk cId="3606924560" sldId="257"/>
            <ac:spMk id="16" creationId="{1874C521-72D0-4CC1-92F6-243A921FD6C5}"/>
          </ac:spMkLst>
        </pc:spChg>
        <pc:spChg chg="mod">
          <ac:chgData name="Alway Thinking" userId="18cfa10634dc4a27" providerId="LiveId" clId="{06A8A035-3651-4742-B69B-DFC93CC0C441}" dt="2020-08-21T07:30:01.404" v="2269" actId="1076"/>
          <ac:spMkLst>
            <pc:docMk/>
            <pc:sldMk cId="3606924560" sldId="257"/>
            <ac:spMk id="20" creationId="{00000000-0000-0000-0000-000000000000}"/>
          </ac:spMkLst>
        </pc:spChg>
        <pc:picChg chg="add del mod">
          <ac:chgData name="Alway Thinking" userId="18cfa10634dc4a27" providerId="LiveId" clId="{06A8A035-3651-4742-B69B-DFC93CC0C441}" dt="2020-08-21T07:25:55.349" v="2204" actId="478"/>
          <ac:picMkLst>
            <pc:docMk/>
            <pc:sldMk cId="3606924560" sldId="257"/>
            <ac:picMk id="2" creationId="{00000000-0000-0000-0000-000000000000}"/>
          </ac:picMkLst>
        </pc:picChg>
        <pc:picChg chg="add mod">
          <ac:chgData name="Alway Thinking" userId="18cfa10634dc4a27" providerId="LiveId" clId="{06A8A035-3651-4742-B69B-DFC93CC0C441}" dt="2020-08-21T07:29:08.706" v="2255" actId="1076"/>
          <ac:picMkLst>
            <pc:docMk/>
            <pc:sldMk cId="3606924560" sldId="257"/>
            <ac:picMk id="4" creationId="{4A631E16-8470-4D78-8202-7AA2C1C2B726}"/>
          </ac:picMkLst>
        </pc:picChg>
        <pc:picChg chg="add mod">
          <ac:chgData name="Alway Thinking" userId="18cfa10634dc4a27" providerId="LiveId" clId="{06A8A035-3651-4742-B69B-DFC93CC0C441}" dt="2020-08-21T07:27:39.142" v="2235" actId="1076"/>
          <ac:picMkLst>
            <pc:docMk/>
            <pc:sldMk cId="3606924560" sldId="257"/>
            <ac:picMk id="17" creationId="{8B28F42E-BD86-4C6B-8D8B-150E93893340}"/>
          </ac:picMkLst>
        </pc:picChg>
        <pc:picChg chg="add del mod">
          <ac:chgData name="Alway Thinking" userId="18cfa10634dc4a27" providerId="LiveId" clId="{06A8A035-3651-4742-B69B-DFC93CC0C441}" dt="2020-08-21T07:27:30.208" v="2231" actId="21"/>
          <ac:picMkLst>
            <pc:docMk/>
            <pc:sldMk cId="3606924560" sldId="257"/>
            <ac:picMk id="18" creationId="{0EDBA4FB-C57C-431D-8417-4BF9FAFB1564}"/>
          </ac:picMkLst>
        </pc:picChg>
        <pc:picChg chg="add mod">
          <ac:chgData name="Alway Thinking" userId="18cfa10634dc4a27" providerId="LiveId" clId="{06A8A035-3651-4742-B69B-DFC93CC0C441}" dt="2020-08-21T07:29:54.958" v="2267" actId="1076"/>
          <ac:picMkLst>
            <pc:docMk/>
            <pc:sldMk cId="3606924560" sldId="257"/>
            <ac:picMk id="19" creationId="{2142FE50-E56D-49EB-9E4B-8E4A17CB1A13}"/>
          </ac:picMkLst>
        </pc:picChg>
        <pc:picChg chg="add del mod">
          <ac:chgData name="Alway Thinking" userId="18cfa10634dc4a27" providerId="LiveId" clId="{06A8A035-3651-4742-B69B-DFC93CC0C441}" dt="2020-08-21T07:29:43.635" v="2263" actId="21"/>
          <ac:picMkLst>
            <pc:docMk/>
            <pc:sldMk cId="3606924560" sldId="257"/>
            <ac:picMk id="21" creationId="{ECCF3133-E3F5-486D-8A9C-183AD26A2F38}"/>
          </ac:picMkLst>
        </pc:picChg>
        <pc:picChg chg="add mod">
          <ac:chgData name="Alway Thinking" userId="18cfa10634dc4a27" providerId="LiveId" clId="{06A8A035-3651-4742-B69B-DFC93CC0C441}" dt="2020-08-21T07:30:27.443" v="2278" actId="1076"/>
          <ac:picMkLst>
            <pc:docMk/>
            <pc:sldMk cId="3606924560" sldId="257"/>
            <ac:picMk id="22" creationId="{921DB32A-A9EB-45E4-BF40-DE2184463237}"/>
          </ac:picMkLst>
        </pc:picChg>
        <pc:picChg chg="add mod">
          <ac:chgData name="Alway Thinking" userId="18cfa10634dc4a27" providerId="LiveId" clId="{06A8A035-3651-4742-B69B-DFC93CC0C441}" dt="2020-08-21T07:29:44.001" v="2264"/>
          <ac:picMkLst>
            <pc:docMk/>
            <pc:sldMk cId="3606924560" sldId="257"/>
            <ac:picMk id="23" creationId="{0C2CB23E-C5FA-4668-96A6-1402C1738C55}"/>
          </ac:picMkLst>
        </pc:picChg>
        <pc:picChg chg="add mod">
          <ac:chgData name="Alway Thinking" userId="18cfa10634dc4a27" providerId="LiveId" clId="{06A8A035-3651-4742-B69B-DFC93CC0C441}" dt="2020-08-21T07:29:05.380" v="2253" actId="1076"/>
          <ac:picMkLst>
            <pc:docMk/>
            <pc:sldMk cId="3606924560" sldId="257"/>
            <ac:picMk id="1026" creationId="{A2CFAE0C-73CC-4B0D-974A-9B154BF4E474}"/>
          </ac:picMkLst>
        </pc:picChg>
        <pc:picChg chg="add mod">
          <ac:chgData name="Alway Thinking" userId="18cfa10634dc4a27" providerId="LiveId" clId="{06A8A035-3651-4742-B69B-DFC93CC0C441}" dt="2020-08-21T07:29:07.462" v="2254" actId="1076"/>
          <ac:picMkLst>
            <pc:docMk/>
            <pc:sldMk cId="3606924560" sldId="257"/>
            <ac:picMk id="1028" creationId="{03C1C3E8-E539-4F0D-BB1A-F38A5C824EED}"/>
          </ac:picMkLst>
        </pc:picChg>
        <pc:picChg chg="del">
          <ac:chgData name="Alway Thinking" userId="18cfa10634dc4a27" providerId="LiveId" clId="{06A8A035-3651-4742-B69B-DFC93CC0C441}" dt="2020-08-21T07:22:29.631" v="2156" actId="478"/>
          <ac:picMkLst>
            <pc:docMk/>
            <pc:sldMk cId="3606924560" sldId="257"/>
            <ac:picMk id="1035" creationId="{00000000-0000-0000-0000-000000000000}"/>
          </ac:picMkLst>
        </pc:picChg>
      </pc:sldChg>
      <pc:sldChg chg="modSp mod modTransition">
        <pc:chgData name="Alway Thinking" userId="18cfa10634dc4a27" providerId="LiveId" clId="{06A8A035-3651-4742-B69B-DFC93CC0C441}" dt="2020-08-21T01:30:49.330" v="1337" actId="14100"/>
        <pc:sldMkLst>
          <pc:docMk/>
          <pc:sldMk cId="1066125279" sldId="258"/>
        </pc:sldMkLst>
        <pc:spChg chg="mod">
          <ac:chgData name="Alway Thinking" userId="18cfa10634dc4a27" providerId="LiveId" clId="{06A8A035-3651-4742-B69B-DFC93CC0C441}" dt="2020-08-21T01:30:49.330" v="1337" actId="14100"/>
          <ac:spMkLst>
            <pc:docMk/>
            <pc:sldMk cId="1066125279" sldId="258"/>
            <ac:spMk id="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1.894" v="797"/>
          <ac:spMkLst>
            <pc:docMk/>
            <pc:sldMk cId="1066125279" sldId="258"/>
            <ac:spMk id="19" creationId="{719FDADC-8B7F-4485-A0DA-7DE9688B760F}"/>
          </ac:spMkLst>
        </pc:spChg>
        <pc:spChg chg="mod">
          <ac:chgData name="Alway Thinking" userId="18cfa10634dc4a27" providerId="LiveId" clId="{06A8A035-3651-4742-B69B-DFC93CC0C441}" dt="2020-08-21T01:28:21.895" v="798" actId="948"/>
          <ac:spMkLst>
            <pc:docMk/>
            <pc:sldMk cId="1066125279" sldId="258"/>
            <ac:spMk id="20" creationId="{D0A9487D-6093-44B9-81DC-098D813B1D17}"/>
          </ac:spMkLst>
        </pc:spChg>
        <pc:spChg chg="mod">
          <ac:chgData name="Alway Thinking" userId="18cfa10634dc4a27" providerId="LiveId" clId="{06A8A035-3651-4742-B69B-DFC93CC0C441}" dt="2020-08-21T01:29:09.876" v="1313" actId="403"/>
          <ac:spMkLst>
            <pc:docMk/>
            <pc:sldMk cId="1066125279" sldId="258"/>
            <ac:spMk id="50" creationId="{6E4AA2DF-25FB-42B8-8EC5-6080E9C406C1}"/>
          </ac:spMkLst>
        </pc:spChg>
        <pc:spChg chg="mod">
          <ac:chgData name="Alway Thinking" userId="18cfa10634dc4a27" providerId="LiveId" clId="{06A8A035-3651-4742-B69B-DFC93CC0C441}" dt="2020-08-21T01:28:36.220" v="1277"/>
          <ac:spMkLst>
            <pc:docMk/>
            <pc:sldMk cId="1066125279" sldId="258"/>
            <ac:spMk id="51" creationId="{CD05ECEF-4177-481E-9966-29C4337FB48B}"/>
          </ac:spMkLst>
        </pc:spChg>
        <pc:spChg chg="mod">
          <ac:chgData name="Alway Thinking" userId="18cfa10634dc4a27" providerId="LiveId" clId="{06A8A035-3651-4742-B69B-DFC93CC0C441}" dt="2020-08-21T01:28:38.270" v="1286"/>
          <ac:spMkLst>
            <pc:docMk/>
            <pc:sldMk cId="1066125279" sldId="258"/>
            <ac:spMk id="52" creationId="{05451070-F1DA-45A2-9D38-06D26BF6945A}"/>
          </ac:spMkLst>
        </pc:spChg>
        <pc:spChg chg="mod">
          <ac:chgData name="Alway Thinking" userId="18cfa10634dc4a27" providerId="LiveId" clId="{06A8A035-3651-4742-B69B-DFC93CC0C441}" dt="2020-08-21T01:28:40.487" v="1295"/>
          <ac:spMkLst>
            <pc:docMk/>
            <pc:sldMk cId="1066125279" sldId="258"/>
            <ac:spMk id="53" creationId="{EB52658D-94E7-475F-B9EB-CB0925737417}"/>
          </ac:spMkLst>
        </pc:spChg>
        <pc:spChg chg="mod">
          <ac:chgData name="Alway Thinking" userId="18cfa10634dc4a27" providerId="LiveId" clId="{06A8A035-3651-4742-B69B-DFC93CC0C441}" dt="2020-08-21T01:28:58.947" v="1309" actId="1076"/>
          <ac:spMkLst>
            <pc:docMk/>
            <pc:sldMk cId="1066125279" sldId="258"/>
            <ac:spMk id="54" creationId="{9CEF6DFA-5D22-429F-BC8A-68658748E24C}"/>
          </ac:spMkLst>
        </pc:spChg>
        <pc:spChg chg="mod">
          <ac:chgData name="Alway Thinking" userId="18cfa10634dc4a27" providerId="LiveId" clId="{06A8A035-3651-4742-B69B-DFC93CC0C441}" dt="2020-08-21T01:28:36.221" v="1279"/>
          <ac:spMkLst>
            <pc:docMk/>
            <pc:sldMk cId="1066125279" sldId="258"/>
            <ac:spMk id="55" creationId="{7C35494A-F5FB-4C17-A32B-092ABF6512F9}"/>
          </ac:spMkLst>
        </pc:spChg>
        <pc:spChg chg="mod">
          <ac:chgData name="Alway Thinking" userId="18cfa10634dc4a27" providerId="LiveId" clId="{06A8A035-3651-4742-B69B-DFC93CC0C441}" dt="2020-08-21T01:28:38.271" v="1288"/>
          <ac:spMkLst>
            <pc:docMk/>
            <pc:sldMk cId="1066125279" sldId="258"/>
            <ac:spMk id="56" creationId="{8B9A614C-9F55-4782-9D2A-B0AD82B33209}"/>
          </ac:spMkLst>
        </pc:spChg>
        <pc:spChg chg="mod">
          <ac:chgData name="Alway Thinking" userId="18cfa10634dc4a27" providerId="LiveId" clId="{06A8A035-3651-4742-B69B-DFC93CC0C441}" dt="2020-08-21T01:28:47.947" v="1299" actId="1076"/>
          <ac:spMkLst>
            <pc:docMk/>
            <pc:sldMk cId="1066125279" sldId="258"/>
            <ac:spMk id="57" creationId="{6687E532-9436-4294-94D8-8A1965064C1D}"/>
          </ac:spMkLst>
        </pc:spChg>
        <pc:spChg chg="mod">
          <ac:chgData name="Alway Thinking" userId="18cfa10634dc4a27" providerId="LiveId" clId="{06A8A035-3651-4742-B69B-DFC93CC0C441}" dt="2020-08-21T01:29:01.277" v="1310" actId="1076"/>
          <ac:spMkLst>
            <pc:docMk/>
            <pc:sldMk cId="1066125279" sldId="258"/>
            <ac:spMk id="58" creationId="{2E5FD75F-6CF7-4710-82C8-9C32B28BB7B9}"/>
          </ac:spMkLst>
        </pc:spChg>
        <pc:picChg chg="mod">
          <ac:chgData name="Alway Thinking" userId="18cfa10634dc4a27" providerId="LiveId" clId="{06A8A035-3651-4742-B69B-DFC93CC0C441}" dt="2020-08-21T01:27:54.498" v="732" actId="1076"/>
          <ac:picMkLst>
            <pc:docMk/>
            <pc:sldMk cId="1066125279" sldId="258"/>
            <ac:picMk id="59" creationId="{74A5A1F4-A33E-491F-9EFB-EEE86CDEEA17}"/>
          </ac:picMkLst>
        </pc:picChg>
      </pc:sldChg>
      <pc:sldChg chg="modSp mod modTransition">
        <pc:chgData name="Alway Thinking" userId="18cfa10634dc4a27" providerId="LiveId" clId="{06A8A035-3651-4742-B69B-DFC93CC0C441}" dt="2020-08-21T01:39:35.849" v="1443" actId="20577"/>
        <pc:sldMkLst>
          <pc:docMk/>
          <pc:sldMk cId="2069136050" sldId="259"/>
        </pc:sldMkLst>
        <pc:spChg chg="mod">
          <ac:chgData name="Alway Thinking" userId="18cfa10634dc4a27" providerId="LiveId" clId="{06A8A035-3651-4742-B69B-DFC93CC0C441}" dt="2020-08-21T01:33:56.959" v="1399" actId="20577"/>
          <ac:spMkLst>
            <pc:docMk/>
            <pc:sldMk cId="2069136050" sldId="259"/>
            <ac:spMk id="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4:00.445" v="1400" actId="1076"/>
          <ac:spMkLst>
            <pc:docMk/>
            <pc:sldMk cId="2069136050" sldId="259"/>
            <ac:spMk id="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021" v="859"/>
          <ac:spMkLst>
            <pc:docMk/>
            <pc:sldMk cId="2069136050" sldId="259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3:01.234" v="1385" actId="1076"/>
          <ac:spMkLst>
            <pc:docMk/>
            <pc:sldMk cId="2069136050" sldId="259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3:04.760" v="1386" actId="1076"/>
          <ac:spMkLst>
            <pc:docMk/>
            <pc:sldMk cId="2069136050" sldId="259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3:31.314" v="1391" actId="207"/>
          <ac:spMkLst>
            <pc:docMk/>
            <pc:sldMk cId="2069136050" sldId="259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3:35.135" v="1392" actId="1076"/>
          <ac:spMkLst>
            <pc:docMk/>
            <pc:sldMk cId="2069136050" sldId="259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9:33.373" v="1441" actId="20577"/>
          <ac:spMkLst>
            <pc:docMk/>
            <pc:sldMk cId="2069136050" sldId="259"/>
            <ac:spMk id="26" creationId="{B6D5809A-11C2-42DB-BC46-2B9B5980D9FF}"/>
          </ac:spMkLst>
        </pc:spChg>
        <pc:spChg chg="mod">
          <ac:chgData name="Alway Thinking" userId="18cfa10634dc4a27" providerId="LiveId" clId="{06A8A035-3651-4742-B69B-DFC93CC0C441}" dt="2020-08-21T01:28:22.032" v="865"/>
          <ac:spMkLst>
            <pc:docMk/>
            <pc:sldMk cId="2069136050" sldId="259"/>
            <ac:spMk id="28" creationId="{EFF0336D-331D-4999-A687-BA653CB300EC}"/>
          </ac:spMkLst>
        </pc:spChg>
        <pc:spChg chg="mod">
          <ac:chgData name="Alway Thinking" userId="18cfa10634dc4a27" providerId="LiveId" clId="{06A8A035-3651-4742-B69B-DFC93CC0C441}" dt="2020-08-21T01:28:22.037" v="866"/>
          <ac:spMkLst>
            <pc:docMk/>
            <pc:sldMk cId="2069136050" sldId="259"/>
            <ac:spMk id="29" creationId="{BAA3ACB5-7A94-4C1F-B765-45DF73ACA904}"/>
          </ac:spMkLst>
        </pc:spChg>
        <pc:spChg chg="mod">
          <ac:chgData name="Alway Thinking" userId="18cfa10634dc4a27" providerId="LiveId" clId="{06A8A035-3651-4742-B69B-DFC93CC0C441}" dt="2020-08-21T01:28:22.038" v="867"/>
          <ac:spMkLst>
            <pc:docMk/>
            <pc:sldMk cId="2069136050" sldId="259"/>
            <ac:spMk id="30" creationId="{1C05D28C-1154-49BE-BFBF-A64631551C4C}"/>
          </ac:spMkLst>
        </pc:spChg>
        <pc:spChg chg="mod">
          <ac:chgData name="Alway Thinking" userId="18cfa10634dc4a27" providerId="LiveId" clId="{06A8A035-3651-4742-B69B-DFC93CC0C441}" dt="2020-08-21T01:39:35.849" v="1443" actId="20577"/>
          <ac:spMkLst>
            <pc:docMk/>
            <pc:sldMk cId="2069136050" sldId="259"/>
            <ac:spMk id="31" creationId="{AC95E400-BE91-4431-A3F5-02F25749298F}"/>
          </ac:spMkLst>
        </pc:spChg>
        <pc:spChg chg="mod">
          <ac:chgData name="Alway Thinking" userId="18cfa10634dc4a27" providerId="LiveId" clId="{06A8A035-3651-4742-B69B-DFC93CC0C441}" dt="2020-08-21T01:28:22.040" v="869"/>
          <ac:spMkLst>
            <pc:docMk/>
            <pc:sldMk cId="2069136050" sldId="259"/>
            <ac:spMk id="33" creationId="{49C0EE8F-00B3-46D8-9F53-A46160A4E80B}"/>
          </ac:spMkLst>
        </pc:spChg>
      </pc:sldChg>
      <pc:sldChg chg="addSp delSp modSp mod modTransition delAnim modAnim">
        <pc:chgData name="Alway Thinking" userId="18cfa10634dc4a27" providerId="LiveId" clId="{06A8A035-3651-4742-B69B-DFC93CC0C441}" dt="2020-08-21T02:26:17.423" v="1800"/>
        <pc:sldMkLst>
          <pc:docMk/>
          <pc:sldMk cId="1995142104" sldId="260"/>
        </pc:sldMkLst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18" creationId="{7E15473A-D03C-4B45-BD6E-EB098581F67A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19" creationId="{B4C1CE57-8A72-4D69-9D4A-B279DCC33717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0" creationId="{AFDAF8B0-2BC8-4A0D-B41C-DDDF5D86A039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1" creationId="{CEBDF9E3-5628-440A-90EC-AFEBADFED549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2" creationId="{6BE18623-2AA9-4276-A8CE-42ABFBB6DE48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3" creationId="{E8B0628B-92A7-45C2-9234-22DEF1EC8E4F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4" creationId="{EF83C4F8-5FBA-469E-B4C3-15B1A88E8A89}"/>
          </ac:spMkLst>
        </pc:spChg>
        <pc:spChg chg="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5" creationId="{7F68E11B-3924-4508-B96F-59F7CACAC60B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6" creationId="{969F64A0-669A-46E3-B793-16C67863D576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7" creationId="{D0B9E352-2C80-46A5-A34A-670845B8F11F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8" creationId="{007426CB-7702-4D8A-B573-857DE5851CF7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29" creationId="{770D09A5-69D8-4C5A-BD21-7564C5A706E7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30" creationId="{185B5BA9-23D2-4CA2-AA46-2684B7D1F2D6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31" creationId="{29F59850-6FCC-46EE-B53D-27EE4406F34B}"/>
          </ac:spMkLst>
        </pc:spChg>
        <pc:spChg chg="mod">
          <ac:chgData name="Alway Thinking" userId="18cfa10634dc4a27" providerId="LiveId" clId="{06A8A035-3651-4742-B69B-DFC93CC0C441}" dt="2020-08-21T01:39:55.616" v="1452" actId="20577"/>
          <ac:spMkLst>
            <pc:docMk/>
            <pc:sldMk cId="1995142104" sldId="260"/>
            <ac:spMk id="33" creationId="{87A1B179-E4CE-44BB-BE9F-903832928120}"/>
          </ac:spMkLst>
        </pc:spChg>
        <pc:spChg chg="mod">
          <ac:chgData name="Alway Thinking" userId="18cfa10634dc4a27" providerId="LiveId" clId="{06A8A035-3651-4742-B69B-DFC93CC0C441}" dt="2020-08-21T01:38:22.359" v="1431"/>
          <ac:spMkLst>
            <pc:docMk/>
            <pc:sldMk cId="1995142104" sldId="260"/>
            <ac:spMk id="36" creationId="{22C4FB0E-F7FD-40B2-B45E-9B315C5ECE2E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38" creationId="{A23764F3-9102-490E-84B7-D9A3FA128FAE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39" creationId="{C25C0018-7310-4A65-8B38-4A61F1AF2CA6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40" creationId="{11F1FEC0-6048-4FE1-B5C5-B586FE713815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41" creationId="{8442A796-268B-4500-A880-A2D275219EA9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42" creationId="{E831F033-E0BF-44CA-BAA5-1DB088E17AA9}"/>
          </ac:spMkLst>
        </pc:spChg>
        <pc:spChg chg="add mod">
          <ac:chgData name="Alway Thinking" userId="18cfa10634dc4a27" providerId="LiveId" clId="{06A8A035-3651-4742-B69B-DFC93CC0C441}" dt="2020-08-21T01:41:10.729" v="1479" actId="1076"/>
          <ac:spMkLst>
            <pc:docMk/>
            <pc:sldMk cId="1995142104" sldId="260"/>
            <ac:spMk id="43" creationId="{9B9E4E22-D9F6-43B8-BC9D-D1327C742760}"/>
          </ac:spMkLst>
        </pc:spChg>
        <pc:grpChg chg="add mod">
          <ac:chgData name="Alway Thinking" userId="18cfa10634dc4a27" providerId="LiveId" clId="{06A8A035-3651-4742-B69B-DFC93CC0C441}" dt="2020-08-21T01:41:10.729" v="1479" actId="1076"/>
          <ac:grpSpMkLst>
            <pc:docMk/>
            <pc:sldMk cId="1995142104" sldId="260"/>
            <ac:grpSpMk id="32" creationId="{5EE29CB0-5AE7-4BFF-B36E-501532896AC6}"/>
          </ac:grpSpMkLst>
        </pc:grpChg>
        <pc:grpChg chg="add del mod">
          <ac:chgData name="Alway Thinking" userId="18cfa10634dc4a27" providerId="LiveId" clId="{06A8A035-3651-4742-B69B-DFC93CC0C441}" dt="2020-08-21T01:40:07.702" v="1453" actId="478"/>
          <ac:grpSpMkLst>
            <pc:docMk/>
            <pc:sldMk cId="1995142104" sldId="260"/>
            <ac:grpSpMk id="35" creationId="{849F2147-2742-452E-91A6-8743551C36FF}"/>
          </ac:grpSpMkLst>
        </pc:grpChg>
        <pc:graphicFrameChg chg="mod modGraphic">
          <ac:chgData name="Alway Thinking" userId="18cfa10634dc4a27" providerId="LiveId" clId="{06A8A035-3651-4742-B69B-DFC93CC0C441}" dt="2020-08-21T01:41:10.729" v="1479" actId="1076"/>
          <ac:graphicFrameMkLst>
            <pc:docMk/>
            <pc:sldMk cId="1995142104" sldId="260"/>
            <ac:graphicFrameMk id="2" creationId="{AFDF884A-968B-4D94-BA86-EB5BDBA709D1}"/>
          </ac:graphicFrameMkLst>
        </pc:graphicFrameChg>
        <pc:picChg chg="mod">
          <ac:chgData name="Alway Thinking" userId="18cfa10634dc4a27" providerId="LiveId" clId="{06A8A035-3651-4742-B69B-DFC93CC0C441}" dt="2020-08-21T01:38:22.359" v="1431"/>
          <ac:picMkLst>
            <pc:docMk/>
            <pc:sldMk cId="1995142104" sldId="260"/>
            <ac:picMk id="34" creationId="{09B5D185-ED09-4282-9ED2-B58190AC5E77}"/>
          </ac:picMkLst>
        </pc:picChg>
        <pc:picChg chg="mod">
          <ac:chgData name="Alway Thinking" userId="18cfa10634dc4a27" providerId="LiveId" clId="{06A8A035-3651-4742-B69B-DFC93CC0C441}" dt="2020-08-21T01:38:22.359" v="1431"/>
          <ac:picMkLst>
            <pc:docMk/>
            <pc:sldMk cId="1995142104" sldId="260"/>
            <ac:picMk id="37" creationId="{28269185-9631-4BFB-BF99-081D34EED4A0}"/>
          </ac:picMkLst>
        </pc:picChg>
      </pc:sldChg>
      <pc:sldChg chg="addSp delSp modSp mod modTransition delAnim modAnim">
        <pc:chgData name="Alway Thinking" userId="18cfa10634dc4a27" providerId="LiveId" clId="{06A8A035-3651-4742-B69B-DFC93CC0C441}" dt="2020-08-21T13:20:35.497" v="2334" actId="1036"/>
        <pc:sldMkLst>
          <pc:docMk/>
          <pc:sldMk cId="1491206440" sldId="261"/>
        </pc:sldMkLst>
        <pc:spChg chg="del mod">
          <ac:chgData name="Alway Thinking" userId="18cfa10634dc4a27" providerId="LiveId" clId="{06A8A035-3651-4742-B69B-DFC93CC0C441}" dt="2020-08-21T02:24:08.958" v="1760" actId="478"/>
          <ac:spMkLst>
            <pc:docMk/>
            <pc:sldMk cId="1491206440" sldId="261"/>
            <ac:spMk id="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07.675" v="1778" actId="1076"/>
          <ac:spMkLst>
            <pc:docMk/>
            <pc:sldMk cId="1491206440" sldId="261"/>
            <ac:spMk id="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33.157" v="1786" actId="1076"/>
          <ac:spMkLst>
            <pc:docMk/>
            <pc:sldMk cId="1491206440" sldId="261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4:32.128" v="1769" actId="1076"/>
          <ac:spMkLst>
            <pc:docMk/>
            <pc:sldMk cId="1491206440" sldId="261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07.675" v="1778" actId="1076"/>
          <ac:spMkLst>
            <pc:docMk/>
            <pc:sldMk cId="1491206440" sldId="261"/>
            <ac:spMk id="1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35.497" v="2334" actId="1036"/>
          <ac:spMkLst>
            <pc:docMk/>
            <pc:sldMk cId="1491206440" sldId="261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11.026" v="1779" actId="1076"/>
          <ac:spMkLst>
            <pc:docMk/>
            <pc:sldMk cId="1491206440" sldId="261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11.026" v="1779" actId="1076"/>
          <ac:spMkLst>
            <pc:docMk/>
            <pc:sldMk cId="1491206440" sldId="261"/>
            <ac:spMk id="2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11.026" v="1779" actId="1076"/>
          <ac:spMkLst>
            <pc:docMk/>
            <pc:sldMk cId="1491206440" sldId="261"/>
            <ac:spMk id="2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550" v="1004" actId="948"/>
          <ac:spMkLst>
            <pc:docMk/>
            <pc:sldMk cId="1491206440" sldId="261"/>
            <ac:spMk id="24" creationId="{5686F3BE-CBDF-40AD-B300-131D7B983FC9}"/>
          </ac:spMkLst>
        </pc:spChg>
        <pc:spChg chg="mod">
          <ac:chgData name="Alway Thinking" userId="18cfa10634dc4a27" providerId="LiveId" clId="{06A8A035-3651-4742-B69B-DFC93CC0C441}" dt="2020-08-21T01:28:22.560" v="1005"/>
          <ac:spMkLst>
            <pc:docMk/>
            <pc:sldMk cId="1491206440" sldId="261"/>
            <ac:spMk id="25" creationId="{F4EA382C-7123-48A2-A761-73CB6E061C71}"/>
          </ac:spMkLst>
        </pc:spChg>
        <pc:spChg chg="mod">
          <ac:chgData name="Alway Thinking" userId="18cfa10634dc4a27" providerId="LiveId" clId="{06A8A035-3651-4742-B69B-DFC93CC0C441}" dt="2020-08-21T02:25:24.909" v="1783" actId="1076"/>
          <ac:spMkLst>
            <pc:docMk/>
            <pc:sldMk cId="1491206440" sldId="261"/>
            <ac:spMk id="2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27.238" v="1784" actId="1076"/>
          <ac:spMkLst>
            <pc:docMk/>
            <pc:sldMk cId="1491206440" sldId="261"/>
            <ac:spMk id="2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4:21.474" v="1766" actId="20577"/>
          <ac:spMkLst>
            <pc:docMk/>
            <pc:sldMk cId="1491206440" sldId="261"/>
            <ac:spMk id="32" creationId="{DEBF82E5-DA12-4A83-A096-18480D6D4434}"/>
          </ac:spMkLst>
        </pc:spChg>
        <pc:spChg chg="mod">
          <ac:chgData name="Alway Thinking" userId="18cfa10634dc4a27" providerId="LiveId" clId="{06A8A035-3651-4742-B69B-DFC93CC0C441}" dt="2020-08-21T01:28:22.561" v="1006" actId="948"/>
          <ac:spMkLst>
            <pc:docMk/>
            <pc:sldMk cId="1491206440" sldId="261"/>
            <ac:spMk id="33" creationId="{7323118A-462D-484F-A45A-9A13EFB841F7}"/>
          </ac:spMkLst>
        </pc:spChg>
        <pc:spChg chg="mod">
          <ac:chgData name="Alway Thinking" userId="18cfa10634dc4a27" providerId="LiveId" clId="{06A8A035-3651-4742-B69B-DFC93CC0C441}" dt="2020-08-21T01:28:22.570" v="1007"/>
          <ac:spMkLst>
            <pc:docMk/>
            <pc:sldMk cId="1491206440" sldId="261"/>
            <ac:spMk id="34" creationId="{C2D0A948-BC25-45E7-B131-0C928DDAC641}"/>
          </ac:spMkLst>
        </pc:spChg>
        <pc:spChg chg="mod">
          <ac:chgData name="Alway Thinking" userId="18cfa10634dc4a27" providerId="LiveId" clId="{06A8A035-3651-4742-B69B-DFC93CC0C441}" dt="2020-08-21T01:28:22.572" v="1008" actId="948"/>
          <ac:spMkLst>
            <pc:docMk/>
            <pc:sldMk cId="1491206440" sldId="261"/>
            <ac:spMk id="46" creationId="{AD96CEDE-249F-4958-8C36-B71AD8A37689}"/>
          </ac:spMkLst>
        </pc:spChg>
        <pc:spChg chg="mod">
          <ac:chgData name="Alway Thinking" userId="18cfa10634dc4a27" providerId="LiveId" clId="{06A8A035-3651-4742-B69B-DFC93CC0C441}" dt="2020-08-21T02:24:18.678" v="1764"/>
          <ac:spMkLst>
            <pc:docMk/>
            <pc:sldMk cId="1491206440" sldId="261"/>
            <ac:spMk id="49" creationId="{653062EA-9FBE-4A77-8A8D-0C3234068A49}"/>
          </ac:spMkLst>
        </pc:spChg>
        <pc:grpChg chg="add mod">
          <ac:chgData name="Alway Thinking" userId="18cfa10634dc4a27" providerId="LiveId" clId="{06A8A035-3651-4742-B69B-DFC93CC0C441}" dt="2020-08-21T02:24:24.960" v="1767" actId="1076"/>
          <ac:grpSpMkLst>
            <pc:docMk/>
            <pc:sldMk cId="1491206440" sldId="261"/>
            <ac:grpSpMk id="31" creationId="{6E82C6D4-0ACB-4442-BF3F-C979440742C2}"/>
          </ac:grpSpMkLst>
        </pc:grpChg>
      </pc:sldChg>
      <pc:sldChg chg="modSp mod modTransition">
        <pc:chgData name="Alway Thinking" userId="18cfa10634dc4a27" providerId="LiveId" clId="{06A8A035-3651-4742-B69B-DFC93CC0C441}" dt="2020-08-21T13:18:20.589" v="2298" actId="20577"/>
        <pc:sldMkLst>
          <pc:docMk/>
          <pc:sldMk cId="2576949054" sldId="262"/>
        </pc:sldMkLst>
        <pc:spChg chg="mod">
          <ac:chgData name="Alway Thinking" userId="18cfa10634dc4a27" providerId="LiveId" clId="{06A8A035-3651-4742-B69B-DFC93CC0C441}" dt="2020-08-21T01:28:22.097" v="880"/>
          <ac:spMkLst>
            <pc:docMk/>
            <pc:sldMk cId="2576949054" sldId="262"/>
            <ac:spMk id="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100" v="881"/>
          <ac:spMkLst>
            <pc:docMk/>
            <pc:sldMk cId="2576949054" sldId="262"/>
            <ac:spMk id="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105" v="882"/>
          <ac:spMkLst>
            <pc:docMk/>
            <pc:sldMk cId="2576949054" sldId="262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108" v="883"/>
          <ac:spMkLst>
            <pc:docMk/>
            <pc:sldMk cId="2576949054" sldId="262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18:18.608" v="2296" actId="20577"/>
          <ac:spMkLst>
            <pc:docMk/>
            <pc:sldMk cId="2576949054" sldId="262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39:15.829" v="1439" actId="6549"/>
          <ac:spMkLst>
            <pc:docMk/>
            <pc:sldMk cId="2576949054" sldId="262"/>
            <ac:spMk id="40" creationId="{854DDF2F-C897-4B1F-8F48-EBBB41880F81}"/>
          </ac:spMkLst>
        </pc:spChg>
        <pc:spChg chg="mod">
          <ac:chgData name="Alway Thinking" userId="18cfa10634dc4a27" providerId="LiveId" clId="{06A8A035-3651-4742-B69B-DFC93CC0C441}" dt="2020-08-21T01:28:22.113" v="885"/>
          <ac:spMkLst>
            <pc:docMk/>
            <pc:sldMk cId="2576949054" sldId="262"/>
            <ac:spMk id="42" creationId="{F72EED80-CD10-4781-938E-16E879B9A078}"/>
          </ac:spMkLst>
        </pc:spChg>
        <pc:spChg chg="mod">
          <ac:chgData name="Alway Thinking" userId="18cfa10634dc4a27" providerId="LiveId" clId="{06A8A035-3651-4742-B69B-DFC93CC0C441}" dt="2020-08-21T01:28:22.116" v="886"/>
          <ac:spMkLst>
            <pc:docMk/>
            <pc:sldMk cId="2576949054" sldId="262"/>
            <ac:spMk id="44" creationId="{A91CF289-A7B1-494F-A6EF-A6E45FFDA38C}"/>
          </ac:spMkLst>
        </pc:spChg>
        <pc:spChg chg="mod">
          <ac:chgData name="Alway Thinking" userId="18cfa10634dc4a27" providerId="LiveId" clId="{06A8A035-3651-4742-B69B-DFC93CC0C441}" dt="2020-08-21T01:28:22.123" v="887"/>
          <ac:spMkLst>
            <pc:docMk/>
            <pc:sldMk cId="2576949054" sldId="262"/>
            <ac:spMk id="45" creationId="{E8AC4951-336C-424E-A497-D259EE515FE5}"/>
          </ac:spMkLst>
        </pc:spChg>
        <pc:spChg chg="mod">
          <ac:chgData name="Alway Thinking" userId="18cfa10634dc4a27" providerId="LiveId" clId="{06A8A035-3651-4742-B69B-DFC93CC0C441}" dt="2020-08-21T01:28:22.124" v="888"/>
          <ac:spMkLst>
            <pc:docMk/>
            <pc:sldMk cId="2576949054" sldId="262"/>
            <ac:spMk id="46" creationId="{72CB2141-5A80-4F53-88FE-47417FE4C9B1}"/>
          </ac:spMkLst>
        </pc:spChg>
        <pc:spChg chg="mod">
          <ac:chgData name="Alway Thinking" userId="18cfa10634dc4a27" providerId="LiveId" clId="{06A8A035-3651-4742-B69B-DFC93CC0C441}" dt="2020-08-21T01:28:22.124" v="889"/>
          <ac:spMkLst>
            <pc:docMk/>
            <pc:sldMk cId="2576949054" sldId="262"/>
            <ac:spMk id="47" creationId="{EFE72026-3774-4F64-895E-466172860F79}"/>
          </ac:spMkLst>
        </pc:spChg>
        <pc:spChg chg="mod">
          <ac:chgData name="Alway Thinking" userId="18cfa10634dc4a27" providerId="LiveId" clId="{06A8A035-3651-4742-B69B-DFC93CC0C441}" dt="2020-08-21T01:28:22.125" v="890"/>
          <ac:spMkLst>
            <pc:docMk/>
            <pc:sldMk cId="2576949054" sldId="262"/>
            <ac:spMk id="48" creationId="{77F80A90-7A6E-484F-AA92-DA377D58198E}"/>
          </ac:spMkLst>
        </pc:spChg>
        <pc:spChg chg="mod">
          <ac:chgData name="Alway Thinking" userId="18cfa10634dc4a27" providerId="LiveId" clId="{06A8A035-3651-4742-B69B-DFC93CC0C441}" dt="2020-08-21T01:28:22.131" v="891"/>
          <ac:spMkLst>
            <pc:docMk/>
            <pc:sldMk cId="2576949054" sldId="262"/>
            <ac:spMk id="49" creationId="{A0576BA9-4150-4F48-A89E-3588AB40FF34}"/>
          </ac:spMkLst>
        </pc:spChg>
        <pc:spChg chg="mod">
          <ac:chgData name="Alway Thinking" userId="18cfa10634dc4a27" providerId="LiveId" clId="{06A8A035-3651-4742-B69B-DFC93CC0C441}" dt="2020-08-21T01:28:22.132" v="892"/>
          <ac:spMkLst>
            <pc:docMk/>
            <pc:sldMk cId="2576949054" sldId="262"/>
            <ac:spMk id="50" creationId="{ED837FC3-83EA-4424-A58F-2764F9A6EA68}"/>
          </ac:spMkLst>
        </pc:spChg>
        <pc:spChg chg="mod">
          <ac:chgData name="Alway Thinking" userId="18cfa10634dc4a27" providerId="LiveId" clId="{06A8A035-3651-4742-B69B-DFC93CC0C441}" dt="2020-08-21T01:28:22.133" v="893"/>
          <ac:spMkLst>
            <pc:docMk/>
            <pc:sldMk cId="2576949054" sldId="262"/>
            <ac:spMk id="51" creationId="{52C51055-9E03-4EDF-93B3-A5323078C22D}"/>
          </ac:spMkLst>
        </pc:spChg>
        <pc:spChg chg="mod">
          <ac:chgData name="Alway Thinking" userId="18cfa10634dc4a27" providerId="LiveId" clId="{06A8A035-3651-4742-B69B-DFC93CC0C441}" dt="2020-08-21T01:28:22.134" v="894"/>
          <ac:spMkLst>
            <pc:docMk/>
            <pc:sldMk cId="2576949054" sldId="262"/>
            <ac:spMk id="52" creationId="{7B052614-A66C-48A3-BB7A-F835BCE7D20A}"/>
          </ac:spMkLst>
        </pc:spChg>
        <pc:spChg chg="mod">
          <ac:chgData name="Alway Thinking" userId="18cfa10634dc4a27" providerId="LiveId" clId="{06A8A035-3651-4742-B69B-DFC93CC0C441}" dt="2020-08-21T01:28:22.135" v="895"/>
          <ac:spMkLst>
            <pc:docMk/>
            <pc:sldMk cId="2576949054" sldId="262"/>
            <ac:spMk id="53" creationId="{320A64E5-97D7-4D6E-9598-09B03CEEBCC6}"/>
          </ac:spMkLst>
        </pc:spChg>
        <pc:spChg chg="mod">
          <ac:chgData name="Alway Thinking" userId="18cfa10634dc4a27" providerId="LiveId" clId="{06A8A035-3651-4742-B69B-DFC93CC0C441}" dt="2020-08-21T13:18:20.589" v="2298" actId="20577"/>
          <ac:spMkLst>
            <pc:docMk/>
            <pc:sldMk cId="2576949054" sldId="262"/>
            <ac:spMk id="54" creationId="{23A68B67-70B7-45B5-963B-2304FD51D3F9}"/>
          </ac:spMkLst>
        </pc:spChg>
        <pc:spChg chg="mod">
          <ac:chgData name="Alway Thinking" userId="18cfa10634dc4a27" providerId="LiveId" clId="{06A8A035-3651-4742-B69B-DFC93CC0C441}" dt="2020-08-21T01:28:22.139" v="897"/>
          <ac:spMkLst>
            <pc:docMk/>
            <pc:sldMk cId="2576949054" sldId="262"/>
            <ac:spMk id="55" creationId="{1CDC0128-6B0C-4F61-A853-FF73CEA826A7}"/>
          </ac:spMkLst>
        </pc:spChg>
        <pc:spChg chg="mod">
          <ac:chgData name="Alway Thinking" userId="18cfa10634dc4a27" providerId="LiveId" clId="{06A8A035-3651-4742-B69B-DFC93CC0C441}" dt="2020-08-21T01:28:22.143" v="898"/>
          <ac:spMkLst>
            <pc:docMk/>
            <pc:sldMk cId="2576949054" sldId="262"/>
            <ac:spMk id="56" creationId="{871C514F-33C3-4BB0-9756-DB2E19E06D26}"/>
          </ac:spMkLst>
        </pc:spChg>
        <pc:spChg chg="mod">
          <ac:chgData name="Alway Thinking" userId="18cfa10634dc4a27" providerId="LiveId" clId="{06A8A035-3651-4742-B69B-DFC93CC0C441}" dt="2020-08-21T01:28:22.144" v="899"/>
          <ac:spMkLst>
            <pc:docMk/>
            <pc:sldMk cId="2576949054" sldId="262"/>
            <ac:spMk id="57" creationId="{62E35174-7038-44E1-9B3E-8AC0BC81E62C}"/>
          </ac:spMkLst>
        </pc:spChg>
        <pc:spChg chg="mod">
          <ac:chgData name="Alway Thinking" userId="18cfa10634dc4a27" providerId="LiveId" clId="{06A8A035-3651-4742-B69B-DFC93CC0C441}" dt="2020-08-21T01:28:22.147" v="900"/>
          <ac:spMkLst>
            <pc:docMk/>
            <pc:sldMk cId="2576949054" sldId="262"/>
            <ac:spMk id="58" creationId="{4A6822C7-0E09-442E-9B2A-F95A26206A01}"/>
          </ac:spMkLst>
        </pc:spChg>
        <pc:spChg chg="mod">
          <ac:chgData name="Alway Thinking" userId="18cfa10634dc4a27" providerId="LiveId" clId="{06A8A035-3651-4742-B69B-DFC93CC0C441}" dt="2020-08-21T01:28:22.151" v="901"/>
          <ac:spMkLst>
            <pc:docMk/>
            <pc:sldMk cId="2576949054" sldId="262"/>
            <ac:spMk id="59" creationId="{87BBB4DC-A034-40C5-8EF0-BC6E03034E42}"/>
          </ac:spMkLst>
        </pc:spChg>
        <pc:spChg chg="mod">
          <ac:chgData name="Alway Thinking" userId="18cfa10634dc4a27" providerId="LiveId" clId="{06A8A035-3651-4742-B69B-DFC93CC0C441}" dt="2020-08-21T01:28:22.152" v="902"/>
          <ac:spMkLst>
            <pc:docMk/>
            <pc:sldMk cId="2576949054" sldId="262"/>
            <ac:spMk id="60" creationId="{B178250D-A309-4BF0-83C5-F0F2A56FA249}"/>
          </ac:spMkLst>
        </pc:spChg>
        <pc:spChg chg="mod">
          <ac:chgData name="Alway Thinking" userId="18cfa10634dc4a27" providerId="LiveId" clId="{06A8A035-3651-4742-B69B-DFC93CC0C441}" dt="2020-08-21T01:28:22.152" v="903"/>
          <ac:spMkLst>
            <pc:docMk/>
            <pc:sldMk cId="2576949054" sldId="262"/>
            <ac:spMk id="61" creationId="{58D5F8B0-D544-43AF-BA3C-18165847223A}"/>
          </ac:spMkLst>
        </pc:spChg>
      </pc:sldChg>
      <pc:sldChg chg="modSp mod">
        <pc:chgData name="Alway Thinking" userId="18cfa10634dc4a27" providerId="LiveId" clId="{06A8A035-3651-4742-B69B-DFC93CC0C441}" dt="2020-08-21T22:20:31.828" v="2614" actId="1076"/>
        <pc:sldMkLst>
          <pc:docMk/>
          <pc:sldMk cId="117022769" sldId="264"/>
        </pc:sldMkLst>
        <pc:spChg chg="mod">
          <ac:chgData name="Alway Thinking" userId="18cfa10634dc4a27" providerId="LiveId" clId="{06A8A035-3651-4742-B69B-DFC93CC0C441}" dt="2020-08-21T01:28:22.959" v="1105"/>
          <ac:spMkLst>
            <pc:docMk/>
            <pc:sldMk cId="117022769" sldId="264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63" v="1106"/>
          <ac:spMkLst>
            <pc:docMk/>
            <pc:sldMk cId="117022769" sldId="264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64" v="1107"/>
          <ac:spMkLst>
            <pc:docMk/>
            <pc:sldMk cId="117022769" sldId="264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67" v="1108"/>
          <ac:spMkLst>
            <pc:docMk/>
            <pc:sldMk cId="117022769" sldId="264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68" v="1109"/>
          <ac:spMkLst>
            <pc:docMk/>
            <pc:sldMk cId="117022769" sldId="264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70" v="1110"/>
          <ac:spMkLst>
            <pc:docMk/>
            <pc:sldMk cId="117022769" sldId="264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72" v="1111"/>
          <ac:spMkLst>
            <pc:docMk/>
            <pc:sldMk cId="117022769" sldId="264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973" v="1112"/>
          <ac:spMkLst>
            <pc:docMk/>
            <pc:sldMk cId="117022769" sldId="264"/>
            <ac:spMk id="37" creationId="{32B5E981-AB7F-468F-820A-4FBDC9BE475F}"/>
          </ac:spMkLst>
        </pc:spChg>
        <pc:spChg chg="mod">
          <ac:chgData name="Alway Thinking" userId="18cfa10634dc4a27" providerId="LiveId" clId="{06A8A035-3651-4742-B69B-DFC93CC0C441}" dt="2020-08-21T01:28:22.980" v="1113"/>
          <ac:spMkLst>
            <pc:docMk/>
            <pc:sldMk cId="117022769" sldId="264"/>
            <ac:spMk id="41" creationId="{82EFE845-3E32-4D8A-9456-8DD030AB2FE2}"/>
          </ac:spMkLst>
        </pc:spChg>
        <pc:spChg chg="mod">
          <ac:chgData name="Alway Thinking" userId="18cfa10634dc4a27" providerId="LiveId" clId="{06A8A035-3651-4742-B69B-DFC93CC0C441}" dt="2020-08-21T01:28:22.985" v="1114"/>
          <ac:spMkLst>
            <pc:docMk/>
            <pc:sldMk cId="117022769" sldId="264"/>
            <ac:spMk id="42" creationId="{E2F25AB4-FCA2-4C1B-AC3C-1BD6F6C29358}"/>
          </ac:spMkLst>
        </pc:spChg>
        <pc:spChg chg="mod">
          <ac:chgData name="Alway Thinking" userId="18cfa10634dc4a27" providerId="LiveId" clId="{06A8A035-3651-4742-B69B-DFC93CC0C441}" dt="2020-08-21T01:28:22.989" v="1115"/>
          <ac:spMkLst>
            <pc:docMk/>
            <pc:sldMk cId="117022769" sldId="264"/>
            <ac:spMk id="44" creationId="{4D1EB673-92C9-4C0B-92F9-0F9DCD0A55C2}"/>
          </ac:spMkLst>
        </pc:spChg>
        <pc:spChg chg="mod">
          <ac:chgData name="Alway Thinking" userId="18cfa10634dc4a27" providerId="LiveId" clId="{06A8A035-3651-4742-B69B-DFC93CC0C441}" dt="2020-08-21T22:20:29.693" v="2613" actId="1076"/>
          <ac:spMkLst>
            <pc:docMk/>
            <pc:sldMk cId="117022769" sldId="264"/>
            <ac:spMk id="45" creationId="{DA0A590F-0883-472F-99D2-6BCDCA17CF84}"/>
          </ac:spMkLst>
        </pc:spChg>
        <pc:spChg chg="mod">
          <ac:chgData name="Alway Thinking" userId="18cfa10634dc4a27" providerId="LiveId" clId="{06A8A035-3651-4742-B69B-DFC93CC0C441}" dt="2020-08-21T01:28:22.998" v="1117"/>
          <ac:spMkLst>
            <pc:docMk/>
            <pc:sldMk cId="117022769" sldId="264"/>
            <ac:spMk id="46" creationId="{AA6A4D94-9830-4E8E-B11B-668792E4E70E}"/>
          </ac:spMkLst>
        </pc:spChg>
        <pc:spChg chg="mod">
          <ac:chgData name="Alway Thinking" userId="18cfa10634dc4a27" providerId="LiveId" clId="{06A8A035-3651-4742-B69B-DFC93CC0C441}" dt="2020-08-21T22:20:31.828" v="2614" actId="1076"/>
          <ac:spMkLst>
            <pc:docMk/>
            <pc:sldMk cId="117022769" sldId="264"/>
            <ac:spMk id="47" creationId="{A91E6EAF-37ED-4FD2-ABDC-99C463CD0EDE}"/>
          </ac:spMkLst>
        </pc:spChg>
        <pc:spChg chg="mod">
          <ac:chgData name="Alway Thinking" userId="18cfa10634dc4a27" providerId="LiveId" clId="{06A8A035-3651-4742-B69B-DFC93CC0C441}" dt="2020-08-21T01:28:23.006" v="1119"/>
          <ac:spMkLst>
            <pc:docMk/>
            <pc:sldMk cId="117022769" sldId="264"/>
            <ac:spMk id="48" creationId="{40D1DA85-6DDA-4B69-AF38-8C9D7108BA8D}"/>
          </ac:spMkLst>
        </pc:spChg>
        <pc:spChg chg="mod">
          <ac:chgData name="Alway Thinking" userId="18cfa10634dc4a27" providerId="LiveId" clId="{06A8A035-3651-4742-B69B-DFC93CC0C441}" dt="2020-08-21T01:28:23.008" v="1120"/>
          <ac:spMkLst>
            <pc:docMk/>
            <pc:sldMk cId="117022769" sldId="264"/>
            <ac:spMk id="49" creationId="{C77CAFBB-3966-4844-8D41-A483C5E927A6}"/>
          </ac:spMkLst>
        </pc:spChg>
        <pc:spChg chg="mod">
          <ac:chgData name="Alway Thinking" userId="18cfa10634dc4a27" providerId="LiveId" clId="{06A8A035-3651-4742-B69B-DFC93CC0C441}" dt="2020-08-21T01:28:23.011" v="1121"/>
          <ac:spMkLst>
            <pc:docMk/>
            <pc:sldMk cId="117022769" sldId="264"/>
            <ac:spMk id="50" creationId="{C84B6592-49B8-4041-B393-3CF850106E92}"/>
          </ac:spMkLst>
        </pc:spChg>
        <pc:spChg chg="mod">
          <ac:chgData name="Alway Thinking" userId="18cfa10634dc4a27" providerId="LiveId" clId="{06A8A035-3651-4742-B69B-DFC93CC0C441}" dt="2020-08-21T01:28:23.014" v="1122"/>
          <ac:spMkLst>
            <pc:docMk/>
            <pc:sldMk cId="117022769" sldId="264"/>
            <ac:spMk id="51" creationId="{7E2917A4-C44D-4559-99C3-294FE6A08ECB}"/>
          </ac:spMkLst>
        </pc:spChg>
        <pc:spChg chg="mod">
          <ac:chgData name="Alway Thinking" userId="18cfa10634dc4a27" providerId="LiveId" clId="{06A8A035-3651-4742-B69B-DFC93CC0C441}" dt="2020-08-21T01:28:23.015" v="1123"/>
          <ac:spMkLst>
            <pc:docMk/>
            <pc:sldMk cId="117022769" sldId="264"/>
            <ac:spMk id="52" creationId="{26977E29-6B83-4EAC-AF8F-C94619C74360}"/>
          </ac:spMkLst>
        </pc:spChg>
        <pc:spChg chg="mod">
          <ac:chgData name="Alway Thinking" userId="18cfa10634dc4a27" providerId="LiveId" clId="{06A8A035-3651-4742-B69B-DFC93CC0C441}" dt="2020-08-21T01:28:23.020" v="1124"/>
          <ac:spMkLst>
            <pc:docMk/>
            <pc:sldMk cId="117022769" sldId="264"/>
            <ac:spMk id="53" creationId="{879A8A95-141B-443A-98ED-BF78D2FEF430}"/>
          </ac:spMkLst>
        </pc:spChg>
        <pc:spChg chg="mod">
          <ac:chgData name="Alway Thinking" userId="18cfa10634dc4a27" providerId="LiveId" clId="{06A8A035-3651-4742-B69B-DFC93CC0C441}" dt="2020-08-21T01:28:23.020" v="1125"/>
          <ac:spMkLst>
            <pc:docMk/>
            <pc:sldMk cId="117022769" sldId="264"/>
            <ac:spMk id="54" creationId="{3022C699-CE2E-4540-B645-976CCAB5301E}"/>
          </ac:spMkLst>
        </pc:spChg>
        <pc:spChg chg="mod">
          <ac:chgData name="Alway Thinking" userId="18cfa10634dc4a27" providerId="LiveId" clId="{06A8A035-3651-4742-B69B-DFC93CC0C441}" dt="2020-08-21T01:28:23.021" v="1126"/>
          <ac:spMkLst>
            <pc:docMk/>
            <pc:sldMk cId="117022769" sldId="264"/>
            <ac:spMk id="55" creationId="{56A2B187-EB29-4918-8FCD-37FBD17BC572}"/>
          </ac:spMkLst>
        </pc:spChg>
      </pc:sldChg>
      <pc:sldChg chg="addSp modSp mod modAnim">
        <pc:chgData name="Alway Thinking" userId="18cfa10634dc4a27" providerId="LiveId" clId="{06A8A035-3651-4742-B69B-DFC93CC0C441}" dt="2020-08-21T22:20:14.164" v="2612"/>
        <pc:sldMkLst>
          <pc:docMk/>
          <pc:sldMk cId="1388141959" sldId="265"/>
        </pc:sldMkLst>
        <pc:spChg chg="mod">
          <ac:chgData name="Alway Thinking" userId="18cfa10634dc4a27" providerId="LiveId" clId="{06A8A035-3651-4742-B69B-DFC93CC0C441}" dt="2020-08-21T22:15:25.248" v="2500" actId="207"/>
          <ac:spMkLst>
            <pc:docMk/>
            <pc:sldMk cId="1388141959" sldId="265"/>
            <ac:spMk id="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4" v="1128"/>
          <ac:spMkLst>
            <pc:docMk/>
            <pc:sldMk cId="1388141959" sldId="265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5" v="1129"/>
          <ac:spMkLst>
            <pc:docMk/>
            <pc:sldMk cId="1388141959" sldId="265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5" v="1130"/>
          <ac:spMkLst>
            <pc:docMk/>
            <pc:sldMk cId="1388141959" sldId="265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6" v="1131"/>
          <ac:spMkLst>
            <pc:docMk/>
            <pc:sldMk cId="1388141959" sldId="265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7" v="1132"/>
          <ac:spMkLst>
            <pc:docMk/>
            <pc:sldMk cId="1388141959" sldId="265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7" v="1133"/>
          <ac:spMkLst>
            <pc:docMk/>
            <pc:sldMk cId="1388141959" sldId="265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9" v="1134"/>
          <ac:spMkLst>
            <pc:docMk/>
            <pc:sldMk cId="1388141959" sldId="265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29" v="1135"/>
          <ac:spMkLst>
            <pc:docMk/>
            <pc:sldMk cId="1388141959" sldId="265"/>
            <ac:spMk id="1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31" v="1136"/>
          <ac:spMkLst>
            <pc:docMk/>
            <pc:sldMk cId="1388141959" sldId="265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32" v="1137"/>
          <ac:spMkLst>
            <pc:docMk/>
            <pc:sldMk cId="1388141959" sldId="265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34" v="1138"/>
          <ac:spMkLst>
            <pc:docMk/>
            <pc:sldMk cId="1388141959" sldId="265"/>
            <ac:spMk id="1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36" v="1139"/>
          <ac:spMkLst>
            <pc:docMk/>
            <pc:sldMk cId="1388141959" sldId="265"/>
            <ac:spMk id="1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040" v="1140"/>
          <ac:spMkLst>
            <pc:docMk/>
            <pc:sldMk cId="1388141959" sldId="265"/>
            <ac:spMk id="46" creationId="{C4BED54A-6274-418B-9848-416B9139FCDF}"/>
          </ac:spMkLst>
        </pc:spChg>
        <pc:spChg chg="mod">
          <ac:chgData name="Alway Thinking" userId="18cfa10634dc4a27" providerId="LiveId" clId="{06A8A035-3651-4742-B69B-DFC93CC0C441}" dt="2020-08-21T22:18:38.886" v="2529" actId="255"/>
          <ac:spMkLst>
            <pc:docMk/>
            <pc:sldMk cId="1388141959" sldId="265"/>
            <ac:spMk id="55" creationId="{B1115D4D-BBA5-4174-BCC2-A0DA78C8CF4A}"/>
          </ac:spMkLst>
        </pc:spChg>
        <pc:spChg chg="mod">
          <ac:chgData name="Alway Thinking" userId="18cfa10634dc4a27" providerId="LiveId" clId="{06A8A035-3651-4742-B69B-DFC93CC0C441}" dt="2020-08-21T22:18:55.831" v="2533" actId="207"/>
          <ac:spMkLst>
            <pc:docMk/>
            <pc:sldMk cId="1388141959" sldId="265"/>
            <ac:spMk id="56" creationId="{29E62F6A-AC7F-442C-A0CC-5CA236226385}"/>
          </ac:spMkLst>
        </pc:spChg>
        <pc:spChg chg="mod">
          <ac:chgData name="Alway Thinking" userId="18cfa10634dc4a27" providerId="LiveId" clId="{06A8A035-3651-4742-B69B-DFC93CC0C441}" dt="2020-08-21T22:18:59.517" v="2534" actId="207"/>
          <ac:spMkLst>
            <pc:docMk/>
            <pc:sldMk cId="1388141959" sldId="265"/>
            <ac:spMk id="57" creationId="{BC914E07-61EA-4B66-AE51-BF3A931C78B9}"/>
          </ac:spMkLst>
        </pc:spChg>
        <pc:spChg chg="mod">
          <ac:chgData name="Alway Thinking" userId="18cfa10634dc4a27" providerId="LiveId" clId="{06A8A035-3651-4742-B69B-DFC93CC0C441}" dt="2020-08-21T22:18:59.517" v="2534" actId="207"/>
          <ac:spMkLst>
            <pc:docMk/>
            <pc:sldMk cId="1388141959" sldId="265"/>
            <ac:spMk id="58" creationId="{C3CDB8E1-624C-4F48-8382-C9CA1725A98A}"/>
          </ac:spMkLst>
        </pc:spChg>
        <pc:spChg chg="mod">
          <ac:chgData name="Alway Thinking" userId="18cfa10634dc4a27" providerId="LiveId" clId="{06A8A035-3651-4742-B69B-DFC93CC0C441}" dt="2020-08-21T22:19:03.469" v="2535" actId="1076"/>
          <ac:spMkLst>
            <pc:docMk/>
            <pc:sldMk cId="1388141959" sldId="265"/>
            <ac:spMk id="59" creationId="{AC985FC7-BD53-4B74-AABC-69F14CF453C1}"/>
          </ac:spMkLst>
        </pc:spChg>
        <pc:spChg chg="mod">
          <ac:chgData name="Alway Thinking" userId="18cfa10634dc4a27" providerId="LiveId" clId="{06A8A035-3651-4742-B69B-DFC93CC0C441}" dt="2020-08-21T22:19:40.412" v="2606" actId="1037"/>
          <ac:spMkLst>
            <pc:docMk/>
            <pc:sldMk cId="1388141959" sldId="265"/>
            <ac:spMk id="60" creationId="{AA011EC4-B8AD-4E94-AB50-863CA0F9FD82}"/>
          </ac:spMkLst>
        </pc:spChg>
        <pc:spChg chg="mod">
          <ac:chgData name="Alway Thinking" userId="18cfa10634dc4a27" providerId="LiveId" clId="{06A8A035-3651-4742-B69B-DFC93CC0C441}" dt="2020-08-21T22:19:57.606" v="2610" actId="207"/>
          <ac:spMkLst>
            <pc:docMk/>
            <pc:sldMk cId="1388141959" sldId="265"/>
            <ac:spMk id="61" creationId="{F0B9B9C4-2D75-444D-92DD-0A87D58B9B6F}"/>
          </ac:spMkLst>
        </pc:spChg>
        <pc:spChg chg="mod">
          <ac:chgData name="Alway Thinking" userId="18cfa10634dc4a27" providerId="LiveId" clId="{06A8A035-3651-4742-B69B-DFC93CC0C441}" dt="2020-08-21T22:19:57.606" v="2610" actId="207"/>
          <ac:spMkLst>
            <pc:docMk/>
            <pc:sldMk cId="1388141959" sldId="265"/>
            <ac:spMk id="62" creationId="{AA040D61-CAE2-4DE5-BE7C-60B1F89C81CA}"/>
          </ac:spMkLst>
        </pc:spChg>
        <pc:spChg chg="mod">
          <ac:chgData name="Alway Thinking" userId="18cfa10634dc4a27" providerId="LiveId" clId="{06A8A035-3651-4742-B69B-DFC93CC0C441}" dt="2020-08-21T22:19:57.606" v="2610" actId="207"/>
          <ac:spMkLst>
            <pc:docMk/>
            <pc:sldMk cId="1388141959" sldId="265"/>
            <ac:spMk id="63" creationId="{3EF58E7A-DBC2-4C16-B01A-8A07688D12FD}"/>
          </ac:spMkLst>
        </pc:spChg>
        <pc:spChg chg="mod">
          <ac:chgData name="Alway Thinking" userId="18cfa10634dc4a27" providerId="LiveId" clId="{06A8A035-3651-4742-B69B-DFC93CC0C441}" dt="2020-08-21T22:20:01.803" v="2611" actId="207"/>
          <ac:spMkLst>
            <pc:docMk/>
            <pc:sldMk cId="1388141959" sldId="265"/>
            <ac:spMk id="64" creationId="{CFD0B483-ED3F-4B6C-9355-BADA7F930973}"/>
          </ac:spMkLst>
        </pc:spChg>
        <pc:spChg chg="mod">
          <ac:chgData name="Alway Thinking" userId="18cfa10634dc4a27" providerId="LiveId" clId="{06A8A035-3651-4742-B69B-DFC93CC0C441}" dt="2020-08-21T22:19:50.175" v="2609" actId="1076"/>
          <ac:spMkLst>
            <pc:docMk/>
            <pc:sldMk cId="1388141959" sldId="265"/>
            <ac:spMk id="65" creationId="{8065138F-CEE6-45F2-B5A0-BBA8F8F930B4}"/>
          </ac:spMkLst>
        </pc:spChg>
        <pc:spChg chg="mod">
          <ac:chgData name="Alway Thinking" userId="18cfa10634dc4a27" providerId="LiveId" clId="{06A8A035-3651-4742-B69B-DFC93CC0C441}" dt="2020-08-21T22:19:50.175" v="2609" actId="1076"/>
          <ac:spMkLst>
            <pc:docMk/>
            <pc:sldMk cId="1388141959" sldId="265"/>
            <ac:spMk id="66" creationId="{1FC2D84C-2464-4694-B75B-94A70A24F2CA}"/>
          </ac:spMkLst>
        </pc:spChg>
        <pc:spChg chg="add mod">
          <ac:chgData name="Alway Thinking" userId="18cfa10634dc4a27" providerId="LiveId" clId="{06A8A035-3651-4742-B69B-DFC93CC0C441}" dt="2020-08-21T22:18:38.886" v="2529" actId="255"/>
          <ac:spMkLst>
            <pc:docMk/>
            <pc:sldMk cId="1388141959" sldId="265"/>
            <ac:spMk id="67" creationId="{0C327348-27F1-4A25-8F93-22263146333D}"/>
          </ac:spMkLst>
        </pc:spChg>
        <pc:spChg chg="mod">
          <ac:chgData name="Alway Thinking" userId="18cfa10634dc4a27" providerId="LiveId" clId="{06A8A035-3651-4742-B69B-DFC93CC0C441}" dt="2020-08-21T22:19:50.175" v="2609" actId="1076"/>
          <ac:spMkLst>
            <pc:docMk/>
            <pc:sldMk cId="1388141959" sldId="265"/>
            <ac:spMk id="70" creationId="{8A641E16-62FF-4BF0-A7B1-074E78724007}"/>
          </ac:spMkLst>
        </pc:spChg>
        <pc:graphicFrameChg chg="mod">
          <ac:chgData name="Alway Thinking" userId="18cfa10634dc4a27" providerId="LiveId" clId="{06A8A035-3651-4742-B69B-DFC93CC0C441}" dt="2020-08-21T22:15:39.952" v="2504" actId="207"/>
          <ac:graphicFrameMkLst>
            <pc:docMk/>
            <pc:sldMk cId="1388141959" sldId="265"/>
            <ac:graphicFrameMk id="7" creationId="{00000000-0000-0000-0000-000000000000}"/>
          </ac:graphicFrameMkLst>
        </pc:graphicFrameChg>
        <pc:picChg chg="mod">
          <ac:chgData name="Alway Thinking" userId="18cfa10634dc4a27" providerId="LiveId" clId="{06A8A035-3651-4742-B69B-DFC93CC0C441}" dt="2020-08-21T22:18:38.886" v="2529" actId="255"/>
          <ac:picMkLst>
            <pc:docMk/>
            <pc:sldMk cId="1388141959" sldId="265"/>
            <ac:picMk id="68" creationId="{AA758868-FBDF-4574-A950-665688FAAA05}"/>
          </ac:picMkLst>
        </pc:picChg>
        <pc:picChg chg="mod">
          <ac:chgData name="Alway Thinking" userId="18cfa10634dc4a27" providerId="LiveId" clId="{06A8A035-3651-4742-B69B-DFC93CC0C441}" dt="2020-08-21T22:18:38.886" v="2529" actId="255"/>
          <ac:picMkLst>
            <pc:docMk/>
            <pc:sldMk cId="1388141959" sldId="265"/>
            <ac:picMk id="69" creationId="{3A26CD6A-3A01-4E6D-94D3-859D366C2BB6}"/>
          </ac:picMkLst>
        </pc:picChg>
      </pc:sldChg>
      <pc:sldChg chg="modSp mod">
        <pc:chgData name="Alway Thinking" userId="18cfa10634dc4a27" providerId="LiveId" clId="{06A8A035-3651-4742-B69B-DFC93CC0C441}" dt="2020-08-21T22:22:03.564" v="2638" actId="1076"/>
        <pc:sldMkLst>
          <pc:docMk/>
          <pc:sldMk cId="3357268799" sldId="267"/>
        </pc:sldMkLst>
        <pc:spChg chg="mod">
          <ac:chgData name="Alway Thinking" userId="18cfa10634dc4a27" providerId="LiveId" clId="{06A8A035-3651-4742-B69B-DFC93CC0C441}" dt="2020-08-21T01:28:23.185" v="1201"/>
          <ac:spMkLst>
            <pc:docMk/>
            <pc:sldMk cId="3357268799" sldId="267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186" v="1202"/>
          <ac:spMkLst>
            <pc:docMk/>
            <pc:sldMk cId="3357268799" sldId="267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3.189" v="1203"/>
          <ac:spMkLst>
            <pc:docMk/>
            <pc:sldMk cId="3357268799" sldId="267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22:20:54.739" v="2616" actId="207"/>
          <ac:spMkLst>
            <pc:docMk/>
            <pc:sldMk cId="3357268799" sldId="267"/>
            <ac:spMk id="59" creationId="{F2EBC0CF-5F92-4A9F-97B2-A0F78B11ACB4}"/>
          </ac:spMkLst>
        </pc:spChg>
        <pc:spChg chg="mod">
          <ac:chgData name="Alway Thinking" userId="18cfa10634dc4a27" providerId="LiveId" clId="{06A8A035-3651-4742-B69B-DFC93CC0C441}" dt="2020-08-21T22:21:24.871" v="2621" actId="1076"/>
          <ac:spMkLst>
            <pc:docMk/>
            <pc:sldMk cId="3357268799" sldId="267"/>
            <ac:spMk id="60" creationId="{99FCFB61-C5B1-49D5-9617-D2AB5F9587CC}"/>
          </ac:spMkLst>
        </pc:spChg>
        <pc:spChg chg="mod">
          <ac:chgData name="Alway Thinking" userId="18cfa10634dc4a27" providerId="LiveId" clId="{06A8A035-3651-4742-B69B-DFC93CC0C441}" dt="2020-08-21T22:21:28.377" v="2622" actId="1076"/>
          <ac:spMkLst>
            <pc:docMk/>
            <pc:sldMk cId="3357268799" sldId="267"/>
            <ac:spMk id="61" creationId="{AE376C77-E3B9-4426-8C56-3B9205AB202F}"/>
          </ac:spMkLst>
        </pc:spChg>
        <pc:spChg chg="mod">
          <ac:chgData name="Alway Thinking" userId="18cfa10634dc4a27" providerId="LiveId" clId="{06A8A035-3651-4742-B69B-DFC93CC0C441}" dt="2020-08-21T22:21:59.560" v="2637" actId="20577"/>
          <ac:spMkLst>
            <pc:docMk/>
            <pc:sldMk cId="3357268799" sldId="267"/>
            <ac:spMk id="62" creationId="{AFD9EA59-A446-4156-8380-96E6E066EC2E}"/>
          </ac:spMkLst>
        </pc:spChg>
        <pc:spChg chg="mod">
          <ac:chgData name="Alway Thinking" userId="18cfa10634dc4a27" providerId="LiveId" clId="{06A8A035-3651-4742-B69B-DFC93CC0C441}" dt="2020-08-21T22:22:03.564" v="2638" actId="1076"/>
          <ac:spMkLst>
            <pc:docMk/>
            <pc:sldMk cId="3357268799" sldId="267"/>
            <ac:spMk id="63" creationId="{692ACF63-C259-440C-A736-911A0602934C}"/>
          </ac:spMkLst>
        </pc:spChg>
        <pc:spChg chg="mod">
          <ac:chgData name="Alway Thinking" userId="18cfa10634dc4a27" providerId="LiveId" clId="{06A8A035-3651-4742-B69B-DFC93CC0C441}" dt="2020-08-21T01:28:23.198" v="1209"/>
          <ac:spMkLst>
            <pc:docMk/>
            <pc:sldMk cId="3357268799" sldId="267"/>
            <ac:spMk id="65" creationId="{40D831C6-8FB9-4782-B5E0-16BA58AC90A5}"/>
          </ac:spMkLst>
        </pc:spChg>
        <pc:spChg chg="mod">
          <ac:chgData name="Alway Thinking" userId="18cfa10634dc4a27" providerId="LiveId" clId="{06A8A035-3651-4742-B69B-DFC93CC0C441}" dt="2020-08-21T01:28:23.202" v="1210"/>
          <ac:spMkLst>
            <pc:docMk/>
            <pc:sldMk cId="3357268799" sldId="267"/>
            <ac:spMk id="66" creationId="{E9A61EC8-3FCE-4C3F-8DC4-105C84B3CE5D}"/>
          </ac:spMkLst>
        </pc:spChg>
        <pc:spChg chg="mod">
          <ac:chgData name="Alway Thinking" userId="18cfa10634dc4a27" providerId="LiveId" clId="{06A8A035-3651-4742-B69B-DFC93CC0C441}" dt="2020-08-21T01:28:23.209" v="1211"/>
          <ac:spMkLst>
            <pc:docMk/>
            <pc:sldMk cId="3357268799" sldId="267"/>
            <ac:spMk id="67" creationId="{4A48E93C-BCDA-4671-9A8C-C9BF6160CE4F}"/>
          </ac:spMkLst>
        </pc:spChg>
        <pc:spChg chg="mod">
          <ac:chgData name="Alway Thinking" userId="18cfa10634dc4a27" providerId="LiveId" clId="{06A8A035-3651-4742-B69B-DFC93CC0C441}" dt="2020-08-21T01:28:23.215" v="1212"/>
          <ac:spMkLst>
            <pc:docMk/>
            <pc:sldMk cId="3357268799" sldId="267"/>
            <ac:spMk id="70" creationId="{FFFCB217-46E3-47F4-9E69-FD9B5F7CF80F}"/>
          </ac:spMkLst>
        </pc:spChg>
      </pc:sldChg>
      <pc:sldChg chg="addSp modSp mod modTransition modAnim">
        <pc:chgData name="Alway Thinking" userId="18cfa10634dc4a27" providerId="LiveId" clId="{06A8A035-3651-4742-B69B-DFC93CC0C441}" dt="2020-08-21T02:25:59.451" v="1795"/>
        <pc:sldMkLst>
          <pc:docMk/>
          <pc:sldMk cId="1536997471" sldId="268"/>
        </pc:sldMkLst>
        <pc:spChg chg="mod">
          <ac:chgData name="Alway Thinking" userId="18cfa10634dc4a27" providerId="LiveId" clId="{06A8A035-3651-4742-B69B-DFC93CC0C441}" dt="2020-08-21T01:28:22.286" v="935"/>
          <ac:spMkLst>
            <pc:docMk/>
            <pc:sldMk cId="1536997471" sldId="268"/>
            <ac:spMk id="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59" v="931"/>
          <ac:spMkLst>
            <pc:docMk/>
            <pc:sldMk cId="1536997471" sldId="268"/>
            <ac:spMk id="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70" v="932"/>
          <ac:spMkLst>
            <pc:docMk/>
            <pc:sldMk cId="1536997471" sldId="268"/>
            <ac:spMk id="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72" v="933"/>
          <ac:spMkLst>
            <pc:docMk/>
            <pc:sldMk cId="1536997471" sldId="268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99" v="938"/>
          <ac:spMkLst>
            <pc:docMk/>
            <pc:sldMk cId="1536997471" sldId="268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313" v="939"/>
          <ac:spMkLst>
            <pc:docMk/>
            <pc:sldMk cId="1536997471" sldId="268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84" v="934"/>
          <ac:spMkLst>
            <pc:docMk/>
            <pc:sldMk cId="1536997471" sldId="268"/>
            <ac:spMk id="2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87" v="936"/>
          <ac:spMkLst>
            <pc:docMk/>
            <pc:sldMk cId="1536997471" sldId="268"/>
            <ac:spMk id="3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88" v="937"/>
          <ac:spMkLst>
            <pc:docMk/>
            <pc:sldMk cId="1536997471" sldId="268"/>
            <ac:spMk id="3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06:43.461" v="1644" actId="1035"/>
          <ac:spMkLst>
            <pc:docMk/>
            <pc:sldMk cId="1536997471" sldId="268"/>
            <ac:spMk id="50" creationId="{25FAA033-9681-4A25-920E-999DFBFE97E6}"/>
          </ac:spMkLst>
        </pc:spChg>
        <pc:spChg chg="mod">
          <ac:chgData name="Alway Thinking" userId="18cfa10634dc4a27" providerId="LiveId" clId="{06A8A035-3651-4742-B69B-DFC93CC0C441}" dt="2020-08-21T02:19:37.728" v="1700" actId="207"/>
          <ac:spMkLst>
            <pc:docMk/>
            <pc:sldMk cId="1536997471" sldId="268"/>
            <ac:spMk id="52" creationId="{75DB4A7F-5FA4-46F2-863A-D50CEBF47C9A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3" creationId="{FE0175B8-662F-4F80-8A89-7C959455E70F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4" creationId="{88D8ABB7-2804-4B19-A7E1-85DA1AF29B65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5" creationId="{BA0FD66F-81A2-421E-9693-6B5E0C124234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6" creationId="{9CB1509D-9377-493A-92DC-721A14B15385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7" creationId="{BF9B4593-D373-47AA-B866-38BD352EFEDF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8" creationId="{3136B6FF-B040-4B0E-A292-A3FAD5D4C045}"/>
          </ac:spMkLst>
        </pc:spChg>
        <pc:spChg chg="mod">
          <ac:chgData name="Alway Thinking" userId="18cfa10634dc4a27" providerId="LiveId" clId="{06A8A035-3651-4742-B69B-DFC93CC0C441}" dt="2020-08-21T02:06:23.275" v="1639" actId="1076"/>
          <ac:spMkLst>
            <pc:docMk/>
            <pc:sldMk cId="1536997471" sldId="268"/>
            <ac:spMk id="59" creationId="{B1FCA164-645F-4888-B2A0-3BDC51ECC3D2}"/>
          </ac:spMkLst>
        </pc:spChg>
        <pc:spChg chg="mod">
          <ac:chgData name="Alway Thinking" userId="18cfa10634dc4a27" providerId="LiveId" clId="{06A8A035-3651-4742-B69B-DFC93CC0C441}" dt="2020-08-21T02:19:44.416" v="1704" actId="1076"/>
          <ac:spMkLst>
            <pc:docMk/>
            <pc:sldMk cId="1536997471" sldId="268"/>
            <ac:spMk id="60" creationId="{13E9DCD8-9ACC-4E0D-BE31-279DCA281333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1" creationId="{9BB6E649-5302-4898-914E-87C3890B78CB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2" creationId="{48F8CB3A-BC87-4AD8-9607-79A6FBD7DE34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3" creationId="{A24A92AD-F6C2-4C3A-B041-0495FBC2543F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4" creationId="{09B92C0E-F44A-451F-8034-1A3BE195297D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5" creationId="{0F90F116-CE2F-4335-8B42-79DCA13FA16E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6" creationId="{B837D7FB-C88D-4F3C-BAD7-C31ADDB11B27}"/>
          </ac:spMkLst>
        </pc:spChg>
        <pc:spChg chg="mod">
          <ac:chgData name="Alway Thinking" userId="18cfa10634dc4a27" providerId="LiveId" clId="{06A8A035-3651-4742-B69B-DFC93CC0C441}" dt="2020-08-21T02:06:33.523" v="1641" actId="1076"/>
          <ac:spMkLst>
            <pc:docMk/>
            <pc:sldMk cId="1536997471" sldId="268"/>
            <ac:spMk id="67" creationId="{ACBF3EF3-988A-4AE1-B752-D6C7149CD129}"/>
          </ac:spMkLst>
        </pc:spChg>
        <pc:spChg chg="mod">
          <ac:chgData name="Alway Thinking" userId="18cfa10634dc4a27" providerId="LiveId" clId="{06A8A035-3651-4742-B69B-DFC93CC0C441}" dt="2020-08-21T02:19:31.926" v="1698"/>
          <ac:spMkLst>
            <pc:docMk/>
            <pc:sldMk cId="1536997471" sldId="268"/>
            <ac:spMk id="69" creationId="{4226A75B-4B65-4AFE-9EE6-77A9B877D56F}"/>
          </ac:spMkLst>
        </pc:spChg>
        <pc:spChg chg="mod">
          <ac:chgData name="Alway Thinking" userId="18cfa10634dc4a27" providerId="LiveId" clId="{06A8A035-3651-4742-B69B-DFC93CC0C441}" dt="2020-08-21T02:19:31.926" v="1698"/>
          <ac:spMkLst>
            <pc:docMk/>
            <pc:sldMk cId="1536997471" sldId="268"/>
            <ac:spMk id="70" creationId="{88551D5A-86D9-4B93-9414-8B1B9D63C9F5}"/>
          </ac:spMkLst>
        </pc:spChg>
        <pc:spChg chg="mod">
          <ac:chgData name="Alway Thinking" userId="18cfa10634dc4a27" providerId="LiveId" clId="{06A8A035-3651-4742-B69B-DFC93CC0C441}" dt="2020-08-21T02:20:01.180" v="1709" actId="6549"/>
          <ac:spMkLst>
            <pc:docMk/>
            <pc:sldMk cId="1536997471" sldId="268"/>
            <ac:spMk id="72" creationId="{2B101628-891D-4108-9DC1-7C79F33E914F}"/>
          </ac:spMkLst>
        </pc:spChg>
        <pc:spChg chg="mod">
          <ac:chgData name="Alway Thinking" userId="18cfa10634dc4a27" providerId="LiveId" clId="{06A8A035-3651-4742-B69B-DFC93CC0C441}" dt="2020-08-21T02:19:58.373" v="1706"/>
          <ac:spMkLst>
            <pc:docMk/>
            <pc:sldMk cId="1536997471" sldId="268"/>
            <ac:spMk id="73" creationId="{EE7C2C39-5E40-40B8-8663-91CDB4ED038E}"/>
          </ac:spMkLst>
        </pc:spChg>
        <pc:grpChg chg="add mod">
          <ac:chgData name="Alway Thinking" userId="18cfa10634dc4a27" providerId="LiveId" clId="{06A8A035-3651-4742-B69B-DFC93CC0C441}" dt="2020-08-21T02:19:34.892" v="1699" actId="1076"/>
          <ac:grpSpMkLst>
            <pc:docMk/>
            <pc:sldMk cId="1536997471" sldId="268"/>
            <ac:grpSpMk id="68" creationId="{886BFBA5-F8CE-43D7-AA83-360585163123}"/>
          </ac:grpSpMkLst>
        </pc:grpChg>
        <pc:grpChg chg="add mod">
          <ac:chgData name="Alway Thinking" userId="18cfa10634dc4a27" providerId="LiveId" clId="{06A8A035-3651-4742-B69B-DFC93CC0C441}" dt="2020-08-21T02:20:04.718" v="1710" actId="1076"/>
          <ac:grpSpMkLst>
            <pc:docMk/>
            <pc:sldMk cId="1536997471" sldId="268"/>
            <ac:grpSpMk id="71" creationId="{17F5D11F-1285-4B04-9AFC-912E70DCECFA}"/>
          </ac:grpSpMkLst>
        </pc:grpChg>
      </pc:sldChg>
      <pc:sldChg chg="addSp modSp mod modTransition modAnim">
        <pc:chgData name="Alway Thinking" userId="18cfa10634dc4a27" providerId="LiveId" clId="{06A8A035-3651-4742-B69B-DFC93CC0C441}" dt="2020-08-21T02:40:21.867" v="1990"/>
        <pc:sldMkLst>
          <pc:docMk/>
          <pc:sldMk cId="2061960570" sldId="270"/>
        </pc:sldMkLst>
        <pc:spChg chg="mod">
          <ac:chgData name="Alway Thinking" userId="18cfa10634dc4a27" providerId="LiveId" clId="{06A8A035-3651-4742-B69B-DFC93CC0C441}" dt="2020-08-21T01:28:22.722" v="1042"/>
          <ac:spMkLst>
            <pc:docMk/>
            <pc:sldMk cId="2061960570" sldId="270"/>
            <ac:spMk id="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01" v="1031"/>
          <ac:spMkLst>
            <pc:docMk/>
            <pc:sldMk cId="2061960570" sldId="270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03" v="1032"/>
          <ac:spMkLst>
            <pc:docMk/>
            <pc:sldMk cId="2061960570" sldId="270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05" v="1033"/>
          <ac:spMkLst>
            <pc:docMk/>
            <pc:sldMk cId="2061960570" sldId="270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06" v="1034"/>
          <ac:spMkLst>
            <pc:docMk/>
            <pc:sldMk cId="2061960570" sldId="270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08" v="1035"/>
          <ac:spMkLst>
            <pc:docMk/>
            <pc:sldMk cId="2061960570" sldId="270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0" v="1036"/>
          <ac:spMkLst>
            <pc:docMk/>
            <pc:sldMk cId="2061960570" sldId="270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1" v="1037"/>
          <ac:spMkLst>
            <pc:docMk/>
            <pc:sldMk cId="2061960570" sldId="270"/>
            <ac:spMk id="1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3" v="1038"/>
          <ac:spMkLst>
            <pc:docMk/>
            <pc:sldMk cId="2061960570" sldId="270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5" v="1039"/>
          <ac:spMkLst>
            <pc:docMk/>
            <pc:sldMk cId="2061960570" sldId="270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7" v="1040"/>
          <ac:spMkLst>
            <pc:docMk/>
            <pc:sldMk cId="2061960570" sldId="270"/>
            <ac:spMk id="1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19" v="1041"/>
          <ac:spMkLst>
            <pc:docMk/>
            <pc:sldMk cId="2061960570" sldId="270"/>
            <ac:spMk id="1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39:31.238" v="1975"/>
          <ac:spMkLst>
            <pc:docMk/>
            <pc:sldMk cId="2061960570" sldId="270"/>
            <ac:spMk id="40" creationId="{F8638656-6003-45E3-A198-728CC687273C}"/>
          </ac:spMkLst>
        </pc:spChg>
        <pc:spChg chg="mod">
          <ac:chgData name="Alway Thinking" userId="18cfa10634dc4a27" providerId="LiveId" clId="{06A8A035-3651-4742-B69B-DFC93CC0C441}" dt="2020-08-21T02:39:31.238" v="1975"/>
          <ac:spMkLst>
            <pc:docMk/>
            <pc:sldMk cId="2061960570" sldId="270"/>
            <ac:spMk id="41" creationId="{7D70C971-8808-4BBA-A335-6D9B372388E7}"/>
          </ac:spMkLst>
        </pc:spChg>
        <pc:spChg chg="mod">
          <ac:chgData name="Alway Thinking" userId="18cfa10634dc4a27" providerId="LiveId" clId="{06A8A035-3651-4742-B69B-DFC93CC0C441}" dt="2020-08-21T01:28:22.723" v="1043"/>
          <ac:spMkLst>
            <pc:docMk/>
            <pc:sldMk cId="2061960570" sldId="270"/>
            <ac:spMk id="49" creationId="{1A54F36C-C4A8-47FF-B092-6F3725F18A72}"/>
          </ac:spMkLst>
        </pc:spChg>
        <pc:spChg chg="mod">
          <ac:chgData name="Alway Thinking" userId="18cfa10634dc4a27" providerId="LiveId" clId="{06A8A035-3651-4742-B69B-DFC93CC0C441}" dt="2020-08-21T02:39:35.334" v="1977" actId="1076"/>
          <ac:spMkLst>
            <pc:docMk/>
            <pc:sldMk cId="2061960570" sldId="270"/>
            <ac:spMk id="51" creationId="{B533F532-8AC4-4D32-8349-5BE22CA6F2EF}"/>
          </ac:spMkLst>
        </pc:spChg>
        <pc:spChg chg="mod">
          <ac:chgData name="Alway Thinking" userId="18cfa10634dc4a27" providerId="LiveId" clId="{06A8A035-3651-4742-B69B-DFC93CC0C441}" dt="2020-08-21T02:39:36.888" v="1978" actId="1076"/>
          <ac:spMkLst>
            <pc:docMk/>
            <pc:sldMk cId="2061960570" sldId="270"/>
            <ac:spMk id="52" creationId="{49853260-450C-4310-AB18-74CD966EFBFE}"/>
          </ac:spMkLst>
        </pc:spChg>
        <pc:spChg chg="mod">
          <ac:chgData name="Alway Thinking" userId="18cfa10634dc4a27" providerId="LiveId" clId="{06A8A035-3651-4742-B69B-DFC93CC0C441}" dt="2020-08-21T02:39:39.021" v="1979" actId="1076"/>
          <ac:spMkLst>
            <pc:docMk/>
            <pc:sldMk cId="2061960570" sldId="270"/>
            <ac:spMk id="53" creationId="{47D7E53D-57E9-41D0-AB91-36093A31BA00}"/>
          </ac:spMkLst>
        </pc:spChg>
        <pc:spChg chg="mod">
          <ac:chgData name="Alway Thinking" userId="18cfa10634dc4a27" providerId="LiveId" clId="{06A8A035-3651-4742-B69B-DFC93CC0C441}" dt="2020-08-21T02:39:44.334" v="1980" actId="1076"/>
          <ac:spMkLst>
            <pc:docMk/>
            <pc:sldMk cId="2061960570" sldId="270"/>
            <ac:spMk id="54" creationId="{A51CD64F-0FC7-47F0-9D6C-2F30D08482BA}"/>
          </ac:spMkLst>
        </pc:spChg>
        <pc:spChg chg="mod">
          <ac:chgData name="Alway Thinking" userId="18cfa10634dc4a27" providerId="LiveId" clId="{06A8A035-3651-4742-B69B-DFC93CC0C441}" dt="2020-08-21T02:40:06.269" v="1987" actId="207"/>
          <ac:spMkLst>
            <pc:docMk/>
            <pc:sldMk cId="2061960570" sldId="270"/>
            <ac:spMk id="55" creationId="{8F629A61-05FD-4AE1-925B-2351CB41E0F8}"/>
          </ac:spMkLst>
        </pc:spChg>
        <pc:spChg chg="mod">
          <ac:chgData name="Alway Thinking" userId="18cfa10634dc4a27" providerId="LiveId" clId="{06A8A035-3651-4742-B69B-DFC93CC0C441}" dt="2020-08-21T02:40:12.942" v="1989" actId="207"/>
          <ac:spMkLst>
            <pc:docMk/>
            <pc:sldMk cId="2061960570" sldId="270"/>
            <ac:spMk id="56" creationId="{BF2C8EB2-EF98-4987-B248-69C3FCB98C5C}"/>
          </ac:spMkLst>
        </pc:spChg>
        <pc:spChg chg="mod">
          <ac:chgData name="Alway Thinking" userId="18cfa10634dc4a27" providerId="LiveId" clId="{06A8A035-3651-4742-B69B-DFC93CC0C441}" dt="2020-08-21T02:40:06.269" v="1987" actId="207"/>
          <ac:spMkLst>
            <pc:docMk/>
            <pc:sldMk cId="2061960570" sldId="270"/>
            <ac:spMk id="57" creationId="{BB35B84E-8EBE-4649-8AE8-4A42CAE1C424}"/>
          </ac:spMkLst>
        </pc:spChg>
        <pc:spChg chg="mod">
          <ac:chgData name="Alway Thinking" userId="18cfa10634dc4a27" providerId="LiveId" clId="{06A8A035-3651-4742-B69B-DFC93CC0C441}" dt="2020-08-21T02:40:10.949" v="1988" actId="207"/>
          <ac:spMkLst>
            <pc:docMk/>
            <pc:sldMk cId="2061960570" sldId="270"/>
            <ac:spMk id="58" creationId="{924D5CA1-5F29-4C8D-8274-1C9A70A24E00}"/>
          </ac:spMkLst>
        </pc:spChg>
        <pc:grpChg chg="add mod">
          <ac:chgData name="Alway Thinking" userId="18cfa10634dc4a27" providerId="LiveId" clId="{06A8A035-3651-4742-B69B-DFC93CC0C441}" dt="2020-08-21T02:39:33.764" v="1976" actId="1076"/>
          <ac:grpSpMkLst>
            <pc:docMk/>
            <pc:sldMk cId="2061960570" sldId="270"/>
            <ac:grpSpMk id="39" creationId="{EF642616-7D74-4A8C-A58C-C1936975C6AF}"/>
          </ac:grpSpMkLst>
        </pc:grpChg>
      </pc:sldChg>
      <pc:sldChg chg="addSp delSp modSp mod modTransition delAnim modAnim">
        <pc:chgData name="Alway Thinking" userId="18cfa10634dc4a27" providerId="LiveId" clId="{06A8A035-3651-4742-B69B-DFC93CC0C441}" dt="2020-08-21T02:28:16.906" v="1829"/>
        <pc:sldMkLst>
          <pc:docMk/>
          <pc:sldMk cId="759717122" sldId="271"/>
        </pc:sldMkLst>
        <pc:spChg chg="mod">
          <ac:chgData name="Alway Thinking" userId="18cfa10634dc4a27" providerId="LiveId" clId="{06A8A035-3651-4742-B69B-DFC93CC0C441}" dt="2020-08-21T01:28:22.417" v="973" actId="948"/>
          <ac:spMkLst>
            <pc:docMk/>
            <pc:sldMk cId="759717122" sldId="271"/>
            <ac:spMk id="25" creationId="{7D64B84D-2937-4566-B5FE-FDA2A07CA00B}"/>
          </ac:spMkLst>
        </pc:spChg>
        <pc:spChg chg="mod">
          <ac:chgData name="Alway Thinking" userId="18cfa10634dc4a27" providerId="LiveId" clId="{06A8A035-3651-4742-B69B-DFC93CC0C441}" dt="2020-08-21T01:28:22.437" v="974"/>
          <ac:spMkLst>
            <pc:docMk/>
            <pc:sldMk cId="759717122" sldId="271"/>
            <ac:spMk id="26" creationId="{E32E62AD-68FB-4C62-962A-F70719EF89D4}"/>
          </ac:spMkLst>
        </pc:spChg>
        <pc:spChg chg="mod">
          <ac:chgData name="Alway Thinking" userId="18cfa10634dc4a27" providerId="LiveId" clId="{06A8A035-3651-4742-B69B-DFC93CC0C441}" dt="2020-08-21T01:28:22.438" v="975" actId="948"/>
          <ac:spMkLst>
            <pc:docMk/>
            <pc:sldMk cId="759717122" sldId="271"/>
            <ac:spMk id="27" creationId="{884C8644-E385-4A49-818D-36E2BE6DC1F6}"/>
          </ac:spMkLst>
        </pc:spChg>
        <pc:spChg chg="mod">
          <ac:chgData name="Alway Thinking" userId="18cfa10634dc4a27" providerId="LiveId" clId="{06A8A035-3651-4742-B69B-DFC93CC0C441}" dt="2020-08-21T01:28:22.451" v="976"/>
          <ac:spMkLst>
            <pc:docMk/>
            <pc:sldMk cId="759717122" sldId="271"/>
            <ac:spMk id="28" creationId="{80F191EF-597A-4137-84F1-835C1A25FC78}"/>
          </ac:spMkLst>
        </pc:spChg>
        <pc:spChg chg="mod">
          <ac:chgData name="Alway Thinking" userId="18cfa10634dc4a27" providerId="LiveId" clId="{06A8A035-3651-4742-B69B-DFC93CC0C441}" dt="2020-08-21T02:20:47.818" v="1719" actId="1076"/>
          <ac:spMkLst>
            <pc:docMk/>
            <pc:sldMk cId="759717122" sldId="271"/>
            <ac:spMk id="3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4.297" v="1823" actId="1076"/>
          <ac:spMkLst>
            <pc:docMk/>
            <pc:sldMk cId="759717122" sldId="271"/>
            <ac:spMk id="3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453" v="977" actId="948"/>
          <ac:spMkLst>
            <pc:docMk/>
            <pc:sldMk cId="759717122" sldId="271"/>
            <ac:spMk id="44" creationId="{2D264E54-C6A2-4A0F-9ADC-7032C9D38B1E}"/>
          </ac:spMkLst>
        </pc:spChg>
        <pc:spChg chg="mod">
          <ac:chgData name="Alway Thinking" userId="18cfa10634dc4a27" providerId="LiveId" clId="{06A8A035-3651-4742-B69B-DFC93CC0C441}" dt="2020-08-21T02:27:01.898" v="1807" actId="1076"/>
          <ac:spMkLst>
            <pc:docMk/>
            <pc:sldMk cId="759717122" sldId="271"/>
            <ac:spMk id="45" creationId="{CDD29385-3DB0-41BA-9B2B-D066D465BC60}"/>
          </ac:spMkLst>
        </pc:spChg>
        <pc:spChg chg="mod">
          <ac:chgData name="Alway Thinking" userId="18cfa10634dc4a27" providerId="LiveId" clId="{06A8A035-3651-4742-B69B-DFC93CC0C441}" dt="2020-08-21T02:27:54.297" v="1823" actId="1076"/>
          <ac:spMkLst>
            <pc:docMk/>
            <pc:sldMk cId="759717122" sldId="271"/>
            <ac:spMk id="4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0:43.717" v="1716" actId="6549"/>
          <ac:spMkLst>
            <pc:docMk/>
            <pc:sldMk cId="759717122" sldId="271"/>
            <ac:spMk id="48" creationId="{978B9095-183A-4492-98C2-1C1F5E29EACA}"/>
          </ac:spMkLst>
        </pc:spChg>
        <pc:spChg chg="mod">
          <ac:chgData name="Alway Thinking" userId="18cfa10634dc4a27" providerId="LiveId" clId="{06A8A035-3651-4742-B69B-DFC93CC0C441}" dt="2020-08-21T02:27:54.297" v="1823" actId="1076"/>
          <ac:spMkLst>
            <pc:docMk/>
            <pc:sldMk cId="759717122" sldId="271"/>
            <ac:spMk id="5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4.297" v="1823" actId="1076"/>
          <ac:spMkLst>
            <pc:docMk/>
            <pc:sldMk cId="759717122" sldId="271"/>
            <ac:spMk id="5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4.297" v="1823" actId="1076"/>
          <ac:spMkLst>
            <pc:docMk/>
            <pc:sldMk cId="759717122" sldId="271"/>
            <ac:spMk id="5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8:09.734" v="1828" actId="1076"/>
          <ac:spMkLst>
            <pc:docMk/>
            <pc:sldMk cId="759717122" sldId="271"/>
            <ac:spMk id="5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8:09.734" v="1828" actId="1076"/>
          <ac:spMkLst>
            <pc:docMk/>
            <pc:sldMk cId="759717122" sldId="271"/>
            <ac:spMk id="5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14.142" v="1813" actId="1037"/>
          <ac:spMkLst>
            <pc:docMk/>
            <pc:sldMk cId="759717122" sldId="271"/>
            <ac:spMk id="5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5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5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5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5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6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6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7:50.620" v="1822" actId="1076"/>
          <ac:spMkLst>
            <pc:docMk/>
            <pc:sldMk cId="759717122" sldId="271"/>
            <ac:spMk id="6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0:40.021" v="1713"/>
          <ac:spMkLst>
            <pc:docMk/>
            <pc:sldMk cId="759717122" sldId="271"/>
            <ac:spMk id="67" creationId="{69C02C51-60C9-4ADB-A654-AA9AD6CD8752}"/>
          </ac:spMkLst>
        </pc:spChg>
        <pc:spChg chg="mod">
          <ac:chgData name="Alway Thinking" userId="18cfa10634dc4a27" providerId="LiveId" clId="{06A8A035-3651-4742-B69B-DFC93CC0C441}" dt="2020-08-21T02:21:03.501" v="1726" actId="6549"/>
          <ac:spMkLst>
            <pc:docMk/>
            <pc:sldMk cId="759717122" sldId="271"/>
            <ac:spMk id="69" creationId="{BE54DDB9-BAF0-4747-9F6F-46F0681481C9}"/>
          </ac:spMkLst>
        </pc:spChg>
        <pc:spChg chg="mod">
          <ac:chgData name="Alway Thinking" userId="18cfa10634dc4a27" providerId="LiveId" clId="{06A8A035-3651-4742-B69B-DFC93CC0C441}" dt="2020-08-21T02:20:58.297" v="1722"/>
          <ac:spMkLst>
            <pc:docMk/>
            <pc:sldMk cId="759717122" sldId="271"/>
            <ac:spMk id="70" creationId="{B2B1B88F-90F4-40DF-A698-72A1F91E278F}"/>
          </ac:spMkLst>
        </pc:spChg>
        <pc:spChg chg="mod">
          <ac:chgData name="Alway Thinking" userId="18cfa10634dc4a27" providerId="LiveId" clId="{06A8A035-3651-4742-B69B-DFC93CC0C441}" dt="2020-08-21T02:28:01.958" v="1826"/>
          <ac:spMkLst>
            <pc:docMk/>
            <pc:sldMk cId="759717122" sldId="271"/>
            <ac:spMk id="73" creationId="{F36CA336-50E1-4959-9C78-E2461A307384}"/>
          </ac:spMkLst>
        </pc:spChg>
        <pc:spChg chg="mod">
          <ac:chgData name="Alway Thinking" userId="18cfa10634dc4a27" providerId="LiveId" clId="{06A8A035-3651-4742-B69B-DFC93CC0C441}" dt="2020-08-21T02:28:01.958" v="1826"/>
          <ac:spMkLst>
            <pc:docMk/>
            <pc:sldMk cId="759717122" sldId="271"/>
            <ac:spMk id="74" creationId="{73AF5CB5-DEA8-428C-830F-D6C40BCF36AF}"/>
          </ac:spMkLst>
        </pc:spChg>
        <pc:spChg chg="mod">
          <ac:chgData name="Alway Thinking" userId="18cfa10634dc4a27" providerId="LiveId" clId="{06A8A035-3651-4742-B69B-DFC93CC0C441}" dt="2020-08-21T02:28:01.958" v="1826"/>
          <ac:spMkLst>
            <pc:docMk/>
            <pc:sldMk cId="759717122" sldId="271"/>
            <ac:spMk id="75" creationId="{057F8A4A-F35A-46D6-A547-73CC3383D835}"/>
          </ac:spMkLst>
        </pc:spChg>
        <pc:spChg chg="mod">
          <ac:chgData name="Alway Thinking" userId="18cfa10634dc4a27" providerId="LiveId" clId="{06A8A035-3651-4742-B69B-DFC93CC0C441}" dt="2020-08-21T02:28:01.958" v="1826"/>
          <ac:spMkLst>
            <pc:docMk/>
            <pc:sldMk cId="759717122" sldId="271"/>
            <ac:spMk id="76" creationId="{503145B8-E364-4606-AFBC-92BA81E94F8C}"/>
          </ac:spMkLst>
        </pc:spChg>
        <pc:spChg chg="mod">
          <ac:chgData name="Alway Thinking" userId="18cfa10634dc4a27" providerId="LiveId" clId="{06A8A035-3651-4742-B69B-DFC93CC0C441}" dt="2020-08-21T02:28:01.958" v="1826"/>
          <ac:spMkLst>
            <pc:docMk/>
            <pc:sldMk cId="759717122" sldId="271"/>
            <ac:spMk id="77" creationId="{257B7C88-9725-49E5-9A67-E01352093A83}"/>
          </ac:spMkLst>
        </pc:spChg>
        <pc:grpChg chg="add mod">
          <ac:chgData name="Alway Thinking" userId="18cfa10634dc4a27" providerId="LiveId" clId="{06A8A035-3651-4742-B69B-DFC93CC0C441}" dt="2020-08-21T02:20:50.548" v="1720" actId="1076"/>
          <ac:grpSpMkLst>
            <pc:docMk/>
            <pc:sldMk cId="759717122" sldId="271"/>
            <ac:grpSpMk id="46" creationId="{5B59AC94-0237-4376-B389-5D801E7F8B35}"/>
          </ac:grpSpMkLst>
        </pc:grpChg>
        <pc:grpChg chg="add mod">
          <ac:chgData name="Alway Thinking" userId="18cfa10634dc4a27" providerId="LiveId" clId="{06A8A035-3651-4742-B69B-DFC93CC0C441}" dt="2020-08-21T02:27:17.635" v="1814" actId="1076"/>
          <ac:grpSpMkLst>
            <pc:docMk/>
            <pc:sldMk cId="759717122" sldId="271"/>
            <ac:grpSpMk id="68" creationId="{4B1D2788-7CD8-4FF8-AF3C-31ECB7212C9B}"/>
          </ac:grpSpMkLst>
        </pc:grpChg>
        <pc:grpChg chg="add mod">
          <ac:chgData name="Alway Thinking" userId="18cfa10634dc4a27" providerId="LiveId" clId="{06A8A035-3651-4742-B69B-DFC93CC0C441}" dt="2020-08-21T02:28:09.734" v="1828" actId="1076"/>
          <ac:grpSpMkLst>
            <pc:docMk/>
            <pc:sldMk cId="759717122" sldId="271"/>
            <ac:grpSpMk id="71" creationId="{CBDD8BCA-653C-464E-AD62-B905F1C470B9}"/>
          </ac:grpSpMkLst>
        </pc:grpChg>
        <pc:grpChg chg="mod">
          <ac:chgData name="Alway Thinking" userId="18cfa10634dc4a27" providerId="LiveId" clId="{06A8A035-3651-4742-B69B-DFC93CC0C441}" dt="2020-08-21T02:28:01.958" v="1826"/>
          <ac:grpSpMkLst>
            <pc:docMk/>
            <pc:sldMk cId="759717122" sldId="271"/>
            <ac:grpSpMk id="72" creationId="{6B079F78-7A4D-41F0-BE99-CF3227D966B7}"/>
          </ac:grpSpMkLst>
        </pc:grpChg>
        <pc:picChg chg="del mod">
          <ac:chgData name="Alway Thinking" userId="18cfa10634dc4a27" providerId="LiveId" clId="{06A8A035-3651-4742-B69B-DFC93CC0C441}" dt="2020-08-21T02:28:01.562" v="1825" actId="478"/>
          <ac:picMkLst>
            <pc:docMk/>
            <pc:sldMk cId="759717122" sldId="271"/>
            <ac:picMk id="2" creationId="{00000000-0000-0000-0000-000000000000}"/>
          </ac:picMkLst>
        </pc:picChg>
      </pc:sldChg>
      <pc:sldChg chg="addSp delSp modSp mod addAnim delAnim modAnim">
        <pc:chgData name="Alway Thinking" userId="18cfa10634dc4a27" providerId="LiveId" clId="{06A8A035-3651-4742-B69B-DFC93CC0C441}" dt="2020-08-21T22:15:16.223" v="2497" actId="207"/>
        <pc:sldMkLst>
          <pc:docMk/>
          <pc:sldMk cId="3443180064" sldId="276"/>
        </pc:sldMkLst>
        <pc:spChg chg="mod">
          <ac:chgData name="Alway Thinking" userId="18cfa10634dc4a27" providerId="LiveId" clId="{06A8A035-3651-4742-B69B-DFC93CC0C441}" dt="2020-08-21T22:15:16.223" v="2497" actId="207"/>
          <ac:spMkLst>
            <pc:docMk/>
            <pc:sldMk cId="3443180064" sldId="276"/>
            <ac:spMk id="39" creationId="{CC28BE22-83C8-422B-831A-AEB0CC60A48F}"/>
          </ac:spMkLst>
        </pc:spChg>
        <pc:spChg chg="mod">
          <ac:chgData name="Alway Thinking" userId="18cfa10634dc4a27" providerId="LiveId" clId="{06A8A035-3651-4742-B69B-DFC93CC0C441}" dt="2020-08-21T01:28:23.096" v="1155" actId="948"/>
          <ac:spMkLst>
            <pc:docMk/>
            <pc:sldMk cId="3443180064" sldId="276"/>
            <ac:spMk id="41" creationId="{1405BB30-615A-4885-BDDC-1A9E36CFCC3C}"/>
          </ac:spMkLst>
        </pc:spChg>
        <pc:spChg chg="mod">
          <ac:chgData name="Alway Thinking" userId="18cfa10634dc4a27" providerId="LiveId" clId="{06A8A035-3651-4742-B69B-DFC93CC0C441}" dt="2020-08-21T01:28:23.096" v="1156" actId="948"/>
          <ac:spMkLst>
            <pc:docMk/>
            <pc:sldMk cId="3443180064" sldId="276"/>
            <ac:spMk id="42" creationId="{02013A23-0808-4AEC-9E9B-2237B2CA5637}"/>
          </ac:spMkLst>
        </pc:spChg>
        <pc:spChg chg="mod">
          <ac:chgData name="Alway Thinking" userId="18cfa10634dc4a27" providerId="LiveId" clId="{06A8A035-3651-4742-B69B-DFC93CC0C441}" dt="2020-08-21T01:28:23.097" v="1157" actId="948"/>
          <ac:spMkLst>
            <pc:docMk/>
            <pc:sldMk cId="3443180064" sldId="276"/>
            <ac:spMk id="43" creationId="{EB39D66A-93EC-4F8F-BED2-E49F616E6961}"/>
          </ac:spMkLst>
        </pc:spChg>
        <pc:spChg chg="mod">
          <ac:chgData name="Alway Thinking" userId="18cfa10634dc4a27" providerId="LiveId" clId="{06A8A035-3651-4742-B69B-DFC93CC0C441}" dt="2020-08-21T01:28:23.098" v="1158" actId="948"/>
          <ac:spMkLst>
            <pc:docMk/>
            <pc:sldMk cId="3443180064" sldId="276"/>
            <ac:spMk id="44" creationId="{A63B0338-C0DE-425A-99B5-EBF84F0984C4}"/>
          </ac:spMkLst>
        </pc:spChg>
        <pc:spChg chg="mod">
          <ac:chgData name="Alway Thinking" userId="18cfa10634dc4a27" providerId="LiveId" clId="{06A8A035-3651-4742-B69B-DFC93CC0C441}" dt="2020-08-21T01:28:23.100" v="1159" actId="948"/>
          <ac:spMkLst>
            <pc:docMk/>
            <pc:sldMk cId="3443180064" sldId="276"/>
            <ac:spMk id="45" creationId="{57B6C751-14CD-4529-9C8C-7BB889DA1731}"/>
          </ac:spMkLst>
        </pc:spChg>
        <pc:spChg chg="mod">
          <ac:chgData name="Alway Thinking" userId="18cfa10634dc4a27" providerId="LiveId" clId="{06A8A035-3651-4742-B69B-DFC93CC0C441}" dt="2020-08-21T01:28:23.100" v="1160" actId="948"/>
          <ac:spMkLst>
            <pc:docMk/>
            <pc:sldMk cId="3443180064" sldId="276"/>
            <ac:spMk id="46" creationId="{343DB049-08AF-496A-BDF5-FE5934B599CE}"/>
          </ac:spMkLst>
        </pc:spChg>
        <pc:spChg chg="mod">
          <ac:chgData name="Alway Thinking" userId="18cfa10634dc4a27" providerId="LiveId" clId="{06A8A035-3651-4742-B69B-DFC93CC0C441}" dt="2020-08-21T01:28:23.102" v="1161" actId="948"/>
          <ac:spMkLst>
            <pc:docMk/>
            <pc:sldMk cId="3443180064" sldId="276"/>
            <ac:spMk id="47" creationId="{3FA324A0-15D5-4286-942E-3C456465E50E}"/>
          </ac:spMkLst>
        </pc:spChg>
        <pc:spChg chg="mod">
          <ac:chgData name="Alway Thinking" userId="18cfa10634dc4a27" providerId="LiveId" clId="{06A8A035-3651-4742-B69B-DFC93CC0C441}" dt="2020-08-21T01:28:23.103" v="1162"/>
          <ac:spMkLst>
            <pc:docMk/>
            <pc:sldMk cId="3443180064" sldId="276"/>
            <ac:spMk id="48" creationId="{14489E58-587C-4D58-8EDF-5F7329A4A66E}"/>
          </ac:spMkLst>
        </pc:spChg>
        <pc:spChg chg="mod">
          <ac:chgData name="Alway Thinking" userId="18cfa10634dc4a27" providerId="LiveId" clId="{06A8A035-3651-4742-B69B-DFC93CC0C441}" dt="2020-08-21T01:28:23.106" v="1163"/>
          <ac:spMkLst>
            <pc:docMk/>
            <pc:sldMk cId="3443180064" sldId="276"/>
            <ac:spMk id="49" creationId="{125DF53A-1839-4915-AFFE-04A5B699A64A}"/>
          </ac:spMkLst>
        </pc:spChg>
        <pc:spChg chg="mod">
          <ac:chgData name="Alway Thinking" userId="18cfa10634dc4a27" providerId="LiveId" clId="{06A8A035-3651-4742-B69B-DFC93CC0C441}" dt="2020-08-21T01:28:23.109" v="1164"/>
          <ac:spMkLst>
            <pc:docMk/>
            <pc:sldMk cId="3443180064" sldId="276"/>
            <ac:spMk id="50" creationId="{7951F044-52F0-41AD-8F29-9C68DF013A84}"/>
          </ac:spMkLst>
        </pc:spChg>
        <pc:spChg chg="mod">
          <ac:chgData name="Alway Thinking" userId="18cfa10634dc4a27" providerId="LiveId" clId="{06A8A035-3651-4742-B69B-DFC93CC0C441}" dt="2020-08-21T01:28:23.110" v="1165"/>
          <ac:spMkLst>
            <pc:docMk/>
            <pc:sldMk cId="3443180064" sldId="276"/>
            <ac:spMk id="51" creationId="{001F7B5A-2E86-45E8-B14C-13255C5C15BB}"/>
          </ac:spMkLst>
        </pc:spChg>
        <pc:spChg chg="mod">
          <ac:chgData name="Alway Thinking" userId="18cfa10634dc4a27" providerId="LiveId" clId="{06A8A035-3651-4742-B69B-DFC93CC0C441}" dt="2020-08-21T01:28:23.112" v="1166"/>
          <ac:spMkLst>
            <pc:docMk/>
            <pc:sldMk cId="3443180064" sldId="276"/>
            <ac:spMk id="52" creationId="{C6F17A14-9D30-4163-9162-B7584C3A7D5E}"/>
          </ac:spMkLst>
        </pc:spChg>
        <pc:spChg chg="mod">
          <ac:chgData name="Alway Thinking" userId="18cfa10634dc4a27" providerId="LiveId" clId="{06A8A035-3651-4742-B69B-DFC93CC0C441}" dt="2020-08-21T22:11:05.877" v="2411"/>
          <ac:spMkLst>
            <pc:docMk/>
            <pc:sldMk cId="3443180064" sldId="276"/>
            <ac:spMk id="65" creationId="{E5370593-B6C4-4262-9B4F-D147AE0EEC43}"/>
          </ac:spMkLst>
        </pc:spChg>
        <pc:spChg chg="mod">
          <ac:chgData name="Alway Thinking" userId="18cfa10634dc4a27" providerId="LiveId" clId="{06A8A035-3651-4742-B69B-DFC93CC0C441}" dt="2020-08-21T22:11:05.877" v="2411"/>
          <ac:spMkLst>
            <pc:docMk/>
            <pc:sldMk cId="3443180064" sldId="276"/>
            <ac:spMk id="66" creationId="{5971F3A9-A671-4DE0-A54D-7F8DC494245C}"/>
          </ac:spMkLst>
        </pc:spChg>
        <pc:spChg chg="mod">
          <ac:chgData name="Alway Thinking" userId="18cfa10634dc4a27" providerId="LiveId" clId="{06A8A035-3651-4742-B69B-DFC93CC0C441}" dt="2020-08-21T22:11:47.900" v="2434"/>
          <ac:spMkLst>
            <pc:docMk/>
            <pc:sldMk cId="3443180064" sldId="276"/>
            <ac:spMk id="68" creationId="{94DB7A83-6BA6-4E55-8ADC-DBFB074325F9}"/>
          </ac:spMkLst>
        </pc:spChg>
        <pc:spChg chg="mod">
          <ac:chgData name="Alway Thinking" userId="18cfa10634dc4a27" providerId="LiveId" clId="{06A8A035-3651-4742-B69B-DFC93CC0C441}" dt="2020-08-21T22:11:47.900" v="2434"/>
          <ac:spMkLst>
            <pc:docMk/>
            <pc:sldMk cId="3443180064" sldId="276"/>
            <ac:spMk id="69" creationId="{B0449A88-57BF-4612-9E6C-25EE32E60B43}"/>
          </ac:spMkLst>
        </pc:spChg>
        <pc:spChg chg="mod">
          <ac:chgData name="Alway Thinking" userId="18cfa10634dc4a27" providerId="LiveId" clId="{06A8A035-3651-4742-B69B-DFC93CC0C441}" dt="2020-08-21T22:13:08.624" v="2458" actId="6549"/>
          <ac:spMkLst>
            <pc:docMk/>
            <pc:sldMk cId="3443180064" sldId="276"/>
            <ac:spMk id="71" creationId="{EDB57B4E-29C4-40D3-BE3A-1BCC2BD29B5B}"/>
          </ac:spMkLst>
        </pc:spChg>
        <pc:spChg chg="mod">
          <ac:chgData name="Alway Thinking" userId="18cfa10634dc4a27" providerId="LiveId" clId="{06A8A035-3651-4742-B69B-DFC93CC0C441}" dt="2020-08-21T22:13:02.357" v="2455"/>
          <ac:spMkLst>
            <pc:docMk/>
            <pc:sldMk cId="3443180064" sldId="276"/>
            <ac:spMk id="72" creationId="{1589EBC1-F349-4293-A036-87D3DE1C23A0}"/>
          </ac:spMkLst>
        </pc:spChg>
        <pc:spChg chg="mod">
          <ac:chgData name="Alway Thinking" userId="18cfa10634dc4a27" providerId="LiveId" clId="{06A8A035-3651-4742-B69B-DFC93CC0C441}" dt="2020-08-21T22:12:04.687" v="2440" actId="1076"/>
          <ac:spMkLst>
            <pc:docMk/>
            <pc:sldMk cId="3443180064" sldId="276"/>
            <ac:spMk id="75" creationId="{A37B20DD-ECAD-4A95-83D7-FF955BC73C89}"/>
          </ac:spMkLst>
        </pc:spChg>
        <pc:spChg chg="add del mod">
          <ac:chgData name="Alway Thinking" userId="18cfa10634dc4a27" providerId="LiveId" clId="{06A8A035-3651-4742-B69B-DFC93CC0C441}" dt="2020-08-21T22:12:47.200" v="2450" actId="1076"/>
          <ac:spMkLst>
            <pc:docMk/>
            <pc:sldMk cId="3443180064" sldId="276"/>
            <ac:spMk id="76" creationId="{842B86F5-ADDF-4F69-8EC5-2725880A0136}"/>
          </ac:spMkLst>
        </pc:spChg>
        <pc:spChg chg="mod">
          <ac:chgData name="Alway Thinking" userId="18cfa10634dc4a27" providerId="LiveId" clId="{06A8A035-3651-4742-B69B-DFC93CC0C441}" dt="2020-08-21T22:12:49.047" v="2451" actId="1076"/>
          <ac:spMkLst>
            <pc:docMk/>
            <pc:sldMk cId="3443180064" sldId="276"/>
            <ac:spMk id="77" creationId="{9B516D57-A500-4013-B794-27329278A828}"/>
          </ac:spMkLst>
        </pc:spChg>
        <pc:spChg chg="mod">
          <ac:chgData name="Alway Thinking" userId="18cfa10634dc4a27" providerId="LiveId" clId="{06A8A035-3651-4742-B69B-DFC93CC0C441}" dt="2020-08-21T22:10:37.716" v="2376" actId="1076"/>
          <ac:spMkLst>
            <pc:docMk/>
            <pc:sldMk cId="3443180064" sldId="276"/>
            <ac:spMk id="78" creationId="{A6AF3055-797E-4F88-94AC-3E40492494D4}"/>
          </ac:spMkLst>
        </pc:spChg>
        <pc:spChg chg="mod">
          <ac:chgData name="Alway Thinking" userId="18cfa10634dc4a27" providerId="LiveId" clId="{06A8A035-3651-4742-B69B-DFC93CC0C441}" dt="2020-08-21T22:10:42.770" v="2378" actId="1076"/>
          <ac:spMkLst>
            <pc:docMk/>
            <pc:sldMk cId="3443180064" sldId="276"/>
            <ac:spMk id="79" creationId="{25AE4865-0895-4214-A4F5-6DC9ABC41C05}"/>
          </ac:spMkLst>
        </pc:spChg>
        <pc:spChg chg="mod">
          <ac:chgData name="Alway Thinking" userId="18cfa10634dc4a27" providerId="LiveId" clId="{06A8A035-3651-4742-B69B-DFC93CC0C441}" dt="2020-08-21T22:13:34.163" v="2466" actId="207"/>
          <ac:spMkLst>
            <pc:docMk/>
            <pc:sldMk cId="3443180064" sldId="276"/>
            <ac:spMk id="80" creationId="{CB2E74D5-A3F0-44A0-BF19-191130E84286}"/>
          </ac:spMkLst>
        </pc:spChg>
        <pc:spChg chg="mod">
          <ac:chgData name="Alway Thinking" userId="18cfa10634dc4a27" providerId="LiveId" clId="{06A8A035-3651-4742-B69B-DFC93CC0C441}" dt="2020-08-21T22:12:54.068" v="2453" actId="1076"/>
          <ac:spMkLst>
            <pc:docMk/>
            <pc:sldMk cId="3443180064" sldId="276"/>
            <ac:spMk id="81" creationId="{7A2135A7-EB8E-4EDE-987C-E1F5996E8883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2" creationId="{4FF520B4-4CFF-415B-A30B-835B76D7299D}"/>
          </ac:spMkLst>
        </pc:spChg>
        <pc:spChg chg="add del 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3" creationId="{DE11047F-5465-4FAB-98C0-9135BB79F881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4" creationId="{05717138-88FA-4DD0-B41B-980573D2B022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5" creationId="{B1A2964E-55A4-4189-8E68-DF23333800C7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6" creationId="{886F3688-14C2-485C-B719-AC7D4F35739D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7" creationId="{A2EDFCE0-242F-4795-A739-402D51531E33}"/>
          </ac:spMkLst>
        </pc:spChg>
        <pc:spChg chg="mod">
          <ac:chgData name="Alway Thinking" userId="18cfa10634dc4a27" providerId="LiveId" clId="{06A8A035-3651-4742-B69B-DFC93CC0C441}" dt="2020-08-21T22:13:55.932" v="2470" actId="1076"/>
          <ac:spMkLst>
            <pc:docMk/>
            <pc:sldMk cId="3443180064" sldId="276"/>
            <ac:spMk id="88" creationId="{C34CE09F-87D1-45F6-A2C0-70D232F5B4AB}"/>
          </ac:spMkLst>
        </pc:spChg>
        <pc:spChg chg="mod">
          <ac:chgData name="Alway Thinking" userId="18cfa10634dc4a27" providerId="LiveId" clId="{06A8A035-3651-4742-B69B-DFC93CC0C441}" dt="2020-08-21T22:14:51.966" v="2487" actId="1076"/>
          <ac:spMkLst>
            <pc:docMk/>
            <pc:sldMk cId="3443180064" sldId="276"/>
            <ac:spMk id="95" creationId="{CDF4559B-6FB5-4C63-846A-70350E45DC35}"/>
          </ac:spMkLst>
        </pc:spChg>
        <pc:spChg chg="mod">
          <ac:chgData name="Alway Thinking" userId="18cfa10634dc4a27" providerId="LiveId" clId="{06A8A035-3651-4742-B69B-DFC93CC0C441}" dt="2020-08-21T22:14:55.796" v="2491" actId="1038"/>
          <ac:spMkLst>
            <pc:docMk/>
            <pc:sldMk cId="3443180064" sldId="276"/>
            <ac:spMk id="96" creationId="{4DCB95EE-1A1C-4FC1-9D39-A01CB128ABF7}"/>
          </ac:spMkLst>
        </pc:spChg>
        <pc:spChg chg="mod">
          <ac:chgData name="Alway Thinking" userId="18cfa10634dc4a27" providerId="LiveId" clId="{06A8A035-3651-4742-B69B-DFC93CC0C441}" dt="2020-08-21T22:15:03.300" v="2494" actId="1076"/>
          <ac:spMkLst>
            <pc:docMk/>
            <pc:sldMk cId="3443180064" sldId="276"/>
            <ac:spMk id="97" creationId="{4E5D4037-0C26-4F7F-B89E-9C83724771D5}"/>
          </ac:spMkLst>
        </pc:spChg>
        <pc:grpChg chg="add del mod">
          <ac:chgData name="Alway Thinking" userId="18cfa10634dc4a27" providerId="LiveId" clId="{06A8A035-3651-4742-B69B-DFC93CC0C441}" dt="2020-08-21T22:11:29.157" v="2422"/>
          <ac:grpSpMkLst>
            <pc:docMk/>
            <pc:sldMk cId="3443180064" sldId="276"/>
            <ac:grpSpMk id="64" creationId="{B20FA3A6-9E3E-46E3-9138-547CC2A9D67F}"/>
          </ac:grpSpMkLst>
        </pc:grpChg>
        <pc:grpChg chg="add mod">
          <ac:chgData name="Alway Thinking" userId="18cfa10634dc4a27" providerId="LiveId" clId="{06A8A035-3651-4742-B69B-DFC93CC0C441}" dt="2020-08-21T22:12:06.873" v="2441" actId="1076"/>
          <ac:grpSpMkLst>
            <pc:docMk/>
            <pc:sldMk cId="3443180064" sldId="276"/>
            <ac:grpSpMk id="67" creationId="{AD75FDA4-9B84-4098-B2D4-D85D01FFB286}"/>
          </ac:grpSpMkLst>
        </pc:grpChg>
        <pc:grpChg chg="add mod">
          <ac:chgData name="Alway Thinking" userId="18cfa10634dc4a27" providerId="LiveId" clId="{06A8A035-3651-4742-B69B-DFC93CC0C441}" dt="2020-08-21T22:13:55.932" v="2470" actId="1076"/>
          <ac:grpSpMkLst>
            <pc:docMk/>
            <pc:sldMk cId="3443180064" sldId="276"/>
            <ac:grpSpMk id="70" creationId="{7A3450B9-B9D6-48B6-A546-70A82F6963AD}"/>
          </ac:grpSpMkLst>
        </pc:grpChg>
        <pc:graphicFrameChg chg="mod">
          <ac:chgData name="Alway Thinking" userId="18cfa10634dc4a27" providerId="LiveId" clId="{06A8A035-3651-4742-B69B-DFC93CC0C441}" dt="2020-08-21T22:12:43.757" v="2449" actId="1076"/>
          <ac:graphicFrameMkLst>
            <pc:docMk/>
            <pc:sldMk cId="3443180064" sldId="276"/>
            <ac:graphicFrameMk id="40" creationId="{959E3594-FE42-4D43-9974-2E4219CA7DCB}"/>
          </ac:graphicFrameMkLst>
        </pc:graphicFrameChg>
      </pc:sldChg>
      <pc:sldChg chg="modTransition">
        <pc:chgData name="Alway Thinking" userId="18cfa10634dc4a27" providerId="LiveId" clId="{06A8A035-3651-4742-B69B-DFC93CC0C441}" dt="2020-08-21T02:26:01.133" v="1796"/>
        <pc:sldMkLst>
          <pc:docMk/>
          <pc:sldMk cId="2874832706" sldId="278"/>
        </pc:sldMkLst>
      </pc:sldChg>
      <pc:sldChg chg="modSp mod modTransition">
        <pc:chgData name="Alway Thinking" userId="18cfa10634dc4a27" providerId="LiveId" clId="{06A8A035-3651-4742-B69B-DFC93CC0C441}" dt="2020-08-21T01:31:09.103" v="1344" actId="2085"/>
        <pc:sldMkLst>
          <pc:docMk/>
          <pc:sldMk cId="109272852" sldId="279"/>
        </pc:sldMkLst>
        <pc:spChg chg="mod">
          <ac:chgData name="Alway Thinking" userId="18cfa10634dc4a27" providerId="LiveId" clId="{06A8A035-3651-4742-B69B-DFC93CC0C441}" dt="2020-08-21T01:31:09.103" v="1344" actId="2085"/>
          <ac:spMkLst>
            <pc:docMk/>
            <pc:sldMk cId="109272852" sldId="279"/>
            <ac:spMk id="7" creationId="{81D6AEC2-48B1-4A34-AC8C-DC2A80C2EC03}"/>
          </ac:spMkLst>
        </pc:spChg>
        <pc:spChg chg="mod">
          <ac:chgData name="Alway Thinking" userId="18cfa10634dc4a27" providerId="LiveId" clId="{06A8A035-3651-4742-B69B-DFC93CC0C441}" dt="2020-08-21T01:28:21.918" v="809" actId="948"/>
          <ac:spMkLst>
            <pc:docMk/>
            <pc:sldMk cId="109272852" sldId="279"/>
            <ac:spMk id="10" creationId="{0F64D010-D5BB-417B-860A-7C56FC97C537}"/>
          </ac:spMkLst>
        </pc:spChg>
        <pc:spChg chg="mod">
          <ac:chgData name="Alway Thinking" userId="18cfa10634dc4a27" providerId="LiveId" clId="{06A8A035-3651-4742-B69B-DFC93CC0C441}" dt="2020-08-21T01:28:21.919" v="810" actId="948"/>
          <ac:spMkLst>
            <pc:docMk/>
            <pc:sldMk cId="109272852" sldId="279"/>
            <ac:spMk id="11" creationId="{2710FD31-238C-409B-A04B-CC6AF41F9417}"/>
          </ac:spMkLst>
        </pc:spChg>
        <pc:spChg chg="mod">
          <ac:chgData name="Alway Thinking" userId="18cfa10634dc4a27" providerId="LiveId" clId="{06A8A035-3651-4742-B69B-DFC93CC0C441}" dt="2020-08-21T01:28:21.920" v="811" actId="948"/>
          <ac:spMkLst>
            <pc:docMk/>
            <pc:sldMk cId="109272852" sldId="279"/>
            <ac:spMk id="32" creationId="{56E61EDB-5D07-425C-BD4C-30C9F8D98C65}"/>
          </ac:spMkLst>
        </pc:spChg>
        <pc:spChg chg="mod">
          <ac:chgData name="Alway Thinking" userId="18cfa10634dc4a27" providerId="LiveId" clId="{06A8A035-3651-4742-B69B-DFC93CC0C441}" dt="2020-08-21T01:30:01.099" v="1318" actId="1076"/>
          <ac:spMkLst>
            <pc:docMk/>
            <pc:sldMk cId="109272852" sldId="279"/>
            <ac:spMk id="34" creationId="{EB0CC6C8-A988-4A26-B9D4-F7FEA53E42B3}"/>
          </ac:spMkLst>
        </pc:spChg>
        <pc:spChg chg="mod">
          <ac:chgData name="Alway Thinking" userId="18cfa10634dc4a27" providerId="LiveId" clId="{06A8A035-3651-4742-B69B-DFC93CC0C441}" dt="2020-08-21T01:30:01.099" v="1318" actId="1076"/>
          <ac:spMkLst>
            <pc:docMk/>
            <pc:sldMk cId="109272852" sldId="279"/>
            <ac:spMk id="35" creationId="{8A5BDD5E-F258-4827-9449-0C6EB7D28B03}"/>
          </ac:spMkLst>
        </pc:spChg>
        <pc:spChg chg="mod">
          <ac:chgData name="Alway Thinking" userId="18cfa10634dc4a27" providerId="LiveId" clId="{06A8A035-3651-4742-B69B-DFC93CC0C441}" dt="2020-08-21T01:30:01.099" v="1318" actId="1076"/>
          <ac:spMkLst>
            <pc:docMk/>
            <pc:sldMk cId="109272852" sldId="279"/>
            <ac:spMk id="36" creationId="{2A106605-BA44-45F7-AC54-C900CF4EBBBE}"/>
          </ac:spMkLst>
        </pc:spChg>
        <pc:spChg chg="mod">
          <ac:chgData name="Alway Thinking" userId="18cfa10634dc4a27" providerId="LiveId" clId="{06A8A035-3651-4742-B69B-DFC93CC0C441}" dt="2020-08-21T01:30:01.099" v="1318" actId="1076"/>
          <ac:spMkLst>
            <pc:docMk/>
            <pc:sldMk cId="109272852" sldId="279"/>
            <ac:spMk id="37" creationId="{18DC69A7-E69A-47D7-B7C8-80117F226F11}"/>
          </ac:spMkLst>
        </pc:spChg>
        <pc:spChg chg="mod">
          <ac:chgData name="Alway Thinking" userId="18cfa10634dc4a27" providerId="LiveId" clId="{06A8A035-3651-4742-B69B-DFC93CC0C441}" dt="2020-08-21T01:30:01.099" v="1318" actId="1076"/>
          <ac:spMkLst>
            <pc:docMk/>
            <pc:sldMk cId="109272852" sldId="279"/>
            <ac:spMk id="38" creationId="{0485935B-94AB-41B7-8286-B834E330A01C}"/>
          </ac:spMkLst>
        </pc:spChg>
      </pc:sldChg>
      <pc:sldChg chg="modSp mod modTransition">
        <pc:chgData name="Alway Thinking" userId="18cfa10634dc4a27" providerId="LiveId" clId="{06A8A035-3651-4742-B69B-DFC93CC0C441}" dt="2020-08-21T01:32:40.602" v="1373"/>
        <pc:sldMkLst>
          <pc:docMk/>
          <pc:sldMk cId="3322623475" sldId="280"/>
        </pc:sldMkLst>
        <pc:spChg chg="mod">
          <ac:chgData name="Alway Thinking" userId="18cfa10634dc4a27" providerId="LiveId" clId="{06A8A035-3651-4742-B69B-DFC93CC0C441}" dt="2020-08-21T01:31:12.824" v="1346" actId="5793"/>
          <ac:spMkLst>
            <pc:docMk/>
            <pc:sldMk cId="3322623475" sldId="280"/>
            <ac:spMk id="7" creationId="{F9ED6E6B-A413-4907-85FB-477A9C137E0B}"/>
          </ac:spMkLst>
        </pc:spChg>
        <pc:spChg chg="mod">
          <ac:chgData name="Alway Thinking" userId="18cfa10634dc4a27" providerId="LiveId" clId="{06A8A035-3651-4742-B69B-DFC93CC0C441}" dt="2020-08-21T01:28:21.928" v="818" actId="948"/>
          <ac:spMkLst>
            <pc:docMk/>
            <pc:sldMk cId="3322623475" sldId="280"/>
            <ac:spMk id="11" creationId="{D62AC876-2671-4FBC-98A6-60ED93187710}"/>
          </ac:spMkLst>
        </pc:spChg>
        <pc:spChg chg="mod">
          <ac:chgData name="Alway Thinking" userId="18cfa10634dc4a27" providerId="LiveId" clId="{06A8A035-3651-4742-B69B-DFC93CC0C441}" dt="2020-08-21T01:28:21.929" v="819" actId="948"/>
          <ac:spMkLst>
            <pc:docMk/>
            <pc:sldMk cId="3322623475" sldId="280"/>
            <ac:spMk id="12" creationId="{2B3C6466-2358-45C2-9B2B-8F425A7B18F2}"/>
          </ac:spMkLst>
        </pc:spChg>
        <pc:spChg chg="mod">
          <ac:chgData name="Alway Thinking" userId="18cfa10634dc4a27" providerId="LiveId" clId="{06A8A035-3651-4742-B69B-DFC93CC0C441}" dt="2020-08-21T01:30:23.751" v="1326" actId="207"/>
          <ac:spMkLst>
            <pc:docMk/>
            <pc:sldMk cId="3322623475" sldId="280"/>
            <ac:spMk id="24" creationId="{1A4C7F4B-E007-418A-BD1A-5E7776258737}"/>
          </ac:spMkLst>
        </pc:spChg>
      </pc:sldChg>
      <pc:sldChg chg="modSp mod modTransition">
        <pc:chgData name="Alway Thinking" userId="18cfa10634dc4a27" providerId="LiveId" clId="{06A8A035-3651-4742-B69B-DFC93CC0C441}" dt="2020-08-21T13:17:41.956" v="2281" actId="1076"/>
        <pc:sldMkLst>
          <pc:docMk/>
          <pc:sldMk cId="483673249" sldId="281"/>
        </pc:sldMkLst>
        <pc:spChg chg="mod">
          <ac:chgData name="Alway Thinking" userId="18cfa10634dc4a27" providerId="LiveId" clId="{06A8A035-3651-4742-B69B-DFC93CC0C441}" dt="2020-08-21T01:31:25.911" v="1351" actId="1076"/>
          <ac:spMkLst>
            <pc:docMk/>
            <pc:sldMk cId="483673249" sldId="281"/>
            <ac:spMk id="7" creationId="{CF9B8A69-1952-44EF-B1A6-E6E90D5F2F06}"/>
          </ac:spMkLst>
        </pc:spChg>
        <pc:spChg chg="mod">
          <ac:chgData name="Alway Thinking" userId="18cfa10634dc4a27" providerId="LiveId" clId="{06A8A035-3651-4742-B69B-DFC93CC0C441}" dt="2020-08-21T01:28:21.934" v="822" actId="948"/>
          <ac:spMkLst>
            <pc:docMk/>
            <pc:sldMk cId="483673249" sldId="281"/>
            <ac:spMk id="11" creationId="{2584E6A5-5255-452F-BDAA-1476342CD212}"/>
          </ac:spMkLst>
        </pc:spChg>
        <pc:spChg chg="mod">
          <ac:chgData name="Alway Thinking" userId="18cfa10634dc4a27" providerId="LiveId" clId="{06A8A035-3651-4742-B69B-DFC93CC0C441}" dt="2020-08-21T01:28:21.936" v="823" actId="948"/>
          <ac:spMkLst>
            <pc:docMk/>
            <pc:sldMk cId="483673249" sldId="281"/>
            <ac:spMk id="12" creationId="{7C9E4CC5-DDCE-40FF-A1F3-8C288DA3539C}"/>
          </ac:spMkLst>
        </pc:spChg>
        <pc:spChg chg="mod">
          <ac:chgData name="Alway Thinking" userId="18cfa10634dc4a27" providerId="LiveId" clId="{06A8A035-3651-4742-B69B-DFC93CC0C441}" dt="2020-08-21T01:31:42.309" v="1357" actId="207"/>
          <ac:spMkLst>
            <pc:docMk/>
            <pc:sldMk cId="483673249" sldId="281"/>
            <ac:spMk id="24" creationId="{0583328D-141B-4E26-9B1C-C6D8DD728EA6}"/>
          </ac:spMkLst>
        </pc:spChg>
        <pc:graphicFrameChg chg="mod modGraphic">
          <ac:chgData name="Alway Thinking" userId="18cfa10634dc4a27" providerId="LiveId" clId="{06A8A035-3651-4742-B69B-DFC93CC0C441}" dt="2020-08-21T01:31:34.279" v="1353" actId="14100"/>
          <ac:graphicFrameMkLst>
            <pc:docMk/>
            <pc:sldMk cId="483673249" sldId="281"/>
            <ac:graphicFrameMk id="27" creationId="{E2DB1FD1-2093-49C6-A1F5-5FB609135167}"/>
          </ac:graphicFrameMkLst>
        </pc:graphicFrameChg>
        <pc:picChg chg="mod">
          <ac:chgData name="Alway Thinking" userId="18cfa10634dc4a27" providerId="LiveId" clId="{06A8A035-3651-4742-B69B-DFC93CC0C441}" dt="2020-08-21T13:17:41.956" v="2281" actId="1076"/>
          <ac:picMkLst>
            <pc:docMk/>
            <pc:sldMk cId="483673249" sldId="281"/>
            <ac:picMk id="28" creationId="{EBFC95E2-F66A-49A5-8524-6F2B554F20EF}"/>
          </ac:picMkLst>
        </pc:picChg>
      </pc:sldChg>
      <pc:sldChg chg="modSp mod modTransition">
        <pc:chgData name="Alway Thinking" userId="18cfa10634dc4a27" providerId="LiveId" clId="{06A8A035-3651-4742-B69B-DFC93CC0C441}" dt="2020-08-21T01:39:49.597" v="1450" actId="20577"/>
        <pc:sldMkLst>
          <pc:docMk/>
          <pc:sldMk cId="1809621582" sldId="282"/>
        </pc:sldMkLst>
        <pc:spChg chg="mod">
          <ac:chgData name="Alway Thinking" userId="18cfa10634dc4a27" providerId="LiveId" clId="{06A8A035-3651-4742-B69B-DFC93CC0C441}" dt="2020-08-21T01:28:22.042" v="870" actId="948"/>
          <ac:spMkLst>
            <pc:docMk/>
            <pc:sldMk cId="1809621582" sldId="282"/>
            <ac:spMk id="29" creationId="{D7491B9C-AA8D-4D45-A06F-0F915CD39FC5}"/>
          </ac:spMkLst>
        </pc:spChg>
        <pc:spChg chg="mod">
          <ac:chgData name="Alway Thinking" userId="18cfa10634dc4a27" providerId="LiveId" clId="{06A8A035-3651-4742-B69B-DFC93CC0C441}" dt="2020-08-21T01:28:22.043" v="871" actId="948"/>
          <ac:spMkLst>
            <pc:docMk/>
            <pc:sldMk cId="1809621582" sldId="282"/>
            <ac:spMk id="30" creationId="{3FD4F825-B30E-4558-B2A9-4348B0DACF4C}"/>
          </ac:spMkLst>
        </pc:spChg>
        <pc:spChg chg="mod">
          <ac:chgData name="Alway Thinking" userId="18cfa10634dc4a27" providerId="LiveId" clId="{06A8A035-3651-4742-B69B-DFC93CC0C441}" dt="2020-08-21T01:28:22.044" v="872" actId="948"/>
          <ac:spMkLst>
            <pc:docMk/>
            <pc:sldMk cId="1809621582" sldId="282"/>
            <ac:spMk id="31" creationId="{C43B063A-3871-4591-9C0C-79747C8F7BEE}"/>
          </ac:spMkLst>
        </pc:spChg>
        <pc:spChg chg="mod">
          <ac:chgData name="Alway Thinking" userId="18cfa10634dc4a27" providerId="LiveId" clId="{06A8A035-3651-4742-B69B-DFC93CC0C441}" dt="2020-08-21T01:28:22.045" v="873" actId="948"/>
          <ac:spMkLst>
            <pc:docMk/>
            <pc:sldMk cId="1809621582" sldId="282"/>
            <ac:spMk id="32" creationId="{B53FCBAA-B4F6-44BE-BE81-433A326D4882}"/>
          </ac:spMkLst>
        </pc:spChg>
        <pc:spChg chg="mod">
          <ac:chgData name="Alway Thinking" userId="18cfa10634dc4a27" providerId="LiveId" clId="{06A8A035-3651-4742-B69B-DFC93CC0C441}" dt="2020-08-21T01:39:45.479" v="1445" actId="20577"/>
          <ac:spMkLst>
            <pc:docMk/>
            <pc:sldMk cId="1809621582" sldId="282"/>
            <ac:spMk id="36" creationId="{5A47E298-1498-4D40-B064-9C50FB46AC98}"/>
          </ac:spMkLst>
        </pc:spChg>
        <pc:spChg chg="mod">
          <ac:chgData name="Alway Thinking" userId="18cfa10634dc4a27" providerId="LiveId" clId="{06A8A035-3651-4742-B69B-DFC93CC0C441}" dt="2020-08-21T01:34:22.774" v="1405" actId="1076"/>
          <ac:spMkLst>
            <pc:docMk/>
            <pc:sldMk cId="1809621582" sldId="282"/>
            <ac:spMk id="39" creationId="{9C00F8CE-C299-4F20-8B71-BBCFF8132960}"/>
          </ac:spMkLst>
        </pc:spChg>
        <pc:spChg chg="mod">
          <ac:chgData name="Alway Thinking" userId="18cfa10634dc4a27" providerId="LiveId" clId="{06A8A035-3651-4742-B69B-DFC93CC0C441}" dt="2020-08-21T01:39:49.597" v="1450" actId="20577"/>
          <ac:spMkLst>
            <pc:docMk/>
            <pc:sldMk cId="1809621582" sldId="282"/>
            <ac:spMk id="45" creationId="{F95CFEC8-71F0-4B62-AF2B-6D99A6509C64}"/>
          </ac:spMkLst>
        </pc:spChg>
        <pc:spChg chg="mod">
          <ac:chgData name="Alway Thinking" userId="18cfa10634dc4a27" providerId="LiveId" clId="{06A8A035-3651-4742-B69B-DFC93CC0C441}" dt="2020-08-21T01:28:22.070" v="875"/>
          <ac:spMkLst>
            <pc:docMk/>
            <pc:sldMk cId="1809621582" sldId="282"/>
            <ac:spMk id="48" creationId="{F8C0D05B-02D5-451D-AB72-8B273D881D09}"/>
          </ac:spMkLst>
        </pc:spChg>
        <pc:spChg chg="mod">
          <ac:chgData name="Alway Thinking" userId="18cfa10634dc4a27" providerId="LiveId" clId="{06A8A035-3651-4742-B69B-DFC93CC0C441}" dt="2020-08-21T01:28:22.078" v="876"/>
          <ac:spMkLst>
            <pc:docMk/>
            <pc:sldMk cId="1809621582" sldId="282"/>
            <ac:spMk id="50" creationId="{51BE6061-7EB4-43DA-815D-A07341743F19}"/>
          </ac:spMkLst>
        </pc:spChg>
        <pc:spChg chg="mod">
          <ac:chgData name="Alway Thinking" userId="18cfa10634dc4a27" providerId="LiveId" clId="{06A8A035-3651-4742-B69B-DFC93CC0C441}" dt="2020-08-21T01:28:22.087" v="877"/>
          <ac:spMkLst>
            <pc:docMk/>
            <pc:sldMk cId="1809621582" sldId="282"/>
            <ac:spMk id="51" creationId="{3775C091-12FE-4BF8-AE74-52DB0A6F04FC}"/>
          </ac:spMkLst>
        </pc:spChg>
        <pc:spChg chg="mod">
          <ac:chgData name="Alway Thinking" userId="18cfa10634dc4a27" providerId="LiveId" clId="{06A8A035-3651-4742-B69B-DFC93CC0C441}" dt="2020-08-21T01:28:22.090" v="878"/>
          <ac:spMkLst>
            <pc:docMk/>
            <pc:sldMk cId="1809621582" sldId="282"/>
            <ac:spMk id="52" creationId="{4DBB60D8-0716-44DB-9A00-0BDF2E9B36DC}"/>
          </ac:spMkLst>
        </pc:spChg>
        <pc:spChg chg="mod">
          <ac:chgData name="Alway Thinking" userId="18cfa10634dc4a27" providerId="LiveId" clId="{06A8A035-3651-4742-B69B-DFC93CC0C441}" dt="2020-08-21T01:28:22.095" v="879"/>
          <ac:spMkLst>
            <pc:docMk/>
            <pc:sldMk cId="1809621582" sldId="282"/>
            <ac:spMk id="53" creationId="{7911FCD3-00E1-476C-B5E5-C6E1EEB1C174}"/>
          </ac:spMkLst>
        </pc:spChg>
      </pc:sldChg>
      <pc:sldChg chg="delSp modSp del mod delAnim">
        <pc:chgData name="Alway Thinking" userId="18cfa10634dc4a27" providerId="LiveId" clId="{06A8A035-3651-4742-B69B-DFC93CC0C441}" dt="2020-08-21T01:38:30.239" v="1433" actId="47"/>
        <pc:sldMkLst>
          <pc:docMk/>
          <pc:sldMk cId="1687700695" sldId="283"/>
        </pc:sldMkLst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2" creationId="{00000000-0000-0000-0000-000000000000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13" creationId="{00000000-0000-0000-0000-000000000000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14" creationId="{00000000-0000-0000-0000-000000000000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15" creationId="{00000000-0000-0000-0000-000000000000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16" creationId="{00000000-0000-0000-0000-000000000000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221" v="918" actId="948"/>
          <ac:spMkLst>
            <pc:docMk/>
            <pc:sldMk cId="1687700695" sldId="283"/>
            <ac:spMk id="25" creationId="{F10AA31D-7E42-48E1-A88A-30CCF2E43486}"/>
          </ac:spMkLst>
        </pc:spChg>
        <pc:spChg chg="mod">
          <ac:chgData name="Alway Thinking" userId="18cfa10634dc4a27" providerId="LiveId" clId="{06A8A035-3651-4742-B69B-DFC93CC0C441}" dt="2020-08-21T01:28:22.222" v="919" actId="948"/>
          <ac:spMkLst>
            <pc:docMk/>
            <pc:sldMk cId="1687700695" sldId="283"/>
            <ac:spMk id="26" creationId="{493CBDA9-829F-4134-9E41-9CBEEED6E8C0}"/>
          </ac:spMkLst>
        </pc:spChg>
        <pc:spChg chg="mod">
          <ac:chgData name="Alway Thinking" userId="18cfa10634dc4a27" providerId="LiveId" clId="{06A8A035-3651-4742-B69B-DFC93CC0C441}" dt="2020-08-21T01:28:22.225" v="920"/>
          <ac:spMkLst>
            <pc:docMk/>
            <pc:sldMk cId="1687700695" sldId="283"/>
            <ac:spMk id="27" creationId="{30F83047-9BE7-4DA7-831C-49FFE9EE1CA6}"/>
          </ac:spMkLst>
        </pc:spChg>
        <pc:spChg chg="mod">
          <ac:chgData name="Alway Thinking" userId="18cfa10634dc4a27" providerId="LiveId" clId="{06A8A035-3651-4742-B69B-DFC93CC0C441}" dt="2020-08-21T01:28:22.226" v="921" actId="948"/>
          <ac:spMkLst>
            <pc:docMk/>
            <pc:sldMk cId="1687700695" sldId="283"/>
            <ac:spMk id="28" creationId="{0D2746CF-3D62-45F7-9A1E-EE434BD50559}"/>
          </ac:spMkLst>
        </pc:spChg>
        <pc:spChg chg="mod">
          <ac:chgData name="Alway Thinking" userId="18cfa10634dc4a27" providerId="LiveId" clId="{06A8A035-3651-4742-B69B-DFC93CC0C441}" dt="2020-08-21T01:28:22.229" v="922"/>
          <ac:spMkLst>
            <pc:docMk/>
            <pc:sldMk cId="1687700695" sldId="283"/>
            <ac:spMk id="29" creationId="{0CF03B48-3E03-453B-B81D-C4492642E60E}"/>
          </ac:spMkLst>
        </pc:spChg>
        <pc:spChg chg="mod">
          <ac:chgData name="Alway Thinking" userId="18cfa10634dc4a27" providerId="LiveId" clId="{06A8A035-3651-4742-B69B-DFC93CC0C441}" dt="2020-08-21T01:28:22.231" v="923" actId="948"/>
          <ac:spMkLst>
            <pc:docMk/>
            <pc:sldMk cId="1687700695" sldId="283"/>
            <ac:spMk id="30" creationId="{38B21510-CB8C-48EF-8B8E-521CC79587EF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3" creationId="{3B8CFD6D-D471-4B82-A389-8E52B7E14075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4" creationId="{86A526BE-8191-4143-9B74-9E494431FE83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5" creationId="{A3ED9E16-110C-4661-9A9D-EA3A03038E24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6" creationId="{C493ADE6-96C2-4CD7-B191-4528B67EAA61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7" creationId="{E3F04C9A-C289-4B8A-B8CF-10142F968642}"/>
          </ac:spMkLst>
        </pc:spChg>
        <pc:spChg chg="del mod">
          <ac:chgData name="Alway Thinking" userId="18cfa10634dc4a27" providerId="LiveId" clId="{06A8A035-3651-4742-B69B-DFC93CC0C441}" dt="2020-08-21T01:38:21.076" v="1430" actId="21"/>
          <ac:spMkLst>
            <pc:docMk/>
            <pc:sldMk cId="1687700695" sldId="283"/>
            <ac:spMk id="48" creationId="{BD1E481B-05E1-4F2F-A920-089E52969F07}"/>
          </ac:spMkLst>
        </pc:spChg>
        <pc:grpChg chg="del">
          <ac:chgData name="Alway Thinking" userId="18cfa10634dc4a27" providerId="LiveId" clId="{06A8A035-3651-4742-B69B-DFC93CC0C441}" dt="2020-08-21T01:38:21.076" v="1430" actId="21"/>
          <ac:grpSpMkLst>
            <pc:docMk/>
            <pc:sldMk cId="1687700695" sldId="283"/>
            <ac:grpSpMk id="3" creationId="{28D0973A-432E-4B69-8C3F-C00B08EC366E}"/>
          </ac:grpSpMkLst>
        </pc:grpChg>
        <pc:grpChg chg="del">
          <ac:chgData name="Alway Thinking" userId="18cfa10634dc4a27" providerId="LiveId" clId="{06A8A035-3651-4742-B69B-DFC93CC0C441}" dt="2020-08-21T01:38:21.076" v="1430" actId="21"/>
          <ac:grpSpMkLst>
            <pc:docMk/>
            <pc:sldMk cId="1687700695" sldId="283"/>
            <ac:grpSpMk id="40" creationId="{0BC6E846-B2CA-4646-96A6-0F84ABC570A2}"/>
          </ac:grpSpMkLst>
        </pc:grpChg>
      </pc:sldChg>
      <pc:sldChg chg="addSp delSp modSp mod modTransition delAnim modAnim">
        <pc:chgData name="Alway Thinking" userId="18cfa10634dc4a27" providerId="LiveId" clId="{06A8A035-3651-4742-B69B-DFC93CC0C441}" dt="2020-08-21T02:26:11.710" v="1798"/>
        <pc:sldMkLst>
          <pc:docMk/>
          <pc:sldMk cId="3348156422" sldId="284"/>
        </pc:sldMkLst>
        <pc:spChg chg="mod">
          <ac:chgData name="Alway Thinking" userId="18cfa10634dc4a27" providerId="LiveId" clId="{06A8A035-3651-4742-B69B-DFC93CC0C441}" dt="2020-08-21T01:42:48.069" v="1495" actId="207"/>
          <ac:spMkLst>
            <pc:docMk/>
            <pc:sldMk cId="3348156422" sldId="284"/>
            <ac:spMk id="23" creationId="{FC88B4AB-56EB-4147-8B24-4637FBFB6E2C}"/>
          </ac:spMkLst>
        </pc:spChg>
        <pc:graphicFrameChg chg="mod modGraphic">
          <ac:chgData name="Alway Thinking" userId="18cfa10634dc4a27" providerId="LiveId" clId="{06A8A035-3651-4742-B69B-DFC93CC0C441}" dt="2020-08-21T01:42:40.974" v="1494" actId="255"/>
          <ac:graphicFrameMkLst>
            <pc:docMk/>
            <pc:sldMk cId="3348156422" sldId="284"/>
            <ac:graphicFrameMk id="26" creationId="{F115E553-643C-4C99-BED8-AE0D4453537F}"/>
          </ac:graphicFrameMkLst>
        </pc:graphicFrameChg>
        <pc:picChg chg="del mod">
          <ac:chgData name="Alway Thinking" userId="18cfa10634dc4a27" providerId="LiveId" clId="{06A8A035-3651-4742-B69B-DFC93CC0C441}" dt="2020-08-21T01:42:13.920" v="1485" actId="21"/>
          <ac:picMkLst>
            <pc:docMk/>
            <pc:sldMk cId="3348156422" sldId="284"/>
            <ac:picMk id="25" creationId="{00000000-0000-0000-0000-000000000000}"/>
          </ac:picMkLst>
        </pc:picChg>
        <pc:picChg chg="add mod">
          <ac:chgData name="Alway Thinking" userId="18cfa10634dc4a27" providerId="LiveId" clId="{06A8A035-3651-4742-B69B-DFC93CC0C441}" dt="2020-08-21T01:42:27.345" v="1492" actId="1076"/>
          <ac:picMkLst>
            <pc:docMk/>
            <pc:sldMk cId="3348156422" sldId="284"/>
            <ac:picMk id="27" creationId="{5F6774AC-D718-4BD7-A8E4-12EDB1D37DDD}"/>
          </ac:picMkLst>
        </pc:picChg>
      </pc:sldChg>
      <pc:sldChg chg="addSp modSp mod modTransition modAnim">
        <pc:chgData name="Alway Thinking" userId="18cfa10634dc4a27" providerId="LiveId" clId="{06A8A035-3651-4742-B69B-DFC93CC0C441}" dt="2020-08-21T13:23:27.101" v="2339" actId="1076"/>
        <pc:sldMkLst>
          <pc:docMk/>
          <pc:sldMk cId="212065101" sldId="285"/>
        </pc:sldMkLst>
        <pc:spChg chg="mod">
          <ac:chgData name="Alway Thinking" userId="18cfa10634dc4a27" providerId="LiveId" clId="{06A8A035-3651-4742-B69B-DFC93CC0C441}" dt="2020-08-21T01:28:22.475" v="988" actId="948"/>
          <ac:spMkLst>
            <pc:docMk/>
            <pc:sldMk cId="212065101" sldId="285"/>
            <ac:spMk id="21" creationId="{AB3B679E-9B47-4927-835F-BEF54319351D}"/>
          </ac:spMkLst>
        </pc:spChg>
        <pc:spChg chg="mod">
          <ac:chgData name="Alway Thinking" userId="18cfa10634dc4a27" providerId="LiveId" clId="{06A8A035-3651-4742-B69B-DFC93CC0C441}" dt="2020-08-21T13:23:21.791" v="2335" actId="1076"/>
          <ac:spMkLst>
            <pc:docMk/>
            <pc:sldMk cId="212065101" sldId="285"/>
            <ac:spMk id="22" creationId="{3FB5C530-B834-4922-BD19-761AC9333C11}"/>
          </ac:spMkLst>
        </pc:spChg>
        <pc:spChg chg="mod">
          <ac:chgData name="Alway Thinking" userId="18cfa10634dc4a27" providerId="LiveId" clId="{06A8A035-3651-4742-B69B-DFC93CC0C441}" dt="2020-08-21T01:28:22.488" v="990" actId="948"/>
          <ac:spMkLst>
            <pc:docMk/>
            <pc:sldMk cId="212065101" sldId="285"/>
            <ac:spMk id="23" creationId="{823EE6F0-998E-46FA-9CC8-6FAD77EC8302}"/>
          </ac:spMkLst>
        </pc:spChg>
        <pc:spChg chg="mod">
          <ac:chgData name="Alway Thinking" userId="18cfa10634dc4a27" providerId="LiveId" clId="{06A8A035-3651-4742-B69B-DFC93CC0C441}" dt="2020-08-21T13:23:25.246" v="2337" actId="114"/>
          <ac:spMkLst>
            <pc:docMk/>
            <pc:sldMk cId="212065101" sldId="285"/>
            <ac:spMk id="24" creationId="{6098D066-5296-4452-BA16-64DE7D5B7F5E}"/>
          </ac:spMkLst>
        </pc:spChg>
        <pc:spChg chg="mod">
          <ac:chgData name="Alway Thinking" userId="18cfa10634dc4a27" providerId="LiveId" clId="{06A8A035-3651-4742-B69B-DFC93CC0C441}" dt="2020-08-21T02:25:35.902" v="1787" actId="403"/>
          <ac:spMkLst>
            <pc:docMk/>
            <pc:sldMk cId="212065101" sldId="285"/>
            <ac:spMk id="2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8.140" v="2329" actId="113"/>
          <ac:spMkLst>
            <pc:docMk/>
            <pc:sldMk cId="212065101" sldId="285"/>
            <ac:spMk id="2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2.515" v="2327" actId="207"/>
          <ac:spMkLst>
            <pc:docMk/>
            <pc:sldMk cId="212065101" sldId="285"/>
            <ac:spMk id="3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5:39.583" v="1788" actId="1076"/>
          <ac:spMkLst>
            <pc:docMk/>
            <pc:sldMk cId="212065101" sldId="285"/>
            <ac:spMk id="3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2.515" v="2327" actId="207"/>
          <ac:spMkLst>
            <pc:docMk/>
            <pc:sldMk cId="212065101" sldId="285"/>
            <ac:spMk id="3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2.515" v="2327" actId="207"/>
          <ac:spMkLst>
            <pc:docMk/>
            <pc:sldMk cId="212065101" sldId="285"/>
            <ac:spMk id="3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2.515" v="2327" actId="207"/>
          <ac:spMkLst>
            <pc:docMk/>
            <pc:sldMk cId="212065101" sldId="285"/>
            <ac:spMk id="3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12.515" v="2327" actId="207"/>
          <ac:spMkLst>
            <pc:docMk/>
            <pc:sldMk cId="212065101" sldId="285"/>
            <ac:spMk id="4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3:27.101" v="2339" actId="1076"/>
          <ac:spMkLst>
            <pc:docMk/>
            <pc:sldMk cId="212065101" sldId="285"/>
            <ac:spMk id="46" creationId="{AFEC9A3C-B904-4F46-A403-0E8496C86742}"/>
          </ac:spMkLst>
        </pc:spChg>
        <pc:spChg chg="mod">
          <ac:chgData name="Alway Thinking" userId="18cfa10634dc4a27" providerId="LiveId" clId="{06A8A035-3651-4742-B69B-DFC93CC0C441}" dt="2020-08-21T02:28:22.741" v="1830" actId="1076"/>
          <ac:spMkLst>
            <pc:docMk/>
            <pc:sldMk cId="212065101" sldId="285"/>
            <ac:spMk id="4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13:20:24.748" v="2331" actId="207"/>
          <ac:spMkLst>
            <pc:docMk/>
            <pc:sldMk cId="212065101" sldId="285"/>
            <ac:spMk id="4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21:31.729" v="1735" actId="6549"/>
          <ac:spMkLst>
            <pc:docMk/>
            <pc:sldMk cId="212065101" sldId="285"/>
            <ac:spMk id="54" creationId="{E6848A92-BC6A-49E3-A23B-0EFD463ADE50}"/>
          </ac:spMkLst>
        </pc:spChg>
        <pc:spChg chg="mod">
          <ac:chgData name="Alway Thinking" userId="18cfa10634dc4a27" providerId="LiveId" clId="{06A8A035-3651-4742-B69B-DFC93CC0C441}" dt="2020-08-21T02:21:29.826" v="1733"/>
          <ac:spMkLst>
            <pc:docMk/>
            <pc:sldMk cId="212065101" sldId="285"/>
            <ac:spMk id="55" creationId="{EAAA6DAC-8133-44C9-9FC5-C8F49DF3DB29}"/>
          </ac:spMkLst>
        </pc:spChg>
        <pc:spChg chg="mod">
          <ac:chgData name="Alway Thinking" userId="18cfa10634dc4a27" providerId="LiveId" clId="{06A8A035-3651-4742-B69B-DFC93CC0C441}" dt="2020-08-21T02:21:51.623" v="1744" actId="6549"/>
          <ac:spMkLst>
            <pc:docMk/>
            <pc:sldMk cId="212065101" sldId="285"/>
            <ac:spMk id="57" creationId="{25BC0C63-A58F-47A4-AB4B-A58BDBCFBE31}"/>
          </ac:spMkLst>
        </pc:spChg>
        <pc:spChg chg="mod">
          <ac:chgData name="Alway Thinking" userId="18cfa10634dc4a27" providerId="LiveId" clId="{06A8A035-3651-4742-B69B-DFC93CC0C441}" dt="2020-08-21T02:21:49.360" v="1742"/>
          <ac:spMkLst>
            <pc:docMk/>
            <pc:sldMk cId="212065101" sldId="285"/>
            <ac:spMk id="58" creationId="{F324A441-F2AC-485B-8F6A-6E4E1F462F98}"/>
          </ac:spMkLst>
        </pc:spChg>
        <pc:grpChg chg="add mod">
          <ac:chgData name="Alway Thinking" userId="18cfa10634dc4a27" providerId="LiveId" clId="{06A8A035-3651-4742-B69B-DFC93CC0C441}" dt="2020-08-21T02:21:39.815" v="1739" actId="1076"/>
          <ac:grpSpMkLst>
            <pc:docMk/>
            <pc:sldMk cId="212065101" sldId="285"/>
            <ac:grpSpMk id="53" creationId="{73190ABF-701F-4A94-9A60-F8EC8B663650}"/>
          </ac:grpSpMkLst>
        </pc:grpChg>
        <pc:grpChg chg="add mod">
          <ac:chgData name="Alway Thinking" userId="18cfa10634dc4a27" providerId="LiveId" clId="{06A8A035-3651-4742-B69B-DFC93CC0C441}" dt="2020-08-21T02:28:22.741" v="1830" actId="1076"/>
          <ac:grpSpMkLst>
            <pc:docMk/>
            <pc:sldMk cId="212065101" sldId="285"/>
            <ac:grpSpMk id="56" creationId="{8FA835F2-E5B2-4029-B25D-D85BA03F3951}"/>
          </ac:grpSpMkLst>
        </pc:grpChg>
      </pc:sldChg>
      <pc:sldChg chg="addSp delSp modSp mod modTransition delAnim modAnim">
        <pc:chgData name="Alway Thinking" userId="18cfa10634dc4a27" providerId="LiveId" clId="{06A8A035-3651-4742-B69B-DFC93CC0C441}" dt="2020-08-21T02:38:12.968" v="1961"/>
        <pc:sldMkLst>
          <pc:docMk/>
          <pc:sldMk cId="1884424707" sldId="286"/>
        </pc:sldMkLst>
        <pc:spChg chg="mod">
          <ac:chgData name="Alway Thinking" userId="18cfa10634dc4a27" providerId="LiveId" clId="{06A8A035-3651-4742-B69B-DFC93CC0C441}" dt="2020-08-21T01:28:22.627" v="1018"/>
          <ac:spMkLst>
            <pc:docMk/>
            <pc:sldMk cId="1884424707" sldId="286"/>
            <ac:spMk id="27" creationId="{7CCA2D85-613F-4261-B9DD-D3DF99DA3AFE}"/>
          </ac:spMkLst>
        </pc:spChg>
        <pc:spChg chg="mod">
          <ac:chgData name="Alway Thinking" userId="18cfa10634dc4a27" providerId="LiveId" clId="{06A8A035-3651-4742-B69B-DFC93CC0C441}" dt="2020-08-21T01:28:22.628" v="1019" actId="948"/>
          <ac:spMkLst>
            <pc:docMk/>
            <pc:sldMk cId="1884424707" sldId="286"/>
            <ac:spMk id="28" creationId="{9EF113DC-A1AB-47BB-ABB8-712B0E587651}"/>
          </ac:spMkLst>
        </pc:spChg>
        <pc:spChg chg="mod">
          <ac:chgData name="Alway Thinking" userId="18cfa10634dc4a27" providerId="LiveId" clId="{06A8A035-3651-4742-B69B-DFC93CC0C441}" dt="2020-08-21T01:28:22.629" v="1020" actId="948"/>
          <ac:spMkLst>
            <pc:docMk/>
            <pc:sldMk cId="1884424707" sldId="286"/>
            <ac:spMk id="29" creationId="{676D65EA-5C15-4086-B1D7-D77250FD0EEA}"/>
          </ac:spMkLst>
        </pc:spChg>
        <pc:spChg chg="mod">
          <ac:chgData name="Alway Thinking" userId="18cfa10634dc4a27" providerId="LiveId" clId="{06A8A035-3651-4742-B69B-DFC93CC0C441}" dt="2020-08-03T13:34:58.235" v="725" actId="6549"/>
          <ac:spMkLst>
            <pc:docMk/>
            <pc:sldMk cId="1884424707" sldId="286"/>
            <ac:spMk id="33" creationId="{2C375F7A-0BA9-42A7-9DA8-ED035BB3702D}"/>
          </ac:spMkLst>
        </pc:spChg>
        <pc:spChg chg="mod">
          <ac:chgData name="Alway Thinking" userId="18cfa10634dc4a27" providerId="LiveId" clId="{06A8A035-3651-4742-B69B-DFC93CC0C441}" dt="2020-08-21T02:31:22.236" v="1899" actId="207"/>
          <ac:spMkLst>
            <pc:docMk/>
            <pc:sldMk cId="1884424707" sldId="286"/>
            <ac:spMk id="35" creationId="{8D18ED37-CF88-4B9D-913A-C549CD9C46D8}"/>
          </ac:spMkLst>
        </pc:spChg>
        <pc:graphicFrameChg chg="add del mod">
          <ac:chgData name="Alway Thinking" userId="18cfa10634dc4a27" providerId="LiveId" clId="{06A8A035-3651-4742-B69B-DFC93CC0C441}" dt="2020-08-21T02:30:55.348" v="1891" actId="478"/>
          <ac:graphicFrameMkLst>
            <pc:docMk/>
            <pc:sldMk cId="1884424707" sldId="286"/>
            <ac:graphicFrameMk id="2" creationId="{096195D0-E95F-4F33-825A-8839B3038090}"/>
          </ac:graphicFrameMkLst>
        </pc:graphicFrameChg>
        <pc:graphicFrameChg chg="mod modGraphic">
          <ac:chgData name="Alway Thinking" userId="18cfa10634dc4a27" providerId="LiveId" clId="{06A8A035-3651-4742-B69B-DFC93CC0C441}" dt="2020-08-21T02:31:28.086" v="1901" actId="14100"/>
          <ac:graphicFrameMkLst>
            <pc:docMk/>
            <pc:sldMk cId="1884424707" sldId="286"/>
            <ac:graphicFrameMk id="37" creationId="{AB692052-84E9-4EF7-B664-5284E37F829E}"/>
          </ac:graphicFrameMkLst>
        </pc:graphicFrameChg>
        <pc:picChg chg="mod">
          <ac:chgData name="Alway Thinking" userId="18cfa10634dc4a27" providerId="LiveId" clId="{06A8A035-3651-4742-B69B-DFC93CC0C441}" dt="2020-08-21T02:31:44.977" v="1915" actId="1076"/>
          <ac:picMkLst>
            <pc:docMk/>
            <pc:sldMk cId="1884424707" sldId="286"/>
            <ac:picMk id="14" creationId="{00000000-0000-0000-0000-000000000000}"/>
          </ac:picMkLst>
        </pc:picChg>
        <pc:picChg chg="del mod">
          <ac:chgData name="Alway Thinking" userId="18cfa10634dc4a27" providerId="LiveId" clId="{06A8A035-3651-4742-B69B-DFC93CC0C441}" dt="2020-08-21T02:31:12.409" v="1896" actId="21"/>
          <ac:picMkLst>
            <pc:docMk/>
            <pc:sldMk cId="1884424707" sldId="286"/>
            <ac:picMk id="16" creationId="{00000000-0000-0000-0000-000000000000}"/>
          </ac:picMkLst>
        </pc:picChg>
        <pc:picChg chg="add del mod">
          <ac:chgData name="Alway Thinking" userId="18cfa10634dc4a27" providerId="LiveId" clId="{06A8A035-3651-4742-B69B-DFC93CC0C441}" dt="2020-08-21T02:31:47.728" v="1916" actId="21"/>
          <ac:picMkLst>
            <pc:docMk/>
            <pc:sldMk cId="1884424707" sldId="286"/>
            <ac:picMk id="38" creationId="{425642AE-FEE5-4F05-A2AB-FCEE06E9BE41}"/>
          </ac:picMkLst>
        </pc:picChg>
        <pc:picChg chg="add mod">
          <ac:chgData name="Alway Thinking" userId="18cfa10634dc4a27" providerId="LiveId" clId="{06A8A035-3651-4742-B69B-DFC93CC0C441}" dt="2020-08-21T02:31:48.038" v="1917"/>
          <ac:picMkLst>
            <pc:docMk/>
            <pc:sldMk cId="1884424707" sldId="286"/>
            <ac:picMk id="39" creationId="{8567C5D1-5D37-42B2-980B-EE7E2C28450A}"/>
          </ac:picMkLst>
        </pc:picChg>
      </pc:sldChg>
      <pc:sldChg chg="addSp delSp modSp mod ord modTransition">
        <pc:chgData name="Alway Thinking" userId="18cfa10634dc4a27" providerId="LiveId" clId="{06A8A035-3651-4742-B69B-DFC93CC0C441}" dt="2020-08-21T02:29:57.039" v="1861"/>
        <pc:sldMkLst>
          <pc:docMk/>
          <pc:sldMk cId="4005332290" sldId="287"/>
        </pc:sldMkLst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15" creationId="{F1C9AF0B-CFA0-4B50-B012-280F2FCB9A33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16" creationId="{13977B83-DDFC-4CD6-B699-562115636EE4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17" creationId="{FFE80351-5E2A-469A-A126-4EBFAF50B2F4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18" creationId="{9BD25052-E870-4D7A-8736-C27EDABB785D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19" creationId="{0EEA76DD-AC83-408F-A4AB-D6D44567FB8B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0" creationId="{AAC35E36-F1E3-44D3-A334-5435778920F0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1" creationId="{482FD0C6-461A-4152-BB88-9FD3B8004AD8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2" creationId="{170E5281-55DC-46DA-B4F5-7CC03EC94062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3" creationId="{3AB5FC1C-2FF1-442D-8E2E-ADC13F982BB9}"/>
          </ac:spMkLst>
        </pc:spChg>
        <pc:spChg chg="mod">
          <ac:chgData name="Alway Thinking" userId="18cfa10634dc4a27" providerId="LiveId" clId="{06A8A035-3651-4742-B69B-DFC93CC0C441}" dt="2020-08-21T02:29:39.631" v="1852" actId="403"/>
          <ac:spMkLst>
            <pc:docMk/>
            <pc:sldMk cId="4005332290" sldId="287"/>
            <ac:spMk id="24" creationId="{6E6A8F1E-1D77-4D45-B540-89609A39EA1C}"/>
          </ac:spMkLst>
        </pc:spChg>
        <pc:spChg chg="mod">
          <ac:chgData name="Alway Thinking" userId="18cfa10634dc4a27" providerId="LiveId" clId="{06A8A035-3651-4742-B69B-DFC93CC0C441}" dt="2020-08-21T02:29:39.631" v="1852" actId="403"/>
          <ac:spMkLst>
            <pc:docMk/>
            <pc:sldMk cId="4005332290" sldId="287"/>
            <ac:spMk id="25" creationId="{17D0289A-39D6-440D-B3AB-C2925BA14705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6" creationId="{E3838BC5-22CA-433C-8F76-EDCA399AF8D0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7" creationId="{3A758285-3E07-46CA-90A1-05DF6DE7DEEB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29" creationId="{C6770B9E-ED46-4DB1-AEDE-7C4C6E409CCD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30" creationId="{CB56FDA4-E015-4E56-9833-363C07B63155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31" creationId="{ABAC7BC2-F3C5-4C3C-A28A-BF5A6177527F}"/>
          </ac:spMkLst>
        </pc:spChg>
        <pc:spChg chg="mod">
          <ac:chgData name="Alway Thinking" userId="18cfa10634dc4a27" providerId="LiveId" clId="{06A8A035-3651-4742-B69B-DFC93CC0C441}" dt="2020-08-21T02:29:40.407" v="1853" actId="403"/>
          <ac:spMkLst>
            <pc:docMk/>
            <pc:sldMk cId="4005332290" sldId="287"/>
            <ac:spMk id="33" creationId="{A9B8A031-C8D7-49B6-843E-4F6ABA285390}"/>
          </ac:spMkLst>
        </pc:spChg>
        <pc:spChg chg="mod">
          <ac:chgData name="Alway Thinking" userId="18cfa10634dc4a27" providerId="LiveId" clId="{06A8A035-3651-4742-B69B-DFC93CC0C441}" dt="2020-08-21T02:29:39.631" v="1852" actId="403"/>
          <ac:spMkLst>
            <pc:docMk/>
            <pc:sldMk cId="4005332290" sldId="287"/>
            <ac:spMk id="34" creationId="{4C0A60AA-7367-4D31-B548-D1B9AFB3DB3D}"/>
          </ac:spMkLst>
        </pc:spChg>
        <pc:grpChg chg="mod">
          <ac:chgData name="Alway Thinking" userId="18cfa10634dc4a27" providerId="LiveId" clId="{06A8A035-3651-4742-B69B-DFC93CC0C441}" dt="2020-08-21T02:29:40.407" v="1853" actId="403"/>
          <ac:grpSpMkLst>
            <pc:docMk/>
            <pc:sldMk cId="4005332290" sldId="287"/>
            <ac:grpSpMk id="14" creationId="{EDA9C514-87D7-4F5C-BB48-6B398E6E6E3A}"/>
          </ac:grpSpMkLst>
        </pc:grpChg>
        <pc:grpChg chg="mod">
          <ac:chgData name="Alway Thinking" userId="18cfa10634dc4a27" providerId="LiveId" clId="{06A8A035-3651-4742-B69B-DFC93CC0C441}" dt="2020-08-21T02:29:40.407" v="1853" actId="403"/>
          <ac:grpSpMkLst>
            <pc:docMk/>
            <pc:sldMk cId="4005332290" sldId="287"/>
            <ac:grpSpMk id="28" creationId="{09002A51-E3D2-4858-9878-6D1DC940CDA8}"/>
          </ac:grpSpMkLst>
        </pc:grpChg>
        <pc:graphicFrameChg chg="add del mod modGraphic">
          <ac:chgData name="Alway Thinking" userId="18cfa10634dc4a27" providerId="LiveId" clId="{06A8A035-3651-4742-B69B-DFC93CC0C441}" dt="2020-08-21T02:29:14.257" v="1846" actId="478"/>
          <ac:graphicFrameMkLst>
            <pc:docMk/>
            <pc:sldMk cId="4005332290" sldId="287"/>
            <ac:graphicFrameMk id="2" creationId="{F1973272-A01C-4BDF-85DD-2F8AD2D4570D}"/>
          </ac:graphicFrameMkLst>
        </pc:graphicFrameChg>
        <pc:graphicFrameChg chg="mod modGraphic">
          <ac:chgData name="Alway Thinking" userId="18cfa10634dc4a27" providerId="LiveId" clId="{06A8A035-3651-4742-B69B-DFC93CC0C441}" dt="2020-08-21T02:29:43.607" v="1854" actId="403"/>
          <ac:graphicFrameMkLst>
            <pc:docMk/>
            <pc:sldMk cId="4005332290" sldId="287"/>
            <ac:graphicFrameMk id="35" creationId="{223E7A34-A5D7-4F0E-B772-BCD237C1B533}"/>
          </ac:graphicFrameMkLst>
        </pc:graphicFrameChg>
        <pc:picChg chg="mod">
          <ac:chgData name="Alway Thinking" userId="18cfa10634dc4a27" providerId="LiveId" clId="{06A8A035-3651-4742-B69B-DFC93CC0C441}" dt="2020-08-21T02:29:39.631" v="1852" actId="403"/>
          <ac:picMkLst>
            <pc:docMk/>
            <pc:sldMk cId="4005332290" sldId="287"/>
            <ac:picMk id="32" creationId="{72696689-AE2B-4A28-9FF9-54A3B92A8E9F}"/>
          </ac:picMkLst>
        </pc:picChg>
        <pc:picChg chg="mod">
          <ac:chgData name="Alway Thinking" userId="18cfa10634dc4a27" providerId="LiveId" clId="{06A8A035-3651-4742-B69B-DFC93CC0C441}" dt="2020-08-21T02:29:51.304" v="1860" actId="1037"/>
          <ac:picMkLst>
            <pc:docMk/>
            <pc:sldMk cId="4005332290" sldId="287"/>
            <ac:picMk id="36" creationId="{C8EB8FA9-C39C-42B1-9EC7-20FC2D14363A}"/>
          </ac:picMkLst>
        </pc:picChg>
      </pc:sldChg>
      <pc:sldChg chg="addSp delSp modSp mod modTransition addAnim delAnim">
        <pc:chgData name="Alway Thinking" userId="18cfa10634dc4a27" providerId="LiveId" clId="{06A8A035-3651-4742-B69B-DFC93CC0C441}" dt="2020-08-21T02:38:09.893" v="1959"/>
        <pc:sldMkLst>
          <pc:docMk/>
          <pc:sldMk cId="1189430059" sldId="293"/>
        </pc:sldMkLst>
        <pc:spChg chg="mod">
          <ac:chgData name="Alway Thinking" userId="18cfa10634dc4a27" providerId="LiveId" clId="{06A8A035-3651-4742-B69B-DFC93CC0C441}" dt="2020-08-21T01:28:22.651" v="1022"/>
          <ac:spMkLst>
            <pc:docMk/>
            <pc:sldMk cId="1189430059" sldId="293"/>
            <ac:spMk id="10" creationId="{ACA8058A-F455-4F57-8E7E-64F6A09118D0}"/>
          </ac:spMkLst>
        </pc:spChg>
        <pc:spChg chg="mod">
          <ac:chgData name="Alway Thinking" userId="18cfa10634dc4a27" providerId="LiveId" clId="{06A8A035-3651-4742-B69B-DFC93CC0C441}" dt="2020-08-21T01:28:22.653" v="1023" actId="948"/>
          <ac:spMkLst>
            <pc:docMk/>
            <pc:sldMk cId="1189430059" sldId="293"/>
            <ac:spMk id="11" creationId="{F05152E9-9D74-48AC-98E7-9767EB2FA800}"/>
          </ac:spMkLst>
        </pc:spChg>
        <pc:spChg chg="mod">
          <ac:chgData name="Alway Thinking" userId="18cfa10634dc4a27" providerId="LiveId" clId="{06A8A035-3651-4742-B69B-DFC93CC0C441}" dt="2020-08-21T01:28:22.673" v="1024"/>
          <ac:spMkLst>
            <pc:docMk/>
            <pc:sldMk cId="1189430059" sldId="293"/>
            <ac:spMk id="12" creationId="{E02A4BFC-15F2-4D26-9B8F-7736774D8EE7}"/>
          </ac:spMkLst>
        </pc:spChg>
        <pc:spChg chg="mod">
          <ac:chgData name="Alway Thinking" userId="18cfa10634dc4a27" providerId="LiveId" clId="{06A8A035-3651-4742-B69B-DFC93CC0C441}" dt="2020-08-21T01:28:22.674" v="1025" actId="948"/>
          <ac:spMkLst>
            <pc:docMk/>
            <pc:sldMk cId="1189430059" sldId="293"/>
            <ac:spMk id="13" creationId="{85FFB71A-F2D4-437E-BB44-405918C35A8A}"/>
          </ac:spMkLst>
        </pc:spChg>
        <pc:spChg chg="mod">
          <ac:chgData name="Alway Thinking" userId="18cfa10634dc4a27" providerId="LiveId" clId="{06A8A035-3651-4742-B69B-DFC93CC0C441}" dt="2020-08-21T01:28:22.676" v="1026" actId="948"/>
          <ac:spMkLst>
            <pc:docMk/>
            <pc:sldMk cId="1189430059" sldId="293"/>
            <ac:spMk id="14" creationId="{0E3E5635-43ED-454B-84F5-097ECCEF1EBC}"/>
          </ac:spMkLst>
        </pc:spChg>
        <pc:spChg chg="mod">
          <ac:chgData name="Alway Thinking" userId="18cfa10634dc4a27" providerId="LiveId" clId="{06A8A035-3651-4742-B69B-DFC93CC0C441}" dt="2020-08-21T01:28:22.677" v="1027" actId="948"/>
          <ac:spMkLst>
            <pc:docMk/>
            <pc:sldMk cId="1189430059" sldId="293"/>
            <ac:spMk id="15" creationId="{2BAA75EF-E477-4BE0-95BD-0C2633503825}"/>
          </ac:spMkLst>
        </pc:spChg>
        <pc:spChg chg="mod">
          <ac:chgData name="Alway Thinking" userId="18cfa10634dc4a27" providerId="LiveId" clId="{06A8A035-3651-4742-B69B-DFC93CC0C441}" dt="2020-08-21T01:28:22.687" v="1028"/>
          <ac:spMkLst>
            <pc:docMk/>
            <pc:sldMk cId="1189430059" sldId="293"/>
            <ac:spMk id="16" creationId="{7B588779-0746-4F8D-A0A8-E5F9E0A0C5C5}"/>
          </ac:spMkLst>
        </pc:spChg>
        <pc:spChg chg="mod">
          <ac:chgData name="Alway Thinking" userId="18cfa10634dc4a27" providerId="LiveId" clId="{06A8A035-3651-4742-B69B-DFC93CC0C441}" dt="2020-08-21T01:28:22.698" v="1029"/>
          <ac:spMkLst>
            <pc:docMk/>
            <pc:sldMk cId="1189430059" sldId="293"/>
            <ac:spMk id="17" creationId="{55FB7FFE-1BCC-4453-A897-9FE05AC8DB60}"/>
          </ac:spMkLst>
        </pc:spChg>
        <pc:spChg chg="mod">
          <ac:chgData name="Alway Thinking" userId="18cfa10634dc4a27" providerId="LiveId" clId="{06A8A035-3651-4742-B69B-DFC93CC0C441}" dt="2020-08-03T13:35:06.179" v="727" actId="6549"/>
          <ac:spMkLst>
            <pc:docMk/>
            <pc:sldMk cId="1189430059" sldId="293"/>
            <ac:spMk id="21" creationId="{F81CFCF1-B3C7-471E-9403-268E1214DD2D}"/>
          </ac:spMkLst>
        </pc:spChg>
        <pc:spChg chg="mod">
          <ac:chgData name="Alway Thinking" userId="18cfa10634dc4a27" providerId="LiveId" clId="{06A8A035-3651-4742-B69B-DFC93CC0C441}" dt="2020-08-21T01:28:22.699" v="1030" actId="948"/>
          <ac:spMkLst>
            <pc:docMk/>
            <pc:sldMk cId="1189430059" sldId="293"/>
            <ac:spMk id="23" creationId="{F6A9FB3A-9BD9-4428-8DFC-5BDCBE59828F}"/>
          </ac:spMkLst>
        </pc:spChg>
        <pc:graphicFrameChg chg="add del mod">
          <ac:chgData name="Alway Thinking" userId="18cfa10634dc4a27" providerId="LiveId" clId="{06A8A035-3651-4742-B69B-DFC93CC0C441}" dt="2020-08-21T02:36:33.396" v="1940" actId="478"/>
          <ac:graphicFrameMkLst>
            <pc:docMk/>
            <pc:sldMk cId="1189430059" sldId="293"/>
            <ac:graphicFrameMk id="2" creationId="{DFD23A96-E1CB-462B-94D2-69B8B68850F8}"/>
          </ac:graphicFrameMkLst>
        </pc:graphicFrameChg>
        <pc:graphicFrameChg chg="mod modGraphic">
          <ac:chgData name="Alway Thinking" userId="18cfa10634dc4a27" providerId="LiveId" clId="{06A8A035-3651-4742-B69B-DFC93CC0C441}" dt="2020-08-21T02:37:54.129" v="1956"/>
          <ac:graphicFrameMkLst>
            <pc:docMk/>
            <pc:sldMk cId="1189430059" sldId="293"/>
            <ac:graphicFrameMk id="25" creationId="{66BB4369-2895-4F63-8DEC-9EFA5A9B2722}"/>
          </ac:graphicFrameMkLst>
        </pc:graphicFrameChg>
        <pc:picChg chg="add del mod">
          <ac:chgData name="Alway Thinking" userId="18cfa10634dc4a27" providerId="LiveId" clId="{06A8A035-3651-4742-B69B-DFC93CC0C441}" dt="2020-08-21T02:37:56.606" v="1957" actId="1076"/>
          <ac:picMkLst>
            <pc:docMk/>
            <pc:sldMk cId="1189430059" sldId="293"/>
            <ac:picMk id="26" creationId="{27D5657F-5661-4057-A1FE-BF595BAEFBC7}"/>
          </ac:picMkLst>
        </pc:picChg>
      </pc:sldChg>
      <pc:sldChg chg="modSp mod modTransition">
        <pc:chgData name="Alway Thinking" userId="18cfa10634dc4a27" providerId="LiveId" clId="{06A8A035-3651-4742-B69B-DFC93CC0C441}" dt="2020-08-21T13:18:02.035" v="2291" actId="20577"/>
        <pc:sldMkLst>
          <pc:docMk/>
          <pc:sldMk cId="2166508632" sldId="294"/>
        </pc:sldMkLst>
        <pc:spChg chg="mod">
          <ac:chgData name="Alway Thinking" userId="18cfa10634dc4a27" providerId="LiveId" clId="{06A8A035-3651-4742-B69B-DFC93CC0C441}" dt="2020-08-21T01:28:21.939" v="825" actId="948"/>
          <ac:spMkLst>
            <pc:docMk/>
            <pc:sldMk cId="2166508632" sldId="294"/>
            <ac:spMk id="7" creationId="{CF9B8A69-1952-44EF-B1A6-E6E90D5F2F06}"/>
          </ac:spMkLst>
        </pc:spChg>
        <pc:spChg chg="mod">
          <ac:chgData name="Alway Thinking" userId="18cfa10634dc4a27" providerId="LiveId" clId="{06A8A035-3651-4742-B69B-DFC93CC0C441}" dt="2020-08-21T01:28:21.940" v="826" actId="948"/>
          <ac:spMkLst>
            <pc:docMk/>
            <pc:sldMk cId="2166508632" sldId="294"/>
            <ac:spMk id="24" creationId="{0583328D-141B-4E26-9B1C-C6D8DD728EA6}"/>
          </ac:spMkLst>
        </pc:spChg>
        <pc:spChg chg="mod">
          <ac:chgData name="Alway Thinking" userId="18cfa10634dc4a27" providerId="LiveId" clId="{06A8A035-3651-4742-B69B-DFC93CC0C441}" dt="2020-08-21T13:17:45.761" v="2282" actId="1076"/>
          <ac:spMkLst>
            <pc:docMk/>
            <pc:sldMk cId="2166508632" sldId="294"/>
            <ac:spMk id="28" creationId="{AE175D16-4D69-409A-B9C0-E2192C642F70}"/>
          </ac:spMkLst>
        </pc:spChg>
        <pc:graphicFrameChg chg="mod modGraphic">
          <ac:chgData name="Alway Thinking" userId="18cfa10634dc4a27" providerId="LiveId" clId="{06A8A035-3651-4742-B69B-DFC93CC0C441}" dt="2020-08-21T13:18:02.035" v="2291" actId="20577"/>
          <ac:graphicFrameMkLst>
            <pc:docMk/>
            <pc:sldMk cId="2166508632" sldId="294"/>
            <ac:graphicFrameMk id="26" creationId="{AE398412-A012-4B01-9895-AD588C6F65F3}"/>
          </ac:graphicFrameMkLst>
        </pc:graphicFrameChg>
        <pc:graphicFrameChg chg="mod modGraphic">
          <ac:chgData name="Alway Thinking" userId="18cfa10634dc4a27" providerId="LiveId" clId="{06A8A035-3651-4742-B69B-DFC93CC0C441}" dt="2020-08-21T01:32:07.371" v="1366" actId="1076"/>
          <ac:graphicFrameMkLst>
            <pc:docMk/>
            <pc:sldMk cId="2166508632" sldId="294"/>
            <ac:graphicFrameMk id="27" creationId="{DE8A0DAE-3FD1-4821-9C68-0F7AB0FC523D}"/>
          </ac:graphicFrameMkLst>
        </pc:graphicFrameChg>
      </pc:sldChg>
      <pc:sldChg chg="addSp modSp mod modTransition modAnim">
        <pc:chgData name="Alway Thinking" userId="18cfa10634dc4a27" providerId="LiveId" clId="{06A8A035-3651-4742-B69B-DFC93CC0C441}" dt="2020-08-21T02:42:03.250" v="2023" actId="1076"/>
        <pc:sldMkLst>
          <pc:docMk/>
          <pc:sldMk cId="1907422018" sldId="295"/>
        </pc:sldMkLst>
        <pc:spChg chg="mod">
          <ac:chgData name="Alway Thinking" userId="18cfa10634dc4a27" providerId="LiveId" clId="{06A8A035-3651-4742-B69B-DFC93CC0C441}" dt="2020-08-21T01:28:22.781" v="1063"/>
          <ac:spMkLst>
            <pc:docMk/>
            <pc:sldMk cId="1907422018" sldId="295"/>
            <ac:spMk id="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61" v="1052"/>
          <ac:spMkLst>
            <pc:docMk/>
            <pc:sldMk cId="1907422018" sldId="295"/>
            <ac:spMk id="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62" v="1053"/>
          <ac:spMkLst>
            <pc:docMk/>
            <pc:sldMk cId="1907422018" sldId="295"/>
            <ac:spMk id="10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64" v="1054"/>
          <ac:spMkLst>
            <pc:docMk/>
            <pc:sldMk cId="1907422018" sldId="295"/>
            <ac:spMk id="11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66" v="1055"/>
          <ac:spMkLst>
            <pc:docMk/>
            <pc:sldMk cId="1907422018" sldId="295"/>
            <ac:spMk id="12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68" v="1056"/>
          <ac:spMkLst>
            <pc:docMk/>
            <pc:sldMk cId="1907422018" sldId="295"/>
            <ac:spMk id="13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0" v="1057"/>
          <ac:spMkLst>
            <pc:docMk/>
            <pc:sldMk cId="1907422018" sldId="295"/>
            <ac:spMk id="14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1" v="1058"/>
          <ac:spMkLst>
            <pc:docMk/>
            <pc:sldMk cId="1907422018" sldId="295"/>
            <ac:spMk id="15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3" v="1059"/>
          <ac:spMkLst>
            <pc:docMk/>
            <pc:sldMk cId="1907422018" sldId="295"/>
            <ac:spMk id="16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5" v="1060"/>
          <ac:spMkLst>
            <pc:docMk/>
            <pc:sldMk cId="1907422018" sldId="295"/>
            <ac:spMk id="17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7" v="1061"/>
          <ac:spMkLst>
            <pc:docMk/>
            <pc:sldMk cId="1907422018" sldId="295"/>
            <ac:spMk id="18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1:28:22.778" v="1062"/>
          <ac:spMkLst>
            <pc:docMk/>
            <pc:sldMk cId="1907422018" sldId="295"/>
            <ac:spMk id="1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41:48.062" v="2019" actId="1076"/>
          <ac:spMkLst>
            <pc:docMk/>
            <pc:sldMk cId="1907422018" sldId="295"/>
            <ac:spMk id="39" creationId="{87ABDED2-040C-4D5D-9E04-71A9F909ECF3}"/>
          </ac:spMkLst>
        </pc:spChg>
        <pc:spChg chg="mod">
          <ac:chgData name="Alway Thinking" userId="18cfa10634dc4a27" providerId="LiveId" clId="{06A8A035-3651-4742-B69B-DFC93CC0C441}" dt="2020-08-21T02:42:03.250" v="2023" actId="1076"/>
          <ac:spMkLst>
            <pc:docMk/>
            <pc:sldMk cId="1907422018" sldId="295"/>
            <ac:spMk id="40" creationId="{2E45C546-53E3-4625-A25D-64060DE8C493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41" creationId="{356AC653-51E7-4CEB-B02C-1CEA232CFDBB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42" creationId="{ADBF2795-F9B6-4413-AAFA-185330EADC4F}"/>
          </ac:spMkLst>
        </pc:spChg>
        <pc:spChg chg="mod">
          <ac:chgData name="Alway Thinking" userId="18cfa10634dc4a27" providerId="LiveId" clId="{06A8A035-3651-4742-B69B-DFC93CC0C441}" dt="2020-08-21T01:28:22.783" v="1064" actId="948"/>
          <ac:spMkLst>
            <pc:docMk/>
            <pc:sldMk cId="1907422018" sldId="295"/>
            <ac:spMk id="49" creationId="{1A54F36C-C4A8-47FF-B092-6F3725F18A72}"/>
          </ac:spMkLst>
        </pc:spChg>
        <pc:spChg chg="mod">
          <ac:chgData name="Alway Thinking" userId="18cfa10634dc4a27" providerId="LiveId" clId="{06A8A035-3651-4742-B69B-DFC93CC0C441}" dt="2020-08-21T02:41:37.533" v="2016" actId="20577"/>
          <ac:spMkLst>
            <pc:docMk/>
            <pc:sldMk cId="1907422018" sldId="295"/>
            <ac:spMk id="52" creationId="{5DE13E9D-9E08-4790-81C5-7E6E97E7F424}"/>
          </ac:spMkLst>
        </pc:spChg>
        <pc:spChg chg="mod">
          <ac:chgData name="Alway Thinking" userId="18cfa10634dc4a27" providerId="LiveId" clId="{06A8A035-3651-4742-B69B-DFC93CC0C441}" dt="2020-08-21T02:41:35.021" v="2014"/>
          <ac:spMkLst>
            <pc:docMk/>
            <pc:sldMk cId="1907422018" sldId="295"/>
            <ac:spMk id="53" creationId="{78792E55-7405-4537-9BA3-AC5A02DC0384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59" creationId="{D67FD411-4CCF-4778-8BD2-7945277FB12B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0" creationId="{2936F6EC-CEAC-4AD1-B3C5-1079F21C5576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1" creationId="{32FADB8E-A8BF-457A-A080-31642FD3101F}"/>
          </ac:spMkLst>
        </pc:spChg>
        <pc:spChg chg="mod">
          <ac:chgData name="Alway Thinking" userId="18cfa10634dc4a27" providerId="LiveId" clId="{06A8A035-3651-4742-B69B-DFC93CC0C441}" dt="2020-08-21T02:41:57.886" v="2021" actId="1076"/>
          <ac:spMkLst>
            <pc:docMk/>
            <pc:sldMk cId="1907422018" sldId="295"/>
            <ac:spMk id="62" creationId="{2723BFD9-8FCB-4860-81DE-4F5F555014AE}"/>
          </ac:spMkLst>
        </pc:spChg>
        <pc:spChg chg="mod">
          <ac:chgData name="Alway Thinking" userId="18cfa10634dc4a27" providerId="LiveId" clId="{06A8A035-3651-4742-B69B-DFC93CC0C441}" dt="2020-08-21T02:41:59.615" v="2022" actId="1076"/>
          <ac:spMkLst>
            <pc:docMk/>
            <pc:sldMk cId="1907422018" sldId="295"/>
            <ac:spMk id="63" creationId="{E38F1F52-2F13-40AE-95D5-F464BE8E1045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4" creationId="{9D6EEC3B-31D8-4E48-AA74-1CEF35126CCE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5" creationId="{A1DFC39C-9CB3-4439-B653-C6FD14ADD695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6" creationId="{4935D245-B3FF-4476-B9EA-AD513B5A7AB3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7" creationId="{6E3AAA2A-2C23-4F4B-90E4-C8609AEB0071}"/>
          </ac:spMkLst>
        </pc:spChg>
        <pc:spChg chg="mod">
          <ac:chgData name="Alway Thinking" userId="18cfa10634dc4a27" providerId="LiveId" clId="{06A8A035-3651-4742-B69B-DFC93CC0C441}" dt="2020-08-21T02:41:44.599" v="2018" actId="1076"/>
          <ac:spMkLst>
            <pc:docMk/>
            <pc:sldMk cId="1907422018" sldId="295"/>
            <ac:spMk id="68" creationId="{C4FC9223-D153-4338-AF5B-A41DD2179739}"/>
          </ac:spMkLst>
        </pc:spChg>
        <pc:grpChg chg="add mod">
          <ac:chgData name="Alway Thinking" userId="18cfa10634dc4a27" providerId="LiveId" clId="{06A8A035-3651-4742-B69B-DFC93CC0C441}" dt="2020-08-21T02:41:44.599" v="2018" actId="1076"/>
          <ac:grpSpMkLst>
            <pc:docMk/>
            <pc:sldMk cId="1907422018" sldId="295"/>
            <ac:grpSpMk id="51" creationId="{2302C864-190B-478E-B558-F80F8ECCFABC}"/>
          </ac:grpSpMkLst>
        </pc:grpChg>
      </pc:sldChg>
      <pc:sldChg chg="addSp modSp mod modTransition modAnim">
        <pc:chgData name="Alway Thinking" userId="18cfa10634dc4a27" providerId="LiveId" clId="{06A8A035-3651-4742-B69B-DFC93CC0C441}" dt="2020-08-21T02:44:20.844" v="2070" actId="1076"/>
        <pc:sldMkLst>
          <pc:docMk/>
          <pc:sldMk cId="2882556151" sldId="296"/>
        </pc:sldMkLst>
        <pc:spChg chg="mod">
          <ac:chgData name="Alway Thinking" userId="18cfa10634dc4a27" providerId="LiveId" clId="{06A8A035-3651-4742-B69B-DFC93CC0C441}" dt="2020-08-21T01:28:22.832" v="1079"/>
          <ac:spMkLst>
            <pc:docMk/>
            <pc:sldMk cId="2882556151" sldId="296"/>
            <ac:spMk id="19" creationId="{00000000-0000-0000-0000-000000000000}"/>
          </ac:spMkLst>
        </pc:spChg>
        <pc:spChg chg="mod">
          <ac:chgData name="Alway Thinking" userId="18cfa10634dc4a27" providerId="LiveId" clId="{06A8A035-3651-4742-B69B-DFC93CC0C441}" dt="2020-08-21T02:42:55.180" v="2043" actId="6549"/>
          <ac:spMkLst>
            <pc:docMk/>
            <pc:sldMk cId="2882556151" sldId="296"/>
            <ac:spMk id="38" creationId="{66CE191F-75E1-43F8-AAF9-A3725CB024D9}"/>
          </ac:spMkLst>
        </pc:spChg>
        <pc:spChg chg="mod">
          <ac:chgData name="Alway Thinking" userId="18cfa10634dc4a27" providerId="LiveId" clId="{06A8A035-3651-4742-B69B-DFC93CC0C441}" dt="2020-08-21T02:42:51.546" v="2040"/>
          <ac:spMkLst>
            <pc:docMk/>
            <pc:sldMk cId="2882556151" sldId="296"/>
            <ac:spMk id="39" creationId="{C2A0D7A0-F94E-4824-832A-533717DF9FCD}"/>
          </ac:spMkLst>
        </pc:spChg>
        <pc:spChg chg="mod">
          <ac:chgData name="Alway Thinking" userId="18cfa10634dc4a27" providerId="LiveId" clId="{06A8A035-3651-4742-B69B-DFC93CC0C441}" dt="2020-08-21T02:43:38.361" v="2058" actId="6549"/>
          <ac:spMkLst>
            <pc:docMk/>
            <pc:sldMk cId="2882556151" sldId="296"/>
            <ac:spMk id="41" creationId="{0447DBBD-1862-4EE0-BFBF-4C61B851BF9A}"/>
          </ac:spMkLst>
        </pc:spChg>
        <pc:spChg chg="mod">
          <ac:chgData name="Alway Thinking" userId="18cfa10634dc4a27" providerId="LiveId" clId="{06A8A035-3651-4742-B69B-DFC93CC0C441}" dt="2020-08-21T02:43:34.262" v="2055"/>
          <ac:spMkLst>
            <pc:docMk/>
            <pc:sldMk cId="2882556151" sldId="296"/>
            <ac:spMk id="42" creationId="{90A0CF87-0BBC-4F7A-AE2C-E509DBFD6C18}"/>
          </ac:spMkLst>
        </pc:spChg>
        <pc:spChg chg="mod">
          <ac:chgData name="Alway Thinking" userId="18cfa10634dc4a27" providerId="LiveId" clId="{06A8A035-3651-4742-B69B-DFC93CC0C441}" dt="2020-08-21T01:28:22.834" v="1080" actId="948"/>
          <ac:spMkLst>
            <pc:docMk/>
            <pc:sldMk cId="2882556151" sldId="296"/>
            <ac:spMk id="49" creationId="{1A54F36C-C4A8-47FF-B092-6F3725F18A72}"/>
          </ac:spMkLst>
        </pc:spChg>
        <pc:spChg chg="mod">
          <ac:chgData name="Alway Thinking" userId="18cfa10634dc4a27" providerId="LiveId" clId="{06A8A035-3651-4742-B69B-DFC93CC0C441}" dt="2020-08-21T02:43:00.111" v="2044" actId="1076"/>
          <ac:spMkLst>
            <pc:docMk/>
            <pc:sldMk cId="2882556151" sldId="296"/>
            <ac:spMk id="51" creationId="{0A8728FD-4E3E-4E3C-BDF8-396F6A22B380}"/>
          </ac:spMkLst>
        </pc:spChg>
        <pc:spChg chg="mod">
          <ac:chgData name="Alway Thinking" userId="18cfa10634dc4a27" providerId="LiveId" clId="{06A8A035-3651-4742-B69B-DFC93CC0C441}" dt="2020-08-21T02:43:03.716" v="2045" actId="1076"/>
          <ac:spMkLst>
            <pc:docMk/>
            <pc:sldMk cId="2882556151" sldId="296"/>
            <ac:spMk id="52" creationId="{B625C139-CB9B-4A2A-933A-E7AC1F02F3F0}"/>
          </ac:spMkLst>
        </pc:spChg>
        <pc:spChg chg="mod">
          <ac:chgData name="Alway Thinking" userId="18cfa10634dc4a27" providerId="LiveId" clId="{06A8A035-3651-4742-B69B-DFC93CC0C441}" dt="2020-08-21T02:43:06.007" v="2046" actId="1076"/>
          <ac:spMkLst>
            <pc:docMk/>
            <pc:sldMk cId="2882556151" sldId="296"/>
            <ac:spMk id="53" creationId="{179505F7-C3A4-4679-BE9E-BE3AFA21AC09}"/>
          </ac:spMkLst>
        </pc:spChg>
        <pc:spChg chg="mod">
          <ac:chgData name="Alway Thinking" userId="18cfa10634dc4a27" providerId="LiveId" clId="{06A8A035-3651-4742-B69B-DFC93CC0C441}" dt="2020-08-21T02:43:10.947" v="2048" actId="1076"/>
          <ac:spMkLst>
            <pc:docMk/>
            <pc:sldMk cId="2882556151" sldId="296"/>
            <ac:spMk id="54" creationId="{054BB5B4-9B90-4ED7-B527-0756A218B54A}"/>
          </ac:spMkLst>
        </pc:spChg>
        <pc:spChg chg="mod">
          <ac:chgData name="Alway Thinking" userId="18cfa10634dc4a27" providerId="LiveId" clId="{06A8A035-3651-4742-B69B-DFC93CC0C441}" dt="2020-08-21T02:43:28.826" v="2054" actId="1076"/>
          <ac:spMkLst>
            <pc:docMk/>
            <pc:sldMk cId="2882556151" sldId="296"/>
            <ac:spMk id="55" creationId="{D04E8249-D258-4AEF-B002-95B7389B2076}"/>
          </ac:spMkLst>
        </pc:spChg>
        <pc:spChg chg="mod">
          <ac:chgData name="Alway Thinking" userId="18cfa10634dc4a27" providerId="LiveId" clId="{06A8A035-3651-4742-B69B-DFC93CC0C441}" dt="2020-08-21T02:43:28.826" v="2054" actId="1076"/>
          <ac:spMkLst>
            <pc:docMk/>
            <pc:sldMk cId="2882556151" sldId="296"/>
            <ac:spMk id="56" creationId="{C7D58FF5-CBA2-402B-8001-9C35391BDAF3}"/>
          </ac:spMkLst>
        </pc:spChg>
        <pc:spChg chg="mod">
          <ac:chgData name="Alway Thinking" userId="18cfa10634dc4a27" providerId="LiveId" clId="{06A8A035-3651-4742-B69B-DFC93CC0C441}" dt="2020-08-21T02:43:28.826" v="2054" actId="1076"/>
          <ac:spMkLst>
            <pc:docMk/>
            <pc:sldMk cId="2882556151" sldId="296"/>
            <ac:spMk id="57" creationId="{F8EE5936-F4F5-4484-8F3F-754B26C0EE2D}"/>
          </ac:spMkLst>
        </pc:spChg>
        <pc:spChg chg="mod">
          <ac:chgData name="Alway Thinking" userId="18cfa10634dc4a27" providerId="LiveId" clId="{06A8A035-3651-4742-B69B-DFC93CC0C441}" dt="2020-08-21T02:43:14.466" v="2049" actId="1076"/>
          <ac:spMkLst>
            <pc:docMk/>
            <pc:sldMk cId="2882556151" sldId="296"/>
            <ac:spMk id="58" creationId="{B42C4D5F-8E15-49E8-8990-C9469567D040}"/>
          </ac:spMkLst>
        </pc:spChg>
        <pc:spChg chg="mod">
          <ac:chgData name="Alway Thinking" userId="18cfa10634dc4a27" providerId="LiveId" clId="{06A8A035-3651-4742-B69B-DFC93CC0C441}" dt="2020-08-21T02:43:25.395" v="2053" actId="1076"/>
          <ac:spMkLst>
            <pc:docMk/>
            <pc:sldMk cId="2882556151" sldId="296"/>
            <ac:spMk id="70" creationId="{2579FEDC-0B3C-49BF-A063-BC58301E1D05}"/>
          </ac:spMkLst>
        </pc:spChg>
        <pc:spChg chg="mod">
          <ac:chgData name="Alway Thinking" userId="18cfa10634dc4a27" providerId="LiveId" clId="{06A8A035-3651-4742-B69B-DFC93CC0C441}" dt="2020-08-21T02:43:28.826" v="2054" actId="1076"/>
          <ac:spMkLst>
            <pc:docMk/>
            <pc:sldMk cId="2882556151" sldId="296"/>
            <ac:spMk id="71" creationId="{1E10A635-22D4-41C2-AEC7-C55C721CCE90}"/>
          </ac:spMkLst>
        </pc:spChg>
        <pc:spChg chg="mod">
          <ac:chgData name="Alway Thinking" userId="18cfa10634dc4a27" providerId="LiveId" clId="{06A8A035-3651-4742-B69B-DFC93CC0C441}" dt="2020-08-21T02:43:41.383" v="2059" actId="1076"/>
          <ac:spMkLst>
            <pc:docMk/>
            <pc:sldMk cId="2882556151" sldId="296"/>
            <ac:spMk id="72" creationId="{74E37D07-82B4-4387-9114-D297254FF5F6}"/>
          </ac:spMkLst>
        </pc:spChg>
        <pc:spChg chg="mod">
          <ac:chgData name="Alway Thinking" userId="18cfa10634dc4a27" providerId="LiveId" clId="{06A8A035-3651-4742-B69B-DFC93CC0C441}" dt="2020-08-21T02:44:09.789" v="2068" actId="1076"/>
          <ac:spMkLst>
            <pc:docMk/>
            <pc:sldMk cId="2882556151" sldId="296"/>
            <ac:spMk id="81" creationId="{3ECD0FDB-F679-4116-96CE-9B791BBB23CD}"/>
          </ac:spMkLst>
        </pc:spChg>
        <pc:spChg chg="mod">
          <ac:chgData name="Alway Thinking" userId="18cfa10634dc4a27" providerId="LiveId" clId="{06A8A035-3651-4742-B69B-DFC93CC0C441}" dt="2020-08-21T02:43:46.949" v="2061" actId="1076"/>
          <ac:spMkLst>
            <pc:docMk/>
            <pc:sldMk cId="2882556151" sldId="296"/>
            <ac:spMk id="82" creationId="{BFF018B4-0FEE-49E0-9001-CE9465187CA9}"/>
          </ac:spMkLst>
        </pc:spChg>
        <pc:spChg chg="mod">
          <ac:chgData name="Alway Thinking" userId="18cfa10634dc4a27" providerId="LiveId" clId="{06A8A035-3651-4742-B69B-DFC93CC0C441}" dt="2020-08-21T02:44:04.420" v="2067" actId="207"/>
          <ac:spMkLst>
            <pc:docMk/>
            <pc:sldMk cId="2882556151" sldId="296"/>
            <ac:spMk id="83" creationId="{09A9451E-3CF0-47EC-BF55-6E941444A9E4}"/>
          </ac:spMkLst>
        </pc:spChg>
        <pc:spChg chg="mod">
          <ac:chgData name="Alway Thinking" userId="18cfa10634dc4a27" providerId="LiveId" clId="{06A8A035-3651-4742-B69B-DFC93CC0C441}" dt="2020-08-21T02:43:52.032" v="2063" actId="1076"/>
          <ac:spMkLst>
            <pc:docMk/>
            <pc:sldMk cId="2882556151" sldId="296"/>
            <ac:spMk id="84" creationId="{0E5B441F-92F3-462B-B3FF-11ADB615ECC2}"/>
          </ac:spMkLst>
        </pc:spChg>
        <pc:spChg chg="mod">
          <ac:chgData name="Alway Thinking" userId="18cfa10634dc4a27" providerId="LiveId" clId="{06A8A035-3651-4742-B69B-DFC93CC0C441}" dt="2020-08-21T02:43:52.032" v="2063" actId="1076"/>
          <ac:spMkLst>
            <pc:docMk/>
            <pc:sldMk cId="2882556151" sldId="296"/>
            <ac:spMk id="85" creationId="{F0246355-511D-48B6-97C1-97739BE465F4}"/>
          </ac:spMkLst>
        </pc:spChg>
        <pc:spChg chg="mod">
          <ac:chgData name="Alway Thinking" userId="18cfa10634dc4a27" providerId="LiveId" clId="{06A8A035-3651-4742-B69B-DFC93CC0C441}" dt="2020-08-21T02:43:52.032" v="2063" actId="1076"/>
          <ac:spMkLst>
            <pc:docMk/>
            <pc:sldMk cId="2882556151" sldId="296"/>
            <ac:spMk id="86" creationId="{14FBDE80-A874-4C1B-832F-AC9BA7989202}"/>
          </ac:spMkLst>
        </pc:spChg>
        <pc:spChg chg="mod">
          <ac:chgData name="Alway Thinking" userId="18cfa10634dc4a27" providerId="LiveId" clId="{06A8A035-3651-4742-B69B-DFC93CC0C441}" dt="2020-08-21T02:44:14.250" v="2069" actId="1076"/>
          <ac:spMkLst>
            <pc:docMk/>
            <pc:sldMk cId="2882556151" sldId="296"/>
            <ac:spMk id="87" creationId="{06590EDA-F72F-4CEC-935E-E2F118C044CD}"/>
          </ac:spMkLst>
        </pc:spChg>
        <pc:spChg chg="mod">
          <ac:chgData name="Alway Thinking" userId="18cfa10634dc4a27" providerId="LiveId" clId="{06A8A035-3651-4742-B69B-DFC93CC0C441}" dt="2020-08-21T02:43:53.735" v="2064" actId="1076"/>
          <ac:spMkLst>
            <pc:docMk/>
            <pc:sldMk cId="2882556151" sldId="296"/>
            <ac:spMk id="88" creationId="{33909734-4247-447C-984C-A1CFA2BA0046}"/>
          </ac:spMkLst>
        </pc:spChg>
        <pc:grpChg chg="add mod">
          <ac:chgData name="Alway Thinking" userId="18cfa10634dc4a27" providerId="LiveId" clId="{06A8A035-3651-4742-B69B-DFC93CC0C441}" dt="2020-08-21T02:42:54.035" v="2041" actId="1076"/>
          <ac:grpSpMkLst>
            <pc:docMk/>
            <pc:sldMk cId="2882556151" sldId="296"/>
            <ac:grpSpMk id="37" creationId="{9F890775-5CD6-4D5D-82B5-5A1F6FDFFC44}"/>
          </ac:grpSpMkLst>
        </pc:grpChg>
        <pc:grpChg chg="add mod">
          <ac:chgData name="Alway Thinking" userId="18cfa10634dc4a27" providerId="LiveId" clId="{06A8A035-3651-4742-B69B-DFC93CC0C441}" dt="2020-08-21T02:43:37.143" v="2056" actId="1076"/>
          <ac:grpSpMkLst>
            <pc:docMk/>
            <pc:sldMk cId="2882556151" sldId="296"/>
            <ac:grpSpMk id="40" creationId="{5D6C57BA-A649-4F39-A211-B3D82058F7F8}"/>
          </ac:grpSpMkLst>
        </pc:grpChg>
        <pc:picChg chg="mod">
          <ac:chgData name="Alway Thinking" userId="18cfa10634dc4a27" providerId="LiveId" clId="{06A8A035-3651-4742-B69B-DFC93CC0C441}" dt="2020-08-21T02:44:20.844" v="2070" actId="1076"/>
          <ac:picMkLst>
            <pc:docMk/>
            <pc:sldMk cId="2882556151" sldId="296"/>
            <ac:picMk id="2" creationId="{89EB798C-8461-4568-98B8-DB5D1BA9692D}"/>
          </ac:picMkLst>
        </pc:picChg>
        <pc:picChg chg="mod">
          <ac:chgData name="Alway Thinking" userId="18cfa10634dc4a27" providerId="LiveId" clId="{06A8A035-3651-4742-B69B-DFC93CC0C441}" dt="2020-08-21T02:44:20.844" v="2070" actId="1076"/>
          <ac:picMkLst>
            <pc:docMk/>
            <pc:sldMk cId="2882556151" sldId="296"/>
            <ac:picMk id="3" creationId="{34BC2575-DF53-4245-8DE7-D83AD63F2DC8}"/>
          </ac:picMkLst>
        </pc:picChg>
      </pc:sldChg>
      <pc:sldChg chg="modSp mod">
        <pc:chgData name="Alway Thinking" userId="18cfa10634dc4a27" providerId="LiveId" clId="{06A8A035-3651-4742-B69B-DFC93CC0C441}" dt="2020-08-21T01:28:22.924" v="1100" actId="948"/>
        <pc:sldMkLst>
          <pc:docMk/>
          <pc:sldMk cId="3999883913" sldId="297"/>
        </pc:sldMkLst>
        <pc:spChg chg="mod">
          <ac:chgData name="Alway Thinking" userId="18cfa10634dc4a27" providerId="LiveId" clId="{06A8A035-3651-4742-B69B-DFC93CC0C441}" dt="2020-08-21T01:28:22.924" v="1100" actId="948"/>
          <ac:spMkLst>
            <pc:docMk/>
            <pc:sldMk cId="3999883913" sldId="297"/>
            <ac:spMk id="11" creationId="{415DA0FD-3A3A-44B6-B4E9-950AE1ECB924}"/>
          </ac:spMkLst>
        </pc:spChg>
        <pc:graphicFrameChg chg="mod">
          <ac:chgData name="Alway Thinking" userId="18cfa10634dc4a27" providerId="LiveId" clId="{06A8A035-3651-4742-B69B-DFC93CC0C441}" dt="2020-08-03T13:32:09.045" v="714" actId="403"/>
          <ac:graphicFrameMkLst>
            <pc:docMk/>
            <pc:sldMk cId="3999883913" sldId="297"/>
            <ac:graphicFrameMk id="12" creationId="{3FF8ECCA-E83A-4DA0-A47B-8382F4613C18}"/>
          </ac:graphicFrameMkLst>
        </pc:graphicFrameChg>
        <pc:picChg chg="mod">
          <ac:chgData name="Alway Thinking" userId="18cfa10634dc4a27" providerId="LiveId" clId="{06A8A035-3651-4742-B69B-DFC93CC0C441}" dt="2020-08-03T13:32:19.388" v="717" actId="1076"/>
          <ac:picMkLst>
            <pc:docMk/>
            <pc:sldMk cId="3999883913" sldId="297"/>
            <ac:picMk id="13" creationId="{CF6B5795-0AF6-4F8A-B96B-FB1455487D6C}"/>
          </ac:picMkLst>
        </pc:picChg>
      </pc:sldChg>
      <pc:sldChg chg="modSp mod">
        <pc:chgData name="Alway Thinking" userId="18cfa10634dc4a27" providerId="LiveId" clId="{06A8A035-3651-4742-B69B-DFC93CC0C441}" dt="2020-08-21T01:28:22.958" v="1104"/>
        <pc:sldMkLst>
          <pc:docMk/>
          <pc:sldMk cId="967828887" sldId="298"/>
        </pc:sldMkLst>
        <pc:spChg chg="mod">
          <ac:chgData name="Alway Thinking" userId="18cfa10634dc4a27" providerId="LiveId" clId="{06A8A035-3651-4742-B69B-DFC93CC0C441}" dt="2020-08-21T01:28:22.925" v="1101" actId="948"/>
          <ac:spMkLst>
            <pc:docMk/>
            <pc:sldMk cId="967828887" sldId="298"/>
            <ac:spMk id="23" creationId="{CA028EFD-F093-4753-9625-B896EA7EBC61}"/>
          </ac:spMkLst>
        </pc:spChg>
        <pc:spChg chg="mod">
          <ac:chgData name="Alway Thinking" userId="18cfa10634dc4a27" providerId="LiveId" clId="{06A8A035-3651-4742-B69B-DFC93CC0C441}" dt="2020-08-21T01:28:22.936" v="1102"/>
          <ac:spMkLst>
            <pc:docMk/>
            <pc:sldMk cId="967828887" sldId="298"/>
            <ac:spMk id="25" creationId="{52C0632D-71B3-4904-9F35-3CCC1ECEAFF8}"/>
          </ac:spMkLst>
        </pc:spChg>
        <pc:spChg chg="mod">
          <ac:chgData name="Alway Thinking" userId="18cfa10634dc4a27" providerId="LiveId" clId="{06A8A035-3651-4742-B69B-DFC93CC0C441}" dt="2020-08-21T01:28:22.949" v="1103"/>
          <ac:spMkLst>
            <pc:docMk/>
            <pc:sldMk cId="967828887" sldId="298"/>
            <ac:spMk id="26" creationId="{5396F883-D84A-4233-9855-09F6C8F47017}"/>
          </ac:spMkLst>
        </pc:spChg>
        <pc:spChg chg="mod">
          <ac:chgData name="Alway Thinking" userId="18cfa10634dc4a27" providerId="LiveId" clId="{06A8A035-3651-4742-B69B-DFC93CC0C441}" dt="2020-08-21T01:28:22.958" v="1104"/>
          <ac:spMkLst>
            <pc:docMk/>
            <pc:sldMk cId="967828887" sldId="298"/>
            <ac:spMk id="27" creationId="{9669AB61-F7E4-491B-8F64-407332AD93D6}"/>
          </ac:spMkLst>
        </pc:spChg>
      </pc:sldChg>
      <pc:sldChg chg="modSp mod">
        <pc:chgData name="Alway Thinking" userId="18cfa10634dc4a27" providerId="LiveId" clId="{06A8A035-3651-4742-B69B-DFC93CC0C441}" dt="2020-08-21T22:22:57.790" v="2656" actId="1035"/>
        <pc:sldMkLst>
          <pc:docMk/>
          <pc:sldMk cId="3075930795" sldId="300"/>
        </pc:sldMkLst>
        <pc:spChg chg="mod">
          <ac:chgData name="Alway Thinking" userId="18cfa10634dc4a27" providerId="LiveId" clId="{06A8A035-3651-4742-B69B-DFC93CC0C441}" dt="2020-08-21T22:22:57.790" v="2656" actId="1035"/>
          <ac:spMkLst>
            <pc:docMk/>
            <pc:sldMk cId="3075930795" sldId="300"/>
            <ac:spMk id="37" creationId="{7129612B-9699-483E-81F2-E7D5984AFC94}"/>
          </ac:spMkLst>
        </pc:spChg>
        <pc:spChg chg="mod">
          <ac:chgData name="Alway Thinking" userId="18cfa10634dc4a27" providerId="LiveId" clId="{06A8A035-3651-4742-B69B-DFC93CC0C441}" dt="2020-08-21T22:22:49.783" v="2651" actId="1076"/>
          <ac:spMkLst>
            <pc:docMk/>
            <pc:sldMk cId="3075930795" sldId="300"/>
            <ac:spMk id="38" creationId="{362EAAC7-97FE-4820-96C7-BB5004BC7EFF}"/>
          </ac:spMkLst>
        </pc:spChg>
        <pc:spChg chg="mod">
          <ac:chgData name="Alway Thinking" userId="18cfa10634dc4a27" providerId="LiveId" clId="{06A8A035-3651-4742-B69B-DFC93CC0C441}" dt="2020-08-21T01:28:23.159" v="1184" actId="948"/>
          <ac:spMkLst>
            <pc:docMk/>
            <pc:sldMk cId="3075930795" sldId="300"/>
            <ac:spMk id="39" creationId="{CC28BE22-83C8-422B-831A-AEB0CC60A48F}"/>
          </ac:spMkLst>
        </pc:spChg>
        <pc:spChg chg="mod">
          <ac:chgData name="Alway Thinking" userId="18cfa10634dc4a27" providerId="LiveId" clId="{06A8A035-3651-4742-B69B-DFC93CC0C441}" dt="2020-08-21T01:28:23.160" v="1185" actId="948"/>
          <ac:spMkLst>
            <pc:docMk/>
            <pc:sldMk cId="3075930795" sldId="300"/>
            <ac:spMk id="41" creationId="{1405BB30-615A-4885-BDDC-1A9E36CFCC3C}"/>
          </ac:spMkLst>
        </pc:spChg>
        <pc:spChg chg="mod">
          <ac:chgData name="Alway Thinking" userId="18cfa10634dc4a27" providerId="LiveId" clId="{06A8A035-3651-4742-B69B-DFC93CC0C441}" dt="2020-08-21T01:28:23.161" v="1186" actId="948"/>
          <ac:spMkLst>
            <pc:docMk/>
            <pc:sldMk cId="3075930795" sldId="300"/>
            <ac:spMk id="42" creationId="{02013A23-0808-4AEC-9E9B-2237B2CA5637}"/>
          </ac:spMkLst>
        </pc:spChg>
        <pc:spChg chg="mod">
          <ac:chgData name="Alway Thinking" userId="18cfa10634dc4a27" providerId="LiveId" clId="{06A8A035-3651-4742-B69B-DFC93CC0C441}" dt="2020-08-21T01:28:23.161" v="1187" actId="948"/>
          <ac:spMkLst>
            <pc:docMk/>
            <pc:sldMk cId="3075930795" sldId="300"/>
            <ac:spMk id="43" creationId="{EB39D66A-93EC-4F8F-BED2-E49F616E6961}"/>
          </ac:spMkLst>
        </pc:spChg>
        <pc:spChg chg="mod">
          <ac:chgData name="Alway Thinking" userId="18cfa10634dc4a27" providerId="LiveId" clId="{06A8A035-3651-4742-B69B-DFC93CC0C441}" dt="2020-08-21T01:28:23.162" v="1188" actId="948"/>
          <ac:spMkLst>
            <pc:docMk/>
            <pc:sldMk cId="3075930795" sldId="300"/>
            <ac:spMk id="44" creationId="{A63B0338-C0DE-425A-99B5-EBF84F0984C4}"/>
          </ac:spMkLst>
        </pc:spChg>
        <pc:spChg chg="mod">
          <ac:chgData name="Alway Thinking" userId="18cfa10634dc4a27" providerId="LiveId" clId="{06A8A035-3651-4742-B69B-DFC93CC0C441}" dt="2020-08-21T01:28:23.163" v="1189" actId="948"/>
          <ac:spMkLst>
            <pc:docMk/>
            <pc:sldMk cId="3075930795" sldId="300"/>
            <ac:spMk id="45" creationId="{57B6C751-14CD-4529-9C8C-7BB889DA1731}"/>
          </ac:spMkLst>
        </pc:spChg>
        <pc:spChg chg="mod">
          <ac:chgData name="Alway Thinking" userId="18cfa10634dc4a27" providerId="LiveId" clId="{06A8A035-3651-4742-B69B-DFC93CC0C441}" dt="2020-08-21T01:28:23.163" v="1190" actId="948"/>
          <ac:spMkLst>
            <pc:docMk/>
            <pc:sldMk cId="3075930795" sldId="300"/>
            <ac:spMk id="46" creationId="{343DB049-08AF-496A-BDF5-FE5934B599CE}"/>
          </ac:spMkLst>
        </pc:spChg>
        <pc:spChg chg="mod">
          <ac:chgData name="Alway Thinking" userId="18cfa10634dc4a27" providerId="LiveId" clId="{06A8A035-3651-4742-B69B-DFC93CC0C441}" dt="2020-08-21T01:28:23.164" v="1191" actId="948"/>
          <ac:spMkLst>
            <pc:docMk/>
            <pc:sldMk cId="3075930795" sldId="300"/>
            <ac:spMk id="47" creationId="{3FA324A0-15D5-4286-942E-3C456465E50E}"/>
          </ac:spMkLst>
        </pc:spChg>
        <pc:spChg chg="mod">
          <ac:chgData name="Alway Thinking" userId="18cfa10634dc4a27" providerId="LiveId" clId="{06A8A035-3651-4742-B69B-DFC93CC0C441}" dt="2020-08-21T01:28:23.166" v="1192"/>
          <ac:spMkLst>
            <pc:docMk/>
            <pc:sldMk cId="3075930795" sldId="300"/>
            <ac:spMk id="48" creationId="{14489E58-587C-4D58-8EDF-5F7329A4A66E}"/>
          </ac:spMkLst>
        </pc:spChg>
        <pc:spChg chg="mod">
          <ac:chgData name="Alway Thinking" userId="18cfa10634dc4a27" providerId="LiveId" clId="{06A8A035-3651-4742-B69B-DFC93CC0C441}" dt="2020-08-21T01:28:23.167" v="1193"/>
          <ac:spMkLst>
            <pc:docMk/>
            <pc:sldMk cId="3075930795" sldId="300"/>
            <ac:spMk id="49" creationId="{125DF53A-1839-4915-AFFE-04A5B699A64A}"/>
          </ac:spMkLst>
        </pc:spChg>
        <pc:spChg chg="mod">
          <ac:chgData name="Alway Thinking" userId="18cfa10634dc4a27" providerId="LiveId" clId="{06A8A035-3651-4742-B69B-DFC93CC0C441}" dt="2020-08-21T01:28:23.169" v="1194"/>
          <ac:spMkLst>
            <pc:docMk/>
            <pc:sldMk cId="3075930795" sldId="300"/>
            <ac:spMk id="50" creationId="{7951F044-52F0-41AD-8F29-9C68DF013A84}"/>
          </ac:spMkLst>
        </pc:spChg>
        <pc:spChg chg="mod">
          <ac:chgData name="Alway Thinking" userId="18cfa10634dc4a27" providerId="LiveId" clId="{06A8A035-3651-4742-B69B-DFC93CC0C441}" dt="2020-08-21T01:28:23.170" v="1195"/>
          <ac:spMkLst>
            <pc:docMk/>
            <pc:sldMk cId="3075930795" sldId="300"/>
            <ac:spMk id="51" creationId="{001F7B5A-2E86-45E8-B14C-13255C5C15BB}"/>
          </ac:spMkLst>
        </pc:spChg>
        <pc:spChg chg="mod">
          <ac:chgData name="Alway Thinking" userId="18cfa10634dc4a27" providerId="LiveId" clId="{06A8A035-3651-4742-B69B-DFC93CC0C441}" dt="2020-08-21T01:28:23.172" v="1196"/>
          <ac:spMkLst>
            <pc:docMk/>
            <pc:sldMk cId="3075930795" sldId="300"/>
            <ac:spMk id="52" creationId="{C6F17A14-9D30-4163-9162-B7584C3A7D5E}"/>
          </ac:spMkLst>
        </pc:spChg>
        <pc:spChg chg="mod">
          <ac:chgData name="Alway Thinking" userId="18cfa10634dc4a27" providerId="LiveId" clId="{06A8A035-3651-4742-B69B-DFC93CC0C441}" dt="2020-08-21T22:22:30.893" v="2643" actId="1076"/>
          <ac:spMkLst>
            <pc:docMk/>
            <pc:sldMk cId="3075930795" sldId="300"/>
            <ac:spMk id="95" creationId="{CDF4559B-6FB5-4C63-846A-70350E45DC35}"/>
          </ac:spMkLst>
        </pc:spChg>
        <pc:spChg chg="mod">
          <ac:chgData name="Alway Thinking" userId="18cfa10634dc4a27" providerId="LiveId" clId="{06A8A035-3651-4742-B69B-DFC93CC0C441}" dt="2020-08-21T22:22:38.998" v="2647" actId="1076"/>
          <ac:spMkLst>
            <pc:docMk/>
            <pc:sldMk cId="3075930795" sldId="300"/>
            <ac:spMk id="97" creationId="{4E5D4037-0C26-4F7F-B89E-9C83724771D5}"/>
          </ac:spMkLst>
        </pc:spChg>
        <pc:graphicFrameChg chg="mod">
          <ac:chgData name="Alway Thinking" userId="18cfa10634dc4a27" providerId="LiveId" clId="{06A8A035-3651-4742-B69B-DFC93CC0C441}" dt="2020-08-21T22:22:21.780" v="2640" actId="403"/>
          <ac:graphicFrameMkLst>
            <pc:docMk/>
            <pc:sldMk cId="3075930795" sldId="300"/>
            <ac:graphicFrameMk id="64" creationId="{E547C6FE-119F-481E-B05E-6C98AE883E33}"/>
          </ac:graphicFrameMkLst>
        </pc:graphicFrameChg>
        <pc:picChg chg="mod">
          <ac:chgData name="Alway Thinking" userId="18cfa10634dc4a27" providerId="LiveId" clId="{06A8A035-3651-4742-B69B-DFC93CC0C441}" dt="2020-08-21T22:22:44.675" v="2650" actId="1076"/>
          <ac:picMkLst>
            <pc:docMk/>
            <pc:sldMk cId="3075930795" sldId="300"/>
            <ac:picMk id="66" creationId="{37E7ECC9-C514-4DA0-B504-865156C6D720}"/>
          </ac:picMkLst>
        </pc:picChg>
      </pc:sldChg>
      <pc:sldChg chg="modSp mod">
        <pc:chgData name="Alway Thinking" userId="18cfa10634dc4a27" providerId="LiveId" clId="{06A8A035-3651-4742-B69B-DFC93CC0C441}" dt="2020-08-21T01:28:23.274" v="1241"/>
        <pc:sldMkLst>
          <pc:docMk/>
          <pc:sldMk cId="1044222858" sldId="301"/>
        </pc:sldMkLst>
        <pc:spChg chg="mod">
          <ac:chgData name="Alway Thinking" userId="18cfa10634dc4a27" providerId="LiveId" clId="{06A8A035-3651-4742-B69B-DFC93CC0C441}" dt="2020-08-21T01:28:23.224" v="1214"/>
          <ac:spMkLst>
            <pc:docMk/>
            <pc:sldMk cId="1044222858" sldId="301"/>
            <ac:spMk id="35" creationId="{918B5033-AA8D-41FC-B867-A87526433606}"/>
          </ac:spMkLst>
        </pc:spChg>
        <pc:spChg chg="mod">
          <ac:chgData name="Alway Thinking" userId="18cfa10634dc4a27" providerId="LiveId" clId="{06A8A035-3651-4742-B69B-DFC93CC0C441}" dt="2020-08-21T01:28:23.226" v="1215"/>
          <ac:spMkLst>
            <pc:docMk/>
            <pc:sldMk cId="1044222858" sldId="301"/>
            <ac:spMk id="36" creationId="{3418D5DA-EC3A-4476-820D-8CCB8EC4CA13}"/>
          </ac:spMkLst>
        </pc:spChg>
        <pc:spChg chg="mod">
          <ac:chgData name="Alway Thinking" userId="18cfa10634dc4a27" providerId="LiveId" clId="{06A8A035-3651-4742-B69B-DFC93CC0C441}" dt="2020-08-21T01:28:23.227" v="1216"/>
          <ac:spMkLst>
            <pc:docMk/>
            <pc:sldMk cId="1044222858" sldId="301"/>
            <ac:spMk id="37" creationId="{4BA1450E-7E62-4190-BFED-F21D58AEEDAE}"/>
          </ac:spMkLst>
        </pc:spChg>
        <pc:spChg chg="mod">
          <ac:chgData name="Alway Thinking" userId="18cfa10634dc4a27" providerId="LiveId" clId="{06A8A035-3651-4742-B69B-DFC93CC0C441}" dt="2020-08-21T01:28:23.229" v="1217"/>
          <ac:spMkLst>
            <pc:docMk/>
            <pc:sldMk cId="1044222858" sldId="301"/>
            <ac:spMk id="38" creationId="{DB8D763E-5575-46D0-99E2-B272BA9F477D}"/>
          </ac:spMkLst>
        </pc:spChg>
        <pc:spChg chg="mod">
          <ac:chgData name="Alway Thinking" userId="18cfa10634dc4a27" providerId="LiveId" clId="{06A8A035-3651-4742-B69B-DFC93CC0C441}" dt="2020-08-21T01:28:23.230" v="1218"/>
          <ac:spMkLst>
            <pc:docMk/>
            <pc:sldMk cId="1044222858" sldId="301"/>
            <ac:spMk id="39" creationId="{37364AB4-FF45-4E5D-B932-C9290BE92D26}"/>
          </ac:spMkLst>
        </pc:spChg>
        <pc:spChg chg="mod">
          <ac:chgData name="Alway Thinking" userId="18cfa10634dc4a27" providerId="LiveId" clId="{06A8A035-3651-4742-B69B-DFC93CC0C441}" dt="2020-08-21T01:28:23.231" v="1219"/>
          <ac:spMkLst>
            <pc:docMk/>
            <pc:sldMk cId="1044222858" sldId="301"/>
            <ac:spMk id="40" creationId="{807DD90E-AFB8-43A4-AFF2-04C734FE67E8}"/>
          </ac:spMkLst>
        </pc:spChg>
        <pc:spChg chg="mod">
          <ac:chgData name="Alway Thinking" userId="18cfa10634dc4a27" providerId="LiveId" clId="{06A8A035-3651-4742-B69B-DFC93CC0C441}" dt="2020-08-21T01:28:23.234" v="1220"/>
          <ac:spMkLst>
            <pc:docMk/>
            <pc:sldMk cId="1044222858" sldId="301"/>
            <ac:spMk id="41" creationId="{85BB1CD7-DC3B-426B-B2C0-28784F8ACE83}"/>
          </ac:spMkLst>
        </pc:spChg>
        <pc:spChg chg="mod">
          <ac:chgData name="Alway Thinking" userId="18cfa10634dc4a27" providerId="LiveId" clId="{06A8A035-3651-4742-B69B-DFC93CC0C441}" dt="2020-08-21T01:28:23.235" v="1221"/>
          <ac:spMkLst>
            <pc:docMk/>
            <pc:sldMk cId="1044222858" sldId="301"/>
            <ac:spMk id="42" creationId="{7E351D4E-193D-4AAD-9CE5-5AC7CCDEB891}"/>
          </ac:spMkLst>
        </pc:spChg>
        <pc:spChg chg="mod">
          <ac:chgData name="Alway Thinking" userId="18cfa10634dc4a27" providerId="LiveId" clId="{06A8A035-3651-4742-B69B-DFC93CC0C441}" dt="2020-08-21T01:28:23.236" v="1222"/>
          <ac:spMkLst>
            <pc:docMk/>
            <pc:sldMk cId="1044222858" sldId="301"/>
            <ac:spMk id="43" creationId="{B3505DA0-7A87-4ED3-AAAC-D67FCDBE86FA}"/>
          </ac:spMkLst>
        </pc:spChg>
        <pc:spChg chg="mod">
          <ac:chgData name="Alway Thinking" userId="18cfa10634dc4a27" providerId="LiveId" clId="{06A8A035-3651-4742-B69B-DFC93CC0C441}" dt="2020-08-21T01:28:23.238" v="1223"/>
          <ac:spMkLst>
            <pc:docMk/>
            <pc:sldMk cId="1044222858" sldId="301"/>
            <ac:spMk id="44" creationId="{7318B94F-3D72-43AA-A3F9-BA846069123C}"/>
          </ac:spMkLst>
        </pc:spChg>
        <pc:spChg chg="mod">
          <ac:chgData name="Alway Thinking" userId="18cfa10634dc4a27" providerId="LiveId" clId="{06A8A035-3651-4742-B69B-DFC93CC0C441}" dt="2020-08-21T01:28:23.238" v="1224"/>
          <ac:spMkLst>
            <pc:docMk/>
            <pc:sldMk cId="1044222858" sldId="301"/>
            <ac:spMk id="45" creationId="{93583AA1-2179-4A18-BA2B-9070656BE1CF}"/>
          </ac:spMkLst>
        </pc:spChg>
        <pc:spChg chg="mod">
          <ac:chgData name="Alway Thinking" userId="18cfa10634dc4a27" providerId="LiveId" clId="{06A8A035-3651-4742-B69B-DFC93CC0C441}" dt="2020-08-21T01:28:23.240" v="1225"/>
          <ac:spMkLst>
            <pc:docMk/>
            <pc:sldMk cId="1044222858" sldId="301"/>
            <ac:spMk id="46" creationId="{92923A31-26B2-452C-BED8-556FA9379779}"/>
          </ac:spMkLst>
        </pc:spChg>
        <pc:spChg chg="mod">
          <ac:chgData name="Alway Thinking" userId="18cfa10634dc4a27" providerId="LiveId" clId="{06A8A035-3651-4742-B69B-DFC93CC0C441}" dt="2020-08-21T01:28:23.221" v="1213"/>
          <ac:spMkLst>
            <pc:docMk/>
            <pc:sldMk cId="1044222858" sldId="301"/>
            <ac:spMk id="59" creationId="{F2EBC0CF-5F92-4A9F-97B2-A0F78B11ACB4}"/>
          </ac:spMkLst>
        </pc:spChg>
        <pc:spChg chg="mod">
          <ac:chgData name="Alway Thinking" userId="18cfa10634dc4a27" providerId="LiveId" clId="{06A8A035-3651-4742-B69B-DFC93CC0C441}" dt="2020-08-21T01:28:23.244" v="1226"/>
          <ac:spMkLst>
            <pc:docMk/>
            <pc:sldMk cId="1044222858" sldId="301"/>
            <ac:spMk id="78" creationId="{A8F69451-5927-4C8D-A87F-5B9195A0F455}"/>
          </ac:spMkLst>
        </pc:spChg>
        <pc:spChg chg="mod">
          <ac:chgData name="Alway Thinking" userId="18cfa10634dc4a27" providerId="LiveId" clId="{06A8A035-3651-4742-B69B-DFC93CC0C441}" dt="2020-08-21T01:28:23.248" v="1227"/>
          <ac:spMkLst>
            <pc:docMk/>
            <pc:sldMk cId="1044222858" sldId="301"/>
            <ac:spMk id="79" creationId="{D547F812-718C-4828-89BE-BB1DEEABC861}"/>
          </ac:spMkLst>
        </pc:spChg>
        <pc:spChg chg="mod">
          <ac:chgData name="Alway Thinking" userId="18cfa10634dc4a27" providerId="LiveId" clId="{06A8A035-3651-4742-B69B-DFC93CC0C441}" dt="2020-08-21T01:28:23.256" v="1228"/>
          <ac:spMkLst>
            <pc:docMk/>
            <pc:sldMk cId="1044222858" sldId="301"/>
            <ac:spMk id="80" creationId="{157435CF-74D2-4231-91A5-AD296365ECD2}"/>
          </ac:spMkLst>
        </pc:spChg>
        <pc:spChg chg="mod">
          <ac:chgData name="Alway Thinking" userId="18cfa10634dc4a27" providerId="LiveId" clId="{06A8A035-3651-4742-B69B-DFC93CC0C441}" dt="2020-08-21T01:28:23.261" v="1229"/>
          <ac:spMkLst>
            <pc:docMk/>
            <pc:sldMk cId="1044222858" sldId="301"/>
            <ac:spMk id="82" creationId="{BF19DBDF-86DF-4A05-87FD-786A50AD7D36}"/>
          </ac:spMkLst>
        </pc:spChg>
        <pc:spChg chg="mod">
          <ac:chgData name="Alway Thinking" userId="18cfa10634dc4a27" providerId="LiveId" clId="{06A8A035-3651-4742-B69B-DFC93CC0C441}" dt="2020-08-21T01:28:23.262" v="1230" actId="948"/>
          <ac:spMkLst>
            <pc:docMk/>
            <pc:sldMk cId="1044222858" sldId="301"/>
            <ac:spMk id="84" creationId="{AE342585-344C-424A-804D-7577B4743A28}"/>
          </ac:spMkLst>
        </pc:spChg>
        <pc:spChg chg="mod">
          <ac:chgData name="Alway Thinking" userId="18cfa10634dc4a27" providerId="LiveId" clId="{06A8A035-3651-4742-B69B-DFC93CC0C441}" dt="2020-08-21T01:28:23.263" v="1231" actId="948"/>
          <ac:spMkLst>
            <pc:docMk/>
            <pc:sldMk cId="1044222858" sldId="301"/>
            <ac:spMk id="85" creationId="{D06BF99B-1471-4D00-B368-765E0B6B0D5C}"/>
          </ac:spMkLst>
        </pc:spChg>
        <pc:spChg chg="mod">
          <ac:chgData name="Alway Thinking" userId="18cfa10634dc4a27" providerId="LiveId" clId="{06A8A035-3651-4742-B69B-DFC93CC0C441}" dt="2020-08-21T01:28:23.264" v="1232" actId="948"/>
          <ac:spMkLst>
            <pc:docMk/>
            <pc:sldMk cId="1044222858" sldId="301"/>
            <ac:spMk id="86" creationId="{AE799A59-E8E9-49AE-9F42-010FBDCE40B5}"/>
          </ac:spMkLst>
        </pc:spChg>
        <pc:spChg chg="mod">
          <ac:chgData name="Alway Thinking" userId="18cfa10634dc4a27" providerId="LiveId" clId="{06A8A035-3651-4742-B69B-DFC93CC0C441}" dt="2020-08-21T01:28:23.264" v="1233" actId="948"/>
          <ac:spMkLst>
            <pc:docMk/>
            <pc:sldMk cId="1044222858" sldId="301"/>
            <ac:spMk id="87" creationId="{7D5DD79D-B404-48A6-9C9A-881A2931FB25}"/>
          </ac:spMkLst>
        </pc:spChg>
        <pc:spChg chg="mod">
          <ac:chgData name="Alway Thinking" userId="18cfa10634dc4a27" providerId="LiveId" clId="{06A8A035-3651-4742-B69B-DFC93CC0C441}" dt="2020-08-21T01:28:23.265" v="1234" actId="948"/>
          <ac:spMkLst>
            <pc:docMk/>
            <pc:sldMk cId="1044222858" sldId="301"/>
            <ac:spMk id="88" creationId="{E2EC8097-C980-456F-ABE6-BF57DA9B79F6}"/>
          </ac:spMkLst>
        </pc:spChg>
        <pc:spChg chg="mod">
          <ac:chgData name="Alway Thinking" userId="18cfa10634dc4a27" providerId="LiveId" clId="{06A8A035-3651-4742-B69B-DFC93CC0C441}" dt="2020-08-21T01:28:23.266" v="1235" actId="948"/>
          <ac:spMkLst>
            <pc:docMk/>
            <pc:sldMk cId="1044222858" sldId="301"/>
            <ac:spMk id="89" creationId="{D8048DC6-5EA5-42A4-913F-5A3E6CBD2E59}"/>
          </ac:spMkLst>
        </pc:spChg>
        <pc:spChg chg="mod">
          <ac:chgData name="Alway Thinking" userId="18cfa10634dc4a27" providerId="LiveId" clId="{06A8A035-3651-4742-B69B-DFC93CC0C441}" dt="2020-08-21T01:28:23.267" v="1236" actId="948"/>
          <ac:spMkLst>
            <pc:docMk/>
            <pc:sldMk cId="1044222858" sldId="301"/>
            <ac:spMk id="90" creationId="{6FD161FF-0861-4B5A-8B86-B5AA2306482D}"/>
          </ac:spMkLst>
        </pc:spChg>
        <pc:spChg chg="mod">
          <ac:chgData name="Alway Thinking" userId="18cfa10634dc4a27" providerId="LiveId" clId="{06A8A035-3651-4742-B69B-DFC93CC0C441}" dt="2020-08-21T01:28:23.268" v="1237"/>
          <ac:spMkLst>
            <pc:docMk/>
            <pc:sldMk cId="1044222858" sldId="301"/>
            <ac:spMk id="91" creationId="{60701C99-C194-4B9D-B158-202FAEA22BCC}"/>
          </ac:spMkLst>
        </pc:spChg>
        <pc:spChg chg="mod">
          <ac:chgData name="Alway Thinking" userId="18cfa10634dc4a27" providerId="LiveId" clId="{06A8A035-3651-4742-B69B-DFC93CC0C441}" dt="2020-08-21T01:28:23.269" v="1238"/>
          <ac:spMkLst>
            <pc:docMk/>
            <pc:sldMk cId="1044222858" sldId="301"/>
            <ac:spMk id="92" creationId="{1B1DF7C0-FA9D-4477-BEA3-4EAFC32B9099}"/>
          </ac:spMkLst>
        </pc:spChg>
        <pc:spChg chg="mod">
          <ac:chgData name="Alway Thinking" userId="18cfa10634dc4a27" providerId="LiveId" clId="{06A8A035-3651-4742-B69B-DFC93CC0C441}" dt="2020-08-21T01:28:23.271" v="1239"/>
          <ac:spMkLst>
            <pc:docMk/>
            <pc:sldMk cId="1044222858" sldId="301"/>
            <ac:spMk id="93" creationId="{93CD3730-8E8E-4640-812C-95CFA71D7B71}"/>
          </ac:spMkLst>
        </pc:spChg>
        <pc:spChg chg="mod">
          <ac:chgData name="Alway Thinking" userId="18cfa10634dc4a27" providerId="LiveId" clId="{06A8A035-3651-4742-B69B-DFC93CC0C441}" dt="2020-08-21T01:28:23.273" v="1240"/>
          <ac:spMkLst>
            <pc:docMk/>
            <pc:sldMk cId="1044222858" sldId="301"/>
            <ac:spMk id="94" creationId="{6A72A162-EAE1-4EA4-B814-AB6103F2FB20}"/>
          </ac:spMkLst>
        </pc:spChg>
        <pc:spChg chg="mod">
          <ac:chgData name="Alway Thinking" userId="18cfa10634dc4a27" providerId="LiveId" clId="{06A8A035-3651-4742-B69B-DFC93CC0C441}" dt="2020-08-21T01:28:23.274" v="1241"/>
          <ac:spMkLst>
            <pc:docMk/>
            <pc:sldMk cId="1044222858" sldId="301"/>
            <ac:spMk id="95" creationId="{EBFE15CB-33DE-4065-9089-30F49609211E}"/>
          </ac:spMkLst>
        </pc:spChg>
      </pc:sldChg>
      <pc:sldChg chg="modSp mod">
        <pc:chgData name="Alway Thinking" userId="18cfa10634dc4a27" providerId="LiveId" clId="{06A8A035-3651-4742-B69B-DFC93CC0C441}" dt="2020-08-21T01:28:23.317" v="1262" actId="948"/>
        <pc:sldMkLst>
          <pc:docMk/>
          <pc:sldMk cId="2742490571" sldId="302"/>
        </pc:sldMkLst>
        <pc:spChg chg="mod">
          <ac:chgData name="Alway Thinking" userId="18cfa10634dc4a27" providerId="LiveId" clId="{06A8A035-3651-4742-B69B-DFC93CC0C441}" dt="2020-08-21T01:28:23.299" v="1247" actId="948"/>
          <ac:spMkLst>
            <pc:docMk/>
            <pc:sldMk cId="2742490571" sldId="302"/>
            <ac:spMk id="35" creationId="{918B5033-AA8D-41FC-B867-A87526433606}"/>
          </ac:spMkLst>
        </pc:spChg>
        <pc:spChg chg="mod">
          <ac:chgData name="Alway Thinking" userId="18cfa10634dc4a27" providerId="LiveId" clId="{06A8A035-3651-4742-B69B-DFC93CC0C441}" dt="2020-08-21T01:28:23.314" v="1260" actId="948"/>
          <ac:spMkLst>
            <pc:docMk/>
            <pc:sldMk cId="2742490571" sldId="302"/>
            <ac:spMk id="37" creationId="{003792B1-33F6-4D7D-BC57-1FEF67B97576}"/>
          </ac:spMkLst>
        </pc:spChg>
        <pc:spChg chg="mod">
          <ac:chgData name="Alway Thinking" userId="18cfa10634dc4a27" providerId="LiveId" clId="{06A8A035-3651-4742-B69B-DFC93CC0C441}" dt="2020-08-21T01:28:23.316" v="1261" actId="948"/>
          <ac:spMkLst>
            <pc:docMk/>
            <pc:sldMk cId="2742490571" sldId="302"/>
            <ac:spMk id="38" creationId="{76AF5EF8-8A9B-47E1-84A6-CD9E7B5E712D}"/>
          </ac:spMkLst>
        </pc:spChg>
        <pc:spChg chg="mod">
          <ac:chgData name="Alway Thinking" userId="18cfa10634dc4a27" providerId="LiveId" clId="{06A8A035-3651-4742-B69B-DFC93CC0C441}" dt="2020-08-21T01:28:23.317" v="1262" actId="948"/>
          <ac:spMkLst>
            <pc:docMk/>
            <pc:sldMk cId="2742490571" sldId="302"/>
            <ac:spMk id="39" creationId="{2D300198-85FF-4D6A-ADAF-2FA04A383B40}"/>
          </ac:spMkLst>
        </pc:spChg>
        <pc:spChg chg="mod">
          <ac:chgData name="Alway Thinking" userId="18cfa10634dc4a27" providerId="LiveId" clId="{06A8A035-3651-4742-B69B-DFC93CC0C441}" dt="2020-08-21T01:28:23.278" v="1242"/>
          <ac:spMkLst>
            <pc:docMk/>
            <pc:sldMk cId="2742490571" sldId="302"/>
            <ac:spMk id="59" creationId="{F2EBC0CF-5F92-4A9F-97B2-A0F78B11ACB4}"/>
          </ac:spMkLst>
        </pc:spChg>
        <pc:spChg chg="mod">
          <ac:chgData name="Alway Thinking" userId="18cfa10634dc4a27" providerId="LiveId" clId="{06A8A035-3651-4742-B69B-DFC93CC0C441}" dt="2020-08-21T01:28:23.281" v="1243"/>
          <ac:spMkLst>
            <pc:docMk/>
            <pc:sldMk cId="2742490571" sldId="302"/>
            <ac:spMk id="65" creationId="{40D831C6-8FB9-4782-B5E0-16BA58AC90A5}"/>
          </ac:spMkLst>
        </pc:spChg>
        <pc:spChg chg="mod">
          <ac:chgData name="Alway Thinking" userId="18cfa10634dc4a27" providerId="LiveId" clId="{06A8A035-3651-4742-B69B-DFC93CC0C441}" dt="2020-08-21T01:28:23.285" v="1244"/>
          <ac:spMkLst>
            <pc:docMk/>
            <pc:sldMk cId="2742490571" sldId="302"/>
            <ac:spMk id="66" creationId="{E9A61EC8-3FCE-4C3F-8DC4-105C84B3CE5D}"/>
          </ac:spMkLst>
        </pc:spChg>
        <pc:spChg chg="mod">
          <ac:chgData name="Alway Thinking" userId="18cfa10634dc4a27" providerId="LiveId" clId="{06A8A035-3651-4742-B69B-DFC93CC0C441}" dt="2020-08-21T01:28:23.293" v="1245"/>
          <ac:spMkLst>
            <pc:docMk/>
            <pc:sldMk cId="2742490571" sldId="302"/>
            <ac:spMk id="67" creationId="{4A48E93C-BCDA-4671-9A8C-C9BF6160CE4F}"/>
          </ac:spMkLst>
        </pc:spChg>
        <pc:spChg chg="mod">
          <ac:chgData name="Alway Thinking" userId="18cfa10634dc4a27" providerId="LiveId" clId="{06A8A035-3651-4742-B69B-DFC93CC0C441}" dt="2020-08-21T01:28:23.298" v="1246"/>
          <ac:spMkLst>
            <pc:docMk/>
            <pc:sldMk cId="2742490571" sldId="302"/>
            <ac:spMk id="70" creationId="{FFFCB217-46E3-47F4-9E69-FD9B5F7CF80F}"/>
          </ac:spMkLst>
        </pc:spChg>
        <pc:spChg chg="mod">
          <ac:chgData name="Alway Thinking" userId="18cfa10634dc4a27" providerId="LiveId" clId="{06A8A035-3651-4742-B69B-DFC93CC0C441}" dt="2020-08-21T01:28:23.300" v="1248" actId="948"/>
          <ac:spMkLst>
            <pc:docMk/>
            <pc:sldMk cId="2742490571" sldId="302"/>
            <ac:spMk id="83" creationId="{663FFAAE-A904-4B45-8388-EBF79522A256}"/>
          </ac:spMkLst>
        </pc:spChg>
        <pc:spChg chg="mod">
          <ac:chgData name="Alway Thinking" userId="18cfa10634dc4a27" providerId="LiveId" clId="{06A8A035-3651-4742-B69B-DFC93CC0C441}" dt="2020-08-21T01:28:23.301" v="1249" actId="948"/>
          <ac:spMkLst>
            <pc:docMk/>
            <pc:sldMk cId="2742490571" sldId="302"/>
            <ac:spMk id="84" creationId="{15258997-325A-404B-A52C-69BAA879A280}"/>
          </ac:spMkLst>
        </pc:spChg>
        <pc:spChg chg="mod">
          <ac:chgData name="Alway Thinking" userId="18cfa10634dc4a27" providerId="LiveId" clId="{06A8A035-3651-4742-B69B-DFC93CC0C441}" dt="2020-08-21T01:28:23.302" v="1250" actId="948"/>
          <ac:spMkLst>
            <pc:docMk/>
            <pc:sldMk cId="2742490571" sldId="302"/>
            <ac:spMk id="85" creationId="{F89368DE-2B2A-40A2-8B31-BCADEEC73F4C}"/>
          </ac:spMkLst>
        </pc:spChg>
        <pc:spChg chg="mod">
          <ac:chgData name="Alway Thinking" userId="18cfa10634dc4a27" providerId="LiveId" clId="{06A8A035-3651-4742-B69B-DFC93CC0C441}" dt="2020-08-21T01:28:23.302" v="1251" actId="948"/>
          <ac:spMkLst>
            <pc:docMk/>
            <pc:sldMk cId="2742490571" sldId="302"/>
            <ac:spMk id="86" creationId="{32BD460C-22A6-4DAA-A6FB-DC64B30B3A26}"/>
          </ac:spMkLst>
        </pc:spChg>
        <pc:spChg chg="mod">
          <ac:chgData name="Alway Thinking" userId="18cfa10634dc4a27" providerId="LiveId" clId="{06A8A035-3651-4742-B69B-DFC93CC0C441}" dt="2020-08-21T01:28:23.303" v="1252" actId="948"/>
          <ac:spMkLst>
            <pc:docMk/>
            <pc:sldMk cId="2742490571" sldId="302"/>
            <ac:spMk id="87" creationId="{5F78CF97-51E4-4E4D-A72F-0D30E66B7EE7}"/>
          </ac:spMkLst>
        </pc:spChg>
        <pc:spChg chg="mod">
          <ac:chgData name="Alway Thinking" userId="18cfa10634dc4a27" providerId="LiveId" clId="{06A8A035-3651-4742-B69B-DFC93CC0C441}" dt="2020-08-21T01:28:23.304" v="1253" actId="948"/>
          <ac:spMkLst>
            <pc:docMk/>
            <pc:sldMk cId="2742490571" sldId="302"/>
            <ac:spMk id="88" creationId="{E924A2ED-1AEA-4C1F-A72A-A0838D5361E2}"/>
          </ac:spMkLst>
        </pc:spChg>
        <pc:spChg chg="mod">
          <ac:chgData name="Alway Thinking" userId="18cfa10634dc4a27" providerId="LiveId" clId="{06A8A035-3651-4742-B69B-DFC93CC0C441}" dt="2020-08-21T01:28:23.305" v="1254" actId="948"/>
          <ac:spMkLst>
            <pc:docMk/>
            <pc:sldMk cId="2742490571" sldId="302"/>
            <ac:spMk id="89" creationId="{CA331873-9532-413B-90F6-C0019471B6A8}"/>
          </ac:spMkLst>
        </pc:spChg>
        <pc:spChg chg="mod">
          <ac:chgData name="Alway Thinking" userId="18cfa10634dc4a27" providerId="LiveId" clId="{06A8A035-3651-4742-B69B-DFC93CC0C441}" dt="2020-08-21T01:28:23.306" v="1255"/>
          <ac:spMkLst>
            <pc:docMk/>
            <pc:sldMk cId="2742490571" sldId="302"/>
            <ac:spMk id="90" creationId="{3C769EB6-BD22-4786-A31C-A1914F20EFA1}"/>
          </ac:spMkLst>
        </pc:spChg>
        <pc:spChg chg="mod">
          <ac:chgData name="Alway Thinking" userId="18cfa10634dc4a27" providerId="LiveId" clId="{06A8A035-3651-4742-B69B-DFC93CC0C441}" dt="2020-08-21T01:28:23.307" v="1256"/>
          <ac:spMkLst>
            <pc:docMk/>
            <pc:sldMk cId="2742490571" sldId="302"/>
            <ac:spMk id="91" creationId="{459C9D92-6F61-4BFC-86A5-DEF4463C5C99}"/>
          </ac:spMkLst>
        </pc:spChg>
        <pc:spChg chg="mod">
          <ac:chgData name="Alway Thinking" userId="18cfa10634dc4a27" providerId="LiveId" clId="{06A8A035-3651-4742-B69B-DFC93CC0C441}" dt="2020-08-21T01:28:23.309" v="1257"/>
          <ac:spMkLst>
            <pc:docMk/>
            <pc:sldMk cId="2742490571" sldId="302"/>
            <ac:spMk id="92" creationId="{1785677C-D83B-4463-ABFA-E1695B30183B}"/>
          </ac:spMkLst>
        </pc:spChg>
        <pc:spChg chg="mod">
          <ac:chgData name="Alway Thinking" userId="18cfa10634dc4a27" providerId="LiveId" clId="{06A8A035-3651-4742-B69B-DFC93CC0C441}" dt="2020-08-21T01:28:23.311" v="1258"/>
          <ac:spMkLst>
            <pc:docMk/>
            <pc:sldMk cId="2742490571" sldId="302"/>
            <ac:spMk id="93" creationId="{6E106C7E-B428-424D-B806-BED98E752E5A}"/>
          </ac:spMkLst>
        </pc:spChg>
        <pc:spChg chg="mod">
          <ac:chgData name="Alway Thinking" userId="18cfa10634dc4a27" providerId="LiveId" clId="{06A8A035-3651-4742-B69B-DFC93CC0C441}" dt="2020-08-21T01:28:23.312" v="1259"/>
          <ac:spMkLst>
            <pc:docMk/>
            <pc:sldMk cId="2742490571" sldId="302"/>
            <ac:spMk id="94" creationId="{AEA9CB1F-3828-4393-961D-FD95F84C78FB}"/>
          </ac:spMkLst>
        </pc:spChg>
      </pc:sldChg>
      <pc:sldChg chg="addSp delSp modSp add mod modTransition delAnim modAnim">
        <pc:chgData name="Alway Thinking" userId="18cfa10634dc4a27" providerId="LiveId" clId="{06A8A035-3651-4742-B69B-DFC93CC0C441}" dt="2020-08-21T13:18:12.138" v="2294" actId="207"/>
        <pc:sldMkLst>
          <pc:docMk/>
          <pc:sldMk cId="3802421898" sldId="303"/>
        </pc:sldMkLst>
        <pc:spChg chg="add mod">
          <ac:chgData name="Alway Thinking" userId="18cfa10634dc4a27" providerId="LiveId" clId="{06A8A035-3651-4742-B69B-DFC93CC0C441}" dt="2020-08-21T01:28:21.947" v="829" actId="948"/>
          <ac:spMkLst>
            <pc:docMk/>
            <pc:sldMk cId="3802421898" sldId="303"/>
            <ac:spMk id="3" creationId="{7345B285-6A15-48A7-8F4D-8E7409D69864}"/>
          </ac:spMkLst>
        </pc:spChg>
        <pc:spChg chg="add mod">
          <ac:chgData name="Alway Thinking" userId="18cfa10634dc4a27" providerId="LiveId" clId="{06A8A035-3651-4742-B69B-DFC93CC0C441}" dt="2020-08-21T01:28:21.951" v="830"/>
          <ac:spMkLst>
            <pc:docMk/>
            <pc:sldMk cId="3802421898" sldId="303"/>
            <ac:spMk id="4" creationId="{0A1C46FA-BD9E-4F26-8BB6-D86B7145F057}"/>
          </ac:spMkLst>
        </pc:spChg>
        <pc:spChg chg="mod">
          <ac:chgData name="Alway Thinking" userId="18cfa10634dc4a27" providerId="LiveId" clId="{06A8A035-3651-4742-B69B-DFC93CC0C441}" dt="2020-08-21T01:28:21.942" v="827" actId="948"/>
          <ac:spMkLst>
            <pc:docMk/>
            <pc:sldMk cId="3802421898" sldId="303"/>
            <ac:spMk id="7" creationId="{CF9B8A69-1952-44EF-B1A6-E6E90D5F2F06}"/>
          </ac:spMkLst>
        </pc:spChg>
        <pc:spChg chg="del">
          <ac:chgData name="Alway Thinking" userId="18cfa10634dc4a27" providerId="LiveId" clId="{06A8A035-3651-4742-B69B-DFC93CC0C441}" dt="2020-08-03T07:42:31.037" v="9" actId="478"/>
          <ac:spMkLst>
            <pc:docMk/>
            <pc:sldMk cId="3802421898" sldId="303"/>
            <ac:spMk id="24" creationId="{0583328D-141B-4E26-9B1C-C6D8DD728EA6}"/>
          </ac:spMkLst>
        </pc:spChg>
        <pc:spChg chg="del">
          <ac:chgData name="Alway Thinking" userId="18cfa10634dc4a27" providerId="LiveId" clId="{06A8A035-3651-4742-B69B-DFC93CC0C441}" dt="2020-08-03T07:42:31.037" v="9" actId="478"/>
          <ac:spMkLst>
            <pc:docMk/>
            <pc:sldMk cId="3802421898" sldId="303"/>
            <ac:spMk id="25" creationId="{23FE65A1-8739-4122-B7CF-0066DEA7B123}"/>
          </ac:spMkLst>
        </pc:spChg>
        <pc:spChg chg="del">
          <ac:chgData name="Alway Thinking" userId="18cfa10634dc4a27" providerId="LiveId" clId="{06A8A035-3651-4742-B69B-DFC93CC0C441}" dt="2020-08-03T07:42:09.883" v="3" actId="478"/>
          <ac:spMkLst>
            <pc:docMk/>
            <pc:sldMk cId="3802421898" sldId="303"/>
            <ac:spMk id="28" creationId="{AE175D16-4D69-409A-B9C0-E2192C642F70}"/>
          </ac:spMkLst>
        </pc:spChg>
        <pc:spChg chg="mod">
          <ac:chgData name="Alway Thinking" userId="18cfa10634dc4a27" providerId="LiveId" clId="{06A8A035-3651-4742-B69B-DFC93CC0C441}" dt="2020-08-03T07:42:27.218" v="7"/>
          <ac:spMkLst>
            <pc:docMk/>
            <pc:sldMk cId="3802421898" sldId="303"/>
            <ac:spMk id="30" creationId="{15EA58D0-0AFC-45D6-8044-F99B4B599B02}"/>
          </ac:spMkLst>
        </pc:spChg>
        <pc:spChg chg="mod">
          <ac:chgData name="Alway Thinking" userId="18cfa10634dc4a27" providerId="LiveId" clId="{06A8A035-3651-4742-B69B-DFC93CC0C441}" dt="2020-08-03T07:42:27.218" v="7"/>
          <ac:spMkLst>
            <pc:docMk/>
            <pc:sldMk cId="3802421898" sldId="303"/>
            <ac:spMk id="31" creationId="{E64AB1E8-4648-4CEA-8A93-C88071038AED}"/>
          </ac:spMkLst>
        </pc:spChg>
        <pc:spChg chg="mod">
          <ac:chgData name="Alway Thinking" userId="18cfa10634dc4a27" providerId="LiveId" clId="{06A8A035-3651-4742-B69B-DFC93CC0C441}" dt="2020-08-03T07:42:40.407" v="12" actId="20577"/>
          <ac:spMkLst>
            <pc:docMk/>
            <pc:sldMk cId="3802421898" sldId="303"/>
            <ac:spMk id="32" creationId="{885FF4DE-2A9A-41D5-BF13-363C4184C423}"/>
          </ac:spMkLst>
        </pc:spChg>
        <pc:spChg chg="add mod">
          <ac:chgData name="Alway Thinking" userId="18cfa10634dc4a27" providerId="LiveId" clId="{06A8A035-3651-4742-B69B-DFC93CC0C441}" dt="2020-08-03T07:42:36.001" v="10" actId="1076"/>
          <ac:spMkLst>
            <pc:docMk/>
            <pc:sldMk cId="3802421898" sldId="303"/>
            <ac:spMk id="34" creationId="{572139E4-00B7-46E1-B116-EA021D67CC8D}"/>
          </ac:spMkLst>
        </pc:spChg>
        <pc:spChg chg="add mod">
          <ac:chgData name="Alway Thinking" userId="18cfa10634dc4a27" providerId="LiveId" clId="{06A8A035-3651-4742-B69B-DFC93CC0C441}" dt="2020-08-21T01:28:21.946" v="828"/>
          <ac:spMkLst>
            <pc:docMk/>
            <pc:sldMk cId="3802421898" sldId="303"/>
            <ac:spMk id="35" creationId="{11EE17C3-5992-4C03-A987-0B5F99E6EE7E}"/>
          </ac:spMkLst>
        </pc:spChg>
        <pc:spChg chg="add mod">
          <ac:chgData name="Alway Thinking" userId="18cfa10634dc4a27" providerId="LiveId" clId="{06A8A035-3651-4742-B69B-DFC93CC0C441}" dt="2020-08-21T01:28:21.956" v="831"/>
          <ac:spMkLst>
            <pc:docMk/>
            <pc:sldMk cId="3802421898" sldId="303"/>
            <ac:spMk id="37" creationId="{D369F3B7-59D4-45E3-A239-299A99A9D98B}"/>
          </ac:spMkLst>
        </pc:spChg>
        <pc:spChg chg="add mod">
          <ac:chgData name="Alway Thinking" userId="18cfa10634dc4a27" providerId="LiveId" clId="{06A8A035-3651-4742-B69B-DFC93CC0C441}" dt="2020-08-21T01:28:21.959" v="832"/>
          <ac:spMkLst>
            <pc:docMk/>
            <pc:sldMk cId="3802421898" sldId="303"/>
            <ac:spMk id="38" creationId="{99D8F943-0D8F-44D8-B9F5-3B4D53B38673}"/>
          </ac:spMkLst>
        </pc:spChg>
        <pc:spChg chg="add mod">
          <ac:chgData name="Alway Thinking" userId="18cfa10634dc4a27" providerId="LiveId" clId="{06A8A035-3651-4742-B69B-DFC93CC0C441}" dt="2020-08-21T01:28:21.961" v="833"/>
          <ac:spMkLst>
            <pc:docMk/>
            <pc:sldMk cId="3802421898" sldId="303"/>
            <ac:spMk id="41" creationId="{0FA18A23-EFB6-4A08-9C9C-B9580C4EE2FD}"/>
          </ac:spMkLst>
        </pc:spChg>
        <pc:spChg chg="add del mod">
          <ac:chgData name="Alway Thinking" userId="18cfa10634dc4a27" providerId="LiveId" clId="{06A8A035-3651-4742-B69B-DFC93CC0C441}" dt="2020-08-03T07:55:18.568" v="564" actId="478"/>
          <ac:spMkLst>
            <pc:docMk/>
            <pc:sldMk cId="3802421898" sldId="303"/>
            <ac:spMk id="42" creationId="{26728921-34BA-4194-B578-5BA9135D9048}"/>
          </ac:spMkLst>
        </pc:spChg>
        <pc:spChg chg="add mod">
          <ac:chgData name="Alway Thinking" userId="18cfa10634dc4a27" providerId="LiveId" clId="{06A8A035-3651-4742-B69B-DFC93CC0C441}" dt="2020-08-21T01:28:21.962" v="834"/>
          <ac:spMkLst>
            <pc:docMk/>
            <pc:sldMk cId="3802421898" sldId="303"/>
            <ac:spMk id="43" creationId="{1157FBDB-5EAC-404D-89E4-9C70B7331766}"/>
          </ac:spMkLst>
        </pc:spChg>
        <pc:spChg chg="add mod">
          <ac:chgData name="Alway Thinking" userId="18cfa10634dc4a27" providerId="LiveId" clId="{06A8A035-3651-4742-B69B-DFC93CC0C441}" dt="2020-08-21T01:28:21.963" v="835"/>
          <ac:spMkLst>
            <pc:docMk/>
            <pc:sldMk cId="3802421898" sldId="303"/>
            <ac:spMk id="44" creationId="{8638946C-CC32-4FA0-87F2-59D6DFA2AE87}"/>
          </ac:spMkLst>
        </pc:spChg>
        <pc:spChg chg="add del mod">
          <ac:chgData name="Alway Thinking" userId="18cfa10634dc4a27" providerId="LiveId" clId="{06A8A035-3651-4742-B69B-DFC93CC0C441}" dt="2020-08-03T07:55:31.922" v="571"/>
          <ac:spMkLst>
            <pc:docMk/>
            <pc:sldMk cId="3802421898" sldId="303"/>
            <ac:spMk id="45" creationId="{0B90BBBA-F0BB-4D7F-83C2-6598AF66CB08}"/>
          </ac:spMkLst>
        </pc:spChg>
        <pc:spChg chg="add mod">
          <ac:chgData name="Alway Thinking" userId="18cfa10634dc4a27" providerId="LiveId" clId="{06A8A035-3651-4742-B69B-DFC93CC0C441}" dt="2020-08-21T01:28:21.964" v="836"/>
          <ac:spMkLst>
            <pc:docMk/>
            <pc:sldMk cId="3802421898" sldId="303"/>
            <ac:spMk id="46" creationId="{366934E7-33FA-4BC7-88A7-C8A6E62ACDBA}"/>
          </ac:spMkLst>
        </pc:spChg>
        <pc:spChg chg="add mod">
          <ac:chgData name="Alway Thinking" userId="18cfa10634dc4a27" providerId="LiveId" clId="{06A8A035-3651-4742-B69B-DFC93CC0C441}" dt="2020-08-21T01:28:21.965" v="837"/>
          <ac:spMkLst>
            <pc:docMk/>
            <pc:sldMk cId="3802421898" sldId="303"/>
            <ac:spMk id="47" creationId="{66D2A8B4-3933-4758-A373-5121964546B4}"/>
          </ac:spMkLst>
        </pc:spChg>
        <pc:spChg chg="add mod">
          <ac:chgData name="Alway Thinking" userId="18cfa10634dc4a27" providerId="LiveId" clId="{06A8A035-3651-4742-B69B-DFC93CC0C441}" dt="2020-08-21T01:28:21.965" v="838"/>
          <ac:spMkLst>
            <pc:docMk/>
            <pc:sldMk cId="3802421898" sldId="303"/>
            <ac:spMk id="48" creationId="{8A8480A8-3774-42AC-8704-2586CE0E34AF}"/>
          </ac:spMkLst>
        </pc:spChg>
        <pc:spChg chg="add mod">
          <ac:chgData name="Alway Thinking" userId="18cfa10634dc4a27" providerId="LiveId" clId="{06A8A035-3651-4742-B69B-DFC93CC0C441}" dt="2020-08-21T01:28:21.966" v="839"/>
          <ac:spMkLst>
            <pc:docMk/>
            <pc:sldMk cId="3802421898" sldId="303"/>
            <ac:spMk id="49" creationId="{FBE37FC4-3169-4770-993D-5B62886E6B30}"/>
          </ac:spMkLst>
        </pc:spChg>
        <pc:spChg chg="add mod">
          <ac:chgData name="Alway Thinking" userId="18cfa10634dc4a27" providerId="LiveId" clId="{06A8A035-3651-4742-B69B-DFC93CC0C441}" dt="2020-08-21T01:28:21.967" v="840"/>
          <ac:spMkLst>
            <pc:docMk/>
            <pc:sldMk cId="3802421898" sldId="303"/>
            <ac:spMk id="50" creationId="{06A17CED-B156-4414-86CC-B35D7ED34F30}"/>
          </ac:spMkLst>
        </pc:spChg>
        <pc:spChg chg="add mod">
          <ac:chgData name="Alway Thinking" userId="18cfa10634dc4a27" providerId="LiveId" clId="{06A8A035-3651-4742-B69B-DFC93CC0C441}" dt="2020-08-21T01:28:21.969" v="841"/>
          <ac:spMkLst>
            <pc:docMk/>
            <pc:sldMk cId="3802421898" sldId="303"/>
            <ac:spMk id="51" creationId="{41FA42A4-7D72-4C41-8FF9-D4F7CCBD67BC}"/>
          </ac:spMkLst>
        </pc:spChg>
        <pc:spChg chg="add mod">
          <ac:chgData name="Alway Thinking" userId="18cfa10634dc4a27" providerId="LiveId" clId="{06A8A035-3651-4742-B69B-DFC93CC0C441}" dt="2020-08-21T01:28:21.970" v="842"/>
          <ac:spMkLst>
            <pc:docMk/>
            <pc:sldMk cId="3802421898" sldId="303"/>
            <ac:spMk id="52" creationId="{19AB0257-ADEB-410F-B5B5-0D33998EB87F}"/>
          </ac:spMkLst>
        </pc:spChg>
        <pc:spChg chg="add mod">
          <ac:chgData name="Alway Thinking" userId="18cfa10634dc4a27" providerId="LiveId" clId="{06A8A035-3651-4742-B69B-DFC93CC0C441}" dt="2020-08-21T01:28:21.971" v="843"/>
          <ac:spMkLst>
            <pc:docMk/>
            <pc:sldMk cId="3802421898" sldId="303"/>
            <ac:spMk id="53" creationId="{BC3435FF-539E-44C6-AD4A-4E533EBC5A18}"/>
          </ac:spMkLst>
        </pc:spChg>
        <pc:spChg chg="add mod">
          <ac:chgData name="Alway Thinking" userId="18cfa10634dc4a27" providerId="LiveId" clId="{06A8A035-3651-4742-B69B-DFC93CC0C441}" dt="2020-08-21T01:28:21.971" v="844"/>
          <ac:spMkLst>
            <pc:docMk/>
            <pc:sldMk cId="3802421898" sldId="303"/>
            <ac:spMk id="54" creationId="{176B3236-2F2C-4ABF-851F-584A80DFF6CF}"/>
          </ac:spMkLst>
        </pc:spChg>
        <pc:spChg chg="add mod">
          <ac:chgData name="Alway Thinking" userId="18cfa10634dc4a27" providerId="LiveId" clId="{06A8A035-3651-4742-B69B-DFC93CC0C441}" dt="2020-08-21T01:28:21.972" v="845"/>
          <ac:spMkLst>
            <pc:docMk/>
            <pc:sldMk cId="3802421898" sldId="303"/>
            <ac:spMk id="55" creationId="{A3C3BE44-9E8E-4E0A-9997-7F2EA9AD2688}"/>
          </ac:spMkLst>
        </pc:spChg>
        <pc:spChg chg="add mod">
          <ac:chgData name="Alway Thinking" userId="18cfa10634dc4a27" providerId="LiveId" clId="{06A8A035-3651-4742-B69B-DFC93CC0C441}" dt="2020-08-21T01:28:21.973" v="846"/>
          <ac:spMkLst>
            <pc:docMk/>
            <pc:sldMk cId="3802421898" sldId="303"/>
            <ac:spMk id="56" creationId="{4F7ABF83-F4FB-424A-951C-46CF5886328F}"/>
          </ac:spMkLst>
        </pc:spChg>
        <pc:spChg chg="add mod">
          <ac:chgData name="Alway Thinking" userId="18cfa10634dc4a27" providerId="LiveId" clId="{06A8A035-3651-4742-B69B-DFC93CC0C441}" dt="2020-08-21T01:28:21.974" v="847"/>
          <ac:spMkLst>
            <pc:docMk/>
            <pc:sldMk cId="3802421898" sldId="303"/>
            <ac:spMk id="57" creationId="{975D3A76-04D9-41E1-AF01-C222E8DC8682}"/>
          </ac:spMkLst>
        </pc:spChg>
        <pc:spChg chg="add mod">
          <ac:chgData name="Alway Thinking" userId="18cfa10634dc4a27" providerId="LiveId" clId="{06A8A035-3651-4742-B69B-DFC93CC0C441}" dt="2020-08-21T01:28:21.974" v="848"/>
          <ac:spMkLst>
            <pc:docMk/>
            <pc:sldMk cId="3802421898" sldId="303"/>
            <ac:spMk id="58" creationId="{3EE3D4F9-9D84-4A25-A367-EEE3730F013B}"/>
          </ac:spMkLst>
        </pc:spChg>
        <pc:spChg chg="add mod">
          <ac:chgData name="Alway Thinking" userId="18cfa10634dc4a27" providerId="LiveId" clId="{06A8A035-3651-4742-B69B-DFC93CC0C441}" dt="2020-08-21T01:28:21.977" v="849"/>
          <ac:spMkLst>
            <pc:docMk/>
            <pc:sldMk cId="3802421898" sldId="303"/>
            <ac:spMk id="59" creationId="{78C73272-CF2D-42EB-952E-9F578B2BAB5B}"/>
          </ac:spMkLst>
        </pc:spChg>
        <pc:spChg chg="add mod">
          <ac:chgData name="Alway Thinking" userId="18cfa10634dc4a27" providerId="LiveId" clId="{06A8A035-3651-4742-B69B-DFC93CC0C441}" dt="2020-08-21T01:28:21.978" v="850"/>
          <ac:spMkLst>
            <pc:docMk/>
            <pc:sldMk cId="3802421898" sldId="303"/>
            <ac:spMk id="60" creationId="{E806782B-3590-465A-B95F-196E39CE10A5}"/>
          </ac:spMkLst>
        </pc:spChg>
        <pc:spChg chg="add mod">
          <ac:chgData name="Alway Thinking" userId="18cfa10634dc4a27" providerId="LiveId" clId="{06A8A035-3651-4742-B69B-DFC93CC0C441}" dt="2020-08-21T01:28:21.979" v="851"/>
          <ac:spMkLst>
            <pc:docMk/>
            <pc:sldMk cId="3802421898" sldId="303"/>
            <ac:spMk id="61" creationId="{E1C49FD1-1D5A-4147-8514-177FFDC9DD76}"/>
          </ac:spMkLst>
        </pc:spChg>
        <pc:spChg chg="add mod">
          <ac:chgData name="Alway Thinking" userId="18cfa10634dc4a27" providerId="LiveId" clId="{06A8A035-3651-4742-B69B-DFC93CC0C441}" dt="2020-08-21T01:28:21.980" v="852"/>
          <ac:spMkLst>
            <pc:docMk/>
            <pc:sldMk cId="3802421898" sldId="303"/>
            <ac:spMk id="62" creationId="{85216379-35E9-4DED-B89E-5BE14AC26A44}"/>
          </ac:spMkLst>
        </pc:spChg>
        <pc:spChg chg="add mod">
          <ac:chgData name="Alway Thinking" userId="18cfa10634dc4a27" providerId="LiveId" clId="{06A8A035-3651-4742-B69B-DFC93CC0C441}" dt="2020-08-21T01:28:21.981" v="853"/>
          <ac:spMkLst>
            <pc:docMk/>
            <pc:sldMk cId="3802421898" sldId="303"/>
            <ac:spMk id="63" creationId="{EE7B1233-844B-427C-AB6E-EFE3AAD836CB}"/>
          </ac:spMkLst>
        </pc:spChg>
        <pc:spChg chg="add mod">
          <ac:chgData name="Alway Thinking" userId="18cfa10634dc4a27" providerId="LiveId" clId="{06A8A035-3651-4742-B69B-DFC93CC0C441}" dt="2020-08-21T01:28:21.981" v="854"/>
          <ac:spMkLst>
            <pc:docMk/>
            <pc:sldMk cId="3802421898" sldId="303"/>
            <ac:spMk id="64" creationId="{2CA2A9BB-986D-408A-984A-EDFC66CB2665}"/>
          </ac:spMkLst>
        </pc:spChg>
        <pc:spChg chg="add mod">
          <ac:chgData name="Alway Thinking" userId="18cfa10634dc4a27" providerId="LiveId" clId="{06A8A035-3651-4742-B69B-DFC93CC0C441}" dt="2020-08-21T13:18:10.514" v="2293" actId="1076"/>
          <ac:spMkLst>
            <pc:docMk/>
            <pc:sldMk cId="3802421898" sldId="303"/>
            <ac:spMk id="65" creationId="{BC9DD0E6-A603-46AC-9D17-6E65B63C283A}"/>
          </ac:spMkLst>
        </pc:spChg>
        <pc:spChg chg="add mod">
          <ac:chgData name="Alway Thinking" userId="18cfa10634dc4a27" providerId="LiveId" clId="{06A8A035-3651-4742-B69B-DFC93CC0C441}" dt="2020-08-21T13:18:12.138" v="2294" actId="207"/>
          <ac:spMkLst>
            <pc:docMk/>
            <pc:sldMk cId="3802421898" sldId="303"/>
            <ac:spMk id="66" creationId="{705467E6-26EF-4460-80A0-AA58846702CD}"/>
          </ac:spMkLst>
        </pc:spChg>
        <pc:spChg chg="add mod">
          <ac:chgData name="Alway Thinking" userId="18cfa10634dc4a27" providerId="LiveId" clId="{06A8A035-3651-4742-B69B-DFC93CC0C441}" dt="2020-08-03T08:09:06.973" v="671" actId="1076"/>
          <ac:spMkLst>
            <pc:docMk/>
            <pc:sldMk cId="3802421898" sldId="303"/>
            <ac:spMk id="67" creationId="{1094603C-2377-4E74-8444-B4372AB6C551}"/>
          </ac:spMkLst>
        </pc:spChg>
        <pc:grpChg chg="del">
          <ac:chgData name="Alway Thinking" userId="18cfa10634dc4a27" providerId="LiveId" clId="{06A8A035-3651-4742-B69B-DFC93CC0C441}" dt="2020-08-03T07:42:31.037" v="9" actId="478"/>
          <ac:grpSpMkLst>
            <pc:docMk/>
            <pc:sldMk cId="3802421898" sldId="303"/>
            <ac:grpSpMk id="19" creationId="{26833CB3-A103-4EDB-A2A3-3695DA2CF4A1}"/>
          </ac:grpSpMkLst>
        </pc:grpChg>
        <pc:grpChg chg="add mod">
          <ac:chgData name="Alway Thinking" userId="18cfa10634dc4a27" providerId="LiveId" clId="{06A8A035-3651-4742-B69B-DFC93CC0C441}" dt="2020-08-03T07:42:36.001" v="10" actId="1076"/>
          <ac:grpSpMkLst>
            <pc:docMk/>
            <pc:sldMk cId="3802421898" sldId="303"/>
            <ac:grpSpMk id="29" creationId="{9E35AE88-77C2-462B-A9AC-99E87EB61935}"/>
          </ac:grpSpMkLst>
        </pc:grpChg>
        <pc:graphicFrameChg chg="del">
          <ac:chgData name="Alway Thinking" userId="18cfa10634dc4a27" providerId="LiveId" clId="{06A8A035-3651-4742-B69B-DFC93CC0C441}" dt="2020-08-03T07:42:09.883" v="3" actId="478"/>
          <ac:graphicFrameMkLst>
            <pc:docMk/>
            <pc:sldMk cId="3802421898" sldId="303"/>
            <ac:graphicFrameMk id="26" creationId="{AE398412-A012-4B01-9895-AD588C6F65F3}"/>
          </ac:graphicFrameMkLst>
        </pc:graphicFrameChg>
        <pc:graphicFrameChg chg="del">
          <ac:chgData name="Alway Thinking" userId="18cfa10634dc4a27" providerId="LiveId" clId="{06A8A035-3651-4742-B69B-DFC93CC0C441}" dt="2020-08-03T07:42:09.883" v="3" actId="478"/>
          <ac:graphicFrameMkLst>
            <pc:docMk/>
            <pc:sldMk cId="3802421898" sldId="303"/>
            <ac:graphicFrameMk id="27" creationId="{DE8A0DAE-3FD1-4821-9C68-0F7AB0FC523D}"/>
          </ac:graphicFrameMkLst>
        </pc:graphicFrameChg>
        <pc:graphicFrameChg chg="add del mod modGraphic">
          <ac:chgData name="Alway Thinking" userId="18cfa10634dc4a27" providerId="LiveId" clId="{06A8A035-3651-4742-B69B-DFC93CC0C441}" dt="2020-08-03T07:43:59.272" v="190" actId="478"/>
          <ac:graphicFrameMkLst>
            <pc:docMk/>
            <pc:sldMk cId="3802421898" sldId="303"/>
            <ac:graphicFrameMk id="36" creationId="{3D2F3052-A152-42C4-96B4-5506DA9F498B}"/>
          </ac:graphicFrameMkLst>
        </pc:graphicFrameChg>
        <pc:graphicFrameChg chg="add del mod modGraphic">
          <ac:chgData name="Alway Thinking" userId="18cfa10634dc4a27" providerId="LiveId" clId="{06A8A035-3651-4742-B69B-DFC93CC0C441}" dt="2020-08-03T07:46:37.108" v="377" actId="478"/>
          <ac:graphicFrameMkLst>
            <pc:docMk/>
            <pc:sldMk cId="3802421898" sldId="303"/>
            <ac:graphicFrameMk id="39" creationId="{F97CAAF7-06AD-4635-80F0-73FCB8BBDE5D}"/>
          </ac:graphicFrameMkLst>
        </pc:graphicFrameChg>
        <pc:graphicFrameChg chg="add mod modGraphic">
          <ac:chgData name="Alway Thinking" userId="18cfa10634dc4a27" providerId="LiveId" clId="{06A8A035-3651-4742-B69B-DFC93CC0C441}" dt="2020-08-03T07:47:40.992" v="450" actId="1076"/>
          <ac:graphicFrameMkLst>
            <pc:docMk/>
            <pc:sldMk cId="3802421898" sldId="303"/>
            <ac:graphicFrameMk id="40" creationId="{B59DF4DE-3F5F-4CA8-B608-94ED1DC3BD46}"/>
          </ac:graphicFrameMkLst>
        </pc:graphicFrameChg>
        <pc:picChg chg="add del mod">
          <ac:chgData name="Alway Thinking" userId="18cfa10634dc4a27" providerId="LiveId" clId="{06A8A035-3651-4742-B69B-DFC93CC0C441}" dt="2020-08-03T07:47:27.690" v="447" actId="478"/>
          <ac:picMkLst>
            <pc:docMk/>
            <pc:sldMk cId="3802421898" sldId="303"/>
            <ac:picMk id="2" creationId="{B7976B0E-1B5C-484B-BB3A-C37DEE1B51AC}"/>
          </ac:picMkLst>
        </pc:picChg>
        <pc:picChg chg="del">
          <ac:chgData name="Alway Thinking" userId="18cfa10634dc4a27" providerId="LiveId" clId="{06A8A035-3651-4742-B69B-DFC93CC0C441}" dt="2020-08-03T07:42:31.037" v="9" actId="478"/>
          <ac:picMkLst>
            <pc:docMk/>
            <pc:sldMk cId="3802421898" sldId="303"/>
            <ac:picMk id="23" creationId="{2EE8E1FF-E442-4A55-BAE0-E25320756B3F}"/>
          </ac:picMkLst>
        </pc:picChg>
        <pc:picChg chg="add mod">
          <ac:chgData name="Alway Thinking" userId="18cfa10634dc4a27" providerId="LiveId" clId="{06A8A035-3651-4742-B69B-DFC93CC0C441}" dt="2020-08-03T07:42:36.001" v="10" actId="1076"/>
          <ac:picMkLst>
            <pc:docMk/>
            <pc:sldMk cId="3802421898" sldId="303"/>
            <ac:picMk id="33" creationId="{7C7EA544-83A5-43AE-B9B1-4DD0C204A428}"/>
          </ac:picMkLst>
        </pc:picChg>
      </pc:sldChg>
      <pc:sldChg chg="addSp delSp modSp new mod modTransition">
        <pc:chgData name="Alway Thinking" userId="18cfa10634dc4a27" providerId="LiveId" clId="{06A8A035-3651-4742-B69B-DFC93CC0C441}" dt="2020-08-21T22:09:05.118" v="2342" actId="1076"/>
        <pc:sldMkLst>
          <pc:docMk/>
          <pc:sldMk cId="982767637" sldId="304"/>
        </pc:sldMkLst>
        <pc:spChg chg="add mod">
          <ac:chgData name="Alway Thinking" userId="18cfa10634dc4a27" providerId="LiveId" clId="{06A8A035-3651-4742-B69B-DFC93CC0C441}" dt="2020-08-21T22:09:05.118" v="2342" actId="1076"/>
          <ac:spMkLst>
            <pc:docMk/>
            <pc:sldMk cId="982767637" sldId="304"/>
            <ac:spMk id="2" creationId="{748F9E98-34B0-4AE5-8CDB-352A4B1CACC0}"/>
          </ac:spMkLst>
        </pc:spChg>
        <pc:spChg chg="del">
          <ac:chgData name="Alway Thinking" userId="18cfa10634dc4a27" providerId="LiveId" clId="{06A8A035-3651-4742-B69B-DFC93CC0C441}" dt="2020-08-13T06:49:41.842" v="729" actId="478"/>
          <ac:spMkLst>
            <pc:docMk/>
            <pc:sldMk cId="982767637" sldId="304"/>
            <ac:spMk id="2" creationId="{B9DE6EF4-A214-4A05-96AF-8701607876F8}"/>
          </ac:spMkLst>
        </pc:spChg>
        <pc:spChg chg="del">
          <ac:chgData name="Alway Thinking" userId="18cfa10634dc4a27" providerId="LiveId" clId="{06A8A035-3651-4742-B69B-DFC93CC0C441}" dt="2020-08-13T06:49:43.030" v="730" actId="478"/>
          <ac:spMkLst>
            <pc:docMk/>
            <pc:sldMk cId="982767637" sldId="304"/>
            <ac:spMk id="3" creationId="{C057DCA4-A136-4E6F-B05D-ECA3D98138CE}"/>
          </ac:spMkLst>
        </pc:spChg>
        <pc:picChg chg="mod">
          <ac:chgData name="Alway Thinking" userId="18cfa10634dc4a27" providerId="LiveId" clId="{06A8A035-3651-4742-B69B-DFC93CC0C441}" dt="2020-08-21T22:09:05.118" v="2342" actId="1076"/>
          <ac:picMkLst>
            <pc:docMk/>
            <pc:sldMk cId="982767637" sldId="304"/>
            <ac:picMk id="3" creationId="{2D5F554A-B119-4A6B-B6EF-1410D6415365}"/>
          </ac:picMkLst>
        </pc:picChg>
        <pc:picChg chg="add del mod">
          <ac:chgData name="Alway Thinking" userId="18cfa10634dc4a27" providerId="LiveId" clId="{06A8A035-3651-4742-B69B-DFC93CC0C441}" dt="2020-08-21T13:19:13.753" v="2305" actId="478"/>
          <ac:picMkLst>
            <pc:docMk/>
            <pc:sldMk cId="982767637" sldId="304"/>
            <ac:picMk id="5" creationId="{C74FB0FC-637D-47B8-B136-C0B448AD0DA8}"/>
          </ac:picMkLst>
        </pc:picChg>
        <pc:picChg chg="add mod ord">
          <ac:chgData name="Alway Thinking" userId="18cfa10634dc4a27" providerId="LiveId" clId="{06A8A035-3651-4742-B69B-DFC93CC0C441}" dt="2020-08-21T22:09:05.118" v="2342" actId="1076"/>
          <ac:picMkLst>
            <pc:docMk/>
            <pc:sldMk cId="982767637" sldId="304"/>
            <ac:picMk id="7" creationId="{699B7F3A-2F93-46C1-80E1-7998423B7DB7}"/>
          </ac:picMkLst>
        </pc:picChg>
        <pc:picChg chg="add">
          <ac:chgData name="Alway Thinking" userId="18cfa10634dc4a27" providerId="LiveId" clId="{06A8A035-3651-4742-B69B-DFC93CC0C441}" dt="2020-08-13T06:49:44.325" v="731"/>
          <ac:picMkLst>
            <pc:docMk/>
            <pc:sldMk cId="982767637" sldId="304"/>
            <ac:picMk id="1026" creationId="{638C5706-10C5-4FDD-A144-06FFA1E3B217}"/>
          </ac:picMkLst>
        </pc:picChg>
      </pc:sldChg>
      <pc:sldChg chg="addSp delSp modSp new mod modTransition delAnim modAnim">
        <pc:chgData name="Alway Thinking" userId="18cfa10634dc4a27" providerId="LiveId" clId="{06A8A035-3651-4742-B69B-DFC93CC0C441}" dt="2020-08-21T22:47:13.661" v="3056" actId="207"/>
        <pc:sldMkLst>
          <pc:docMk/>
          <pc:sldMk cId="384381875" sldId="305"/>
        </pc:sldMkLst>
        <pc:spChg chg="del">
          <ac:chgData name="Alway Thinking" userId="18cfa10634dc4a27" providerId="LiveId" clId="{06A8A035-3651-4742-B69B-DFC93CC0C441}" dt="2020-08-21T22:23:11.881" v="2658" actId="478"/>
          <ac:spMkLst>
            <pc:docMk/>
            <pc:sldMk cId="384381875" sldId="305"/>
            <ac:spMk id="2" creationId="{AB283D71-02F0-4668-A369-3635D8EFB3FC}"/>
          </ac:spMkLst>
        </pc:spChg>
        <pc:spChg chg="del">
          <ac:chgData name="Alway Thinking" userId="18cfa10634dc4a27" providerId="LiveId" clId="{06A8A035-3651-4742-B69B-DFC93CC0C441}" dt="2020-08-21T22:23:12.894" v="2659" actId="478"/>
          <ac:spMkLst>
            <pc:docMk/>
            <pc:sldMk cId="384381875" sldId="305"/>
            <ac:spMk id="3" creationId="{26CB55DD-5ADB-4305-85EA-7FDA9CE2CD27}"/>
          </ac:spMkLst>
        </pc:spChg>
        <pc:spChg chg="add del">
          <ac:chgData name="Alway Thinking" userId="18cfa10634dc4a27" providerId="LiveId" clId="{06A8A035-3651-4742-B69B-DFC93CC0C441}" dt="2020-08-21T22:40:13.873" v="2928"/>
          <ac:spMkLst>
            <pc:docMk/>
            <pc:sldMk cId="384381875" sldId="305"/>
            <ac:spMk id="4" creationId="{C40EFECA-63C0-43F5-B8B6-90F1EA28B033}"/>
          </ac:spMkLst>
        </pc:spChg>
        <pc:spChg chg="add mod">
          <ac:chgData name="Alway Thinking" userId="18cfa10634dc4a27" providerId="LiveId" clId="{06A8A035-3651-4742-B69B-DFC93CC0C441}" dt="2020-08-21T22:25:16.831" v="2701" actId="207"/>
          <ac:spMkLst>
            <pc:docMk/>
            <pc:sldMk cId="384381875" sldId="305"/>
            <ac:spMk id="5" creationId="{14085EE5-DAC3-4912-8695-7BA80C25FF1A}"/>
          </ac:spMkLst>
        </pc:spChg>
        <pc:spChg chg="add mod">
          <ac:chgData name="Alway Thinking" userId="18cfa10634dc4a27" providerId="LiveId" clId="{06A8A035-3651-4742-B69B-DFC93CC0C441}" dt="2020-08-21T22:26:15.462" v="2746" actId="207"/>
          <ac:spMkLst>
            <pc:docMk/>
            <pc:sldMk cId="384381875" sldId="305"/>
            <ac:spMk id="6" creationId="{9A4A6A0C-F998-4FE9-AEDE-B44E78FB44B4}"/>
          </ac:spMkLst>
        </pc:spChg>
        <pc:spChg chg="add mod">
          <ac:chgData name="Alway Thinking" userId="18cfa10634dc4a27" providerId="LiveId" clId="{06A8A035-3651-4742-B69B-DFC93CC0C441}" dt="2020-08-21T22:42:12.247" v="2943" actId="1076"/>
          <ac:spMkLst>
            <pc:docMk/>
            <pc:sldMk cId="384381875" sldId="305"/>
            <ac:spMk id="7" creationId="{42A88FA1-3471-45F3-B4E5-D98FD11FC284}"/>
          </ac:spMkLst>
        </pc:spChg>
        <pc:spChg chg="add mod">
          <ac:chgData name="Alway Thinking" userId="18cfa10634dc4a27" providerId="LiveId" clId="{06A8A035-3651-4742-B69B-DFC93CC0C441}" dt="2020-08-21T22:42:12.247" v="2943" actId="1076"/>
          <ac:spMkLst>
            <pc:docMk/>
            <pc:sldMk cId="384381875" sldId="305"/>
            <ac:spMk id="8" creationId="{435AE5AA-B340-480A-86B2-E25FB8F50AA3}"/>
          </ac:spMkLst>
        </pc:spChg>
        <pc:spChg chg="add del mod">
          <ac:chgData name="Alway Thinking" userId="18cfa10634dc4a27" providerId="LiveId" clId="{06A8A035-3651-4742-B69B-DFC93CC0C441}" dt="2020-08-21T22:28:03.991" v="2790" actId="478"/>
          <ac:spMkLst>
            <pc:docMk/>
            <pc:sldMk cId="384381875" sldId="305"/>
            <ac:spMk id="9" creationId="{A583741C-D919-4B2F-9A88-4D6259B0CC31}"/>
          </ac:spMkLst>
        </pc:spChg>
        <pc:spChg chg="add del">
          <ac:chgData name="Alway Thinking" userId="18cfa10634dc4a27" providerId="LiveId" clId="{06A8A035-3651-4742-B69B-DFC93CC0C441}" dt="2020-08-21T22:40:20.648" v="2930"/>
          <ac:spMkLst>
            <pc:docMk/>
            <pc:sldMk cId="384381875" sldId="305"/>
            <ac:spMk id="10" creationId="{FE0D73E1-6D17-4A16-9329-2B1743ECE3D2}"/>
          </ac:spMkLst>
        </pc:spChg>
        <pc:spChg chg="add mod">
          <ac:chgData name="Alway Thinking" userId="18cfa10634dc4a27" providerId="LiveId" clId="{06A8A035-3651-4742-B69B-DFC93CC0C441}" dt="2020-08-21T22:42:12.247" v="2943" actId="1076"/>
          <ac:spMkLst>
            <pc:docMk/>
            <pc:sldMk cId="384381875" sldId="305"/>
            <ac:spMk id="11" creationId="{82DA7FD6-227E-4CAB-B20B-B7D9C98C5462}"/>
          </ac:spMkLst>
        </pc:spChg>
        <pc:spChg chg="add mod">
          <ac:chgData name="Alway Thinking" userId="18cfa10634dc4a27" providerId="LiveId" clId="{06A8A035-3651-4742-B69B-DFC93CC0C441}" dt="2020-08-21T22:42:12.247" v="2943" actId="1076"/>
          <ac:spMkLst>
            <pc:docMk/>
            <pc:sldMk cId="384381875" sldId="305"/>
            <ac:spMk id="12" creationId="{708FDE03-9D6A-4865-9E3D-BE0C2F2DAACE}"/>
          </ac:spMkLst>
        </pc:spChg>
        <pc:spChg chg="add del mod">
          <ac:chgData name="Alway Thinking" userId="18cfa10634dc4a27" providerId="LiveId" clId="{06A8A035-3651-4742-B69B-DFC93CC0C441}" dt="2020-08-21T22:30:18.969" v="2832" actId="478"/>
          <ac:spMkLst>
            <pc:docMk/>
            <pc:sldMk cId="384381875" sldId="305"/>
            <ac:spMk id="13" creationId="{0FCE8D22-0BD1-4FC0-B2BE-84FCDF7F4F83}"/>
          </ac:spMkLst>
        </pc:spChg>
        <pc:spChg chg="add mod">
          <ac:chgData name="Alway Thinking" userId="18cfa10634dc4a27" providerId="LiveId" clId="{06A8A035-3651-4742-B69B-DFC93CC0C441}" dt="2020-08-21T22:47:03.962" v="3055" actId="1076"/>
          <ac:spMkLst>
            <pc:docMk/>
            <pc:sldMk cId="384381875" sldId="305"/>
            <ac:spMk id="15" creationId="{392B9670-8642-4D8B-98AE-0CAB47C4265B}"/>
          </ac:spMkLst>
        </pc:spChg>
        <pc:spChg chg="add del">
          <ac:chgData name="Alway Thinking" userId="18cfa10634dc4a27" providerId="LiveId" clId="{06A8A035-3651-4742-B69B-DFC93CC0C441}" dt="2020-08-21T22:41:04.011" v="2932"/>
          <ac:spMkLst>
            <pc:docMk/>
            <pc:sldMk cId="384381875" sldId="305"/>
            <ac:spMk id="16" creationId="{0BFE249C-D124-47C3-B2DC-B335B009043E}"/>
          </ac:spMkLst>
        </pc:spChg>
        <pc:spChg chg="add del mod">
          <ac:chgData name="Alway Thinking" userId="18cfa10634dc4a27" providerId="LiveId" clId="{06A8A035-3651-4742-B69B-DFC93CC0C441}" dt="2020-08-21T22:36:57.503" v="2925" actId="21"/>
          <ac:spMkLst>
            <pc:docMk/>
            <pc:sldMk cId="384381875" sldId="305"/>
            <ac:spMk id="18" creationId="{9D020FAB-FDB8-4073-8F65-F5C2763E41EA}"/>
          </ac:spMkLst>
        </pc:spChg>
        <pc:spChg chg="add del mod">
          <ac:chgData name="Alway Thinking" userId="18cfa10634dc4a27" providerId="LiveId" clId="{06A8A035-3651-4742-B69B-DFC93CC0C441}" dt="2020-08-21T22:36:57.503" v="2925" actId="21"/>
          <ac:spMkLst>
            <pc:docMk/>
            <pc:sldMk cId="384381875" sldId="305"/>
            <ac:spMk id="19" creationId="{32F3C436-07EA-45D8-BC2C-338E3253E831}"/>
          </ac:spMkLst>
        </pc:spChg>
        <pc:spChg chg="add del mod">
          <ac:chgData name="Alway Thinking" userId="18cfa10634dc4a27" providerId="LiveId" clId="{06A8A035-3651-4742-B69B-DFC93CC0C441}" dt="2020-08-21T22:36:57.503" v="2925" actId="21"/>
          <ac:spMkLst>
            <pc:docMk/>
            <pc:sldMk cId="384381875" sldId="305"/>
            <ac:spMk id="21" creationId="{60D8E87F-C32B-477E-8363-5E5D2A500AC8}"/>
          </ac:spMkLst>
        </pc:spChg>
        <pc:spChg chg="add mod">
          <ac:chgData name="Alway Thinking" userId="18cfa10634dc4a27" providerId="LiveId" clId="{06A8A035-3651-4742-B69B-DFC93CC0C441}" dt="2020-08-21T22:42:12.247" v="2943" actId="1076"/>
          <ac:spMkLst>
            <pc:docMk/>
            <pc:sldMk cId="384381875" sldId="305"/>
            <ac:spMk id="22" creationId="{E5DDDA10-36D3-4BB7-862E-E549BEACC2B2}"/>
          </ac:spMkLst>
        </pc:spChg>
        <pc:spChg chg="add mod">
          <ac:chgData name="Alway Thinking" userId="18cfa10634dc4a27" providerId="LiveId" clId="{06A8A035-3651-4742-B69B-DFC93CC0C441}" dt="2020-08-21T22:43:05.776" v="2956" actId="1076"/>
          <ac:spMkLst>
            <pc:docMk/>
            <pc:sldMk cId="384381875" sldId="305"/>
            <ac:spMk id="23" creationId="{A44D5F21-93F7-437B-817D-A471D83A4CE8}"/>
          </ac:spMkLst>
        </pc:spChg>
        <pc:spChg chg="add mod">
          <ac:chgData name="Alway Thinking" userId="18cfa10634dc4a27" providerId="LiveId" clId="{06A8A035-3651-4742-B69B-DFC93CC0C441}" dt="2020-08-21T22:47:03.962" v="3055" actId="1076"/>
          <ac:spMkLst>
            <pc:docMk/>
            <pc:sldMk cId="384381875" sldId="305"/>
            <ac:spMk id="25" creationId="{6AC10642-30A3-4526-B53D-FA3B5500B9E0}"/>
          </ac:spMkLst>
        </pc:spChg>
        <pc:spChg chg="add mod">
          <ac:chgData name="Alway Thinking" userId="18cfa10634dc4a27" providerId="LiveId" clId="{06A8A035-3651-4742-B69B-DFC93CC0C441}" dt="2020-08-21T22:43:03.185" v="2955" actId="1076"/>
          <ac:spMkLst>
            <pc:docMk/>
            <pc:sldMk cId="384381875" sldId="305"/>
            <ac:spMk id="32" creationId="{594C68B6-2A6E-4583-9882-8FCFB51AA383}"/>
          </ac:spMkLst>
        </pc:spChg>
        <pc:spChg chg="add mod">
          <ac:chgData name="Alway Thinking" userId="18cfa10634dc4a27" providerId="LiveId" clId="{06A8A035-3651-4742-B69B-DFC93CC0C441}" dt="2020-08-21T22:43:19.378" v="2975" actId="1076"/>
          <ac:spMkLst>
            <pc:docMk/>
            <pc:sldMk cId="384381875" sldId="305"/>
            <ac:spMk id="33" creationId="{BB6F64B2-45F1-413E-A40F-9F1FDD2AB835}"/>
          </ac:spMkLst>
        </pc:spChg>
        <pc:spChg chg="add mod">
          <ac:chgData name="Alway Thinking" userId="18cfa10634dc4a27" providerId="LiveId" clId="{06A8A035-3651-4742-B69B-DFC93CC0C441}" dt="2020-08-21T22:47:03.962" v="3055" actId="1076"/>
          <ac:spMkLst>
            <pc:docMk/>
            <pc:sldMk cId="384381875" sldId="305"/>
            <ac:spMk id="36" creationId="{2F96897E-3F61-4429-9523-1EADFCEF3EEE}"/>
          </ac:spMkLst>
        </pc:spChg>
        <pc:spChg chg="add mod">
          <ac:chgData name="Alway Thinking" userId="18cfa10634dc4a27" providerId="LiveId" clId="{06A8A035-3651-4742-B69B-DFC93CC0C441}" dt="2020-08-21T22:45:29.862" v="3024" actId="1076"/>
          <ac:spMkLst>
            <pc:docMk/>
            <pc:sldMk cId="384381875" sldId="305"/>
            <ac:spMk id="37" creationId="{843A7285-B5B2-4ABE-A30C-810D822CE22A}"/>
          </ac:spMkLst>
        </pc:spChg>
        <pc:spChg chg="add mod">
          <ac:chgData name="Alway Thinking" userId="18cfa10634dc4a27" providerId="LiveId" clId="{06A8A035-3651-4742-B69B-DFC93CC0C441}" dt="2020-08-21T22:45:29.862" v="3024" actId="1076"/>
          <ac:spMkLst>
            <pc:docMk/>
            <pc:sldMk cId="384381875" sldId="305"/>
            <ac:spMk id="38" creationId="{C2A0C165-C38E-49F4-8DF4-7B7B225C46D0}"/>
          </ac:spMkLst>
        </pc:spChg>
        <pc:spChg chg="add mod">
          <ac:chgData name="Alway Thinking" userId="18cfa10634dc4a27" providerId="LiveId" clId="{06A8A035-3651-4742-B69B-DFC93CC0C441}" dt="2020-08-21T22:47:13.661" v="3056" actId="207"/>
          <ac:spMkLst>
            <pc:docMk/>
            <pc:sldMk cId="384381875" sldId="305"/>
            <ac:spMk id="41" creationId="{C34981C9-AF4A-46DD-96F3-488F45FB5EBF}"/>
          </ac:spMkLst>
        </pc:spChg>
        <pc:picChg chg="add mod">
          <ac:chgData name="Alway Thinking" userId="18cfa10634dc4a27" providerId="LiveId" clId="{06A8A035-3651-4742-B69B-DFC93CC0C441}" dt="2020-08-21T22:46:50.375" v="3053" actId="552"/>
          <ac:picMkLst>
            <pc:docMk/>
            <pc:sldMk cId="384381875" sldId="305"/>
            <ac:picMk id="14" creationId="{F863AFC9-1000-4C9D-99A3-64CA2971BF83}"/>
          </ac:picMkLst>
        </pc:picChg>
        <pc:picChg chg="add del mod">
          <ac:chgData name="Alway Thinking" userId="18cfa10634dc4a27" providerId="LiveId" clId="{06A8A035-3651-4742-B69B-DFC93CC0C441}" dt="2020-08-21T22:36:57.503" v="2925" actId="21"/>
          <ac:picMkLst>
            <pc:docMk/>
            <pc:sldMk cId="384381875" sldId="305"/>
            <ac:picMk id="20" creationId="{B6C11BEC-2A3D-45FE-A286-423F71F405E9}"/>
          </ac:picMkLst>
        </pc:picChg>
        <pc:picChg chg="add mod">
          <ac:chgData name="Alway Thinking" userId="18cfa10634dc4a27" providerId="LiveId" clId="{06A8A035-3651-4742-B69B-DFC93CC0C441}" dt="2020-08-21T22:46:50.375" v="3053" actId="552"/>
          <ac:picMkLst>
            <pc:docMk/>
            <pc:sldMk cId="384381875" sldId="305"/>
            <ac:picMk id="24" creationId="{5C04FC67-C5E2-4768-96FB-FEEDF2F0ED04}"/>
          </ac:picMkLst>
        </pc:picChg>
        <pc:picChg chg="add del mod">
          <ac:chgData name="Alway Thinking" userId="18cfa10634dc4a27" providerId="LiveId" clId="{06A8A035-3651-4742-B69B-DFC93CC0C441}" dt="2020-08-21T22:41:25.517" v="2936" actId="478"/>
          <ac:picMkLst>
            <pc:docMk/>
            <pc:sldMk cId="384381875" sldId="305"/>
            <ac:picMk id="26" creationId="{A36A3B73-6FEA-49A2-A709-4CF079E7556A}"/>
          </ac:picMkLst>
        </pc:picChg>
        <pc:picChg chg="add mod">
          <ac:chgData name="Alway Thinking" userId="18cfa10634dc4a27" providerId="LiveId" clId="{06A8A035-3651-4742-B69B-DFC93CC0C441}" dt="2020-08-21T22:42:25.349" v="2950" actId="1076"/>
          <ac:picMkLst>
            <pc:docMk/>
            <pc:sldMk cId="384381875" sldId="305"/>
            <ac:picMk id="27" creationId="{3A2B320C-7808-4407-95A7-2A2BE47712E0}"/>
          </ac:picMkLst>
        </pc:picChg>
        <pc:picChg chg="add mod">
          <ac:chgData name="Alway Thinking" userId="18cfa10634dc4a27" providerId="LiveId" clId="{06A8A035-3651-4742-B69B-DFC93CC0C441}" dt="2020-08-21T22:43:11.804" v="2972" actId="571"/>
          <ac:picMkLst>
            <pc:docMk/>
            <pc:sldMk cId="384381875" sldId="305"/>
            <ac:picMk id="34" creationId="{A40B9343-F90F-419C-9FFD-ED6D1AE79451}"/>
          </ac:picMkLst>
        </pc:picChg>
        <pc:picChg chg="add mod">
          <ac:chgData name="Alway Thinking" userId="18cfa10634dc4a27" providerId="LiveId" clId="{06A8A035-3651-4742-B69B-DFC93CC0C441}" dt="2020-08-21T22:46:50.375" v="3053" actId="552"/>
          <ac:picMkLst>
            <pc:docMk/>
            <pc:sldMk cId="384381875" sldId="305"/>
            <ac:picMk id="35" creationId="{74C64450-707C-4206-880E-41E14F00B6A2}"/>
          </ac:picMkLst>
        </pc:picChg>
        <pc:picChg chg="add mod">
          <ac:chgData name="Alway Thinking" userId="18cfa10634dc4a27" providerId="LiveId" clId="{06A8A035-3651-4742-B69B-DFC93CC0C441}" dt="2020-08-21T22:46:50.375" v="3053" actId="552"/>
          <ac:picMkLst>
            <pc:docMk/>
            <pc:sldMk cId="384381875" sldId="305"/>
            <ac:picMk id="39" creationId="{5416A906-176C-4AC5-84AD-0B15C8D24114}"/>
          </ac:picMkLst>
        </pc:picChg>
        <pc:picChg chg="add mod">
          <ac:chgData name="Alway Thinking" userId="18cfa10634dc4a27" providerId="LiveId" clId="{06A8A035-3651-4742-B69B-DFC93CC0C441}" dt="2020-08-21T22:29:56.102" v="2821" actId="1076"/>
          <ac:picMkLst>
            <pc:docMk/>
            <pc:sldMk cId="384381875" sldId="305"/>
            <ac:picMk id="1026" creationId="{0A4972AF-133E-4ABE-AFCB-C52E06506039}"/>
          </ac:picMkLst>
        </pc:picChg>
        <pc:picChg chg="add del mod">
          <ac:chgData name="Alway Thinking" userId="18cfa10634dc4a27" providerId="LiveId" clId="{06A8A035-3651-4742-B69B-DFC93CC0C441}" dt="2020-08-21T22:29:36.883" v="2802" actId="478"/>
          <ac:picMkLst>
            <pc:docMk/>
            <pc:sldMk cId="384381875" sldId="305"/>
            <ac:picMk id="1028" creationId="{D31DE569-28A6-470B-B7E4-F214202CB794}"/>
          </ac:picMkLst>
        </pc:picChg>
        <pc:picChg chg="add del mod">
          <ac:chgData name="Alway Thinking" userId="18cfa10634dc4a27" providerId="LiveId" clId="{06A8A035-3651-4742-B69B-DFC93CC0C441}" dt="2020-08-21T22:31:43.947" v="2869" actId="478"/>
          <ac:picMkLst>
            <pc:docMk/>
            <pc:sldMk cId="384381875" sldId="305"/>
            <ac:picMk id="1030" creationId="{E99247F5-7169-4ECF-B09E-90163C2CCE24}"/>
          </ac:picMkLst>
        </pc:picChg>
        <pc:picChg chg="add mod">
          <ac:chgData name="Alway Thinking" userId="18cfa10634dc4a27" providerId="LiveId" clId="{06A8A035-3651-4742-B69B-DFC93CC0C441}" dt="2020-08-21T22:42:15.505" v="2945" actId="1076"/>
          <ac:picMkLst>
            <pc:docMk/>
            <pc:sldMk cId="384381875" sldId="305"/>
            <ac:picMk id="1032" creationId="{62D08F78-5F9D-4670-8249-D1F2FDC7A181}"/>
          </ac:picMkLst>
        </pc:picChg>
        <pc:picChg chg="add mod">
          <ac:chgData name="Alway Thinking" userId="18cfa10634dc4a27" providerId="LiveId" clId="{06A8A035-3651-4742-B69B-DFC93CC0C441}" dt="2020-08-21T22:45:48.584" v="3030" actId="14100"/>
          <ac:picMkLst>
            <pc:docMk/>
            <pc:sldMk cId="384381875" sldId="305"/>
            <ac:picMk id="1040" creationId="{6EFD292B-CC2B-4D06-9488-0B55D4E38A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A9264-B634-460C-BBF5-2D0F610A0BB4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9ADA-4AE7-449D-8314-51C15A5518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364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2456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12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0032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7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28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8453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7752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89908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98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626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9881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111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7D0B0-6E9A-412B-B3EF-7E7907B83E4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DD94E-6B57-4309-85F7-4AA9C9D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602.png"/><Relationship Id="rId3" Type="http://schemas.openxmlformats.org/officeDocument/2006/relationships/image" Target="../media/image390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591.png"/><Relationship Id="rId2" Type="http://schemas.openxmlformats.org/officeDocument/2006/relationships/image" Target="../media/image8.png"/><Relationship Id="rId16" Type="http://schemas.openxmlformats.org/officeDocument/2006/relationships/image" Target="../media/image5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0.png"/><Relationship Id="rId39" Type="http://schemas.openxmlformats.org/officeDocument/2006/relationships/image" Target="../media/image380.png"/><Relationship Id="rId3" Type="http://schemas.openxmlformats.org/officeDocument/2006/relationships/image" Target="../media/image601.png"/><Relationship Id="rId42" Type="http://schemas.openxmlformats.org/officeDocument/2006/relationships/image" Target="../media/image751.png"/><Relationship Id="rId47" Type="http://schemas.openxmlformats.org/officeDocument/2006/relationships/image" Target="../media/image760.png"/><Relationship Id="rId50" Type="http://schemas.openxmlformats.org/officeDocument/2006/relationships/image" Target="../media/image790.png"/><Relationship Id="rId55" Type="http://schemas.openxmlformats.org/officeDocument/2006/relationships/image" Target="../media/image840.png"/><Relationship Id="rId7" Type="http://schemas.openxmlformats.org/officeDocument/2006/relationships/image" Target="../media/image640.png"/><Relationship Id="rId12" Type="http://schemas.openxmlformats.org/officeDocument/2006/relationships/image" Target="../media/image690.png"/><Relationship Id="rId38" Type="http://schemas.openxmlformats.org/officeDocument/2006/relationships/image" Target="../media/image370.png"/><Relationship Id="rId46" Type="http://schemas.openxmlformats.org/officeDocument/2006/relationships/image" Target="../media/image750.png"/><Relationship Id="rId2" Type="http://schemas.openxmlformats.org/officeDocument/2006/relationships/image" Target="../media/image8.png"/><Relationship Id="rId41" Type="http://schemas.openxmlformats.org/officeDocument/2006/relationships/image" Target="../media/image740.png"/><Relationship Id="rId54" Type="http://schemas.openxmlformats.org/officeDocument/2006/relationships/image" Target="../media/image8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11" Type="http://schemas.openxmlformats.org/officeDocument/2006/relationships/image" Target="../media/image680.png"/><Relationship Id="rId37" Type="http://schemas.openxmlformats.org/officeDocument/2006/relationships/image" Target="../media/image360.png"/><Relationship Id="rId40" Type="http://schemas.openxmlformats.org/officeDocument/2006/relationships/image" Target="../media/image730.png"/><Relationship Id="rId53" Type="http://schemas.openxmlformats.org/officeDocument/2006/relationships/image" Target="../media/image820.png"/><Relationship Id="rId5" Type="http://schemas.openxmlformats.org/officeDocument/2006/relationships/image" Target="../media/image620.png"/><Relationship Id="rId15" Type="http://schemas.openxmlformats.org/officeDocument/2006/relationships/image" Target="../media/image720.png"/><Relationship Id="rId49" Type="http://schemas.openxmlformats.org/officeDocument/2006/relationships/image" Target="../media/image780.png"/><Relationship Id="rId10" Type="http://schemas.openxmlformats.org/officeDocument/2006/relationships/image" Target="../media/image670.png"/><Relationship Id="rId44" Type="http://schemas.openxmlformats.org/officeDocument/2006/relationships/image" Target="../media/image771.png"/><Relationship Id="rId52" Type="http://schemas.openxmlformats.org/officeDocument/2006/relationships/image" Target="../media/image810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Relationship Id="rId14" Type="http://schemas.openxmlformats.org/officeDocument/2006/relationships/image" Target="../media/image711.png"/><Relationship Id="rId43" Type="http://schemas.openxmlformats.org/officeDocument/2006/relationships/image" Target="../media/image761.png"/><Relationship Id="rId48" Type="http://schemas.openxmlformats.org/officeDocument/2006/relationships/image" Target="../media/image770.png"/><Relationship Id="rId56" Type="http://schemas.openxmlformats.org/officeDocument/2006/relationships/image" Target="../media/image850.png"/><Relationship Id="rId8" Type="http://schemas.openxmlformats.org/officeDocument/2006/relationships/image" Target="../media/image650.png"/><Relationship Id="rId51" Type="http://schemas.openxmlformats.org/officeDocument/2006/relationships/image" Target="../media/image80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0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9" Type="http://schemas.openxmlformats.org/officeDocument/2006/relationships/image" Target="../media/image119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42" Type="http://schemas.openxmlformats.org/officeDocument/2006/relationships/image" Target="../media/image96.png"/><Relationship Id="rId7" Type="http://schemas.openxmlformats.org/officeDocument/2006/relationships/image" Target="../media/image880.png"/><Relationship Id="rId2" Type="http://schemas.openxmlformats.org/officeDocument/2006/relationships/video" Target="../media/media1.wmv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41" Type="http://schemas.openxmlformats.org/officeDocument/2006/relationships/image" Target="../media/image121.png"/><Relationship Id="rId1" Type="http://schemas.microsoft.com/office/2007/relationships/media" Target="../media/media1.wmv"/><Relationship Id="rId6" Type="http://schemas.openxmlformats.org/officeDocument/2006/relationships/image" Target="../media/image600.png"/><Relationship Id="rId11" Type="http://schemas.openxmlformats.org/officeDocument/2006/relationships/image" Target="../media/image92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37" Type="http://schemas.openxmlformats.org/officeDocument/2006/relationships/image" Target="../media/image117.png"/><Relationship Id="rId40" Type="http://schemas.openxmlformats.org/officeDocument/2006/relationships/image" Target="../media/image120.png"/><Relationship Id="rId5" Type="http://schemas.openxmlformats.org/officeDocument/2006/relationships/image" Target="../media/image870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6.png"/><Relationship Id="rId10" Type="http://schemas.openxmlformats.org/officeDocument/2006/relationships/image" Target="../media/image91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8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3.png"/><Relationship Id="rId17" Type="http://schemas.openxmlformats.org/officeDocument/2006/relationships/image" Target="../media/image75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3" Type="http://schemas.openxmlformats.org/officeDocument/2006/relationships/image" Target="../media/image1231.png"/><Relationship Id="rId21" Type="http://schemas.openxmlformats.org/officeDocument/2006/relationships/image" Target="../media/image142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6.png"/><Relationship Id="rId2" Type="http://schemas.openxmlformats.org/officeDocument/2006/relationships/image" Target="../media/image124.pn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24" Type="http://schemas.openxmlformats.org/officeDocument/2006/relationships/image" Target="../media/image145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28" Type="http://schemas.openxmlformats.org/officeDocument/2006/relationships/image" Target="../media/image149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31" Type="http://schemas.openxmlformats.org/officeDocument/2006/relationships/image" Target="../media/image152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8.png"/><Relationship Id="rId30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0.png"/><Relationship Id="rId4" Type="http://schemas.openxmlformats.org/officeDocument/2006/relationships/image" Target="../media/image5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8.png"/><Relationship Id="rId18" Type="http://schemas.openxmlformats.org/officeDocument/2006/relationships/image" Target="../media/image10.png"/><Relationship Id="rId3" Type="http://schemas.openxmlformats.org/officeDocument/2006/relationships/image" Target="../media/image210.png"/><Relationship Id="rId21" Type="http://schemas.openxmlformats.org/officeDocument/2006/relationships/image" Target="../media/image13.png"/><Relationship Id="rId7" Type="http://schemas.openxmlformats.org/officeDocument/2006/relationships/image" Target="../media/image310.png"/><Relationship Id="rId12" Type="http://schemas.openxmlformats.org/officeDocument/2006/relationships/image" Target="../media/image47.png"/><Relationship Id="rId17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image" Target="../media/image5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11.png"/><Relationship Id="rId9" Type="http://schemas.openxmlformats.org/officeDocument/2006/relationships/image" Target="../media/image510.png"/><Relationship Id="rId14" Type="http://schemas.openxmlformats.org/officeDocument/2006/relationships/image" Target="../media/image49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10.png"/><Relationship Id="rId7" Type="http://schemas.openxmlformats.org/officeDocument/2006/relationships/image" Target="../media/image1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10.png"/><Relationship Id="rId10" Type="http://schemas.openxmlformats.org/officeDocument/2006/relationships/image" Target="../media/image19.png"/><Relationship Id="rId4" Type="http://schemas.openxmlformats.org/officeDocument/2006/relationships/image" Target="../media/image13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1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280.png"/><Relationship Id="rId21" Type="http://schemas.openxmlformats.org/officeDocument/2006/relationships/image" Target="../media/image5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5" Type="http://schemas.openxmlformats.org/officeDocument/2006/relationships/image" Target="../media/image59.png"/><Relationship Id="rId2" Type="http://schemas.openxmlformats.org/officeDocument/2006/relationships/image" Target="../media/image270.png"/><Relationship Id="rId16" Type="http://schemas.openxmlformats.org/officeDocument/2006/relationships/image" Target="../media/image43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58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23" Type="http://schemas.openxmlformats.org/officeDocument/2006/relationships/image" Target="../media/image57.png"/><Relationship Id="rId10" Type="http://schemas.openxmlformats.org/officeDocument/2006/relationships/image" Target="../media/image35.png"/><Relationship Id="rId19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44380" y="1193171"/>
            <a:ext cx="1479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Nunito" panose="00000500000000000000" pitchFamily="2" charset="0"/>
                <a:ea typeface="幼圆" panose="02010509060101010101" pitchFamily="49" charset="-122"/>
                <a:cs typeface="#9Slide03 Arima Madurai ExtraBo" panose="00000900000000000000" pitchFamily="2" charset="0"/>
              </a:rPr>
              <a:t>Bài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7A553-752A-4941-93E3-2ED18A771172}"/>
              </a:ext>
            </a:extLst>
          </p:cNvPr>
          <p:cNvSpPr txBox="1"/>
          <p:nvPr/>
        </p:nvSpPr>
        <p:spPr>
          <a:xfrm>
            <a:off x="3186084" y="199429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Nunito" panose="00000500000000000000" pitchFamily="2" charset="0"/>
                <a:ea typeface="幼圆" panose="02010509060101010101" pitchFamily="49" charset="-122"/>
                <a:cs typeface="#9Slide03 Arima Madurai ExtraBo" panose="00000900000000000000" pitchFamily="2" charset="0"/>
              </a:rPr>
              <a:t>HỆ BẤT PHƯƠNG TRÌNH</a:t>
            </a:r>
          </a:p>
          <a:p>
            <a:pPr algn="ctr"/>
            <a:r>
              <a:rPr lang="en-US" altLang="zh-CN" sz="3600" b="1">
                <a:solidFill>
                  <a:schemeClr val="bg1"/>
                </a:solidFill>
                <a:latin typeface="Nunito" panose="00000500000000000000" pitchFamily="2" charset="0"/>
                <a:ea typeface="幼圆" panose="02010509060101010101" pitchFamily="49" charset="-122"/>
                <a:cs typeface="#9Slide03 Arima Madurai ExtraBo" panose="00000900000000000000" pitchFamily="2" charset="0"/>
              </a:rPr>
              <a:t>BẬC NHẤT HAI ẨN</a:t>
            </a:r>
            <a:endParaRPr lang="zh-CN" altLang="en-US" sz="3600" b="1" dirty="0">
              <a:solidFill>
                <a:schemeClr val="bg1"/>
              </a:solidFill>
              <a:latin typeface="Nunito" panose="00000500000000000000" pitchFamily="2" charset="0"/>
              <a:ea typeface="幼圆" panose="02010509060101010101" pitchFamily="49" charset="-122"/>
              <a:cs typeface="#9Slide03 Arima Madurai ExtraBo" panose="000009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DB126B-B680-4430-AB58-8AD89559030F}"/>
              </a:ext>
            </a:extLst>
          </p:cNvPr>
          <p:cNvCxnSpPr/>
          <p:nvPr/>
        </p:nvCxnSpPr>
        <p:spPr>
          <a:xfrm>
            <a:off x="5046995" y="3194628"/>
            <a:ext cx="23741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863474" y="120041"/>
            <a:ext cx="7994496" cy="1471969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" y="552001"/>
            <a:ext cx="604654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EAD73-E878-D392-38B8-B7DE90B4A330}"/>
              </a:ext>
            </a:extLst>
          </p:cNvPr>
          <p:cNvSpPr txBox="1"/>
          <p:nvPr/>
        </p:nvSpPr>
        <p:spPr>
          <a:xfrm>
            <a:off x="863474" y="221071"/>
            <a:ext cx="7994496" cy="120032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Một cửa hàng điện lạnh dự định kinh doanh hai loại máy điều hòa: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điều hòa hai chiều và điều hòa một chiều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với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số vốn ban đầu không vượt quá 1,2 tỉ đồng</a:t>
            </a:r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8583C43-6458-7D08-F431-2B3943D96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748202"/>
              </p:ext>
            </p:extLst>
          </p:nvPr>
        </p:nvGraphicFramePr>
        <p:xfrm>
          <a:off x="863473" y="1693040"/>
          <a:ext cx="799449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32">
                  <a:extLst>
                    <a:ext uri="{9D8B030D-6E8A-4147-A177-3AD203B41FA5}">
                      <a16:colId xmlns:a16="http://schemas.microsoft.com/office/drawing/2014/main" val="2475641939"/>
                    </a:ext>
                  </a:extLst>
                </a:gridCol>
                <a:gridCol w="2664832">
                  <a:extLst>
                    <a:ext uri="{9D8B030D-6E8A-4147-A177-3AD203B41FA5}">
                      <a16:colId xmlns:a16="http://schemas.microsoft.com/office/drawing/2014/main" val="2510600970"/>
                    </a:ext>
                  </a:extLst>
                </a:gridCol>
                <a:gridCol w="2664832">
                  <a:extLst>
                    <a:ext uri="{9D8B030D-6E8A-4147-A177-3AD203B41FA5}">
                      <a16:colId xmlns:a16="http://schemas.microsoft.com/office/drawing/2014/main" val="2841024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hai chiều </a:t>
                      </a:r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một chiều </a:t>
                      </a:r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02185"/>
                  </a:ext>
                </a:extLst>
              </a:tr>
              <a:tr h="39515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Giá mua vào</a:t>
                      </a:r>
                      <a:endParaRPr lang="vi-VN" sz="20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20 triệu đồng 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10 triệu đồng /1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809229"/>
                  </a:ext>
                </a:extLst>
              </a:tr>
              <a:tr h="297715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Lợi nhuận dự kiến</a:t>
                      </a:r>
                      <a:endParaRPr lang="vi-VN" sz="20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3,5 triệu đồng/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 triệu đồng/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54448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2203B6-CAE4-4FB6-10E1-3B8702016566}"/>
              </a:ext>
            </a:extLst>
          </p:cNvPr>
          <p:cNvSpPr txBox="1"/>
          <p:nvPr/>
        </p:nvSpPr>
        <p:spPr>
          <a:xfrm>
            <a:off x="631718" y="2933997"/>
            <a:ext cx="9888799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Cửa hàng ước tính nhu cầu của thị trường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quá 100 máy cả hai loại.</a:t>
            </a:r>
            <a:endParaRPr lang="vi-VN" sz="24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/>
              <p:nvPr/>
            </p:nvSpPr>
            <p:spPr>
              <a:xfrm>
                <a:off x="631718" y="3275841"/>
                <a:ext cx="9263153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hai chiều,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một chiều.</a:t>
                </a:r>
              </a:p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Hãy viết các bất phương trình hai ẩn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US" sz="24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thỏa mãn các điều kiện trên.</a:t>
                </a:r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18" y="3275841"/>
                <a:ext cx="9263153" cy="830997"/>
              </a:xfrm>
              <a:prstGeom prst="rect">
                <a:avLst/>
              </a:prstGeom>
              <a:blipFill>
                <a:blip r:embed="rId3"/>
                <a:stretch>
                  <a:fillRect l="-1053" t="-5839" b="-153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6ADCBE-2F78-374A-A580-8F793E73EE29}"/>
              </a:ext>
            </a:extLst>
          </p:cNvPr>
          <p:cNvSpPr txBox="1"/>
          <p:nvPr/>
        </p:nvSpPr>
        <p:spPr>
          <a:xfrm>
            <a:off x="110999" y="3977525"/>
            <a:ext cx="1529586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>
                <a:solidFill>
                  <a:srgbClr val="0086C3"/>
                </a:solidFill>
                <a:latin typeface="UTM Futura Extra" panose="02040603050506020204" pitchFamily="18" charset="0"/>
              </a:rPr>
              <a:t>Lời giải</a:t>
            </a:r>
            <a:endParaRPr lang="vi-VN" sz="2600">
              <a:solidFill>
                <a:srgbClr val="0086C3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/>
              <p:nvPr/>
            </p:nvSpPr>
            <p:spPr>
              <a:xfrm>
                <a:off x="689059" y="4399351"/>
                <a:ext cx="10635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9" y="4399351"/>
                <a:ext cx="106356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/>
              <p:nvPr/>
            </p:nvSpPr>
            <p:spPr>
              <a:xfrm>
                <a:off x="1731460" y="4402762"/>
                <a:ext cx="997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460" y="4402762"/>
                <a:ext cx="99783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 ">
            <a:extLst>
              <a:ext uri="{FF2B5EF4-FFF2-40B4-BE49-F238E27FC236}">
                <a16:creationId xmlns:a16="http://schemas.microsoft.com/office/drawing/2014/main" id="{22B78C80-106C-202F-510E-8C78620950F3}"/>
              </a:ext>
            </a:extLst>
          </p:cNvPr>
          <p:cNvSpPr txBox="1"/>
          <p:nvPr/>
        </p:nvSpPr>
        <p:spPr>
          <a:xfrm>
            <a:off x="730737" y="4867391"/>
            <a:ext cx="231313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Số tiền mua vào: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D28DEACF-5A42-FA46-7D7F-62558A25A53D}"/>
                  </a:ext>
                </a:extLst>
              </p:cNvPr>
              <p:cNvSpPr txBox="1"/>
              <p:nvPr/>
            </p:nvSpPr>
            <p:spPr>
              <a:xfrm>
                <a:off x="3059539" y="4862812"/>
                <a:ext cx="7357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D28DEACF-5A42-FA46-7D7F-62558A25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539" y="4862812"/>
                <a:ext cx="73577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D34DB558-439D-AD78-0673-BAD0DFB94BC7}"/>
                  </a:ext>
                </a:extLst>
              </p:cNvPr>
              <p:cNvSpPr txBox="1"/>
              <p:nvPr/>
            </p:nvSpPr>
            <p:spPr>
              <a:xfrm>
                <a:off x="3795317" y="4867391"/>
                <a:ext cx="10900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D34DB558-439D-AD78-0673-BAD0DFB94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7" y="4867391"/>
                <a:ext cx="109004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 ">
                <a:extLst>
                  <a:ext uri="{FF2B5EF4-FFF2-40B4-BE49-F238E27FC236}">
                    <a16:creationId xmlns:a16="http://schemas.microsoft.com/office/drawing/2014/main" id="{16923A06-3D5E-3311-A3B7-AB57785EECCB}"/>
                  </a:ext>
                </a:extLst>
              </p:cNvPr>
              <p:cNvSpPr txBox="1"/>
              <p:nvPr/>
            </p:nvSpPr>
            <p:spPr>
              <a:xfrm>
                <a:off x="4910398" y="4862812"/>
                <a:ext cx="13276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𝟏𝟐𝟎𝟎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 ">
                <a:extLst>
                  <a:ext uri="{FF2B5EF4-FFF2-40B4-BE49-F238E27FC236}">
                    <a16:creationId xmlns:a16="http://schemas.microsoft.com/office/drawing/2014/main" id="{16923A06-3D5E-3311-A3B7-AB57785E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398" y="4862812"/>
                <a:ext cx="132767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24B098BA-5336-A0D7-29FA-96155C2A0F4C}"/>
                  </a:ext>
                </a:extLst>
              </p:cNvPr>
              <p:cNvSpPr txBox="1"/>
              <p:nvPr/>
            </p:nvSpPr>
            <p:spPr>
              <a:xfrm>
                <a:off x="2867395" y="5292134"/>
                <a:ext cx="4712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24B098BA-5336-A0D7-29FA-96155C2A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395" y="5292134"/>
                <a:ext cx="47128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/>
              <p:nvPr/>
            </p:nvSpPr>
            <p:spPr>
              <a:xfrm>
                <a:off x="3326188" y="5307523"/>
                <a:ext cx="5209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188" y="5307523"/>
                <a:ext cx="520976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/>
              <p:nvPr/>
            </p:nvSpPr>
            <p:spPr>
              <a:xfrm>
                <a:off x="3795317" y="5321626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17" y="5321626"/>
                <a:ext cx="66043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/>
              <p:nvPr/>
            </p:nvSpPr>
            <p:spPr>
              <a:xfrm>
                <a:off x="4454865" y="5307112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865" y="5307112"/>
                <a:ext cx="1112869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 ">
            <a:extLst>
              <a:ext uri="{FF2B5EF4-FFF2-40B4-BE49-F238E27FC236}">
                <a16:creationId xmlns:a16="http://schemas.microsoft.com/office/drawing/2014/main" id="{5AA1CB65-3762-13BB-C0FD-B602D444F439}"/>
              </a:ext>
            </a:extLst>
          </p:cNvPr>
          <p:cNvSpPr txBox="1"/>
          <p:nvPr/>
        </p:nvSpPr>
        <p:spPr>
          <a:xfrm>
            <a:off x="689059" y="5786305"/>
            <a:ext cx="286456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Số máy có thể mua: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/>
              <p:nvPr/>
            </p:nvSpPr>
            <p:spPr>
              <a:xfrm>
                <a:off x="3492059" y="5780917"/>
                <a:ext cx="3061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59" y="5780917"/>
                <a:ext cx="306174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/>
              <p:nvPr/>
            </p:nvSpPr>
            <p:spPr>
              <a:xfrm>
                <a:off x="3769389" y="5785035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389" y="5785035"/>
                <a:ext cx="660437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/>
              <p:nvPr/>
            </p:nvSpPr>
            <p:spPr>
              <a:xfrm>
                <a:off x="4429826" y="5799718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26" y="5799718"/>
                <a:ext cx="1112869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754BDC76-E583-A654-EBB3-214D730823BC}"/>
              </a:ext>
            </a:extLst>
          </p:cNvPr>
          <p:cNvSpPr txBox="1"/>
          <p:nvPr/>
        </p:nvSpPr>
        <p:spPr>
          <a:xfrm>
            <a:off x="6419819" y="4255727"/>
            <a:ext cx="5543586" cy="1631216"/>
          </a:xfrm>
          <a:prstGeom prst="rect">
            <a:avLst/>
          </a:prstGeom>
          <a:solidFill>
            <a:srgbClr val="DFE6F7"/>
          </a:solidFill>
        </p:spPr>
        <p:txBody>
          <a:bodyPr vert="horz"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Nếu là chủ cửa hàng thì em cần đầu tư kinh doanh </a:t>
            </a:r>
            <a:r>
              <a:rPr lang="en-US" sz="3200" b="1">
                <a:solidFill>
                  <a:srgbClr val="1363DF"/>
                </a:solidFill>
                <a:latin typeface="UTM Swiss Condensed" panose="02000500000000000000" pitchFamily="2" charset="0"/>
              </a:rPr>
              <a:t>mỗi loại bao nhiêu máy</a:t>
            </a:r>
            <a:r>
              <a:rPr lang="en-US" sz="3600" b="1">
                <a:solidFill>
                  <a:srgbClr val="1363DF"/>
                </a:solidFill>
                <a:latin typeface="UTM Swiss Condensed" panose="02000500000000000000" pitchFamily="2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để </a:t>
            </a:r>
            <a:r>
              <a:rPr lang="en-US" sz="3200" b="1">
                <a:solidFill>
                  <a:srgbClr val="1363DF"/>
                </a:solidFill>
                <a:latin typeface="UTM Swiss Condensed" panose="02000500000000000000" pitchFamily="2" charset="0"/>
              </a:rPr>
              <a:t>lợi nhuận thu được là lớn nhất</a:t>
            </a:r>
            <a:r>
              <a:rPr lang="en-US" sz="3600" b="1">
                <a:solidFill>
                  <a:srgbClr val="1363DF"/>
                </a:solidFill>
                <a:latin typeface="UTM Swiss Condensed" panose="02000500000000000000" pitchFamily="2" charset="0"/>
              </a:rPr>
              <a:t>.</a:t>
            </a:r>
            <a:endParaRPr lang="vi-VN" sz="2800" b="1">
              <a:solidFill>
                <a:srgbClr val="1363DF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32" name=" ">
            <a:extLst>
              <a:ext uri="{FF2B5EF4-FFF2-40B4-BE49-F238E27FC236}">
                <a16:creationId xmlns:a16="http://schemas.microsoft.com/office/drawing/2014/main" id="{E25F422F-BB46-7F01-E380-820B1A077D79}"/>
              </a:ext>
            </a:extLst>
          </p:cNvPr>
          <p:cNvSpPr txBox="1"/>
          <p:nvPr/>
        </p:nvSpPr>
        <p:spPr>
          <a:xfrm>
            <a:off x="6525025" y="5959821"/>
            <a:ext cx="29703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Lợi nhuận thu được:</a:t>
            </a:r>
            <a:endParaRPr lang="vi-VN" sz="28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/>
              <p:nvPr/>
            </p:nvSpPr>
            <p:spPr>
              <a:xfrm>
                <a:off x="7091844" y="6344734"/>
                <a:ext cx="15444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844" y="6344734"/>
                <a:ext cx="1544462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/>
              <p:nvPr/>
            </p:nvSpPr>
            <p:spPr>
              <a:xfrm>
                <a:off x="8570516" y="6338089"/>
                <a:ext cx="8693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516" y="6338089"/>
                <a:ext cx="869341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/>
              <p:nvPr/>
            </p:nvSpPr>
            <p:spPr>
              <a:xfrm>
                <a:off x="9402930" y="6344734"/>
                <a:ext cx="8752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930" y="6344734"/>
                <a:ext cx="875240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Phân biệt máy lạnh 1 chiều và 2 chiều dễ dàng - Weair">
            <a:extLst>
              <a:ext uri="{FF2B5EF4-FFF2-40B4-BE49-F238E27FC236}">
                <a16:creationId xmlns:a16="http://schemas.microsoft.com/office/drawing/2014/main" id="{4DE9C7A5-85C1-BB8B-A233-3A972700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60" y="120041"/>
            <a:ext cx="2649293" cy="29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7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8" grpId="0" autoUpdateAnimBg="0"/>
      <p:bldP spid="9" grpId="0" autoUpdateAnimBg="0"/>
      <p:bldP spid="11" grpId="0" autoUpdateAnimBg="0"/>
      <p:bldP spid="12" grpId="0" autoUpdateAnimBg="0"/>
      <p:bldP spid="14" grpId="0" autoUpdateAnimBg="0"/>
      <p:bldP spid="15" grpId="0" autoUpdateAnimBg="0"/>
      <p:bldP spid="19" grpId="0" autoUpdateAnimBg="0"/>
      <p:bldP spid="20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31" grpId="0" animBg="1" autoUpdateAnimBg="0"/>
      <p:bldP spid="32" grpId="0" autoUpdateAnimBg="0"/>
      <p:bldP spid="35" grpId="0" autoUpdateAnimBg="0"/>
      <p:bldP spid="36" grpId="0" autoUpdateAnimBg="0"/>
      <p:bldP spid="3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1F07F9F1-D2E3-9E15-4774-DF654A6731E3}"/>
              </a:ext>
            </a:extLst>
          </p:cNvPr>
          <p:cNvSpPr/>
          <p:nvPr/>
        </p:nvSpPr>
        <p:spPr>
          <a:xfrm rot="10800000">
            <a:off x="8408648" y="5407506"/>
            <a:ext cx="3095092" cy="674806"/>
          </a:xfrm>
          <a:prstGeom prst="rect">
            <a:avLst/>
          </a:prstGeom>
          <a:pattFill prst="dkDnDiag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8FF1A5C-BD0D-B6C7-6F2C-3F3CA6A5D13D}"/>
              </a:ext>
            </a:extLst>
          </p:cNvPr>
          <p:cNvSpPr/>
          <p:nvPr/>
        </p:nvSpPr>
        <p:spPr>
          <a:xfrm rot="12933323">
            <a:off x="9090436" y="3689940"/>
            <a:ext cx="3164566" cy="1441826"/>
          </a:xfrm>
          <a:prstGeom prst="rect">
            <a:avLst/>
          </a:prstGeom>
          <a:pattFill prst="dashVert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BC45870-325E-8B00-4735-587E2D75E14B}"/>
              </a:ext>
            </a:extLst>
          </p:cNvPr>
          <p:cNvSpPr/>
          <p:nvPr/>
        </p:nvSpPr>
        <p:spPr>
          <a:xfrm rot="3542220">
            <a:off x="9537171" y="3874735"/>
            <a:ext cx="2557348" cy="1441826"/>
          </a:xfrm>
          <a:prstGeom prst="rect">
            <a:avLst/>
          </a:prstGeom>
          <a:pattFill prst="diagBrick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E350F3C-44B9-5B78-97EE-50CA0945FAA9}"/>
              </a:ext>
            </a:extLst>
          </p:cNvPr>
          <p:cNvSpPr/>
          <p:nvPr/>
        </p:nvSpPr>
        <p:spPr>
          <a:xfrm rot="16200000">
            <a:off x="8010527" y="4372734"/>
            <a:ext cx="2110376" cy="1248262"/>
          </a:xfrm>
          <a:prstGeom prst="rect">
            <a:avLst/>
          </a:prstGeom>
          <a:pattFill prst="dotGrid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863473" y="120042"/>
            <a:ext cx="10786347" cy="1036614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" y="333722"/>
            <a:ext cx="604654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EAD73-E878-D392-38B8-B7DE90B4A330}"/>
              </a:ext>
            </a:extLst>
          </p:cNvPr>
          <p:cNvSpPr txBox="1"/>
          <p:nvPr/>
        </p:nvSpPr>
        <p:spPr>
          <a:xfrm>
            <a:off x="941439" y="136502"/>
            <a:ext cx="1070838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Một cửa hàng điện lạnh dự định kinh doanh hai loại máy điều hòa: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điều hòa hai chiều và điều hòa một chiều với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số vốn ban đầu không vượt quá 1,2 tỉ đồng</a:t>
            </a:r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8583C43-6458-7D08-F431-2B3943D96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38481"/>
              </p:ext>
            </p:extLst>
          </p:nvPr>
        </p:nvGraphicFramePr>
        <p:xfrm>
          <a:off x="1719448" y="1324425"/>
          <a:ext cx="922781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5938">
                  <a:extLst>
                    <a:ext uri="{9D8B030D-6E8A-4147-A177-3AD203B41FA5}">
                      <a16:colId xmlns:a16="http://schemas.microsoft.com/office/drawing/2014/main" val="2475641939"/>
                    </a:ext>
                  </a:extLst>
                </a:gridCol>
                <a:gridCol w="3075938">
                  <a:extLst>
                    <a:ext uri="{9D8B030D-6E8A-4147-A177-3AD203B41FA5}">
                      <a16:colId xmlns:a16="http://schemas.microsoft.com/office/drawing/2014/main" val="2510600970"/>
                    </a:ext>
                  </a:extLst>
                </a:gridCol>
                <a:gridCol w="3075938">
                  <a:extLst>
                    <a:ext uri="{9D8B030D-6E8A-4147-A177-3AD203B41FA5}">
                      <a16:colId xmlns:a16="http://schemas.microsoft.com/office/drawing/2014/main" val="2841024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4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hai chiều </a:t>
                      </a:r>
                      <a:endParaRPr lang="vi-VN" sz="24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một chiều </a:t>
                      </a:r>
                      <a:endParaRPr lang="vi-VN" sz="24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02185"/>
                  </a:ext>
                </a:extLst>
              </a:tr>
              <a:tr h="395159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Giá mua vào</a:t>
                      </a:r>
                      <a:endParaRPr lang="vi-VN" sz="24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20 triệu đồng / 1 máy</a:t>
                      </a:r>
                      <a:endParaRPr lang="vi-VN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10 triệu đồng /1 máy</a:t>
                      </a:r>
                      <a:endParaRPr lang="vi-VN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809229"/>
                  </a:ext>
                </a:extLst>
              </a:tr>
              <a:tr h="29771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Lợi nhuận dự kiến</a:t>
                      </a:r>
                      <a:endParaRPr lang="vi-VN" sz="24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3,5 triệu đồng/ 1 máy</a:t>
                      </a:r>
                      <a:endParaRPr lang="vi-VN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 triệu đồng/ 1 máy</a:t>
                      </a:r>
                      <a:endParaRPr lang="vi-VN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54448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2203B6-CAE4-4FB6-10E1-3B8702016566}"/>
              </a:ext>
            </a:extLst>
          </p:cNvPr>
          <p:cNvSpPr txBox="1"/>
          <p:nvPr/>
        </p:nvSpPr>
        <p:spPr>
          <a:xfrm>
            <a:off x="189862" y="2671657"/>
            <a:ext cx="9888799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Swiss Condensed" panose="02000500000000000000" pitchFamily="2" charset="0"/>
              </a:rPr>
              <a:t>Cửa hàng ước tính nhu cầu của thị trường </a:t>
            </a:r>
            <a:r>
              <a:rPr lang="en-US" sz="20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quá 100 máy cả hai loại.</a:t>
            </a:r>
            <a:endParaRPr lang="vi-VN" sz="20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/>
              <p:nvPr/>
            </p:nvSpPr>
            <p:spPr>
              <a:xfrm>
                <a:off x="189862" y="3013501"/>
                <a:ext cx="9263153" cy="13849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hai chiều,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một chiều.</a:t>
                </a:r>
              </a:p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Nếu là chủ cửa hàng thì em cần đầu tư kinh doanh </a:t>
                </a:r>
                <a:r>
                  <a:rPr lang="en-US" sz="2000" b="1">
                    <a:solidFill>
                      <a:srgbClr val="1363DF"/>
                    </a:solidFill>
                    <a:latin typeface="UTM Swiss Condensed" panose="02000500000000000000" pitchFamily="2" charset="0"/>
                  </a:rPr>
                  <a:t>mỗi loại bao nhiêu máy </a:t>
                </a:r>
              </a:p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để </a:t>
                </a:r>
                <a:r>
                  <a:rPr lang="en-US" sz="2000" b="1">
                    <a:solidFill>
                      <a:srgbClr val="1363DF"/>
                    </a:solidFill>
                    <a:latin typeface="UTM Swiss Condensed" panose="02000500000000000000" pitchFamily="2" charset="0"/>
                  </a:rPr>
                  <a:t>lợi nhuận thu được là lớn nhất.</a:t>
                </a:r>
                <a:endParaRPr lang="vi-VN" sz="2000" b="1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  <a:p>
                <a:r>
                  <a:rPr lang="en-US" sz="24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.</a:t>
                </a:r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2" y="3013501"/>
                <a:ext cx="9263153" cy="1384995"/>
              </a:xfrm>
              <a:prstGeom prst="rect">
                <a:avLst/>
              </a:prstGeom>
              <a:blipFill>
                <a:blip r:embed="rId3"/>
                <a:stretch>
                  <a:fillRect l="-987" t="-2193" b="-87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6ADCBE-2F78-374A-A580-8F793E73EE29}"/>
              </a:ext>
            </a:extLst>
          </p:cNvPr>
          <p:cNvSpPr txBox="1"/>
          <p:nvPr/>
        </p:nvSpPr>
        <p:spPr>
          <a:xfrm>
            <a:off x="189862" y="3931582"/>
            <a:ext cx="1529586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>
                <a:solidFill>
                  <a:srgbClr val="0086C3"/>
                </a:solidFill>
                <a:latin typeface="UTM Futura Extra" panose="02040603050506020204" pitchFamily="18" charset="0"/>
              </a:rPr>
              <a:t>Lời giải</a:t>
            </a:r>
            <a:endParaRPr lang="vi-VN" sz="2600">
              <a:solidFill>
                <a:srgbClr val="0086C3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/>
              <p:nvPr/>
            </p:nvSpPr>
            <p:spPr>
              <a:xfrm>
                <a:off x="459744" y="4360322"/>
                <a:ext cx="10635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4" y="4360322"/>
                <a:ext cx="106356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/>
              <p:nvPr/>
            </p:nvSpPr>
            <p:spPr>
              <a:xfrm>
                <a:off x="1502145" y="4334705"/>
                <a:ext cx="997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145" y="4334705"/>
                <a:ext cx="99783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/>
              <p:nvPr/>
            </p:nvSpPr>
            <p:spPr>
              <a:xfrm>
                <a:off x="419666" y="4928037"/>
                <a:ext cx="5209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6" y="4928037"/>
                <a:ext cx="52097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/>
              <p:nvPr/>
            </p:nvSpPr>
            <p:spPr>
              <a:xfrm>
                <a:off x="888795" y="4942140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95" y="4942140"/>
                <a:ext cx="66043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/>
              <p:nvPr/>
            </p:nvSpPr>
            <p:spPr>
              <a:xfrm>
                <a:off x="1548343" y="4927626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43" y="4927626"/>
                <a:ext cx="111286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/>
              <p:nvPr/>
            </p:nvSpPr>
            <p:spPr>
              <a:xfrm>
                <a:off x="585537" y="5401431"/>
                <a:ext cx="3061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37" y="5401431"/>
                <a:ext cx="30617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/>
              <p:nvPr/>
            </p:nvSpPr>
            <p:spPr>
              <a:xfrm>
                <a:off x="862867" y="5405549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67" y="5405549"/>
                <a:ext cx="66043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/>
              <p:nvPr/>
            </p:nvSpPr>
            <p:spPr>
              <a:xfrm>
                <a:off x="1523304" y="5420232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304" y="5420232"/>
                <a:ext cx="111286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 ">
            <a:extLst>
              <a:ext uri="{FF2B5EF4-FFF2-40B4-BE49-F238E27FC236}">
                <a16:creationId xmlns:a16="http://schemas.microsoft.com/office/drawing/2014/main" id="{E25F422F-BB46-7F01-E380-820B1A077D79}"/>
              </a:ext>
            </a:extLst>
          </p:cNvPr>
          <p:cNvSpPr txBox="1"/>
          <p:nvPr/>
        </p:nvSpPr>
        <p:spPr>
          <a:xfrm>
            <a:off x="180299" y="5905531"/>
            <a:ext cx="27347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Lợi nhuận thu được: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/>
              <p:nvPr/>
            </p:nvSpPr>
            <p:spPr>
              <a:xfrm>
                <a:off x="747118" y="6290444"/>
                <a:ext cx="15444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18" y="6290444"/>
                <a:ext cx="1544462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/>
              <p:nvPr/>
            </p:nvSpPr>
            <p:spPr>
              <a:xfrm>
                <a:off x="2225790" y="6283799"/>
                <a:ext cx="8693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90" y="6283799"/>
                <a:ext cx="869341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/>
              <p:nvPr/>
            </p:nvSpPr>
            <p:spPr>
              <a:xfrm>
                <a:off x="3058204" y="6290444"/>
                <a:ext cx="8752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04" y="6290444"/>
                <a:ext cx="87524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8D72A49-31B1-4A9D-B408-497BC3DBE028}"/>
                  </a:ext>
                </a:extLst>
              </p:cNvPr>
              <p:cNvSpPr txBox="1"/>
              <p:nvPr/>
            </p:nvSpPr>
            <p:spPr>
              <a:xfrm>
                <a:off x="152866" y="4367032"/>
                <a:ext cx="569450" cy="1572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32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8D72A49-31B1-4A9D-B408-497BC3DB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66" y="4367032"/>
                <a:ext cx="569450" cy="15721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 ">
            <a:extLst>
              <a:ext uri="{FF2B5EF4-FFF2-40B4-BE49-F238E27FC236}">
                <a16:creationId xmlns:a16="http://schemas.microsoft.com/office/drawing/2014/main" id="{B79BA2C3-771F-16BE-655F-2AFABE315EED}"/>
              </a:ext>
            </a:extLst>
          </p:cNvPr>
          <p:cNvGrpSpPr/>
          <p:nvPr/>
        </p:nvGrpSpPr>
        <p:grpSpPr>
          <a:xfrm>
            <a:off x="8441584" y="3724679"/>
            <a:ext cx="3343735" cy="2339983"/>
            <a:chOff x="5080000" y="2808975"/>
            <a:chExt cx="3343735" cy="2339983"/>
          </a:xfrm>
        </p:grpSpPr>
        <p:cxnSp>
          <p:nvCxnSpPr>
            <p:cNvPr id="22" name=" ">
              <a:extLst>
                <a:ext uri="{FF2B5EF4-FFF2-40B4-BE49-F238E27FC236}">
                  <a16:creationId xmlns:a16="http://schemas.microsoft.com/office/drawing/2014/main" id="{CCB79D17-8CC6-0AD7-444E-7A336A6BB9CB}"/>
                </a:ext>
              </a:extLst>
            </p:cNvPr>
            <p:cNvCxnSpPr/>
            <p:nvPr/>
          </p:nvCxnSpPr>
          <p:spPr>
            <a:xfrm>
              <a:off x="5080000" y="4484828"/>
              <a:ext cx="3048000" cy="0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 ">
              <a:extLst>
                <a:ext uri="{FF2B5EF4-FFF2-40B4-BE49-F238E27FC236}">
                  <a16:creationId xmlns:a16="http://schemas.microsoft.com/office/drawing/2014/main" id="{28788E3F-38F0-CA4B-20A3-85F60460F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619" y="2945945"/>
              <a:ext cx="0" cy="2203013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 ">
                  <a:extLst>
                    <a:ext uri="{FF2B5EF4-FFF2-40B4-BE49-F238E27FC236}">
                      <a16:creationId xmlns:a16="http://schemas.microsoft.com/office/drawing/2014/main" id="{1F321A4F-B95A-0F58-B142-8DD81BABA74C}"/>
                    </a:ext>
                  </a:extLst>
                </p:cNvPr>
                <p:cNvSpPr txBox="1"/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 ">
                  <a:extLst>
                    <a:ext uri="{FF2B5EF4-FFF2-40B4-BE49-F238E27FC236}">
                      <a16:creationId xmlns:a16="http://schemas.microsoft.com/office/drawing/2014/main" id="{9FA47E6E-281E-E144-E9D3-35CE5F1FF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19512" r="-19512" b="-98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 ">
                  <a:extLst>
                    <a:ext uri="{FF2B5EF4-FFF2-40B4-BE49-F238E27FC236}">
                      <a16:creationId xmlns:a16="http://schemas.microsoft.com/office/drawing/2014/main" id="{FD5C3A08-8068-8878-02A6-0374346CF41E}"/>
                    </a:ext>
                  </a:extLst>
                </p:cNvPr>
                <p:cNvSpPr txBox="1"/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 ">
                  <a:extLst>
                    <a:ext uri="{FF2B5EF4-FFF2-40B4-BE49-F238E27FC236}">
                      <a16:creationId xmlns:a16="http://schemas.microsoft.com/office/drawing/2014/main" id="{8759DC45-8300-2CE4-480E-F2D885D2E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 ">
                  <a:extLst>
                    <a:ext uri="{FF2B5EF4-FFF2-40B4-BE49-F238E27FC236}">
                      <a16:creationId xmlns:a16="http://schemas.microsoft.com/office/drawing/2014/main" id="{BF6AE1DE-27C8-AE53-6601-124E22B4FC78}"/>
                    </a:ext>
                  </a:extLst>
                </p:cNvPr>
                <p:cNvSpPr txBox="1"/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 ">
                  <a:extLst>
                    <a:ext uri="{FF2B5EF4-FFF2-40B4-BE49-F238E27FC236}">
                      <a16:creationId xmlns:a16="http://schemas.microsoft.com/office/drawing/2014/main" id="{1ED14E65-1615-4357-A307-1FA75C053E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91CEBF-F0E8-BD0D-EBE8-BF3A12D7BBA9}"/>
                  </a:ext>
                </a:extLst>
              </p:cNvPr>
              <p:cNvSpPr txBox="1"/>
              <p:nvPr/>
            </p:nvSpPr>
            <p:spPr>
              <a:xfrm>
                <a:off x="2588256" y="3993301"/>
                <a:ext cx="5239063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Vẽ đường thẳng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=120</m:t>
                    </m:r>
                  </m:oMath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91CEBF-F0E8-BD0D-EBE8-BF3A12D7B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256" y="3993301"/>
                <a:ext cx="5239063" cy="523220"/>
              </a:xfrm>
              <a:prstGeom prst="rect">
                <a:avLst/>
              </a:prstGeom>
              <a:blipFill>
                <a:blip r:embed="rId40"/>
                <a:stretch>
                  <a:fillRect l="-2445" t="-12791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3E6629E-880D-B454-AED3-11E4F9E68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75471"/>
              </p:ext>
            </p:extLst>
          </p:nvPr>
        </p:nvGraphicFramePr>
        <p:xfrm>
          <a:off x="4407992" y="4547601"/>
          <a:ext cx="205490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969">
                  <a:extLst>
                    <a:ext uri="{9D8B030D-6E8A-4147-A177-3AD203B41FA5}">
                      <a16:colId xmlns:a16="http://schemas.microsoft.com/office/drawing/2014/main" val="1037681010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496012738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3984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vi-VN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12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</a:rPr>
                        <a:t>y</a:t>
                      </a:r>
                      <a:endParaRPr lang="vi-VN" sz="24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640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FBE4C2-A646-72A1-FFDB-21C535C64126}"/>
                  </a:ext>
                </a:extLst>
              </p:cNvPr>
              <p:cNvSpPr txBox="1"/>
              <p:nvPr/>
            </p:nvSpPr>
            <p:spPr>
              <a:xfrm>
                <a:off x="5173995" y="4492046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AFBE4C2-A646-72A1-FFDB-21C535C64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995" y="4492046"/>
                <a:ext cx="479618" cy="52322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E0A272-FC62-1A58-0A3E-DF573DD90801}"/>
                  </a:ext>
                </a:extLst>
              </p:cNvPr>
              <p:cNvSpPr txBox="1"/>
              <p:nvPr/>
            </p:nvSpPr>
            <p:spPr>
              <a:xfrm>
                <a:off x="5044569" y="4929412"/>
                <a:ext cx="877163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120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E0A272-FC62-1A58-0A3E-DF573DD90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569" y="4929412"/>
                <a:ext cx="877163" cy="52322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FE45CA-ECFA-E453-12DC-E3B8714E6C32}"/>
                  </a:ext>
                </a:extLst>
              </p:cNvPr>
              <p:cNvSpPr txBox="1"/>
              <p:nvPr/>
            </p:nvSpPr>
            <p:spPr>
              <a:xfrm>
                <a:off x="5888753" y="4929412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FE45CA-ECFA-E453-12DC-E3B8714E6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753" y="4929412"/>
                <a:ext cx="479618" cy="52322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DC1775-19D4-067A-B7B0-72F6DC01BB57}"/>
                  </a:ext>
                </a:extLst>
              </p:cNvPr>
              <p:cNvSpPr txBox="1"/>
              <p:nvPr/>
            </p:nvSpPr>
            <p:spPr>
              <a:xfrm>
                <a:off x="5818447" y="4487706"/>
                <a:ext cx="678391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DC1775-19D4-067A-B7B0-72F6DC01B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447" y="4487706"/>
                <a:ext cx="678391" cy="52322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 ">
            <a:extLst>
              <a:ext uri="{FF2B5EF4-FFF2-40B4-BE49-F238E27FC236}">
                <a16:creationId xmlns:a16="http://schemas.microsoft.com/office/drawing/2014/main" id="{21AB605A-73C3-B1E1-DCBC-9584A3FD1365}"/>
              </a:ext>
            </a:extLst>
          </p:cNvPr>
          <p:cNvGrpSpPr/>
          <p:nvPr/>
        </p:nvGrpSpPr>
        <p:grpSpPr>
          <a:xfrm>
            <a:off x="9197103" y="4183518"/>
            <a:ext cx="639091" cy="276999"/>
            <a:chOff x="4453609" y="2223814"/>
            <a:chExt cx="639091" cy="276999"/>
          </a:xfrm>
        </p:grpSpPr>
        <p:sp>
          <p:nvSpPr>
            <p:cNvPr id="43" name=" ">
              <a:extLst>
                <a:ext uri="{FF2B5EF4-FFF2-40B4-BE49-F238E27FC236}">
                  <a16:creationId xmlns:a16="http://schemas.microsoft.com/office/drawing/2014/main" id="{F9CEB0A6-574F-5A6C-C460-68F08DD4C467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 ">
                  <a:extLst>
                    <a:ext uri="{FF2B5EF4-FFF2-40B4-BE49-F238E27FC236}">
                      <a16:creationId xmlns:a16="http://schemas.microsoft.com/office/drawing/2014/main" id="{F8C6477F-15D7-E1C2-D627-9EC556FA13BC}"/>
                    </a:ext>
                  </a:extLst>
                </p:cNvPr>
                <p:cNvSpPr txBox="1"/>
                <p:nvPr/>
              </p:nvSpPr>
              <p:spPr>
                <a:xfrm>
                  <a:off x="4453609" y="2223814"/>
                  <a:ext cx="4488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oMath>
                    </m:oMathPara>
                  </a14:m>
                  <a:endParaRPr lang="vi-VN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 ">
                  <a:extLst>
                    <a:ext uri="{FF2B5EF4-FFF2-40B4-BE49-F238E27FC236}">
                      <a16:creationId xmlns:a16="http://schemas.microsoft.com/office/drawing/2014/main" id="{F8C6477F-15D7-E1C2-D627-9EC556FA1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609" y="2223814"/>
                  <a:ext cx="448841" cy="276999"/>
                </a:xfrm>
                <a:prstGeom prst="rect">
                  <a:avLst/>
                </a:prstGeom>
                <a:blipFill>
                  <a:blip r:embed="rId46"/>
                  <a:stretch>
                    <a:fillRect l="-12329" r="-10959" b="-869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 ">
            <a:extLst>
              <a:ext uri="{FF2B5EF4-FFF2-40B4-BE49-F238E27FC236}">
                <a16:creationId xmlns:a16="http://schemas.microsoft.com/office/drawing/2014/main" id="{C25A0683-E68D-423E-8B77-E2B019610B42}"/>
              </a:ext>
            </a:extLst>
          </p:cNvPr>
          <p:cNvGrpSpPr/>
          <p:nvPr/>
        </p:nvGrpSpPr>
        <p:grpSpPr>
          <a:xfrm>
            <a:off x="10299882" y="5332079"/>
            <a:ext cx="320601" cy="405595"/>
            <a:chOff x="4932399" y="2286000"/>
            <a:chExt cx="320601" cy="405595"/>
          </a:xfrm>
        </p:grpSpPr>
        <p:sp>
          <p:nvSpPr>
            <p:cNvPr id="47" name=" ">
              <a:extLst>
                <a:ext uri="{FF2B5EF4-FFF2-40B4-BE49-F238E27FC236}">
                  <a16:creationId xmlns:a16="http://schemas.microsoft.com/office/drawing/2014/main" id="{ED929B97-01C2-78B8-1886-C3E74F371F83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 ">
                  <a:extLst>
                    <a:ext uri="{FF2B5EF4-FFF2-40B4-BE49-F238E27FC236}">
                      <a16:creationId xmlns:a16="http://schemas.microsoft.com/office/drawing/2014/main" id="{04F33570-2CB6-3E1A-22CB-34B803C1E04C}"/>
                    </a:ext>
                  </a:extLst>
                </p:cNvPr>
                <p:cNvSpPr txBox="1"/>
                <p:nvPr/>
              </p:nvSpPr>
              <p:spPr>
                <a:xfrm>
                  <a:off x="4932399" y="2414596"/>
                  <a:ext cx="3206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oMath>
                    </m:oMathPara>
                  </a14:m>
                  <a:endParaRPr lang="vi-VN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 ">
                  <a:extLst>
                    <a:ext uri="{FF2B5EF4-FFF2-40B4-BE49-F238E27FC236}">
                      <a16:creationId xmlns:a16="http://schemas.microsoft.com/office/drawing/2014/main" id="{04F33570-2CB6-3E1A-22CB-34B803C1E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399" y="2414596"/>
                  <a:ext cx="320601" cy="276999"/>
                </a:xfrm>
                <a:prstGeom prst="rect">
                  <a:avLst/>
                </a:prstGeom>
                <a:blipFill>
                  <a:blip r:embed="rId47"/>
                  <a:stretch>
                    <a:fillRect l="-17308" r="-15385" b="-88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 ">
            <a:extLst>
              <a:ext uri="{FF2B5EF4-FFF2-40B4-BE49-F238E27FC236}">
                <a16:creationId xmlns:a16="http://schemas.microsoft.com/office/drawing/2014/main" id="{1FCD4922-67EA-7689-F1D6-83EE457FC765}"/>
              </a:ext>
            </a:extLst>
          </p:cNvPr>
          <p:cNvCxnSpPr>
            <a:cxnSpLocks/>
          </p:cNvCxnSpPr>
          <p:nvPr/>
        </p:nvCxnSpPr>
        <p:spPr>
          <a:xfrm>
            <a:off x="9546494" y="3906217"/>
            <a:ext cx="1239450" cy="2158445"/>
          </a:xfrm>
          <a:prstGeom prst="line">
            <a:avLst/>
          </a:prstGeom>
          <a:ln w="50800">
            <a:solidFill>
              <a:srgbClr val="136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977391B-39B2-4567-5ADB-1877B39960FE}"/>
                  </a:ext>
                </a:extLst>
              </p:cNvPr>
              <p:cNvSpPr txBox="1"/>
              <p:nvPr/>
            </p:nvSpPr>
            <p:spPr>
              <a:xfrm>
                <a:off x="10548429" y="6016593"/>
                <a:ext cx="63850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8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977391B-39B2-4567-5ADB-1877B3996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8429" y="6016593"/>
                <a:ext cx="638508" cy="52322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6E0C85-9A7E-9FAB-68A7-58095E524C01}"/>
                  </a:ext>
                </a:extLst>
              </p:cNvPr>
              <p:cNvSpPr txBox="1"/>
              <p:nvPr/>
            </p:nvSpPr>
            <p:spPr>
              <a:xfrm>
                <a:off x="2696863" y="5320592"/>
                <a:ext cx="4849789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Vẽ đường thẳng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6E0C85-9A7E-9FAB-68A7-58095E52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863" y="5320592"/>
                <a:ext cx="4849789" cy="523220"/>
              </a:xfrm>
              <a:prstGeom prst="rect">
                <a:avLst/>
              </a:prstGeom>
              <a:blipFill>
                <a:blip r:embed="rId49"/>
                <a:stretch>
                  <a:fillRect l="-2513" t="-13953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35C54CB1-A023-3C6B-4290-B3BEE29CB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5373"/>
              </p:ext>
            </p:extLst>
          </p:nvPr>
        </p:nvGraphicFramePr>
        <p:xfrm>
          <a:off x="4516599" y="5874892"/>
          <a:ext cx="205490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969">
                  <a:extLst>
                    <a:ext uri="{9D8B030D-6E8A-4147-A177-3AD203B41FA5}">
                      <a16:colId xmlns:a16="http://schemas.microsoft.com/office/drawing/2014/main" val="1037681010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496012738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3984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vi-VN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12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2060"/>
                          </a:solidFill>
                        </a:rPr>
                        <a:t>y</a:t>
                      </a:r>
                      <a:endParaRPr lang="vi-VN" sz="24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640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E35F449-4B41-1771-19D2-759638D6EA42}"/>
                  </a:ext>
                </a:extLst>
              </p:cNvPr>
              <p:cNvSpPr txBox="1"/>
              <p:nvPr/>
            </p:nvSpPr>
            <p:spPr>
              <a:xfrm>
                <a:off x="5282602" y="5819337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E35F449-4B41-1771-19D2-759638D6E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602" y="5819337"/>
                <a:ext cx="479618" cy="523220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6D594D5-7740-506E-C0DF-BACABD988B80}"/>
                  </a:ext>
                </a:extLst>
              </p:cNvPr>
              <p:cNvSpPr txBox="1"/>
              <p:nvPr/>
            </p:nvSpPr>
            <p:spPr>
              <a:xfrm>
                <a:off x="5153176" y="6256703"/>
                <a:ext cx="877163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6D594D5-7740-506E-C0DF-BACABD988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176" y="6256703"/>
                <a:ext cx="877163" cy="523220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53393C9-2914-8C0B-93A8-A9198297AD22}"/>
                  </a:ext>
                </a:extLst>
              </p:cNvPr>
              <p:cNvSpPr txBox="1"/>
              <p:nvPr/>
            </p:nvSpPr>
            <p:spPr>
              <a:xfrm>
                <a:off x="5997360" y="6256703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53393C9-2914-8C0B-93A8-A9198297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360" y="6256703"/>
                <a:ext cx="479618" cy="523220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86219DB-AE59-F76A-C475-45548F5432E5}"/>
                  </a:ext>
                </a:extLst>
              </p:cNvPr>
              <p:cNvSpPr txBox="1"/>
              <p:nvPr/>
            </p:nvSpPr>
            <p:spPr>
              <a:xfrm>
                <a:off x="5927054" y="5814997"/>
                <a:ext cx="877163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86219DB-AE59-F76A-C475-45548F543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4" y="5814997"/>
                <a:ext cx="877163" cy="523220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 ">
            <a:extLst>
              <a:ext uri="{FF2B5EF4-FFF2-40B4-BE49-F238E27FC236}">
                <a16:creationId xmlns:a16="http://schemas.microsoft.com/office/drawing/2014/main" id="{40A8D2ED-3580-54BF-FE9B-961854B5D882}"/>
              </a:ext>
            </a:extLst>
          </p:cNvPr>
          <p:cNvGrpSpPr/>
          <p:nvPr/>
        </p:nvGrpSpPr>
        <p:grpSpPr>
          <a:xfrm>
            <a:off x="9190753" y="4509905"/>
            <a:ext cx="639091" cy="276999"/>
            <a:chOff x="4453609" y="2223814"/>
            <a:chExt cx="639091" cy="276999"/>
          </a:xfrm>
        </p:grpSpPr>
        <p:sp>
          <p:nvSpPr>
            <p:cNvPr id="9" name=" ">
              <a:extLst>
                <a:ext uri="{FF2B5EF4-FFF2-40B4-BE49-F238E27FC236}">
                  <a16:creationId xmlns:a16="http://schemas.microsoft.com/office/drawing/2014/main" id="{ADAF6CC8-98E8-5859-E8E0-516B50B06764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 ">
                  <a:extLst>
                    <a:ext uri="{FF2B5EF4-FFF2-40B4-BE49-F238E27FC236}">
                      <a16:creationId xmlns:a16="http://schemas.microsoft.com/office/drawing/2014/main" id="{8A102977-0F1D-BCDD-5D60-A930CF8CAB88}"/>
                    </a:ext>
                  </a:extLst>
                </p:cNvPr>
                <p:cNvSpPr txBox="1"/>
                <p:nvPr/>
              </p:nvSpPr>
              <p:spPr>
                <a:xfrm>
                  <a:off x="4453609" y="2223814"/>
                  <a:ext cx="4488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vi-VN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 ">
                  <a:extLst>
                    <a:ext uri="{FF2B5EF4-FFF2-40B4-BE49-F238E27FC236}">
                      <a16:creationId xmlns:a16="http://schemas.microsoft.com/office/drawing/2014/main" id="{8A102977-0F1D-BCDD-5D60-A930CF8CA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609" y="2223814"/>
                  <a:ext cx="448841" cy="276999"/>
                </a:xfrm>
                <a:prstGeom prst="rect">
                  <a:avLst/>
                </a:prstGeom>
                <a:blipFill>
                  <a:blip r:embed="rId54"/>
                  <a:stretch>
                    <a:fillRect l="-12329" r="-10959" b="-88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 ">
            <a:extLst>
              <a:ext uri="{FF2B5EF4-FFF2-40B4-BE49-F238E27FC236}">
                <a16:creationId xmlns:a16="http://schemas.microsoft.com/office/drawing/2014/main" id="{95B36CB4-E487-FF99-80C6-075085EFEFAE}"/>
              </a:ext>
            </a:extLst>
          </p:cNvPr>
          <p:cNvGrpSpPr/>
          <p:nvPr/>
        </p:nvGrpSpPr>
        <p:grpSpPr>
          <a:xfrm>
            <a:off x="10662342" y="5333778"/>
            <a:ext cx="448841" cy="403896"/>
            <a:chOff x="4868145" y="2286000"/>
            <a:chExt cx="448841" cy="403896"/>
          </a:xfrm>
        </p:grpSpPr>
        <p:sp>
          <p:nvSpPr>
            <p:cNvPr id="18" name=" ">
              <a:extLst>
                <a:ext uri="{FF2B5EF4-FFF2-40B4-BE49-F238E27FC236}">
                  <a16:creationId xmlns:a16="http://schemas.microsoft.com/office/drawing/2014/main" id="{4B933712-1B2A-5ABC-7697-36F0B01A1A53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 ">
                  <a:extLst>
                    <a:ext uri="{FF2B5EF4-FFF2-40B4-BE49-F238E27FC236}">
                      <a16:creationId xmlns:a16="http://schemas.microsoft.com/office/drawing/2014/main" id="{9CB98708-711C-9266-EEE4-5BCE7087BA46}"/>
                    </a:ext>
                  </a:extLst>
                </p:cNvPr>
                <p:cNvSpPr txBox="1"/>
                <p:nvPr/>
              </p:nvSpPr>
              <p:spPr>
                <a:xfrm>
                  <a:off x="4868145" y="2412897"/>
                  <a:ext cx="4488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vi-VN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 ">
                  <a:extLst>
                    <a:ext uri="{FF2B5EF4-FFF2-40B4-BE49-F238E27FC236}">
                      <a16:creationId xmlns:a16="http://schemas.microsoft.com/office/drawing/2014/main" id="{9CB98708-711C-9266-EEE4-5BCE7087BA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145" y="2412897"/>
                  <a:ext cx="448841" cy="276999"/>
                </a:xfrm>
                <a:prstGeom prst="rect">
                  <a:avLst/>
                </a:prstGeom>
                <a:blipFill>
                  <a:blip r:embed="rId55"/>
                  <a:stretch>
                    <a:fillRect l="-10811" r="-10811" b="-88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 ">
            <a:extLst>
              <a:ext uri="{FF2B5EF4-FFF2-40B4-BE49-F238E27FC236}">
                <a16:creationId xmlns:a16="http://schemas.microsoft.com/office/drawing/2014/main" id="{2CBEF089-52C3-1094-2CFC-24D8FBDC142C}"/>
              </a:ext>
            </a:extLst>
          </p:cNvPr>
          <p:cNvCxnSpPr>
            <a:cxnSpLocks/>
          </p:cNvCxnSpPr>
          <p:nvPr/>
        </p:nvCxnSpPr>
        <p:spPr>
          <a:xfrm>
            <a:off x="8974950" y="4059017"/>
            <a:ext cx="2445525" cy="1793093"/>
          </a:xfrm>
          <a:prstGeom prst="line">
            <a:avLst/>
          </a:prstGeom>
          <a:ln w="508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4CA6046-517E-8CDC-DC68-3EF196CE253F}"/>
                  </a:ext>
                </a:extLst>
              </p:cNvPr>
              <p:cNvSpPr txBox="1"/>
              <p:nvPr/>
            </p:nvSpPr>
            <p:spPr>
              <a:xfrm>
                <a:off x="11325068" y="5672742"/>
                <a:ext cx="646780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800" b="0" i="0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vi-VN" sz="2800">
                  <a:solidFill>
                    <a:srgbClr val="D60093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4CA6046-517E-8CDC-DC68-3EF196CE2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5068" y="5672742"/>
                <a:ext cx="646780" cy="523220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991388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spd="1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spd="1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4" grpId="0" animBg="1"/>
      <p:bldP spid="62" grpId="0" animBg="1"/>
      <p:bldP spid="13" grpId="0"/>
      <p:bldP spid="34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54" grpId="0" autoUpdateAnimBg="0"/>
      <p:bldP spid="55" grpId="0" autoUpdateAnimBg="0"/>
      <p:bldP spid="57" grpId="0" autoUpdateAnimBg="0"/>
      <p:bldP spid="58" grpId="0" autoUpdateAnimBg="0"/>
      <p:bldP spid="59" grpId="0" autoUpdateAnimBg="0"/>
      <p:bldP spid="60" grpId="0" autoUpdateAnimBg="0"/>
      <p:bldP spid="6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32F2B47-F5F5-BA30-C8EE-DD371917D2BB}"/>
              </a:ext>
            </a:extLst>
          </p:cNvPr>
          <p:cNvSpPr/>
          <p:nvPr/>
        </p:nvSpPr>
        <p:spPr>
          <a:xfrm>
            <a:off x="3373481" y="5486189"/>
            <a:ext cx="947677" cy="261310"/>
          </a:xfrm>
          <a:prstGeom prst="roundRect">
            <a:avLst/>
          </a:prstGeom>
          <a:solidFill>
            <a:srgbClr val="FBE5D6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FFE5D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E74D435-CEEE-C18C-4EEB-62DCBEBDEAF4}"/>
              </a:ext>
            </a:extLst>
          </p:cNvPr>
          <p:cNvSpPr/>
          <p:nvPr/>
        </p:nvSpPr>
        <p:spPr>
          <a:xfrm>
            <a:off x="6886389" y="5463815"/>
            <a:ext cx="674577" cy="261310"/>
          </a:xfrm>
          <a:prstGeom prst="roundRect">
            <a:avLst/>
          </a:prstGeom>
          <a:solidFill>
            <a:srgbClr val="FBE5D6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FFE5D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863473" y="120042"/>
            <a:ext cx="10786347" cy="1036614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" y="333722"/>
            <a:ext cx="604654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EAD73-E878-D392-38B8-B7DE90B4A330}"/>
              </a:ext>
            </a:extLst>
          </p:cNvPr>
          <p:cNvSpPr txBox="1"/>
          <p:nvPr/>
        </p:nvSpPr>
        <p:spPr>
          <a:xfrm>
            <a:off x="941439" y="136502"/>
            <a:ext cx="1070838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Một cửa hàng điện lạnh dự định kinh doanh hai loại máy điều hòa: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điều hòa hai chiều và điều hòa một chiều với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số vốn ban đầu không vượt quá 1,2 tỉ đồng</a:t>
            </a:r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8583C43-6458-7D08-F431-2B3943D96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58893"/>
              </p:ext>
            </p:extLst>
          </p:nvPr>
        </p:nvGraphicFramePr>
        <p:xfrm>
          <a:off x="1743097" y="1249071"/>
          <a:ext cx="9227814" cy="113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5938">
                  <a:extLst>
                    <a:ext uri="{9D8B030D-6E8A-4147-A177-3AD203B41FA5}">
                      <a16:colId xmlns:a16="http://schemas.microsoft.com/office/drawing/2014/main" val="2475641939"/>
                    </a:ext>
                  </a:extLst>
                </a:gridCol>
                <a:gridCol w="3075938">
                  <a:extLst>
                    <a:ext uri="{9D8B030D-6E8A-4147-A177-3AD203B41FA5}">
                      <a16:colId xmlns:a16="http://schemas.microsoft.com/office/drawing/2014/main" val="2510600970"/>
                    </a:ext>
                  </a:extLst>
                </a:gridCol>
                <a:gridCol w="3075938">
                  <a:extLst>
                    <a:ext uri="{9D8B030D-6E8A-4147-A177-3AD203B41FA5}">
                      <a16:colId xmlns:a16="http://schemas.microsoft.com/office/drawing/2014/main" val="2841024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18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hai chiều </a:t>
                      </a:r>
                      <a:endParaRPr lang="vi-VN" sz="18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một chiều </a:t>
                      </a:r>
                      <a:endParaRPr lang="vi-VN" sz="18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02185"/>
                  </a:ext>
                </a:extLst>
              </a:tr>
              <a:tr h="395159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Giá mua vào</a:t>
                      </a:r>
                      <a:endParaRPr lang="vi-VN" sz="18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20 triệu đồng / 1 máy</a:t>
                      </a:r>
                      <a:endParaRPr lang="vi-VN" sz="18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10 triệu đồng /1 máy</a:t>
                      </a:r>
                      <a:endParaRPr lang="vi-VN" sz="18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809229"/>
                  </a:ext>
                </a:extLst>
              </a:tr>
              <a:tr h="29771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Lợi nhuận dự kiến</a:t>
                      </a:r>
                      <a:endParaRPr lang="vi-VN" sz="18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3,5 triệu đồng/ 1 máy</a:t>
                      </a:r>
                      <a:endParaRPr lang="vi-VN" sz="18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 triệu đồng/ 1 máy</a:t>
                      </a:r>
                      <a:endParaRPr lang="vi-VN" sz="18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5444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6ADCBE-2F78-374A-A580-8F793E73EE29}"/>
              </a:ext>
            </a:extLst>
          </p:cNvPr>
          <p:cNvSpPr txBox="1"/>
          <p:nvPr/>
        </p:nvSpPr>
        <p:spPr>
          <a:xfrm>
            <a:off x="128521" y="3768966"/>
            <a:ext cx="1220206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000">
                <a:solidFill>
                  <a:srgbClr val="0086C3"/>
                </a:solidFill>
                <a:latin typeface="UTM Futura Extra" panose="02040603050506020204" pitchFamily="18" charset="0"/>
              </a:rPr>
              <a:t>Lời giải</a:t>
            </a:r>
            <a:endParaRPr lang="vi-VN" sz="2000">
              <a:solidFill>
                <a:srgbClr val="0086C3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/>
              <p:nvPr/>
            </p:nvSpPr>
            <p:spPr>
              <a:xfrm>
                <a:off x="459744" y="4273238"/>
                <a:ext cx="10635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44" y="4273238"/>
                <a:ext cx="106356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/>
              <p:nvPr/>
            </p:nvSpPr>
            <p:spPr>
              <a:xfrm>
                <a:off x="1502145" y="4247621"/>
                <a:ext cx="997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145" y="4247621"/>
                <a:ext cx="99783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/>
              <p:nvPr/>
            </p:nvSpPr>
            <p:spPr>
              <a:xfrm>
                <a:off x="419666" y="4840953"/>
                <a:ext cx="5209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6" y="4840953"/>
                <a:ext cx="52097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/>
              <p:nvPr/>
            </p:nvSpPr>
            <p:spPr>
              <a:xfrm>
                <a:off x="888795" y="4855056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95" y="4855056"/>
                <a:ext cx="660437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/>
              <p:nvPr/>
            </p:nvSpPr>
            <p:spPr>
              <a:xfrm>
                <a:off x="1548343" y="4840542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43" y="4840542"/>
                <a:ext cx="1112869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/>
              <p:nvPr/>
            </p:nvSpPr>
            <p:spPr>
              <a:xfrm>
                <a:off x="585537" y="5314347"/>
                <a:ext cx="3061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37" y="5314347"/>
                <a:ext cx="306174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/>
              <p:nvPr/>
            </p:nvSpPr>
            <p:spPr>
              <a:xfrm>
                <a:off x="862867" y="5318465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67" y="5318465"/>
                <a:ext cx="66043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/>
              <p:nvPr/>
            </p:nvSpPr>
            <p:spPr>
              <a:xfrm>
                <a:off x="1523304" y="5333148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304" y="5333148"/>
                <a:ext cx="1112869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 ">
            <a:extLst>
              <a:ext uri="{FF2B5EF4-FFF2-40B4-BE49-F238E27FC236}">
                <a16:creationId xmlns:a16="http://schemas.microsoft.com/office/drawing/2014/main" id="{E25F422F-BB46-7F01-E380-820B1A077D79}"/>
              </a:ext>
            </a:extLst>
          </p:cNvPr>
          <p:cNvSpPr txBox="1"/>
          <p:nvPr/>
        </p:nvSpPr>
        <p:spPr>
          <a:xfrm>
            <a:off x="296048" y="5759917"/>
            <a:ext cx="273472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Lợi nhuận thu được: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/>
              <p:nvPr/>
            </p:nvSpPr>
            <p:spPr>
              <a:xfrm>
                <a:off x="187155" y="6225143"/>
                <a:ext cx="15444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 ">
                <a:extLst>
                  <a:ext uri="{FF2B5EF4-FFF2-40B4-BE49-F238E27FC236}">
                    <a16:creationId xmlns:a16="http://schemas.microsoft.com/office/drawing/2014/main" id="{5A2F1283-745D-17AD-2463-F23AFDB13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5" y="6225143"/>
                <a:ext cx="154446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/>
              <p:nvPr/>
            </p:nvSpPr>
            <p:spPr>
              <a:xfrm>
                <a:off x="1665827" y="6218498"/>
                <a:ext cx="8693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 ">
                <a:extLst>
                  <a:ext uri="{FF2B5EF4-FFF2-40B4-BE49-F238E27FC236}">
                    <a16:creationId xmlns:a16="http://schemas.microsoft.com/office/drawing/2014/main" id="{454CD8C6-4E98-3DD3-62BD-F60271DA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27" y="6218498"/>
                <a:ext cx="86934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/>
              <p:nvPr/>
            </p:nvSpPr>
            <p:spPr>
              <a:xfrm>
                <a:off x="2498241" y="6225143"/>
                <a:ext cx="8752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 ">
                <a:extLst>
                  <a:ext uri="{FF2B5EF4-FFF2-40B4-BE49-F238E27FC236}">
                    <a16:creationId xmlns:a16="http://schemas.microsoft.com/office/drawing/2014/main" id="{DA4D4D94-D709-A743-C8A5-A82077E20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241" y="6225143"/>
                <a:ext cx="875240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8D72A49-31B1-4A9D-B408-497BC3DBE028}"/>
                  </a:ext>
                </a:extLst>
              </p:cNvPr>
              <p:cNvSpPr txBox="1"/>
              <p:nvPr/>
            </p:nvSpPr>
            <p:spPr>
              <a:xfrm>
                <a:off x="152866" y="4279948"/>
                <a:ext cx="569450" cy="1572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32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8D72A49-31B1-4A9D-B408-497BC3DB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66" y="4279948"/>
                <a:ext cx="569450" cy="15721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6B6D96D-AF34-69AB-9419-67D568CF7F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6204" y="2613777"/>
            <a:ext cx="3752930" cy="3082194"/>
          </a:xfrm>
          <a:prstGeom prst="rect">
            <a:avLst/>
          </a:prstGeom>
        </p:spPr>
      </p:pic>
      <p:grpSp>
        <p:nvGrpSpPr>
          <p:cNvPr id="52" name=" ">
            <a:extLst>
              <a:ext uri="{FF2B5EF4-FFF2-40B4-BE49-F238E27FC236}">
                <a16:creationId xmlns:a16="http://schemas.microsoft.com/office/drawing/2014/main" id="{EF454FFC-B132-E823-3424-8B52F794526E}"/>
              </a:ext>
            </a:extLst>
          </p:cNvPr>
          <p:cNvGrpSpPr/>
          <p:nvPr/>
        </p:nvGrpSpPr>
        <p:grpSpPr>
          <a:xfrm>
            <a:off x="9187282" y="4318995"/>
            <a:ext cx="393700" cy="527110"/>
            <a:chOff x="4699000" y="2286000"/>
            <a:chExt cx="393700" cy="527110"/>
          </a:xfrm>
        </p:grpSpPr>
        <p:sp>
          <p:nvSpPr>
            <p:cNvPr id="50" name=" ">
              <a:extLst>
                <a:ext uri="{FF2B5EF4-FFF2-40B4-BE49-F238E27FC236}">
                  <a16:creationId xmlns:a16="http://schemas.microsoft.com/office/drawing/2014/main" id="{E70257B6-2E8C-8151-AF95-042C2C06E03E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 ">
              <a:extLst>
                <a:ext uri="{FF2B5EF4-FFF2-40B4-BE49-F238E27FC236}">
                  <a16:creationId xmlns:a16="http://schemas.microsoft.com/office/drawing/2014/main" id="{3385C461-CD66-E540-DC77-9CE67565AA9A}"/>
                </a:ext>
              </a:extLst>
            </p:cNvPr>
            <p:cNvSpPr txBox="1"/>
            <p:nvPr/>
          </p:nvSpPr>
          <p:spPr>
            <a:xfrm>
              <a:off x="4699000" y="2413000"/>
              <a:ext cx="6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vi-VN" sz="2600" b="1">
                <a:solidFill>
                  <a:srgbClr val="002060"/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A6CD1C5-44F3-A141-B8F9-4024DE9D2198}"/>
              </a:ext>
            </a:extLst>
          </p:cNvPr>
          <p:cNvSpPr txBox="1"/>
          <p:nvPr/>
        </p:nvSpPr>
        <p:spPr>
          <a:xfrm>
            <a:off x="9204538" y="3514018"/>
            <a:ext cx="35298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A</a:t>
            </a:r>
            <a:endParaRPr lang="vi-VN" sz="24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grpSp>
        <p:nvGrpSpPr>
          <p:cNvPr id="71" name=" ">
            <a:extLst>
              <a:ext uri="{FF2B5EF4-FFF2-40B4-BE49-F238E27FC236}">
                <a16:creationId xmlns:a16="http://schemas.microsoft.com/office/drawing/2014/main" id="{44593C35-C19A-49BB-6265-2F7199AE3815}"/>
              </a:ext>
            </a:extLst>
          </p:cNvPr>
          <p:cNvGrpSpPr/>
          <p:nvPr/>
        </p:nvGrpSpPr>
        <p:grpSpPr>
          <a:xfrm>
            <a:off x="9824415" y="3344741"/>
            <a:ext cx="257402" cy="539810"/>
            <a:chOff x="4953000" y="1885890"/>
            <a:chExt cx="257402" cy="539810"/>
          </a:xfrm>
        </p:grpSpPr>
        <p:sp>
          <p:nvSpPr>
            <p:cNvPr id="69" name=" ">
              <a:extLst>
                <a:ext uri="{FF2B5EF4-FFF2-40B4-BE49-F238E27FC236}">
                  <a16:creationId xmlns:a16="http://schemas.microsoft.com/office/drawing/2014/main" id="{B1D9F72C-CB92-1FD2-AF3E-58DC4EE13CCF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 ">
              <a:extLst>
                <a:ext uri="{FF2B5EF4-FFF2-40B4-BE49-F238E27FC236}">
                  <a16:creationId xmlns:a16="http://schemas.microsoft.com/office/drawing/2014/main" id="{4D98C88F-319A-480C-C42E-F215F77570DC}"/>
                </a:ext>
              </a:extLst>
            </p:cNvPr>
            <p:cNvSpPr txBox="1"/>
            <p:nvPr/>
          </p:nvSpPr>
          <p:spPr>
            <a:xfrm>
              <a:off x="5022850" y="1885890"/>
              <a:ext cx="187552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600" b="1">
                  <a:solidFill>
                    <a:srgbClr val="002060"/>
                  </a:solidFill>
                  <a:latin typeface="UTM Swiss Condensed" panose="02000500000000000000" pitchFamily="2" charset="0"/>
                </a:rPr>
                <a:t>B</a:t>
              </a:r>
              <a:endParaRPr lang="vi-VN" sz="2600" b="1">
                <a:solidFill>
                  <a:srgbClr val="002060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5C915CF-E011-7B9E-EC5A-485453791714}"/>
              </a:ext>
            </a:extLst>
          </p:cNvPr>
          <p:cNvSpPr txBox="1"/>
          <p:nvPr/>
        </p:nvSpPr>
        <p:spPr>
          <a:xfrm>
            <a:off x="9894265" y="4328595"/>
            <a:ext cx="35298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C</a:t>
            </a:r>
            <a:endParaRPr lang="vi-VN" sz="24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AEBFD8F-4251-5F86-C4E9-C16D4C31F6D2}"/>
              </a:ext>
            </a:extLst>
          </p:cNvPr>
          <p:cNvSpPr txBox="1"/>
          <p:nvPr/>
        </p:nvSpPr>
        <p:spPr>
          <a:xfrm>
            <a:off x="2265235" y="3759926"/>
            <a:ext cx="601885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Miền nghiệm của hệ là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miền tứ giác OABC</a:t>
            </a:r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4888877B-3E84-30E0-3C4D-C675538DC0B2}"/>
                  </a:ext>
                </a:extLst>
              </p:cNvPr>
              <p:cNvSpPr txBox="1"/>
              <p:nvPr/>
            </p:nvSpPr>
            <p:spPr>
              <a:xfrm>
                <a:off x="2864183" y="4267713"/>
                <a:ext cx="10917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0;0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4888877B-3E84-30E0-3C4D-C675538DC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183" y="4267713"/>
                <a:ext cx="1091709" cy="369332"/>
              </a:xfrm>
              <a:prstGeom prst="rect">
                <a:avLst/>
              </a:prstGeom>
              <a:blipFill>
                <a:blip r:embed="rId18"/>
                <a:stretch>
                  <a:fillRect l="-5587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C1EEB62F-076C-8F19-45EB-C5E0A2B48525}"/>
                  </a:ext>
                </a:extLst>
              </p:cNvPr>
              <p:cNvSpPr txBox="1"/>
              <p:nvPr/>
            </p:nvSpPr>
            <p:spPr>
              <a:xfrm>
                <a:off x="3927085" y="4253889"/>
                <a:ext cx="4117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C1EEB62F-076C-8F19-45EB-C5E0A2B48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085" y="4253889"/>
                <a:ext cx="411779" cy="369332"/>
              </a:xfrm>
              <a:prstGeom prst="rect">
                <a:avLst/>
              </a:prstGeom>
              <a:blipFill>
                <a:blip r:embed="rId19"/>
                <a:stretch>
                  <a:fillRect l="-14706" r="-23529" b="-38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767A82D1-5C59-57D5-002D-FEADDD8DAA03}"/>
                  </a:ext>
                </a:extLst>
              </p:cNvPr>
              <p:cNvSpPr txBox="1"/>
              <p:nvPr/>
            </p:nvSpPr>
            <p:spPr>
              <a:xfrm>
                <a:off x="4272228" y="4270326"/>
                <a:ext cx="3366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0;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767A82D1-5C59-57D5-002D-FEADDD8DA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228" y="4270326"/>
                <a:ext cx="336631" cy="369332"/>
              </a:xfrm>
              <a:prstGeom prst="rect">
                <a:avLst/>
              </a:prstGeom>
              <a:blipFill>
                <a:blip r:embed="rId20"/>
                <a:stretch>
                  <a:fillRect l="-20000" r="-12727" b="-1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0CB413E4-D3F2-C07A-AE72-9982E9D21578}"/>
                  </a:ext>
                </a:extLst>
              </p:cNvPr>
              <p:cNvSpPr txBox="1"/>
              <p:nvPr/>
            </p:nvSpPr>
            <p:spPr>
              <a:xfrm>
                <a:off x="4555197" y="4267713"/>
                <a:ext cx="7854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100),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0CB413E4-D3F2-C07A-AE72-9982E9D21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197" y="4267713"/>
                <a:ext cx="785471" cy="369332"/>
              </a:xfrm>
              <a:prstGeom prst="rect">
                <a:avLst/>
              </a:prstGeom>
              <a:blipFill>
                <a:blip r:embed="rId21"/>
                <a:stretch>
                  <a:fillRect l="-7752" r="-5426" b="-377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 ">
                <a:extLst>
                  <a:ext uri="{FF2B5EF4-FFF2-40B4-BE49-F238E27FC236}">
                    <a16:creationId xmlns:a16="http://schemas.microsoft.com/office/drawing/2014/main" id="{EA47CD09-D671-1E65-B32D-AC6146161383}"/>
                  </a:ext>
                </a:extLst>
              </p:cNvPr>
              <p:cNvSpPr txBox="1"/>
              <p:nvPr/>
            </p:nvSpPr>
            <p:spPr>
              <a:xfrm>
                <a:off x="6551262" y="4279566"/>
                <a:ext cx="4110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 ">
                <a:extLst>
                  <a:ext uri="{FF2B5EF4-FFF2-40B4-BE49-F238E27FC236}">
                    <a16:creationId xmlns:a16="http://schemas.microsoft.com/office/drawing/2014/main" id="{EA47CD09-D671-1E65-B32D-AC6146161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262" y="4279566"/>
                <a:ext cx="411074" cy="369332"/>
              </a:xfrm>
              <a:prstGeom prst="rect">
                <a:avLst/>
              </a:prstGeom>
              <a:blipFill>
                <a:blip r:embed="rId22"/>
                <a:stretch>
                  <a:fillRect l="-16418" r="-23881" b="-377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 ">
                <a:extLst>
                  <a:ext uri="{FF2B5EF4-FFF2-40B4-BE49-F238E27FC236}">
                    <a16:creationId xmlns:a16="http://schemas.microsoft.com/office/drawing/2014/main" id="{5351BE9C-7BD4-F4ED-E115-285174C35EBD}"/>
                  </a:ext>
                </a:extLst>
              </p:cNvPr>
              <p:cNvSpPr txBox="1"/>
              <p:nvPr/>
            </p:nvSpPr>
            <p:spPr>
              <a:xfrm>
                <a:off x="6835336" y="4279566"/>
                <a:ext cx="506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60;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 ">
                <a:extLst>
                  <a:ext uri="{FF2B5EF4-FFF2-40B4-BE49-F238E27FC236}">
                    <a16:creationId xmlns:a16="http://schemas.microsoft.com/office/drawing/2014/main" id="{5351BE9C-7BD4-F4ED-E115-285174C3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336" y="4279566"/>
                <a:ext cx="506549" cy="369332"/>
              </a:xfrm>
              <a:prstGeom prst="rect">
                <a:avLst/>
              </a:prstGeom>
              <a:blipFill>
                <a:blip r:embed="rId23"/>
                <a:stretch>
                  <a:fillRect l="-12048" r="-9639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 ">
                <a:extLst>
                  <a:ext uri="{FF2B5EF4-FFF2-40B4-BE49-F238E27FC236}">
                    <a16:creationId xmlns:a16="http://schemas.microsoft.com/office/drawing/2014/main" id="{7A54FCD9-8462-FEE9-6A4E-7F1534D24E1E}"/>
                  </a:ext>
                </a:extLst>
              </p:cNvPr>
              <p:cNvSpPr txBox="1"/>
              <p:nvPr/>
            </p:nvSpPr>
            <p:spPr>
              <a:xfrm>
                <a:off x="7237745" y="4279566"/>
                <a:ext cx="3831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0)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 ">
                <a:extLst>
                  <a:ext uri="{FF2B5EF4-FFF2-40B4-BE49-F238E27FC236}">
                    <a16:creationId xmlns:a16="http://schemas.microsoft.com/office/drawing/2014/main" id="{7A54FCD9-8462-FEE9-6A4E-7F1534D24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745" y="4279566"/>
                <a:ext cx="383118" cy="369332"/>
              </a:xfrm>
              <a:prstGeom prst="rect">
                <a:avLst/>
              </a:prstGeom>
              <a:blipFill>
                <a:blip r:embed="rId24"/>
                <a:stretch>
                  <a:fillRect l="-15873" r="-26984" b="-377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 ">
                <a:extLst>
                  <a:ext uri="{FF2B5EF4-FFF2-40B4-BE49-F238E27FC236}">
                    <a16:creationId xmlns:a16="http://schemas.microsoft.com/office/drawing/2014/main" id="{82E16C67-59A5-01C4-107B-21745CB2F6BE}"/>
                  </a:ext>
                </a:extLst>
              </p:cNvPr>
              <p:cNvSpPr txBox="1"/>
              <p:nvPr/>
            </p:nvSpPr>
            <p:spPr>
              <a:xfrm>
                <a:off x="5286899" y="4281858"/>
                <a:ext cx="4234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3" name=" ">
                <a:extLst>
                  <a:ext uri="{FF2B5EF4-FFF2-40B4-BE49-F238E27FC236}">
                    <a16:creationId xmlns:a16="http://schemas.microsoft.com/office/drawing/2014/main" id="{82E16C67-59A5-01C4-107B-21745CB2F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99" y="4281858"/>
                <a:ext cx="423449" cy="369332"/>
              </a:xfrm>
              <a:prstGeom prst="rect">
                <a:avLst/>
              </a:prstGeom>
              <a:blipFill>
                <a:blip r:embed="rId25"/>
                <a:stretch>
                  <a:fillRect l="-14286" r="-22857" b="-377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 ">
                <a:extLst>
                  <a:ext uri="{FF2B5EF4-FFF2-40B4-BE49-F238E27FC236}">
                    <a16:creationId xmlns:a16="http://schemas.microsoft.com/office/drawing/2014/main" id="{6E2A563E-E4FE-C00E-1652-5E0636C21940}"/>
                  </a:ext>
                </a:extLst>
              </p:cNvPr>
              <p:cNvSpPr txBox="1"/>
              <p:nvPr/>
            </p:nvSpPr>
            <p:spPr>
              <a:xfrm>
                <a:off x="5606208" y="4281858"/>
                <a:ext cx="506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20;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 ">
                <a:extLst>
                  <a:ext uri="{FF2B5EF4-FFF2-40B4-BE49-F238E27FC236}">
                    <a16:creationId xmlns:a16="http://schemas.microsoft.com/office/drawing/2014/main" id="{6E2A563E-E4FE-C00E-1652-5E0636C21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208" y="4281858"/>
                <a:ext cx="506549" cy="369332"/>
              </a:xfrm>
              <a:prstGeom prst="rect">
                <a:avLst/>
              </a:prstGeom>
              <a:blipFill>
                <a:blip r:embed="rId26"/>
                <a:stretch>
                  <a:fillRect l="-13253" r="-8434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 ">
                <a:extLst>
                  <a:ext uri="{FF2B5EF4-FFF2-40B4-BE49-F238E27FC236}">
                    <a16:creationId xmlns:a16="http://schemas.microsoft.com/office/drawing/2014/main" id="{5242DD6A-25B6-7D91-A597-F43BBADB3417}"/>
                  </a:ext>
                </a:extLst>
              </p:cNvPr>
              <p:cNvSpPr txBox="1"/>
              <p:nvPr/>
            </p:nvSpPr>
            <p:spPr>
              <a:xfrm>
                <a:off x="6016237" y="4281858"/>
                <a:ext cx="6155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80),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 ">
                <a:extLst>
                  <a:ext uri="{FF2B5EF4-FFF2-40B4-BE49-F238E27FC236}">
                    <a16:creationId xmlns:a16="http://schemas.microsoft.com/office/drawing/2014/main" id="{5242DD6A-25B6-7D91-A597-F43BBADB3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237" y="4281858"/>
                <a:ext cx="615553" cy="369332"/>
              </a:xfrm>
              <a:prstGeom prst="rect">
                <a:avLst/>
              </a:prstGeom>
              <a:blipFill>
                <a:blip r:embed="rId27"/>
                <a:stretch>
                  <a:fillRect l="-10891" r="-5941" b="-377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728E2CFE-9172-AB38-36AD-245F256DBFF7}"/>
              </a:ext>
            </a:extLst>
          </p:cNvPr>
          <p:cNvSpPr txBox="1"/>
          <p:nvPr/>
        </p:nvSpPr>
        <p:spPr>
          <a:xfrm>
            <a:off x="189862" y="2428035"/>
            <a:ext cx="9888799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Swiss Condensed" panose="02000500000000000000" pitchFamily="2" charset="0"/>
              </a:rPr>
              <a:t>Cửa hàng ước tính nhu cầu của thị trường </a:t>
            </a:r>
            <a:r>
              <a:rPr lang="en-US" sz="20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quá 100 máy cả hai loại.</a:t>
            </a:r>
            <a:endParaRPr lang="vi-VN" sz="20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737C5A-7145-A121-D304-13BC9ED18FA5}"/>
                  </a:ext>
                </a:extLst>
              </p:cNvPr>
              <p:cNvSpPr txBox="1"/>
              <p:nvPr/>
            </p:nvSpPr>
            <p:spPr>
              <a:xfrm>
                <a:off x="198643" y="2785519"/>
                <a:ext cx="9263153" cy="13849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hai chiều,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một chiều.</a:t>
                </a:r>
              </a:p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Nếu là chủ cửa hàng thì em cần đầu tư kinh doanh </a:t>
                </a:r>
                <a:r>
                  <a:rPr lang="en-US" sz="2000" b="1">
                    <a:solidFill>
                      <a:srgbClr val="1363DF"/>
                    </a:solidFill>
                    <a:latin typeface="UTM Swiss Condensed" panose="02000500000000000000" pitchFamily="2" charset="0"/>
                  </a:rPr>
                  <a:t>mỗi loại bao nhiêu máy </a:t>
                </a:r>
              </a:p>
              <a:p>
                <a:r>
                  <a:rPr lang="en-US" sz="20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để </a:t>
                </a:r>
                <a:r>
                  <a:rPr lang="en-US" sz="2000" b="1">
                    <a:solidFill>
                      <a:srgbClr val="1363DF"/>
                    </a:solidFill>
                    <a:latin typeface="UTM Swiss Condensed" panose="02000500000000000000" pitchFamily="2" charset="0"/>
                  </a:rPr>
                  <a:t>lợi nhuận thu được là lớn nhất.</a:t>
                </a:r>
                <a:endParaRPr lang="vi-VN" sz="2000" b="1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  <a:p>
                <a:r>
                  <a:rPr lang="en-US" sz="24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.</a:t>
                </a:r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737C5A-7145-A121-D304-13BC9ED18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43" y="2785519"/>
                <a:ext cx="9263153" cy="1384995"/>
              </a:xfrm>
              <a:prstGeom prst="rect">
                <a:avLst/>
              </a:prstGeom>
              <a:blipFill>
                <a:blip r:embed="rId28"/>
                <a:stretch>
                  <a:fillRect l="-1053" t="-2643" b="-92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 ">
                <a:extLst>
                  <a:ext uri="{FF2B5EF4-FFF2-40B4-BE49-F238E27FC236}">
                    <a16:creationId xmlns:a16="http://schemas.microsoft.com/office/drawing/2014/main" id="{B6CFCCBD-0948-FBA7-9226-0494D5A66AE8}"/>
                  </a:ext>
                </a:extLst>
              </p:cNvPr>
              <p:cNvSpPr txBox="1"/>
              <p:nvPr/>
            </p:nvSpPr>
            <p:spPr>
              <a:xfrm>
                <a:off x="3053365" y="4671609"/>
                <a:ext cx="13463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 ">
                <a:extLst>
                  <a:ext uri="{FF2B5EF4-FFF2-40B4-BE49-F238E27FC236}">
                    <a16:creationId xmlns:a16="http://schemas.microsoft.com/office/drawing/2014/main" id="{B6CFCCBD-0948-FBA7-9226-0494D5A66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365" y="4671609"/>
                <a:ext cx="1346330" cy="369332"/>
              </a:xfrm>
              <a:prstGeom prst="rect">
                <a:avLst/>
              </a:prstGeom>
              <a:blipFill>
                <a:blip r:embed="rId29"/>
                <a:stretch>
                  <a:fillRect l="-4525" r="-1357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 ">
                <a:extLst>
                  <a:ext uri="{FF2B5EF4-FFF2-40B4-BE49-F238E27FC236}">
                    <a16:creationId xmlns:a16="http://schemas.microsoft.com/office/drawing/2014/main" id="{A84036DC-C386-E5AD-A40C-8982EBC8758B}"/>
                  </a:ext>
                </a:extLst>
              </p:cNvPr>
              <p:cNvSpPr txBox="1"/>
              <p:nvPr/>
            </p:nvSpPr>
            <p:spPr>
              <a:xfrm>
                <a:off x="4409792" y="4662341"/>
                <a:ext cx="16196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3,5.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4" name=" ">
                <a:extLst>
                  <a:ext uri="{FF2B5EF4-FFF2-40B4-BE49-F238E27FC236}">
                    <a16:creationId xmlns:a16="http://schemas.microsoft.com/office/drawing/2014/main" id="{A84036DC-C386-E5AD-A40C-8982EBC87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792" y="4662341"/>
                <a:ext cx="1619611" cy="369332"/>
              </a:xfrm>
              <a:prstGeom prst="rect">
                <a:avLst/>
              </a:prstGeom>
              <a:blipFill>
                <a:blip r:embed="rId30"/>
                <a:stretch>
                  <a:fillRect l="-3383" r="-3759" b="-11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 ">
                <a:extLst>
                  <a:ext uri="{FF2B5EF4-FFF2-40B4-BE49-F238E27FC236}">
                    <a16:creationId xmlns:a16="http://schemas.microsoft.com/office/drawing/2014/main" id="{3243D4F7-B125-7E07-EF5D-EC51A721611A}"/>
                  </a:ext>
                </a:extLst>
              </p:cNvPr>
              <p:cNvSpPr txBox="1"/>
              <p:nvPr/>
            </p:nvSpPr>
            <p:spPr>
              <a:xfrm>
                <a:off x="5966789" y="4649334"/>
                <a:ext cx="5840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 ">
                <a:extLst>
                  <a:ext uri="{FF2B5EF4-FFF2-40B4-BE49-F238E27FC236}">
                    <a16:creationId xmlns:a16="http://schemas.microsoft.com/office/drawing/2014/main" id="{3243D4F7-B125-7E07-EF5D-EC51A7216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789" y="4649334"/>
                <a:ext cx="584006" cy="369332"/>
              </a:xfrm>
              <a:prstGeom prst="rect">
                <a:avLst/>
              </a:prstGeom>
              <a:blipFill>
                <a:blip r:embed="rId31"/>
                <a:stretch>
                  <a:fillRect l="-4167" r="-9375" b="-1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 ">
                <a:extLst>
                  <a:ext uri="{FF2B5EF4-FFF2-40B4-BE49-F238E27FC236}">
                    <a16:creationId xmlns:a16="http://schemas.microsoft.com/office/drawing/2014/main" id="{C1D76ED1-967B-990D-5E4E-7852FF0416FD}"/>
                  </a:ext>
                </a:extLst>
              </p:cNvPr>
              <p:cNvSpPr txBox="1"/>
              <p:nvPr/>
            </p:nvSpPr>
            <p:spPr>
              <a:xfrm>
                <a:off x="3029851" y="5043828"/>
                <a:ext cx="17150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9" name=" ">
                <a:extLst>
                  <a:ext uri="{FF2B5EF4-FFF2-40B4-BE49-F238E27FC236}">
                    <a16:creationId xmlns:a16="http://schemas.microsoft.com/office/drawing/2014/main" id="{C1D76ED1-967B-990D-5E4E-7852FF041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851" y="5043828"/>
                <a:ext cx="1715021" cy="369332"/>
              </a:xfrm>
              <a:prstGeom prst="rect">
                <a:avLst/>
              </a:prstGeom>
              <a:blipFill>
                <a:blip r:embed="rId32"/>
                <a:stretch>
                  <a:fillRect l="-3203" r="-1068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 ">
                <a:extLst>
                  <a:ext uri="{FF2B5EF4-FFF2-40B4-BE49-F238E27FC236}">
                    <a16:creationId xmlns:a16="http://schemas.microsoft.com/office/drawing/2014/main" id="{951873BD-2C4C-4FB2-4819-F18C5F7731D0}"/>
                  </a:ext>
                </a:extLst>
              </p:cNvPr>
              <p:cNvSpPr txBox="1"/>
              <p:nvPr/>
            </p:nvSpPr>
            <p:spPr>
              <a:xfrm>
                <a:off x="4653630" y="5051635"/>
                <a:ext cx="19883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3,5.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 ">
                <a:extLst>
                  <a:ext uri="{FF2B5EF4-FFF2-40B4-BE49-F238E27FC236}">
                    <a16:creationId xmlns:a16="http://schemas.microsoft.com/office/drawing/2014/main" id="{951873BD-2C4C-4FB2-4819-F18C5F773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630" y="5051635"/>
                <a:ext cx="1988301" cy="369332"/>
              </a:xfrm>
              <a:prstGeom prst="rect">
                <a:avLst/>
              </a:prstGeom>
              <a:blipFill>
                <a:blip r:embed="rId33"/>
                <a:stretch>
                  <a:fillRect l="-2752" r="-2752" b="-11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 ">
                <a:extLst>
                  <a:ext uri="{FF2B5EF4-FFF2-40B4-BE49-F238E27FC236}">
                    <a16:creationId xmlns:a16="http://schemas.microsoft.com/office/drawing/2014/main" id="{9504950D-8C84-48F9-F73E-0887850E963C}"/>
                  </a:ext>
                </a:extLst>
              </p:cNvPr>
              <p:cNvSpPr txBox="1"/>
              <p:nvPr/>
            </p:nvSpPr>
            <p:spPr>
              <a:xfrm>
                <a:off x="6565418" y="5038289"/>
                <a:ext cx="9526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𝟐𝟎𝟎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 ">
                <a:extLst>
                  <a:ext uri="{FF2B5EF4-FFF2-40B4-BE49-F238E27FC236}">
                    <a16:creationId xmlns:a16="http://schemas.microsoft.com/office/drawing/2014/main" id="{9504950D-8C84-48F9-F73E-0887850E9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418" y="5038289"/>
                <a:ext cx="952697" cy="369332"/>
              </a:xfrm>
              <a:prstGeom prst="rect">
                <a:avLst/>
              </a:prstGeom>
              <a:blipFill>
                <a:blip r:embed="rId34"/>
                <a:stretch>
                  <a:fillRect l="-1923" r="-7051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 ">
                <a:extLst>
                  <a:ext uri="{FF2B5EF4-FFF2-40B4-BE49-F238E27FC236}">
                    <a16:creationId xmlns:a16="http://schemas.microsoft.com/office/drawing/2014/main" id="{1370B36A-9BD7-C429-3EB0-D2B8CC50CF39}"/>
                  </a:ext>
                </a:extLst>
              </p:cNvPr>
              <p:cNvSpPr txBox="1"/>
              <p:nvPr/>
            </p:nvSpPr>
            <p:spPr>
              <a:xfrm>
                <a:off x="3054990" y="5433122"/>
                <a:ext cx="17150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 ">
                <a:extLst>
                  <a:ext uri="{FF2B5EF4-FFF2-40B4-BE49-F238E27FC236}">
                    <a16:creationId xmlns:a16="http://schemas.microsoft.com/office/drawing/2014/main" id="{1370B36A-9BD7-C429-3EB0-D2B8CC50C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990" y="5433122"/>
                <a:ext cx="1715020" cy="369332"/>
              </a:xfrm>
              <a:prstGeom prst="rect">
                <a:avLst/>
              </a:prstGeom>
              <a:blipFill>
                <a:blip r:embed="rId35"/>
                <a:stretch>
                  <a:fillRect l="-3203" r="-1068" b="-147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 ">
                <a:extLst>
                  <a:ext uri="{FF2B5EF4-FFF2-40B4-BE49-F238E27FC236}">
                    <a16:creationId xmlns:a16="http://schemas.microsoft.com/office/drawing/2014/main" id="{99CE346C-AA70-2076-15FD-CD2A4E69A0EF}"/>
                  </a:ext>
                </a:extLst>
              </p:cNvPr>
              <p:cNvSpPr txBox="1"/>
              <p:nvPr/>
            </p:nvSpPr>
            <p:spPr>
              <a:xfrm>
                <a:off x="4671803" y="5432178"/>
                <a:ext cx="19883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3,5.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 ">
                <a:extLst>
                  <a:ext uri="{FF2B5EF4-FFF2-40B4-BE49-F238E27FC236}">
                    <a16:creationId xmlns:a16="http://schemas.microsoft.com/office/drawing/2014/main" id="{99CE346C-AA70-2076-15FD-CD2A4E69A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803" y="5432178"/>
                <a:ext cx="1988301" cy="369332"/>
              </a:xfrm>
              <a:prstGeom prst="rect">
                <a:avLst/>
              </a:prstGeom>
              <a:blipFill>
                <a:blip r:embed="rId36"/>
                <a:stretch>
                  <a:fillRect l="-2752" r="-2752" b="-114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 ">
                <a:extLst>
                  <a:ext uri="{FF2B5EF4-FFF2-40B4-BE49-F238E27FC236}">
                    <a16:creationId xmlns:a16="http://schemas.microsoft.com/office/drawing/2014/main" id="{78F6F438-2681-F85C-444D-55B347D5602B}"/>
                  </a:ext>
                </a:extLst>
              </p:cNvPr>
              <p:cNvSpPr txBox="1"/>
              <p:nvPr/>
            </p:nvSpPr>
            <p:spPr>
              <a:xfrm>
                <a:off x="6593870" y="5410420"/>
                <a:ext cx="9526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𝟐𝟑𝟎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 ">
                <a:extLst>
                  <a:ext uri="{FF2B5EF4-FFF2-40B4-BE49-F238E27FC236}">
                    <a16:creationId xmlns:a16="http://schemas.microsoft.com/office/drawing/2014/main" id="{78F6F438-2681-F85C-444D-55B347D56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870" y="5410420"/>
                <a:ext cx="952697" cy="369332"/>
              </a:xfrm>
              <a:prstGeom prst="rect">
                <a:avLst/>
              </a:prstGeom>
              <a:blipFill>
                <a:blip r:embed="rId37"/>
                <a:stretch>
                  <a:fillRect l="-1923" r="-6410" b="-1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 ">
                <a:extLst>
                  <a:ext uri="{FF2B5EF4-FFF2-40B4-BE49-F238E27FC236}">
                    <a16:creationId xmlns:a16="http://schemas.microsoft.com/office/drawing/2014/main" id="{F89B41F5-F9FC-BDFB-BFF2-55942C4A77DA}"/>
                  </a:ext>
                </a:extLst>
              </p:cNvPr>
              <p:cNvSpPr txBox="1"/>
              <p:nvPr/>
            </p:nvSpPr>
            <p:spPr>
              <a:xfrm>
                <a:off x="3029851" y="5807864"/>
                <a:ext cx="15306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5" name=" ">
                <a:extLst>
                  <a:ext uri="{FF2B5EF4-FFF2-40B4-BE49-F238E27FC236}">
                    <a16:creationId xmlns:a16="http://schemas.microsoft.com/office/drawing/2014/main" id="{F89B41F5-F9FC-BDFB-BFF2-55942C4A7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851" y="5807864"/>
                <a:ext cx="1530675" cy="369332"/>
              </a:xfrm>
              <a:prstGeom prst="rect">
                <a:avLst/>
              </a:prstGeom>
              <a:blipFill>
                <a:blip r:embed="rId38"/>
                <a:stretch>
                  <a:fillRect l="-3586" r="-1195" b="-1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 ">
                <a:extLst>
                  <a:ext uri="{FF2B5EF4-FFF2-40B4-BE49-F238E27FC236}">
                    <a16:creationId xmlns:a16="http://schemas.microsoft.com/office/drawing/2014/main" id="{68ABF7FF-79C2-EE9A-3918-E35BF3312A9C}"/>
                  </a:ext>
                </a:extLst>
              </p:cNvPr>
              <p:cNvSpPr txBox="1"/>
              <p:nvPr/>
            </p:nvSpPr>
            <p:spPr>
              <a:xfrm>
                <a:off x="4490388" y="5821472"/>
                <a:ext cx="1803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3,5.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6" name=" ">
                <a:extLst>
                  <a:ext uri="{FF2B5EF4-FFF2-40B4-BE49-F238E27FC236}">
                    <a16:creationId xmlns:a16="http://schemas.microsoft.com/office/drawing/2014/main" id="{68ABF7FF-79C2-EE9A-3918-E35BF331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88" y="5821472"/>
                <a:ext cx="1803955" cy="369332"/>
              </a:xfrm>
              <a:prstGeom prst="rect">
                <a:avLst/>
              </a:prstGeom>
              <a:blipFill>
                <a:blip r:embed="rId39"/>
                <a:stretch>
                  <a:fillRect l="-3378" r="-3041" b="-98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 ">
                <a:extLst>
                  <a:ext uri="{FF2B5EF4-FFF2-40B4-BE49-F238E27FC236}">
                    <a16:creationId xmlns:a16="http://schemas.microsoft.com/office/drawing/2014/main" id="{52687C4A-90BC-816D-7F1D-17DFBF629C0A}"/>
                  </a:ext>
                </a:extLst>
              </p:cNvPr>
              <p:cNvSpPr txBox="1"/>
              <p:nvPr/>
            </p:nvSpPr>
            <p:spPr>
              <a:xfrm>
                <a:off x="6230547" y="5831996"/>
                <a:ext cx="9526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𝟐𝟏𝟎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7" name=" ">
                <a:extLst>
                  <a:ext uri="{FF2B5EF4-FFF2-40B4-BE49-F238E27FC236}">
                    <a16:creationId xmlns:a16="http://schemas.microsoft.com/office/drawing/2014/main" id="{52687C4A-90BC-816D-7F1D-17DFBF629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47" y="5831996"/>
                <a:ext cx="952697" cy="369332"/>
              </a:xfrm>
              <a:prstGeom prst="rect">
                <a:avLst/>
              </a:prstGeom>
              <a:blipFill>
                <a:blip r:embed="rId40"/>
                <a:stretch>
                  <a:fillRect l="-1923" r="-7051" b="-1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 ">
                <a:extLst>
                  <a:ext uri="{FF2B5EF4-FFF2-40B4-BE49-F238E27FC236}">
                    <a16:creationId xmlns:a16="http://schemas.microsoft.com/office/drawing/2014/main" id="{1B6908E9-40E1-8FD2-30DD-A510810CFB2C}"/>
                  </a:ext>
                </a:extLst>
              </p:cNvPr>
              <p:cNvSpPr txBox="1"/>
              <p:nvPr/>
            </p:nvSpPr>
            <p:spPr>
              <a:xfrm>
                <a:off x="7860488" y="5564978"/>
                <a:ext cx="42527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ợ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i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nhu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ậ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rPr>
                      <m:t>n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lớn nhất là 230 triệu đồng</a:t>
                </a:r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5" name=" ">
                <a:extLst>
                  <a:ext uri="{FF2B5EF4-FFF2-40B4-BE49-F238E27FC236}">
                    <a16:creationId xmlns:a16="http://schemas.microsoft.com/office/drawing/2014/main" id="{1B6908E9-40E1-8FD2-30DD-A510810C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488" y="5564978"/>
                <a:ext cx="4252767" cy="369332"/>
              </a:xfrm>
              <a:prstGeom prst="rect">
                <a:avLst/>
              </a:prstGeom>
              <a:blipFill>
                <a:blip r:embed="rId41"/>
                <a:stretch>
                  <a:fillRect l="-3295" t="-26667" r="-3438" b="-5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 ">
            <a:extLst>
              <a:ext uri="{FF2B5EF4-FFF2-40B4-BE49-F238E27FC236}">
                <a16:creationId xmlns:a16="http://schemas.microsoft.com/office/drawing/2014/main" id="{BD9FB4D8-0561-A761-819B-DC2697EEAC34}"/>
              </a:ext>
            </a:extLst>
          </p:cNvPr>
          <p:cNvSpPr txBox="1"/>
          <p:nvPr/>
        </p:nvSpPr>
        <p:spPr>
          <a:xfrm>
            <a:off x="7883101" y="5956819"/>
            <a:ext cx="423834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nếu đầu tư 20 máy điều hòa 2 chiều</a:t>
            </a:r>
          </a:p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và 80 máy điều hòa một chiều.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pic>
        <p:nvPicPr>
          <p:cNvPr id="17" name="max của F(x,y) tren mien da giac">
            <a:hlinkClick r:id="" action="ppaction://media"/>
            <a:extLst>
              <a:ext uri="{FF2B5EF4-FFF2-40B4-BE49-F238E27FC236}">
                <a16:creationId xmlns:a16="http://schemas.microsoft.com/office/drawing/2014/main" id="{3DEE9936-F3B4-375B-D155-F6AE5ACF8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27197" y="12207"/>
            <a:ext cx="4942088" cy="37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2319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6" grpId="0" animBg="1"/>
      <p:bldP spid="53" grpId="0" animBg="1"/>
      <p:bldP spid="68" grpId="0"/>
      <p:bldP spid="72" grpId="0"/>
      <p:bldP spid="74" grpId="0"/>
      <p:bldP spid="8" grpId="0"/>
      <p:bldP spid="9" grpId="0"/>
      <p:bldP spid="11" grpId="0"/>
      <p:bldP spid="14" grpId="0"/>
      <p:bldP spid="18" grpId="0"/>
      <p:bldP spid="21" grpId="0"/>
      <p:bldP spid="22" grpId="0"/>
      <p:bldP spid="23" grpId="0"/>
      <p:bldP spid="24" grpId="0"/>
      <p:bldP spid="28" grpId="0"/>
      <p:bldP spid="31" grpId="0"/>
      <p:bldP spid="3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728852" y="1494159"/>
            <a:ext cx="10727280" cy="430887"/>
            <a:chOff x="-128728" y="1666298"/>
            <a:chExt cx="2051935" cy="43088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0"/>
              <a:ext cx="1821444" cy="398707"/>
              <a:chOff x="990600" y="2647944"/>
              <a:chExt cx="1421380" cy="608016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4"/>
                <a:ext cx="1258456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8487B2-4258-9F14-9E16-A36E116FD16E}"/>
                    </a:ext>
                  </a:extLst>
                </p:cNvPr>
                <p:cNvSpPr txBox="1"/>
                <p:nvPr/>
              </p:nvSpPr>
              <p:spPr>
                <a:xfrm>
                  <a:off x="-128728" y="1666298"/>
                  <a:ext cx="2051935" cy="43088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2200" b="1">
                      <a:solidFill>
                        <a:schemeClr val="bg1"/>
                      </a:solidFill>
                      <a:latin typeface="UTM Futura Extra" panose="02040603050506020204" pitchFamily="18" charset="0"/>
                    </a:rPr>
                    <a:t>3. Tìm GTLN-GTNN của 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𝒂𝒙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𝒃𝒚</m:t>
                      </m:r>
                    </m:oMath>
                  </a14:m>
                  <a:r>
                    <a:rPr lang="en-US" sz="2200" b="1">
                      <a:solidFill>
                        <a:schemeClr val="bg1"/>
                      </a:solidFill>
                      <a:latin typeface="UTM Futura Extra" panose="02040603050506020204" pitchFamily="18" charset="0"/>
                    </a:rPr>
                    <a:t> trên một miền đa giác</a:t>
                  </a:r>
                  <a:endParaRPr lang="vi-VN" sz="2200" b="1">
                    <a:solidFill>
                      <a:schemeClr val="bg1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8487B2-4258-9F14-9E16-A36E116FD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8728" y="1666298"/>
                  <a:ext cx="2051935" cy="430887"/>
                </a:xfrm>
                <a:prstGeom prst="rect">
                  <a:avLst/>
                </a:prstGeom>
                <a:blipFill>
                  <a:blip r:embed="rId2"/>
                  <a:stretch>
                    <a:fillRect t="-8451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D0754C-3981-434C-065A-6C56BE59783A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30DCFB3-69E7-55D2-2014-6C06233DA049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BC14F90-1158-4CA4-A73F-EC3AB84C04D6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006F4AC-E259-95EF-B137-C0D36BE774A2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4CD2402-F6C1-19E9-766D-118817DB8843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7940FF1-AC54-1F5C-772F-F1FFD80E4052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D463A00-9C9A-2123-77DE-38F339594052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96616EA-9CDD-7E20-1E8E-565471F68677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4138EF-9B09-2DD0-2C5D-FD61AA18BB1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2E582CC-AF02-5F38-D2D4-A09C94BB1399}"/>
              </a:ext>
            </a:extLst>
          </p:cNvPr>
          <p:cNvSpPr txBox="1"/>
          <p:nvPr/>
        </p:nvSpPr>
        <p:spPr>
          <a:xfrm>
            <a:off x="287039" y="1981632"/>
            <a:ext cx="930094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Bài toán tìm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giá trị lớn nhất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(GTLN) hoặc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giá trị nhỏ nhất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(GTNN) </a:t>
            </a:r>
          </a:p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biểu thức F = ax + by trên một miền đa giác.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9570EC2-FF60-A585-0057-46E77501E7A7}"/>
              </a:ext>
            </a:extLst>
          </p:cNvPr>
          <p:cNvSpPr txBox="1"/>
          <p:nvPr/>
        </p:nvSpPr>
        <p:spPr>
          <a:xfrm>
            <a:off x="287039" y="2979477"/>
            <a:ext cx="8750070" cy="10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Người ta chứng minh được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F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đạt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 giá trị lớn nhất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hoặc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nhỏ nhất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tại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một trong các đỉnh của đa giác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.</a:t>
            </a:r>
            <a:endParaRPr lang="vi-VN" sz="2800">
              <a:solidFill>
                <a:srgbClr val="002060"/>
              </a:solidFill>
              <a:effectLst/>
              <a:latin typeface="UTM Swiss Condensed" panose="02000500000000000000" pitchFamily="2" charset="0"/>
              <a:ea typeface="Malgun Gothic" panose="020B0503020000020004" pitchFamily="34" charset="-127"/>
              <a:cs typeface="Cordia New" panose="020B0304020202020204" pitchFamily="34" charset="-34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12A2493-1BF1-FA67-1093-F0E78338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403" y="2083488"/>
            <a:ext cx="2618172" cy="32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743366" y="-29028"/>
            <a:ext cx="10727280" cy="430887"/>
            <a:chOff x="-128728" y="1666298"/>
            <a:chExt cx="2051935" cy="43088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0"/>
              <a:ext cx="1821444" cy="398707"/>
              <a:chOff x="990600" y="2647944"/>
              <a:chExt cx="1421380" cy="608016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4"/>
                <a:ext cx="1258456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8487B2-4258-9F14-9E16-A36E116FD16E}"/>
                    </a:ext>
                  </a:extLst>
                </p:cNvPr>
                <p:cNvSpPr txBox="1"/>
                <p:nvPr/>
              </p:nvSpPr>
              <p:spPr>
                <a:xfrm>
                  <a:off x="-128728" y="1666298"/>
                  <a:ext cx="2051935" cy="43088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2200" b="1">
                      <a:solidFill>
                        <a:schemeClr val="bg1"/>
                      </a:solidFill>
                      <a:latin typeface="UTM Futura Extra" panose="02040603050506020204" pitchFamily="18" charset="0"/>
                    </a:rPr>
                    <a:t>3. Tìm GTLN-GTNN của 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𝒂𝒙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𝒃𝒚</m:t>
                      </m:r>
                    </m:oMath>
                  </a14:m>
                  <a:r>
                    <a:rPr lang="en-US" sz="2200" b="1">
                      <a:solidFill>
                        <a:schemeClr val="bg1"/>
                      </a:solidFill>
                      <a:latin typeface="UTM Futura Extra" panose="02040603050506020204" pitchFamily="18" charset="0"/>
                    </a:rPr>
                    <a:t> trên một miền đa giác</a:t>
                  </a:r>
                  <a:endParaRPr lang="vi-VN" sz="2200" b="1">
                    <a:solidFill>
                      <a:schemeClr val="bg1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8487B2-4258-9F14-9E16-A36E116FD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8728" y="1666298"/>
                  <a:ext cx="2051935" cy="430887"/>
                </a:xfrm>
                <a:prstGeom prst="rect">
                  <a:avLst/>
                </a:prstGeom>
                <a:blipFill>
                  <a:blip r:embed="rId2"/>
                  <a:stretch>
                    <a:fillRect t="-8451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1FBAF0-29E4-F79A-B7D9-6FA767037260}"/>
              </a:ext>
            </a:extLst>
          </p:cNvPr>
          <p:cNvSpPr txBox="1"/>
          <p:nvPr/>
        </p:nvSpPr>
        <p:spPr>
          <a:xfrm>
            <a:off x="182192" y="433455"/>
            <a:ext cx="1441421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 b="1">
                <a:solidFill>
                  <a:srgbClr val="00B050"/>
                </a:solidFill>
                <a:latin typeface="UTM Futura Extra" panose="02040603050506020204" pitchFamily="18" charset="0"/>
              </a:rPr>
              <a:t>Ví dụ 3</a:t>
            </a:r>
            <a:endParaRPr lang="vi-VN" sz="2600" b="1">
              <a:solidFill>
                <a:srgbClr val="00B05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54D470-4E18-C9D4-E0FD-78288EAA25E1}"/>
                  </a:ext>
                </a:extLst>
              </p:cNvPr>
              <p:cNvSpPr txBox="1"/>
              <p:nvPr/>
            </p:nvSpPr>
            <p:spPr>
              <a:xfrm>
                <a:off x="210671" y="767334"/>
                <a:ext cx="1186015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/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Một người bán nước giải khát đang có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24 g bột cam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,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9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1F4E79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𝒍</m:t>
                    </m:r>
                  </m:oMath>
                </a14:m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 nước 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và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210 g đường 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để pha chế </a:t>
                </a:r>
              </a:p>
              <a:p>
                <a:pPr marL="342900" indent="-342900"/>
                <a:r>
                  <a:rPr lang="en-US" sz="2400" b="1">
                    <a:solidFill>
                      <a:srgbClr val="1F4E79"/>
                    </a:solidFill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hai loại nước cam A và B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. </a:t>
                </a:r>
              </a:p>
              <a:p>
                <a:pPr marL="342900" indent="-342900"/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Để pha chế 1</a:t>
                </a:r>
                <a:r>
                  <a:rPr lang="en-US" sz="2400">
                    <a:solidFill>
                      <a:srgbClr val="1F4E79"/>
                    </a:solidFill>
                    <a:ea typeface="Malgun Gothic" panose="020B0503020000020004" pitchFamily="34" charset="-127"/>
                    <a:cs typeface="Cordia New" panose="020B0304020202020204" pitchFamily="34" charset="-34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𝑙</m:t>
                    </m:r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 nước cam loại A cần 30 g đường, 1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1F4E79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𝑙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nước và 1 g bột cam, </a:t>
                </a:r>
              </a:p>
              <a:p>
                <a:pPr marL="342900" indent="-342900"/>
                <a:r>
                  <a:rPr lang="en-US" sz="2400">
                    <a:solidFill>
                      <a:srgbClr val="1F4E79"/>
                    </a:solidFill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Đ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ể pha chế 1</a:t>
                </a:r>
                <a:r>
                  <a:rPr lang="en-US" sz="2400" i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𝑙</m:t>
                    </m:r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nước cam loại B cần 10 g đường, 1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1F4E79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Cordia New" panose="020B0304020202020204" pitchFamily="34" charset="-34"/>
                      </a:rPr>
                      <m:t>𝑙</m:t>
                    </m:r>
                  </m:oMath>
                </a14:m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 nước và 4 g bột cam. </a:t>
                </a:r>
              </a:p>
              <a:p>
                <a:pPr marL="342900" indent="-342900"/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Mỗi lít nước cam loại A bán được 60 nghìn đồng, mỗi lít nước cam loại B bán được 80 nghìn đồng. </a:t>
                </a:r>
              </a:p>
              <a:p>
                <a:pPr marL="342900" indent="-342900"/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Người đó nên pha chế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bao nhiêu lít nước cam mỗi loại 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để có </a:t>
                </a:r>
                <a:r>
                  <a:rPr lang="en-US" sz="2400" b="1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doanh thu cao nhất</a:t>
                </a:r>
                <a:r>
                  <a:rPr lang="en-US" sz="2400">
                    <a:solidFill>
                      <a:srgbClr val="1F4E79"/>
                    </a:solidFill>
                    <a:effectLst/>
                    <a:latin typeface="UTM Swiss Condensed" panose="02000500000000000000" pitchFamily="2" charset="0"/>
                    <a:ea typeface="Malgun Gothic" panose="020B0503020000020004" pitchFamily="34" charset="-127"/>
                    <a:cs typeface="Cordia New" panose="020B0304020202020204" pitchFamily="34" charset="-34"/>
                  </a:rPr>
                  <a:t>?</a:t>
                </a:r>
                <a:endParaRPr lang="vi-VN" sz="2400">
                  <a:effectLst/>
                  <a:latin typeface="UTM Swiss Condensed" panose="02000500000000000000" pitchFamily="2" charset="0"/>
                  <a:ea typeface="Malgun Gothic" panose="020B0503020000020004" pitchFamily="34" charset="-127"/>
                  <a:cs typeface="Cordia New" panose="020B0304020202020204" pitchFamily="34" charset="-3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54D470-4E18-C9D4-E0FD-78288EAA2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71" y="767334"/>
                <a:ext cx="11860158" cy="2308324"/>
              </a:xfrm>
              <a:prstGeom prst="rect">
                <a:avLst/>
              </a:prstGeom>
              <a:blipFill>
                <a:blip r:embed="rId3"/>
                <a:stretch>
                  <a:fillRect l="-823" t="-2375" b="-52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DDAF50C-10D6-B238-59C3-BA5160985C2B}"/>
              </a:ext>
            </a:extLst>
          </p:cNvPr>
          <p:cNvSpPr txBox="1"/>
          <p:nvPr/>
        </p:nvSpPr>
        <p:spPr>
          <a:xfrm>
            <a:off x="121171" y="3035013"/>
            <a:ext cx="1130439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>
                <a:solidFill>
                  <a:srgbClr val="0086C3"/>
                </a:solidFill>
                <a:latin typeface="UTM Futura Extra" panose="02040603050506020204" pitchFamily="18" charset="0"/>
              </a:rPr>
              <a:t>Gợi ý</a:t>
            </a:r>
            <a:endParaRPr lang="vi-VN" sz="2600">
              <a:solidFill>
                <a:srgbClr val="0086C3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42BA4-FA5B-670A-20CB-B34A41FC202E}"/>
                  </a:ext>
                </a:extLst>
              </p:cNvPr>
              <p:cNvSpPr txBox="1"/>
              <p:nvPr/>
            </p:nvSpPr>
            <p:spPr>
              <a:xfrm>
                <a:off x="270821" y="3452131"/>
                <a:ext cx="3779689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lít nước cam loại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42BA4-FA5B-670A-20CB-B34A41FC2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1" y="3452131"/>
                <a:ext cx="3779689" cy="461665"/>
              </a:xfrm>
              <a:prstGeom prst="rect">
                <a:avLst/>
              </a:prstGeom>
              <a:blipFill>
                <a:blip r:embed="rId4"/>
                <a:stretch>
                  <a:fillRect l="-2419" t="-10526" b="-289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325E85-E18F-09EC-B450-DAD065A91036}"/>
                  </a:ext>
                </a:extLst>
              </p:cNvPr>
              <p:cNvSpPr txBox="1"/>
              <p:nvPr/>
            </p:nvSpPr>
            <p:spPr>
              <a:xfrm>
                <a:off x="270821" y="3884658"/>
                <a:ext cx="3795334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lít nước cam loại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325E85-E18F-09EC-B450-DAD065A91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1" y="3884658"/>
                <a:ext cx="3795334" cy="461665"/>
              </a:xfrm>
              <a:prstGeom prst="rect">
                <a:avLst/>
              </a:prstGeom>
              <a:blipFill>
                <a:blip r:embed="rId5"/>
                <a:stretch>
                  <a:fillRect l="-2408" t="-10526" b="-289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9C84A2-79C7-76D5-AC91-073BB9DC73CD}"/>
                  </a:ext>
                </a:extLst>
              </p:cNvPr>
              <p:cNvSpPr txBox="1"/>
              <p:nvPr/>
            </p:nvSpPr>
            <p:spPr>
              <a:xfrm>
                <a:off x="3905523" y="3452131"/>
                <a:ext cx="1282146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9C84A2-79C7-76D5-AC91-073BB9DC7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523" y="3452131"/>
                <a:ext cx="1282146" cy="461665"/>
              </a:xfrm>
              <a:prstGeom prst="rect">
                <a:avLst/>
              </a:prstGeom>
              <a:blipFill>
                <a:blip r:embed="rId6"/>
                <a:stretch>
                  <a:fillRect l="-952" r="-476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AC8D03-EC1B-0E5B-D9DF-D76D62F37D12}"/>
                  </a:ext>
                </a:extLst>
              </p:cNvPr>
              <p:cNvSpPr txBox="1"/>
              <p:nvPr/>
            </p:nvSpPr>
            <p:spPr>
              <a:xfrm>
                <a:off x="3925554" y="3884657"/>
                <a:ext cx="1288558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AC8D03-EC1B-0E5B-D9DF-D76D62F37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554" y="3884657"/>
                <a:ext cx="1288558" cy="461665"/>
              </a:xfrm>
              <a:prstGeom prst="rect">
                <a:avLst/>
              </a:prstGeom>
              <a:blipFill>
                <a:blip r:embed="rId7"/>
                <a:stretch>
                  <a:fillRect l="-948" r="-474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A34CE48-1FB6-3ED9-700F-4CDE766DD5F7}"/>
              </a:ext>
            </a:extLst>
          </p:cNvPr>
          <p:cNvSpPr txBox="1"/>
          <p:nvPr/>
        </p:nvSpPr>
        <p:spPr>
          <a:xfrm>
            <a:off x="270821" y="4302650"/>
            <a:ext cx="3334567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Lượng đường cần sử dụng: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3559EF-D015-DE45-DFAE-8540EE031EEC}"/>
                  </a:ext>
                </a:extLst>
              </p:cNvPr>
              <p:cNvSpPr txBox="1"/>
              <p:nvPr/>
            </p:nvSpPr>
            <p:spPr>
              <a:xfrm>
                <a:off x="3419667" y="4302650"/>
                <a:ext cx="779059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3559EF-D015-DE45-DFAE-8540EE031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667" y="4302650"/>
                <a:ext cx="77905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9DB33D-44A2-18C0-97DD-09CF67BEB9D9}"/>
                  </a:ext>
                </a:extLst>
              </p:cNvPr>
              <p:cNvSpPr txBox="1"/>
              <p:nvPr/>
            </p:nvSpPr>
            <p:spPr>
              <a:xfrm>
                <a:off x="3995526" y="4302649"/>
                <a:ext cx="1079591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+ 10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9DB33D-44A2-18C0-97DD-09CF67BE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526" y="4302649"/>
                <a:ext cx="1079591" cy="461665"/>
              </a:xfrm>
              <a:prstGeom prst="rect">
                <a:avLst/>
              </a:prstGeom>
              <a:blipFill>
                <a:blip r:embed="rId9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B71634-DA7A-649E-8156-D51D91711B17}"/>
                  </a:ext>
                </a:extLst>
              </p:cNvPr>
              <p:cNvSpPr txBox="1"/>
              <p:nvPr/>
            </p:nvSpPr>
            <p:spPr>
              <a:xfrm>
                <a:off x="4876753" y="4302648"/>
                <a:ext cx="1092479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≤210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B71634-DA7A-649E-8156-D51D91711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753" y="4302648"/>
                <a:ext cx="1092479" cy="461665"/>
              </a:xfrm>
              <a:prstGeom prst="rect">
                <a:avLst/>
              </a:prstGeom>
              <a:blipFill>
                <a:blip r:embed="rId1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27DF-5E1C-0D95-E72E-D4EBDB56F7E5}"/>
                  </a:ext>
                </a:extLst>
              </p:cNvPr>
              <p:cNvSpPr txBox="1"/>
              <p:nvPr/>
            </p:nvSpPr>
            <p:spPr>
              <a:xfrm>
                <a:off x="3071095" y="4764313"/>
                <a:ext cx="585417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27DF-5E1C-0D95-E72E-D4EBDB56F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095" y="4764313"/>
                <a:ext cx="585417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1F4A5-8E1F-EB1C-CC22-B58C84277DF7}"/>
                  </a:ext>
                </a:extLst>
              </p:cNvPr>
              <p:cNvSpPr txBox="1"/>
              <p:nvPr/>
            </p:nvSpPr>
            <p:spPr>
              <a:xfrm>
                <a:off x="3602285" y="4757807"/>
                <a:ext cx="623889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1F4A5-8E1F-EB1C-CC22-B58C84277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285" y="4757807"/>
                <a:ext cx="623889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B59F1-D509-3A00-026C-1F0FF611CD04}"/>
                  </a:ext>
                </a:extLst>
              </p:cNvPr>
              <p:cNvSpPr txBox="1"/>
              <p:nvPr/>
            </p:nvSpPr>
            <p:spPr>
              <a:xfrm>
                <a:off x="3974393" y="4764312"/>
                <a:ext cx="739753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B59F1-D509-3A00-026C-1F0FF611C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393" y="4764312"/>
                <a:ext cx="739753" cy="461665"/>
              </a:xfrm>
              <a:prstGeom prst="rect">
                <a:avLst/>
              </a:prstGeom>
              <a:blipFill>
                <a:blip r:embed="rId13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FC1CCE-BD15-312D-6ABC-6E2948F889D6}"/>
                  </a:ext>
                </a:extLst>
              </p:cNvPr>
              <p:cNvSpPr txBox="1"/>
              <p:nvPr/>
            </p:nvSpPr>
            <p:spPr>
              <a:xfrm>
                <a:off x="4516607" y="4757806"/>
                <a:ext cx="946605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FC1CCE-BD15-312D-6ABC-6E2948F88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607" y="4757806"/>
                <a:ext cx="946605" cy="461665"/>
              </a:xfrm>
              <a:prstGeom prst="rect">
                <a:avLst/>
              </a:prstGeom>
              <a:blipFill>
                <a:blip r:embed="rId1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E805996-5EDC-58D7-D521-FEEDFFC153E1}"/>
              </a:ext>
            </a:extLst>
          </p:cNvPr>
          <p:cNvSpPr txBox="1"/>
          <p:nvPr/>
        </p:nvSpPr>
        <p:spPr>
          <a:xfrm>
            <a:off x="205706" y="5172992"/>
            <a:ext cx="3180679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Lượng nước cần sử dụng: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574097-77C1-7974-DBC1-FCBC43312B4A}"/>
                  </a:ext>
                </a:extLst>
              </p:cNvPr>
              <p:cNvSpPr txBox="1"/>
              <p:nvPr/>
            </p:nvSpPr>
            <p:spPr>
              <a:xfrm>
                <a:off x="3245494" y="5178570"/>
                <a:ext cx="439223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574097-77C1-7974-DBC1-FCBC43312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494" y="5178570"/>
                <a:ext cx="439223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95CB93-9318-15EC-DD5E-4817EED31D83}"/>
                  </a:ext>
                </a:extLst>
              </p:cNvPr>
              <p:cNvSpPr txBox="1"/>
              <p:nvPr/>
            </p:nvSpPr>
            <p:spPr>
              <a:xfrm>
                <a:off x="3484684" y="5178567"/>
                <a:ext cx="742511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95CB93-9318-15EC-DD5E-4817EED31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684" y="5178567"/>
                <a:ext cx="742511" cy="461665"/>
              </a:xfrm>
              <a:prstGeom prst="rect">
                <a:avLst/>
              </a:prstGeom>
              <a:blipFill>
                <a:blip r:embed="rId16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BCBB9F-9DA4-5566-A5A3-B629DE6F0D53}"/>
                  </a:ext>
                </a:extLst>
              </p:cNvPr>
              <p:cNvSpPr txBox="1"/>
              <p:nvPr/>
            </p:nvSpPr>
            <p:spPr>
              <a:xfrm>
                <a:off x="4038368" y="5178564"/>
                <a:ext cx="762260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BCBB9F-9DA4-5566-A5A3-B629DE6F0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368" y="5178564"/>
                <a:ext cx="762260" cy="461665"/>
              </a:xfrm>
              <a:prstGeom prst="rect">
                <a:avLst/>
              </a:prstGeom>
              <a:blipFill>
                <a:blip r:embed="rId1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8449172-FE11-1536-DB4B-C13CBAE0ECE4}"/>
              </a:ext>
            </a:extLst>
          </p:cNvPr>
          <p:cNvSpPr txBox="1"/>
          <p:nvPr/>
        </p:nvSpPr>
        <p:spPr>
          <a:xfrm>
            <a:off x="205706" y="5658855"/>
            <a:ext cx="3563796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Lượng bột cam cần sử dụng: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4FFEDC-3841-EAE5-3156-10F1DE8F3F29}"/>
                  </a:ext>
                </a:extLst>
              </p:cNvPr>
              <p:cNvSpPr txBox="1"/>
              <p:nvPr/>
            </p:nvSpPr>
            <p:spPr>
              <a:xfrm>
                <a:off x="3617787" y="5635161"/>
                <a:ext cx="439223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4FFEDC-3841-EAE5-3156-10F1DE8F3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787" y="5635161"/>
                <a:ext cx="439223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955F42-44CF-5465-3BF8-38D5539A6B8C}"/>
                  </a:ext>
                </a:extLst>
              </p:cNvPr>
              <p:cNvSpPr txBox="1"/>
              <p:nvPr/>
            </p:nvSpPr>
            <p:spPr>
              <a:xfrm>
                <a:off x="3856977" y="5635158"/>
                <a:ext cx="926857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955F42-44CF-5465-3BF8-38D5539A6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977" y="5635158"/>
                <a:ext cx="926857" cy="461665"/>
              </a:xfrm>
              <a:prstGeom prst="rect">
                <a:avLst/>
              </a:prstGeom>
              <a:blipFill>
                <a:blip r:embed="rId19"/>
                <a:stretch>
                  <a:fillRect r="-658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B171A6-3E5D-14EE-2F92-2DE0A4AA87CA}"/>
                  </a:ext>
                </a:extLst>
              </p:cNvPr>
              <p:cNvSpPr txBox="1"/>
              <p:nvPr/>
            </p:nvSpPr>
            <p:spPr>
              <a:xfrm>
                <a:off x="4576414" y="5629990"/>
                <a:ext cx="946605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B171A6-3E5D-14EE-2F92-2DE0A4AA8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414" y="5629990"/>
                <a:ext cx="946605" cy="461665"/>
              </a:xfrm>
              <a:prstGeom prst="rect">
                <a:avLst/>
              </a:prstGeom>
              <a:blipFill>
                <a:blip r:embed="rId20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39B12B5-6E5F-F924-5260-BA7F390392F9}"/>
              </a:ext>
            </a:extLst>
          </p:cNvPr>
          <p:cNvSpPr txBox="1"/>
          <p:nvPr/>
        </p:nvSpPr>
        <p:spPr>
          <a:xfrm>
            <a:off x="5905124" y="3408495"/>
            <a:ext cx="146226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Doanh thu: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24BF66-7D43-B7CD-2263-FAF69506C38C}"/>
                  </a:ext>
                </a:extLst>
              </p:cNvPr>
              <p:cNvSpPr txBox="1"/>
              <p:nvPr/>
            </p:nvSpPr>
            <p:spPr>
              <a:xfrm>
                <a:off x="7247102" y="3408495"/>
                <a:ext cx="1500219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vi-VN" sz="2400" b="1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24BF66-7D43-B7CD-2263-FAF69506C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102" y="3408495"/>
                <a:ext cx="1500219" cy="461665"/>
              </a:xfrm>
              <a:prstGeom prst="rect">
                <a:avLst/>
              </a:prstGeom>
              <a:blipFill>
                <a:blip r:embed="rId2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7413E4-A2C8-0720-72F1-A57E6CDF5ED6}"/>
                  </a:ext>
                </a:extLst>
              </p:cNvPr>
              <p:cNvSpPr txBox="1"/>
              <p:nvPr/>
            </p:nvSpPr>
            <p:spPr>
              <a:xfrm>
                <a:off x="8532878" y="3397590"/>
                <a:ext cx="808235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400" b="1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7413E4-A2C8-0720-72F1-A57E6CDF5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878" y="3397590"/>
                <a:ext cx="808235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01D0F1-0709-CAA8-0206-33D84D739A3A}"/>
                  </a:ext>
                </a:extLst>
              </p:cNvPr>
              <p:cNvSpPr txBox="1"/>
              <p:nvPr/>
            </p:nvSpPr>
            <p:spPr>
              <a:xfrm>
                <a:off x="9125415" y="3391822"/>
                <a:ext cx="1111202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2400" b="1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400" b="1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201D0F1-0709-CAA8-0206-33D84D739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415" y="3391822"/>
                <a:ext cx="1111202" cy="461665"/>
              </a:xfrm>
              <a:prstGeom prst="rect">
                <a:avLst/>
              </a:prstGeom>
              <a:blipFill>
                <a:blip r:embed="rId23"/>
                <a:stretch>
                  <a:fillRect r="-549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547EE91-C6FA-6AFD-C79F-1332971BF4BE}"/>
              </a:ext>
            </a:extLst>
          </p:cNvPr>
          <p:cNvSpPr txBox="1"/>
          <p:nvPr/>
        </p:nvSpPr>
        <p:spPr>
          <a:xfrm>
            <a:off x="5905124" y="3840983"/>
            <a:ext cx="3730508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Xác định miền nghiệm của hệ: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3515D1-C5BC-0899-6DA7-740C1ECECB36}"/>
                  </a:ext>
                </a:extLst>
              </p:cNvPr>
              <p:cNvSpPr txBox="1"/>
              <p:nvPr/>
            </p:nvSpPr>
            <p:spPr>
              <a:xfrm>
                <a:off x="6146728" y="4224491"/>
                <a:ext cx="1025665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3515D1-C5BC-0899-6DA7-740C1ECE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728" y="4224491"/>
                <a:ext cx="1025665" cy="461665"/>
              </a:xfrm>
              <a:prstGeom prst="rect">
                <a:avLst/>
              </a:prstGeom>
              <a:blipFill>
                <a:blip r:embed="rId2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C402EBE-9884-2BEF-1A9B-3219621C5C7A}"/>
                  </a:ext>
                </a:extLst>
              </p:cNvPr>
              <p:cNvSpPr txBox="1"/>
              <p:nvPr/>
            </p:nvSpPr>
            <p:spPr>
              <a:xfrm>
                <a:off x="6158431" y="4583700"/>
                <a:ext cx="1032077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C402EBE-9884-2BEF-1A9B-3219621C5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431" y="4583700"/>
                <a:ext cx="1032077" cy="461665"/>
              </a:xfrm>
              <a:prstGeom prst="rect">
                <a:avLst/>
              </a:prstGeom>
              <a:blipFill>
                <a:blip r:embed="rId2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42B451-9D60-8A73-85B6-EDBC27576C82}"/>
                  </a:ext>
                </a:extLst>
              </p:cNvPr>
              <p:cNvSpPr txBox="1"/>
              <p:nvPr/>
            </p:nvSpPr>
            <p:spPr>
              <a:xfrm>
                <a:off x="6079729" y="4961250"/>
                <a:ext cx="1944763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42B451-9D60-8A73-85B6-EDBC27576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729" y="4961250"/>
                <a:ext cx="1944763" cy="461665"/>
              </a:xfrm>
              <a:prstGeom prst="rect">
                <a:avLst/>
              </a:prstGeom>
              <a:blipFill>
                <a:blip r:embed="rId2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71F3E4-96D9-E736-59D3-36C3EAFA5834}"/>
                  </a:ext>
                </a:extLst>
              </p:cNvPr>
              <p:cNvSpPr txBox="1"/>
              <p:nvPr/>
            </p:nvSpPr>
            <p:spPr>
              <a:xfrm>
                <a:off x="6238786" y="5307063"/>
                <a:ext cx="1576072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71F3E4-96D9-E736-59D3-36C3EAFA5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786" y="5307063"/>
                <a:ext cx="1576072" cy="461665"/>
              </a:xfrm>
              <a:prstGeom prst="rect">
                <a:avLst/>
              </a:prstGeom>
              <a:blipFill>
                <a:blip r:embed="rId27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EF9ACE-3B8E-EC7E-3A28-16F1445D8D38}"/>
                  </a:ext>
                </a:extLst>
              </p:cNvPr>
              <p:cNvSpPr txBox="1"/>
              <p:nvPr/>
            </p:nvSpPr>
            <p:spPr>
              <a:xfrm>
                <a:off x="5781093" y="4222101"/>
                <a:ext cx="754437" cy="1892441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/>
                              </m:eqArr>
                            </m:e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EF9ACE-3B8E-EC7E-3A28-16F1445D8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93" y="4222101"/>
                <a:ext cx="754437" cy="189244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7D35806-6AE8-A34D-298D-8E3A7D447764}"/>
                  </a:ext>
                </a:extLst>
              </p:cNvPr>
              <p:cNvSpPr txBox="1"/>
              <p:nvPr/>
            </p:nvSpPr>
            <p:spPr>
              <a:xfrm>
                <a:off x="6230826" y="5710803"/>
                <a:ext cx="1944763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7D35806-6AE8-A34D-298D-8E3A7D447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826" y="5710803"/>
                <a:ext cx="1944763" cy="461665"/>
              </a:xfrm>
              <a:prstGeom prst="rect">
                <a:avLst/>
              </a:prstGeom>
              <a:blipFill>
                <a:blip r:embed="rId29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2B7A55FE-3D66-771F-B4A6-003575C22F1E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6974" t="12780" r="14010" b="6894"/>
          <a:stretch/>
        </p:blipFill>
        <p:spPr>
          <a:xfrm>
            <a:off x="9215927" y="4346322"/>
            <a:ext cx="2738977" cy="2308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300302-7FEF-ECE1-905C-8B0D6E6DCEAC}"/>
                  </a:ext>
                </a:extLst>
              </p:cNvPr>
              <p:cNvSpPr txBox="1"/>
              <p:nvPr/>
            </p:nvSpPr>
            <p:spPr>
              <a:xfrm>
                <a:off x="5499340" y="6148975"/>
                <a:ext cx="3736087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B9164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B91646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B9164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rgbClr val="B9164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B91646"/>
                          </a:solidFill>
                          <a:latin typeface="Cambria Math" panose="02040503050406030204" pitchFamily="18" charset="0"/>
                        </a:rPr>
                        <m:t>𝟔𝟒𝟎</m:t>
                      </m:r>
                    </m:oMath>
                  </m:oMathPara>
                </a14:m>
                <a:endParaRPr lang="vi-VN" sz="2800" b="1">
                  <a:solidFill>
                    <a:srgbClr val="B91646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300302-7FEF-ECE1-905C-8B0D6E6DC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340" y="6148975"/>
                <a:ext cx="3736087" cy="52322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870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34" grpId="0"/>
      <p:bldP spid="2" grpId="0" autoUpdateAnimBg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1256861" y="383390"/>
            <a:ext cx="10760968" cy="1648610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" y="761716"/>
            <a:ext cx="604654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 ">
            <a:extLst>
              <a:ext uri="{FF2B5EF4-FFF2-40B4-BE49-F238E27FC236}">
                <a16:creationId xmlns:a16="http://schemas.microsoft.com/office/drawing/2014/main" id="{76E0EBDC-2F67-D247-55A9-1A96EB6F0977}"/>
              </a:ext>
            </a:extLst>
          </p:cNvPr>
          <p:cNvSpPr txBox="1"/>
          <p:nvPr/>
        </p:nvSpPr>
        <p:spPr>
          <a:xfrm>
            <a:off x="1633725" y="653697"/>
            <a:ext cx="1055827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NHÓM 3: </a:t>
            </a:r>
            <a:r>
              <a:rPr lang="en-US" sz="3600">
                <a:solidFill>
                  <a:srgbClr val="002060"/>
                </a:solidFill>
              </a:rPr>
              <a:t>Vẽ miền nghiệm của các bất phương trình sau </a:t>
            </a:r>
          </a:p>
          <a:p>
            <a:r>
              <a:rPr lang="en-US" sz="3600">
                <a:solidFill>
                  <a:srgbClr val="002060"/>
                </a:solidFill>
              </a:rPr>
              <a:t>trên cùng một hệ trục tọa độ.</a:t>
            </a:r>
            <a:endParaRPr lang="vi-VN" sz="36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 ">
                <a:extLst>
                  <a:ext uri="{FF2B5EF4-FFF2-40B4-BE49-F238E27FC236}">
                    <a16:creationId xmlns:a16="http://schemas.microsoft.com/office/drawing/2014/main" id="{8B82C0C3-BB9E-4BED-CFC7-B69D7D8CF901}"/>
                  </a:ext>
                </a:extLst>
              </p:cNvPr>
              <p:cNvSpPr txBox="1"/>
              <p:nvPr/>
            </p:nvSpPr>
            <p:spPr>
              <a:xfrm>
                <a:off x="3383478" y="3563290"/>
                <a:ext cx="294471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 ">
                <a:extLst>
                  <a:ext uri="{FF2B5EF4-FFF2-40B4-BE49-F238E27FC236}">
                    <a16:creationId xmlns:a16="http://schemas.microsoft.com/office/drawing/2014/main" id="{8B82C0C3-BB9E-4BED-CFC7-B69D7D8CF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478" y="3563290"/>
                <a:ext cx="2944717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6BCAE896-4BFB-0160-5924-F9AA33E7271E}"/>
                  </a:ext>
                </a:extLst>
              </p:cNvPr>
              <p:cNvSpPr txBox="1"/>
              <p:nvPr/>
            </p:nvSpPr>
            <p:spPr>
              <a:xfrm>
                <a:off x="3383478" y="4379066"/>
                <a:ext cx="325089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6BCAE896-4BFB-0160-5924-F9AA33E72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478" y="4379066"/>
                <a:ext cx="325089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7326C9B7-E657-2A2A-E7B7-79B6EBF4250D}"/>
                  </a:ext>
                </a:extLst>
              </p:cNvPr>
              <p:cNvSpPr txBox="1"/>
              <p:nvPr/>
            </p:nvSpPr>
            <p:spPr>
              <a:xfrm>
                <a:off x="3593856" y="2251222"/>
                <a:ext cx="14150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7326C9B7-E657-2A2A-E7B7-79B6EBF42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856" y="2251222"/>
                <a:ext cx="141506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 ">
                <a:extLst>
                  <a:ext uri="{FF2B5EF4-FFF2-40B4-BE49-F238E27FC236}">
                    <a16:creationId xmlns:a16="http://schemas.microsoft.com/office/drawing/2014/main" id="{6CA68BD4-0681-F1B3-DCFC-06E47DD5CB77}"/>
                  </a:ext>
                </a:extLst>
              </p:cNvPr>
              <p:cNvSpPr txBox="1"/>
              <p:nvPr/>
            </p:nvSpPr>
            <p:spPr>
              <a:xfrm>
                <a:off x="3593856" y="2907256"/>
                <a:ext cx="14246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 ">
                <a:extLst>
                  <a:ext uri="{FF2B5EF4-FFF2-40B4-BE49-F238E27FC236}">
                    <a16:creationId xmlns:a16="http://schemas.microsoft.com/office/drawing/2014/main" id="{6CA68BD4-0681-F1B3-DCFC-06E47DD5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856" y="2907256"/>
                <a:ext cx="1424684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C99BBA2A-DE65-BD77-45D3-E6341433EBD6}"/>
                  </a:ext>
                </a:extLst>
              </p:cNvPr>
              <p:cNvSpPr txBox="1"/>
              <p:nvPr/>
            </p:nvSpPr>
            <p:spPr>
              <a:xfrm>
                <a:off x="2822426" y="2225822"/>
                <a:ext cx="771430" cy="2881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sz="3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/>
                              </m:eqArr>
                            </m:e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32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C99BBA2A-DE65-BD77-45D3-E6341433E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426" y="2225822"/>
                <a:ext cx="771430" cy="28812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49901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utoUpdateAnimBg="0"/>
      <p:bldP spid="2" grpId="0"/>
      <p:bldP spid="8" grpId="0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863474" y="120041"/>
            <a:ext cx="7994496" cy="1471969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" y="552001"/>
            <a:ext cx="604654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EAD73-E878-D392-38B8-B7DE90B4A330}"/>
              </a:ext>
            </a:extLst>
          </p:cNvPr>
          <p:cNvSpPr txBox="1"/>
          <p:nvPr/>
        </p:nvSpPr>
        <p:spPr>
          <a:xfrm>
            <a:off x="863474" y="221071"/>
            <a:ext cx="7994496" cy="120032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Một cửa hàng điện lạnh dự định kinh doanh hai loại máy điều hòa: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điều hòa hai chiều và điều hòa một chiều 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với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số vốn ban đầu không vượt quá 1,2 tỉ đồng</a:t>
            </a:r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.</a:t>
            </a:r>
            <a:endParaRPr lang="vi-VN" sz="24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8583C43-6458-7D08-F431-2B3943D96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435899"/>
              </p:ext>
            </p:extLst>
          </p:nvPr>
        </p:nvGraphicFramePr>
        <p:xfrm>
          <a:off x="863474" y="1780048"/>
          <a:ext cx="799449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32">
                  <a:extLst>
                    <a:ext uri="{9D8B030D-6E8A-4147-A177-3AD203B41FA5}">
                      <a16:colId xmlns:a16="http://schemas.microsoft.com/office/drawing/2014/main" val="2475641939"/>
                    </a:ext>
                  </a:extLst>
                </a:gridCol>
                <a:gridCol w="2664832">
                  <a:extLst>
                    <a:ext uri="{9D8B030D-6E8A-4147-A177-3AD203B41FA5}">
                      <a16:colId xmlns:a16="http://schemas.microsoft.com/office/drawing/2014/main" val="2510600970"/>
                    </a:ext>
                  </a:extLst>
                </a:gridCol>
                <a:gridCol w="2664832">
                  <a:extLst>
                    <a:ext uri="{9D8B030D-6E8A-4147-A177-3AD203B41FA5}">
                      <a16:colId xmlns:a16="http://schemas.microsoft.com/office/drawing/2014/main" val="2841024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hai chiều </a:t>
                      </a:r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Điều hòa một chiều </a:t>
                      </a:r>
                      <a:endParaRPr lang="vi-VN" sz="2000"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02185"/>
                  </a:ext>
                </a:extLst>
              </a:tr>
              <a:tr h="39515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Giá mua vào</a:t>
                      </a:r>
                      <a:endParaRPr lang="vi-VN" sz="20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20 triệu đồng 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10 triệu đồng /1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809229"/>
                  </a:ext>
                </a:extLst>
              </a:tr>
              <a:tr h="297715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Lợi nhuận dự kiến</a:t>
                      </a:r>
                      <a:endParaRPr lang="vi-VN" sz="2000" b="1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3,5 triệu đồng/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UTM Swiss Condensed" panose="02000500000000000000" pitchFamily="2" charset="0"/>
                        </a:rPr>
                        <a:t>2 triệu đồng/ 1 máy</a:t>
                      </a:r>
                      <a:endParaRPr lang="vi-VN" sz="2000">
                        <a:solidFill>
                          <a:srgbClr val="002060"/>
                        </a:solidFill>
                        <a:latin typeface="UTM Swiss Condensed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54448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2203B6-CAE4-4FB6-10E1-3B8702016566}"/>
              </a:ext>
            </a:extLst>
          </p:cNvPr>
          <p:cNvSpPr txBox="1"/>
          <p:nvPr/>
        </p:nvSpPr>
        <p:spPr>
          <a:xfrm>
            <a:off x="222307" y="2953476"/>
            <a:ext cx="9888799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Swiss Condensed" panose="02000500000000000000" pitchFamily="2" charset="0"/>
              </a:rPr>
              <a:t>Cửa hàng ước tính nhu cầu của thị trường </a:t>
            </a:r>
            <a:r>
              <a:rPr lang="en-US" sz="2400" b="1">
                <a:solidFill>
                  <a:srgbClr val="002060"/>
                </a:solidFill>
                <a:latin typeface="UTM Swiss Condensed" panose="02000500000000000000" pitchFamily="2" charset="0"/>
              </a:rPr>
              <a:t>không quá 100 máy cả hai loại.</a:t>
            </a:r>
            <a:endParaRPr lang="vi-VN" sz="2400" b="1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/>
              <p:nvPr/>
            </p:nvSpPr>
            <p:spPr>
              <a:xfrm>
                <a:off x="222307" y="3295320"/>
                <a:ext cx="9263153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hai chiều,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là số máy điều hòa một chiều.</a:t>
                </a:r>
              </a:p>
              <a:p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Hãy viết các bất phương trình hai ẩn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US" sz="24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thỏa mãn các điều kiện trên.</a:t>
                </a:r>
                <a:endParaRPr lang="vi-VN" sz="24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CEB1D-922B-25F8-217C-9EE9E947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" y="3295320"/>
                <a:ext cx="9263153" cy="830997"/>
              </a:xfrm>
              <a:prstGeom prst="rect">
                <a:avLst/>
              </a:prstGeom>
              <a:blipFill>
                <a:blip r:embed="rId3"/>
                <a:stretch>
                  <a:fillRect l="-987" t="-5882" b="-161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6ADCBE-2F78-374A-A580-8F793E73EE29}"/>
              </a:ext>
            </a:extLst>
          </p:cNvPr>
          <p:cNvSpPr txBox="1"/>
          <p:nvPr/>
        </p:nvSpPr>
        <p:spPr>
          <a:xfrm>
            <a:off x="139777" y="4255727"/>
            <a:ext cx="1529586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>
                <a:solidFill>
                  <a:srgbClr val="0086C3"/>
                </a:solidFill>
                <a:latin typeface="UTM Futura Extra" panose="02040603050506020204" pitchFamily="18" charset="0"/>
              </a:rPr>
              <a:t>Lời giải</a:t>
            </a:r>
            <a:endParaRPr lang="vi-VN" sz="2600">
              <a:solidFill>
                <a:srgbClr val="0086C3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/>
              <p:nvPr/>
            </p:nvSpPr>
            <p:spPr>
              <a:xfrm>
                <a:off x="409659" y="4684467"/>
                <a:ext cx="10635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4" name=" ">
                <a:extLst>
                  <a:ext uri="{FF2B5EF4-FFF2-40B4-BE49-F238E27FC236}">
                    <a16:creationId xmlns:a16="http://schemas.microsoft.com/office/drawing/2014/main" id="{64FA4BD7-1EAE-7CFB-07B7-47543FE0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59" y="4684467"/>
                <a:ext cx="106356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/>
              <p:nvPr/>
            </p:nvSpPr>
            <p:spPr>
              <a:xfrm>
                <a:off x="1452060" y="4687878"/>
                <a:ext cx="997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6" name=" ">
                <a:extLst>
                  <a:ext uri="{FF2B5EF4-FFF2-40B4-BE49-F238E27FC236}">
                    <a16:creationId xmlns:a16="http://schemas.microsoft.com/office/drawing/2014/main" id="{6003F459-F747-C7A0-060A-F6A64EAAD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0" y="4687878"/>
                <a:ext cx="99783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 ">
            <a:extLst>
              <a:ext uri="{FF2B5EF4-FFF2-40B4-BE49-F238E27FC236}">
                <a16:creationId xmlns:a16="http://schemas.microsoft.com/office/drawing/2014/main" id="{22B78C80-106C-202F-510E-8C78620950F3}"/>
              </a:ext>
            </a:extLst>
          </p:cNvPr>
          <p:cNvSpPr txBox="1"/>
          <p:nvPr/>
        </p:nvSpPr>
        <p:spPr>
          <a:xfrm>
            <a:off x="451337" y="5152507"/>
            <a:ext cx="231313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Số tiền mua vào: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D28DEACF-5A42-FA46-7D7F-62558A25A53D}"/>
                  </a:ext>
                </a:extLst>
              </p:cNvPr>
              <p:cNvSpPr txBox="1"/>
              <p:nvPr/>
            </p:nvSpPr>
            <p:spPr>
              <a:xfrm>
                <a:off x="2780139" y="5147928"/>
                <a:ext cx="7357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D28DEACF-5A42-FA46-7D7F-62558A25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139" y="5147928"/>
                <a:ext cx="73577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D34DB558-439D-AD78-0673-BAD0DFB94BC7}"/>
                  </a:ext>
                </a:extLst>
              </p:cNvPr>
              <p:cNvSpPr txBox="1"/>
              <p:nvPr/>
            </p:nvSpPr>
            <p:spPr>
              <a:xfrm>
                <a:off x="3515917" y="5152507"/>
                <a:ext cx="10900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 ">
                <a:extLst>
                  <a:ext uri="{FF2B5EF4-FFF2-40B4-BE49-F238E27FC236}">
                    <a16:creationId xmlns:a16="http://schemas.microsoft.com/office/drawing/2014/main" id="{D34DB558-439D-AD78-0673-BAD0DFB94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917" y="5152507"/>
                <a:ext cx="109004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 ">
                <a:extLst>
                  <a:ext uri="{FF2B5EF4-FFF2-40B4-BE49-F238E27FC236}">
                    <a16:creationId xmlns:a16="http://schemas.microsoft.com/office/drawing/2014/main" id="{16923A06-3D5E-3311-A3B7-AB57785EECCB}"/>
                  </a:ext>
                </a:extLst>
              </p:cNvPr>
              <p:cNvSpPr txBox="1"/>
              <p:nvPr/>
            </p:nvSpPr>
            <p:spPr>
              <a:xfrm>
                <a:off x="4630998" y="5147928"/>
                <a:ext cx="13276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𝟏𝟐𝟎𝟎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 ">
                <a:extLst>
                  <a:ext uri="{FF2B5EF4-FFF2-40B4-BE49-F238E27FC236}">
                    <a16:creationId xmlns:a16="http://schemas.microsoft.com/office/drawing/2014/main" id="{16923A06-3D5E-3311-A3B7-AB57785E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998" y="5147928"/>
                <a:ext cx="132767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24B098BA-5336-A0D7-29FA-96155C2A0F4C}"/>
                  </a:ext>
                </a:extLst>
              </p:cNvPr>
              <p:cNvSpPr txBox="1"/>
              <p:nvPr/>
            </p:nvSpPr>
            <p:spPr>
              <a:xfrm>
                <a:off x="2587995" y="5577250"/>
                <a:ext cx="4712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24B098BA-5336-A0D7-29FA-96155C2A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95" y="5577250"/>
                <a:ext cx="471283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/>
              <p:nvPr/>
            </p:nvSpPr>
            <p:spPr>
              <a:xfrm>
                <a:off x="3046788" y="5592639"/>
                <a:ext cx="5209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5" name=" ">
                <a:extLst>
                  <a:ext uri="{FF2B5EF4-FFF2-40B4-BE49-F238E27FC236}">
                    <a16:creationId xmlns:a16="http://schemas.microsoft.com/office/drawing/2014/main" id="{DCC8ED85-2C0E-39BC-E833-EE3905D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788" y="5592639"/>
                <a:ext cx="52097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/>
              <p:nvPr/>
            </p:nvSpPr>
            <p:spPr>
              <a:xfrm>
                <a:off x="3515917" y="5606742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19" name=" ">
                <a:extLst>
                  <a:ext uri="{FF2B5EF4-FFF2-40B4-BE49-F238E27FC236}">
                    <a16:creationId xmlns:a16="http://schemas.microsoft.com/office/drawing/2014/main" id="{54988FFF-906A-FB8A-AD18-DDF056ACF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917" y="5606742"/>
                <a:ext cx="660437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/>
              <p:nvPr/>
            </p:nvSpPr>
            <p:spPr>
              <a:xfrm>
                <a:off x="4175465" y="5592228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0" name=" ">
                <a:extLst>
                  <a:ext uri="{FF2B5EF4-FFF2-40B4-BE49-F238E27FC236}">
                    <a16:creationId xmlns:a16="http://schemas.microsoft.com/office/drawing/2014/main" id="{DB38EEBB-7183-C226-EDB7-A8E90077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465" y="5592228"/>
                <a:ext cx="1112869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 ">
            <a:extLst>
              <a:ext uri="{FF2B5EF4-FFF2-40B4-BE49-F238E27FC236}">
                <a16:creationId xmlns:a16="http://schemas.microsoft.com/office/drawing/2014/main" id="{5AA1CB65-3762-13BB-C0FD-B602D444F439}"/>
              </a:ext>
            </a:extLst>
          </p:cNvPr>
          <p:cNvSpPr txBox="1"/>
          <p:nvPr/>
        </p:nvSpPr>
        <p:spPr>
          <a:xfrm>
            <a:off x="409659" y="6071421"/>
            <a:ext cx="286456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Số máy có thể mua: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/>
              <p:nvPr/>
            </p:nvSpPr>
            <p:spPr>
              <a:xfrm>
                <a:off x="3212659" y="6066033"/>
                <a:ext cx="3061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5" name=" ">
                <a:extLst>
                  <a:ext uri="{FF2B5EF4-FFF2-40B4-BE49-F238E27FC236}">
                    <a16:creationId xmlns:a16="http://schemas.microsoft.com/office/drawing/2014/main" id="{B0A46032-60CD-8A39-4CE0-F998D5789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659" y="6066033"/>
                <a:ext cx="306174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/>
              <p:nvPr/>
            </p:nvSpPr>
            <p:spPr>
              <a:xfrm>
                <a:off x="3489989" y="6070151"/>
                <a:ext cx="660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6" name=" ">
                <a:extLst>
                  <a:ext uri="{FF2B5EF4-FFF2-40B4-BE49-F238E27FC236}">
                    <a16:creationId xmlns:a16="http://schemas.microsoft.com/office/drawing/2014/main" id="{6392C23E-36A7-5630-6ED9-073802E89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89" y="6070151"/>
                <a:ext cx="660437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/>
              <p:nvPr/>
            </p:nvSpPr>
            <p:spPr>
              <a:xfrm>
                <a:off x="4150426" y="6084834"/>
                <a:ext cx="1112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solidFill>
                            <a:srgbClr val="1D2195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2800" b="1">
                  <a:solidFill>
                    <a:srgbClr val="1D2195"/>
                  </a:solidFill>
                </a:endParaRPr>
              </a:p>
            </p:txBody>
          </p:sp>
        </mc:Choice>
        <mc:Fallback xmlns="">
          <p:sp>
            <p:nvSpPr>
              <p:cNvPr id="27" name=" ">
                <a:extLst>
                  <a:ext uri="{FF2B5EF4-FFF2-40B4-BE49-F238E27FC236}">
                    <a16:creationId xmlns:a16="http://schemas.microsoft.com/office/drawing/2014/main" id="{6ADAC844-38F8-508F-AD5D-5E705DA8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426" y="6084834"/>
                <a:ext cx="1112869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Phân biệt máy lạnh 1 chiều và 2 chiều dễ dàng - Weair">
            <a:extLst>
              <a:ext uri="{FF2B5EF4-FFF2-40B4-BE49-F238E27FC236}">
                <a16:creationId xmlns:a16="http://schemas.microsoft.com/office/drawing/2014/main" id="{4DE9C7A5-85C1-BB8B-A233-3A972700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60" y="120041"/>
            <a:ext cx="2649293" cy="29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 ">
                <a:extLst>
                  <a:ext uri="{FF2B5EF4-FFF2-40B4-BE49-F238E27FC236}">
                    <a16:creationId xmlns:a16="http://schemas.microsoft.com/office/drawing/2014/main" id="{C42C8AA3-B0F7-AED0-4D96-BDEC97E12F67}"/>
                  </a:ext>
                </a:extLst>
              </p:cNvPr>
              <p:cNvSpPr txBox="1"/>
              <p:nvPr/>
            </p:nvSpPr>
            <p:spPr>
              <a:xfrm>
                <a:off x="7279298" y="5236749"/>
                <a:ext cx="264976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vi-VN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 ">
                <a:extLst>
                  <a:ext uri="{FF2B5EF4-FFF2-40B4-BE49-F238E27FC236}">
                    <a16:creationId xmlns:a16="http://schemas.microsoft.com/office/drawing/2014/main" id="{C42C8AA3-B0F7-AED0-4D96-BDEC97E12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98" y="5236749"/>
                <a:ext cx="2649764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 ">
                <a:extLst>
                  <a:ext uri="{FF2B5EF4-FFF2-40B4-BE49-F238E27FC236}">
                    <a16:creationId xmlns:a16="http://schemas.microsoft.com/office/drawing/2014/main" id="{E400A595-21E5-79FB-8E32-F046C539E2AE}"/>
                  </a:ext>
                </a:extLst>
              </p:cNvPr>
              <p:cNvSpPr txBox="1"/>
              <p:nvPr/>
            </p:nvSpPr>
            <p:spPr>
              <a:xfrm>
                <a:off x="7279298" y="6052525"/>
                <a:ext cx="292548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vi-VN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 ">
                <a:extLst>
                  <a:ext uri="{FF2B5EF4-FFF2-40B4-BE49-F238E27FC236}">
                    <a16:creationId xmlns:a16="http://schemas.microsoft.com/office/drawing/2014/main" id="{E400A595-21E5-79FB-8E32-F046C539E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98" y="6052525"/>
                <a:ext cx="2925480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 ">
                <a:extLst>
                  <a:ext uri="{FF2B5EF4-FFF2-40B4-BE49-F238E27FC236}">
                    <a16:creationId xmlns:a16="http://schemas.microsoft.com/office/drawing/2014/main" id="{F4C6D4F5-FCA7-0DA2-0F75-E936E0C8287C}"/>
                  </a:ext>
                </a:extLst>
              </p:cNvPr>
              <p:cNvSpPr txBox="1"/>
              <p:nvPr/>
            </p:nvSpPr>
            <p:spPr>
              <a:xfrm>
                <a:off x="7331963" y="4058784"/>
                <a:ext cx="12727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3" name=" ">
                <a:extLst>
                  <a:ext uri="{FF2B5EF4-FFF2-40B4-BE49-F238E27FC236}">
                    <a16:creationId xmlns:a16="http://schemas.microsoft.com/office/drawing/2014/main" id="{F4C6D4F5-FCA7-0DA2-0F75-E936E0C82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63" y="4058784"/>
                <a:ext cx="1272784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 ">
                <a:extLst>
                  <a:ext uri="{FF2B5EF4-FFF2-40B4-BE49-F238E27FC236}">
                    <a16:creationId xmlns:a16="http://schemas.microsoft.com/office/drawing/2014/main" id="{E67BCBD8-1D81-38AE-A628-F5A14E95FB7A}"/>
                  </a:ext>
                </a:extLst>
              </p:cNvPr>
              <p:cNvSpPr txBox="1"/>
              <p:nvPr/>
            </p:nvSpPr>
            <p:spPr>
              <a:xfrm>
                <a:off x="7331963" y="4714818"/>
                <a:ext cx="128240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 ">
                <a:extLst>
                  <a:ext uri="{FF2B5EF4-FFF2-40B4-BE49-F238E27FC236}">
                    <a16:creationId xmlns:a16="http://schemas.microsoft.com/office/drawing/2014/main" id="{E67BCBD8-1D81-38AE-A628-F5A14E95F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63" y="4714818"/>
                <a:ext cx="1282402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 ">
                <a:extLst>
                  <a:ext uri="{FF2B5EF4-FFF2-40B4-BE49-F238E27FC236}">
                    <a16:creationId xmlns:a16="http://schemas.microsoft.com/office/drawing/2014/main" id="{4BF58BF3-590D-CD5B-EE7F-C92C9972CC27}"/>
                  </a:ext>
                </a:extLst>
              </p:cNvPr>
              <p:cNvSpPr txBox="1"/>
              <p:nvPr/>
            </p:nvSpPr>
            <p:spPr>
              <a:xfrm>
                <a:off x="6853150" y="4143534"/>
                <a:ext cx="732893" cy="250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44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 ">
                <a:extLst>
                  <a:ext uri="{FF2B5EF4-FFF2-40B4-BE49-F238E27FC236}">
                    <a16:creationId xmlns:a16="http://schemas.microsoft.com/office/drawing/2014/main" id="{4BF58BF3-590D-CD5B-EE7F-C92C9972C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150" y="4143534"/>
                <a:ext cx="732893" cy="250722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748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6" grpId="0" autoUpdateAnimBg="0"/>
      <p:bldP spid="8" grpId="0" autoUpdateAnimBg="0"/>
      <p:bldP spid="9" grpId="0" autoUpdateAnimBg="0"/>
      <p:bldP spid="11" grpId="0" autoUpdateAnimBg="0"/>
      <p:bldP spid="12" grpId="0" autoUpdateAnimBg="0"/>
      <p:bldP spid="14" grpId="0" autoUpdateAnimBg="0"/>
      <p:bldP spid="15" grpId="0" autoUpdateAnimBg="0"/>
      <p:bldP spid="19" grpId="0" autoUpdateAnimBg="0"/>
      <p:bldP spid="20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18" grpId="0" autoUpdateAnimBg="0"/>
      <p:bldP spid="21" grpId="0"/>
      <p:bldP spid="23" grpId="0" autoUpdateAnimBg="0"/>
      <p:bldP spid="28" grpId="0" autoUpdateAnimBg="0"/>
      <p:bldP spid="2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1ED-0ADE-4B7E-D77A-158544EB8081}"/>
              </a:ext>
            </a:extLst>
          </p:cNvPr>
          <p:cNvSpPr/>
          <p:nvPr/>
        </p:nvSpPr>
        <p:spPr>
          <a:xfrm>
            <a:off x="434399" y="2220686"/>
            <a:ext cx="11249601" cy="2220685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11499" y="1437397"/>
            <a:ext cx="2602541" cy="434186"/>
            <a:chOff x="10511" y="1688403"/>
            <a:chExt cx="1879679" cy="4341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18816" y="1691702"/>
              <a:ext cx="1568900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1. Khái niệm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9" name="Diamond 8">
            <a:extLst>
              <a:ext uri="{FF2B5EF4-FFF2-40B4-BE49-F238E27FC236}">
                <a16:creationId xmlns:a16="http://schemas.microsoft.com/office/drawing/2014/main" id="{0C093D89-EA90-0563-AE1B-4018D66F8889}"/>
              </a:ext>
            </a:extLst>
          </p:cNvPr>
          <p:cNvSpPr/>
          <p:nvPr/>
        </p:nvSpPr>
        <p:spPr>
          <a:xfrm>
            <a:off x="760613" y="2524101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CE02B-E218-ECBC-D194-365ECDCCE62C}"/>
              </a:ext>
            </a:extLst>
          </p:cNvPr>
          <p:cNvSpPr txBox="1"/>
          <p:nvPr/>
        </p:nvSpPr>
        <p:spPr>
          <a:xfrm>
            <a:off x="1099765" y="2350428"/>
            <a:ext cx="10584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Hệ bất phương trình bậc nhất hai ẩn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là hệ gồm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hai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hay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nhiều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bất phương trình bậc nhất hai ẩn x, y. 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EBD8B4CA-4CCF-4628-90E9-82284F05B482}"/>
              </a:ext>
            </a:extLst>
          </p:cNvPr>
          <p:cNvSpPr/>
          <p:nvPr/>
        </p:nvSpPr>
        <p:spPr>
          <a:xfrm>
            <a:off x="760613" y="3546500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27265B-415A-7D3B-7008-891CB9176A3F}"/>
              </a:ext>
            </a:extLst>
          </p:cNvPr>
          <p:cNvSpPr txBox="1"/>
          <p:nvPr/>
        </p:nvSpPr>
        <p:spPr>
          <a:xfrm>
            <a:off x="1099765" y="3378883"/>
            <a:ext cx="10870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Mỗi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 chung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tất cả các bất phương trình được gọi là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một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hệ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bất phương trình đã cho.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utoUpdateAnimBg="0"/>
      <p:bldP spid="12" grpId="0" animBg="1" autoUpdateAnimBg="0"/>
      <p:bldP spid="1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1ED-0ADE-4B7E-D77A-158544EB8081}"/>
              </a:ext>
            </a:extLst>
          </p:cNvPr>
          <p:cNvSpPr/>
          <p:nvPr/>
        </p:nvSpPr>
        <p:spPr>
          <a:xfrm>
            <a:off x="1656670" y="1829720"/>
            <a:ext cx="8815435" cy="1053494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4164" y="1393443"/>
            <a:ext cx="2602541" cy="434186"/>
            <a:chOff x="10511" y="1688403"/>
            <a:chExt cx="1879679" cy="4341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18816" y="1691702"/>
              <a:ext cx="1568900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1. Khái niệm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12" name="Diamond 11">
            <a:extLst>
              <a:ext uri="{FF2B5EF4-FFF2-40B4-BE49-F238E27FC236}">
                <a16:creationId xmlns:a16="http://schemas.microsoft.com/office/drawing/2014/main" id="{EBD8B4CA-4CCF-4628-90E9-82284F05B482}"/>
              </a:ext>
            </a:extLst>
          </p:cNvPr>
          <p:cNvSpPr/>
          <p:nvPr/>
        </p:nvSpPr>
        <p:spPr>
          <a:xfrm>
            <a:off x="1960972" y="2070916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27265B-415A-7D3B-7008-891CB9176A3F}"/>
              </a:ext>
            </a:extLst>
          </p:cNvPr>
          <p:cNvSpPr txBox="1"/>
          <p:nvPr/>
        </p:nvSpPr>
        <p:spPr>
          <a:xfrm>
            <a:off x="2300125" y="1903299"/>
            <a:ext cx="8171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Mỗi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 chung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tất cả các bất phương trình </a:t>
            </a:r>
          </a:p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được gọi là một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hệ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bất phương trình đã cho.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0DDED-4D0D-3CCF-C0FF-AFC15D37605D}"/>
              </a:ext>
            </a:extLst>
          </p:cNvPr>
          <p:cNvSpPr txBox="1"/>
          <p:nvPr/>
        </p:nvSpPr>
        <p:spPr>
          <a:xfrm>
            <a:off x="128888" y="3209034"/>
            <a:ext cx="1441421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 b="1">
                <a:solidFill>
                  <a:srgbClr val="00B050"/>
                </a:solidFill>
                <a:latin typeface="UTM Futura Extra" panose="02040603050506020204" pitchFamily="18" charset="0"/>
              </a:rPr>
              <a:t>Ví dụ 1</a:t>
            </a:r>
            <a:endParaRPr lang="vi-VN" sz="2600" b="1">
              <a:solidFill>
                <a:srgbClr val="00B05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3E91C-7E72-A41A-EB67-B8FEE098825E}"/>
              </a:ext>
            </a:extLst>
          </p:cNvPr>
          <p:cNvSpPr txBox="1"/>
          <p:nvPr/>
        </p:nvSpPr>
        <p:spPr>
          <a:xfrm>
            <a:off x="1570309" y="3167852"/>
            <a:ext cx="35782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 hệ bất phương trình </a:t>
            </a:r>
            <a:endParaRPr lang="vi-VN" sz="28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/>
              <p:nvPr/>
            </p:nvSpPr>
            <p:spPr>
              <a:xfrm>
                <a:off x="4927104" y="2863237"/>
                <a:ext cx="3119828" cy="10534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−3≤0</m:t>
                              </m:r>
                            </m: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(∗)</m:t>
                      </m:r>
                    </m:oMath>
                  </m:oMathPara>
                </a14:m>
                <a:endParaRPr lang="vi-VN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04" y="2863237"/>
                <a:ext cx="3119828" cy="1053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50B768-4D50-C651-B0E6-27E4E8FDBCF1}"/>
                  </a:ext>
                </a:extLst>
              </p:cNvPr>
              <p:cNvSpPr txBox="1"/>
              <p:nvPr/>
            </p:nvSpPr>
            <p:spPr>
              <a:xfrm>
                <a:off x="1570309" y="3787809"/>
                <a:ext cx="9156674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Cặp số nào sau đây là một nghiệm của hệ bất phương trình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(∗)</m:t>
                    </m:r>
                  </m:oMath>
                </a14:m>
                <a:r>
                  <a:rPr lang="en-US"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?</a:t>
                </a:r>
                <a:endParaRPr lang="vi-VN" sz="2800"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50B768-4D50-C651-B0E6-27E4E8FDB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309" y="3787809"/>
                <a:ext cx="9156674" cy="523220"/>
              </a:xfrm>
              <a:prstGeom prst="rect">
                <a:avLst/>
              </a:prstGeom>
              <a:blipFill>
                <a:blip r:embed="rId3"/>
                <a:stretch>
                  <a:fillRect l="-1398" t="-12791" r="-399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5BB53A-61D2-2FDE-01BE-E565EE82A3FA}"/>
                  </a:ext>
                </a:extLst>
              </p:cNvPr>
              <p:cNvSpPr txBox="1"/>
              <p:nvPr/>
            </p:nvSpPr>
            <p:spPr>
              <a:xfrm>
                <a:off x="175440" y="4196650"/>
                <a:ext cx="17176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800" b="1"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5BB53A-61D2-2FDE-01BE-E565EE82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40" y="4196650"/>
                <a:ext cx="1717650" cy="523220"/>
              </a:xfrm>
              <a:prstGeom prst="rect">
                <a:avLst/>
              </a:prstGeom>
              <a:blipFill>
                <a:blip r:embed="rId4"/>
                <a:stretch>
                  <a:fillRect l="-7447" t="-12791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48BB7C-8CAD-5834-2047-4F9A24AB1FBB}"/>
                  </a:ext>
                </a:extLst>
              </p:cNvPr>
              <p:cNvSpPr txBox="1"/>
              <p:nvPr/>
            </p:nvSpPr>
            <p:spPr>
              <a:xfrm>
                <a:off x="6329282" y="4196650"/>
                <a:ext cx="17176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rgbClr val="2F5496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800" b="1"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48BB7C-8CAD-5834-2047-4F9A24AB1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82" y="4196650"/>
                <a:ext cx="1717650" cy="523220"/>
              </a:xfrm>
              <a:prstGeom prst="rect">
                <a:avLst/>
              </a:prstGeom>
              <a:blipFill>
                <a:blip r:embed="rId5"/>
                <a:stretch>
                  <a:fillRect l="-7092" t="-12791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ACF42AB-BB23-BDCD-29D6-E593C2792524}"/>
              </a:ext>
            </a:extLst>
          </p:cNvPr>
          <p:cNvSpPr txBox="1"/>
          <p:nvPr/>
        </p:nvSpPr>
        <p:spPr>
          <a:xfrm>
            <a:off x="155759" y="4645078"/>
            <a:ext cx="10438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Ta có:</a:t>
            </a:r>
            <a:endParaRPr lang="vi-VN" sz="28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1AFF47-C008-4AED-4943-09ACD5F2EC17}"/>
                  </a:ext>
                </a:extLst>
              </p:cNvPr>
              <p:cNvSpPr txBox="1"/>
              <p:nvPr/>
            </p:nvSpPr>
            <p:spPr>
              <a:xfrm>
                <a:off x="893680" y="5097657"/>
                <a:ext cx="299716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−3≤0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1AFF47-C008-4AED-4943-09ACD5F2E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80" y="5097657"/>
                <a:ext cx="299716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525F4DF-BF28-8023-9638-E2BD70FFC660}"/>
              </a:ext>
            </a:extLst>
          </p:cNvPr>
          <p:cNvSpPr txBox="1"/>
          <p:nvPr/>
        </p:nvSpPr>
        <p:spPr>
          <a:xfrm>
            <a:off x="3755040" y="5097657"/>
            <a:ext cx="11272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(Đúng)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E96D-5B54-852B-CD97-1B60861C42E9}"/>
                  </a:ext>
                </a:extLst>
              </p:cNvPr>
              <p:cNvSpPr txBox="1"/>
              <p:nvPr/>
            </p:nvSpPr>
            <p:spPr>
              <a:xfrm>
                <a:off x="941527" y="5559429"/>
                <a:ext cx="297107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E96D-5B54-852B-CD97-1B60861C4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27" y="5559429"/>
                <a:ext cx="297107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C87878B-36B3-F4B2-8FBA-4D40CF2A3713}"/>
              </a:ext>
            </a:extLst>
          </p:cNvPr>
          <p:cNvSpPr txBox="1"/>
          <p:nvPr/>
        </p:nvSpPr>
        <p:spPr>
          <a:xfrm>
            <a:off x="3822944" y="5559429"/>
            <a:ext cx="8370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(Sai)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37BDEA-CA83-8739-AE1C-E22FB01CB701}"/>
                  </a:ext>
                </a:extLst>
              </p:cNvPr>
              <p:cNvSpPr txBox="1"/>
              <p:nvPr/>
            </p:nvSpPr>
            <p:spPr>
              <a:xfrm>
                <a:off x="175440" y="6038585"/>
                <a:ext cx="584897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⇒(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US" sz="28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không là nghiệm </a:t>
                </a:r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của hệ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(∗)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.</a:t>
                </a:r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37BDEA-CA83-8739-AE1C-E22FB01C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40" y="6038585"/>
                <a:ext cx="5848973" cy="523220"/>
              </a:xfrm>
              <a:prstGeom prst="rect">
                <a:avLst/>
              </a:prstGeom>
              <a:blipFill>
                <a:blip r:embed="rId8"/>
                <a:stretch>
                  <a:fillRect t="-14118" r="-1356" b="-317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937AC0F-73A7-A2C6-B3FE-4AA59B62469D}"/>
              </a:ext>
            </a:extLst>
          </p:cNvPr>
          <p:cNvSpPr txBox="1"/>
          <p:nvPr/>
        </p:nvSpPr>
        <p:spPr>
          <a:xfrm>
            <a:off x="6588472" y="4697613"/>
            <a:ext cx="10438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Ta có:</a:t>
            </a:r>
            <a:endParaRPr lang="vi-VN" sz="28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B870B5-516D-7C54-0A8C-7B110CE0CA79}"/>
                  </a:ext>
                </a:extLst>
              </p:cNvPr>
              <p:cNvSpPr txBox="1"/>
              <p:nvPr/>
            </p:nvSpPr>
            <p:spPr>
              <a:xfrm>
                <a:off x="6948015" y="5097657"/>
                <a:ext cx="2699009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−3≤0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B870B5-516D-7C54-0A8C-7B110CE0C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15" y="5097657"/>
                <a:ext cx="269900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D42A3E1-7B17-B94A-B26B-17825847945E}"/>
              </a:ext>
            </a:extLst>
          </p:cNvPr>
          <p:cNvSpPr txBox="1"/>
          <p:nvPr/>
        </p:nvSpPr>
        <p:spPr>
          <a:xfrm>
            <a:off x="9517593" y="5097657"/>
            <a:ext cx="11272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(Đúng)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769A34-30F9-842A-9E85-6C53D2E41800}"/>
                  </a:ext>
                </a:extLst>
              </p:cNvPr>
              <p:cNvSpPr txBox="1"/>
              <p:nvPr/>
            </p:nvSpPr>
            <p:spPr>
              <a:xfrm>
                <a:off x="6958991" y="5559429"/>
                <a:ext cx="2719399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769A34-30F9-842A-9E85-6C53D2E41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991" y="5559429"/>
                <a:ext cx="271939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7A3938B-B552-B63D-A755-C14975BF8E90}"/>
              </a:ext>
            </a:extLst>
          </p:cNvPr>
          <p:cNvSpPr txBox="1"/>
          <p:nvPr/>
        </p:nvSpPr>
        <p:spPr>
          <a:xfrm>
            <a:off x="9582878" y="5559429"/>
            <a:ext cx="11272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(Đúng)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2C881E-CA43-9C24-3C83-87F2F583559E}"/>
                  </a:ext>
                </a:extLst>
              </p:cNvPr>
              <p:cNvSpPr txBox="1"/>
              <p:nvPr/>
            </p:nvSpPr>
            <p:spPr>
              <a:xfrm>
                <a:off x="6490887" y="6038585"/>
                <a:ext cx="553638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⇒(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US" sz="2800" b="1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là một nghiệm </a:t>
                </a:r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của hệ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(∗)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.</a:t>
                </a:r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2C881E-CA43-9C24-3C83-87F2F583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87" y="6038585"/>
                <a:ext cx="5536387" cy="523220"/>
              </a:xfrm>
              <a:prstGeom prst="rect">
                <a:avLst/>
              </a:prstGeom>
              <a:blipFill>
                <a:blip r:embed="rId11"/>
                <a:stretch>
                  <a:fillRect t="-14118" r="-1432" b="-317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25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6" grpId="0" autoUpdateAnimBg="0"/>
      <p:bldP spid="2" grpId="0" autoUpdateAnimBg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9F3A3-6335-2B69-35CA-4B06060934D8}"/>
              </a:ext>
            </a:extLst>
          </p:cNvPr>
          <p:cNvSpPr/>
          <p:nvPr/>
        </p:nvSpPr>
        <p:spPr>
          <a:xfrm>
            <a:off x="2134384" y="43617"/>
            <a:ext cx="8220968" cy="1255192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Light bulb free icon">
            <a:extLst>
              <a:ext uri="{FF2B5EF4-FFF2-40B4-BE49-F238E27FC236}">
                <a16:creationId xmlns:a16="http://schemas.microsoft.com/office/drawing/2014/main" id="{23BD5A86-BEEC-A0E5-892A-B1D90802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19" y="552571"/>
            <a:ext cx="687039" cy="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 ">
            <a:extLst>
              <a:ext uri="{FF2B5EF4-FFF2-40B4-BE49-F238E27FC236}">
                <a16:creationId xmlns:a16="http://schemas.microsoft.com/office/drawing/2014/main" id="{76E0EBDC-2F67-D247-55A9-1A96EB6F0977}"/>
              </a:ext>
            </a:extLst>
          </p:cNvPr>
          <p:cNvSpPr txBox="1"/>
          <p:nvPr/>
        </p:nvSpPr>
        <p:spPr>
          <a:xfrm>
            <a:off x="2378617" y="161520"/>
            <a:ext cx="7732501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Vẽ miền nghiệm của các bất phương trình sau </a:t>
            </a:r>
          </a:p>
          <a:p>
            <a:pPr algn="ctr"/>
            <a:r>
              <a:rPr lang="en-US" sz="3200">
                <a:solidFill>
                  <a:srgbClr val="002060"/>
                </a:solidFill>
              </a:rPr>
              <a:t>trên cùng một hệ trục tọa độ.</a:t>
            </a:r>
            <a:endParaRPr lang="vi-VN" sz="32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 ">
                <a:extLst>
                  <a:ext uri="{FF2B5EF4-FFF2-40B4-BE49-F238E27FC236}">
                    <a16:creationId xmlns:a16="http://schemas.microsoft.com/office/drawing/2014/main" id="{8B82C0C3-BB9E-4BED-CFC7-B69D7D8CF901}"/>
                  </a:ext>
                </a:extLst>
              </p:cNvPr>
              <p:cNvSpPr txBox="1"/>
              <p:nvPr/>
            </p:nvSpPr>
            <p:spPr>
              <a:xfrm>
                <a:off x="3788316" y="1264308"/>
                <a:ext cx="324967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 ">
                <a:extLst>
                  <a:ext uri="{FF2B5EF4-FFF2-40B4-BE49-F238E27FC236}">
                    <a16:creationId xmlns:a16="http://schemas.microsoft.com/office/drawing/2014/main" id="{8B82C0C3-BB9E-4BED-CFC7-B69D7D8CF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316" y="1264308"/>
                <a:ext cx="3249671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6BCAE896-4BFB-0160-5924-F9AA33E7271E}"/>
                  </a:ext>
                </a:extLst>
              </p:cNvPr>
              <p:cNvSpPr txBox="1"/>
              <p:nvPr/>
            </p:nvSpPr>
            <p:spPr>
              <a:xfrm>
                <a:off x="4016326" y="1955813"/>
                <a:ext cx="302166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vi-VN" sz="40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 ">
                <a:extLst>
                  <a:ext uri="{FF2B5EF4-FFF2-40B4-BE49-F238E27FC236}">
                    <a16:creationId xmlns:a16="http://schemas.microsoft.com/office/drawing/2014/main" id="{6BCAE896-4BFB-0160-5924-F9AA33E72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326" y="1955813"/>
                <a:ext cx="302166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14AF8C8-0F05-09FF-0FAB-F80677CDB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257" y="2902156"/>
            <a:ext cx="3097743" cy="346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F58CCEAA-64EB-DA2E-BF3D-CDA2461452B6}"/>
                  </a:ext>
                </a:extLst>
              </p:cNvPr>
              <p:cNvSpPr txBox="1"/>
              <p:nvPr/>
            </p:nvSpPr>
            <p:spPr>
              <a:xfrm>
                <a:off x="3440849" y="1472860"/>
                <a:ext cx="694934" cy="10985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vi-VN" sz="32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 ">
                <a:extLst>
                  <a:ext uri="{FF2B5EF4-FFF2-40B4-BE49-F238E27FC236}">
                    <a16:creationId xmlns:a16="http://schemas.microsoft.com/office/drawing/2014/main" id="{F58CCEAA-64EB-DA2E-BF3D-CDA24614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849" y="1472860"/>
                <a:ext cx="694934" cy="10985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C48312A-610F-499D-823C-11298010E9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17" b="21476"/>
          <a:stretch/>
        </p:blipFill>
        <p:spPr>
          <a:xfrm>
            <a:off x="141922" y="2847115"/>
            <a:ext cx="4276795" cy="3524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10BAD-3C07-2794-774C-F8A7234C5D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3" r="5523"/>
          <a:stretch/>
        </p:blipFill>
        <p:spPr>
          <a:xfrm>
            <a:off x="4613136" y="2847114"/>
            <a:ext cx="4276795" cy="35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7417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8" grpId="0" autoUpdateAnimBg="0"/>
      <p:bldP spid="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1ED-0ADE-4B7E-D77A-158544EB8081}"/>
              </a:ext>
            </a:extLst>
          </p:cNvPr>
          <p:cNvSpPr/>
          <p:nvPr/>
        </p:nvSpPr>
        <p:spPr>
          <a:xfrm>
            <a:off x="287039" y="2009194"/>
            <a:ext cx="11643704" cy="3780570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11499" y="1437397"/>
            <a:ext cx="2602541" cy="434186"/>
            <a:chOff x="10511" y="1688403"/>
            <a:chExt cx="1879679" cy="4341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18816" y="1691702"/>
              <a:ext cx="1568900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1. Khái niệm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9" name="Diamond 8">
            <a:extLst>
              <a:ext uri="{FF2B5EF4-FFF2-40B4-BE49-F238E27FC236}">
                <a16:creationId xmlns:a16="http://schemas.microsoft.com/office/drawing/2014/main" id="{0C093D89-EA90-0563-AE1B-4018D66F8889}"/>
              </a:ext>
            </a:extLst>
          </p:cNvPr>
          <p:cNvSpPr/>
          <p:nvPr/>
        </p:nvSpPr>
        <p:spPr>
          <a:xfrm>
            <a:off x="760613" y="2524101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CE02B-E218-ECBC-D194-365ECDCCE62C}"/>
              </a:ext>
            </a:extLst>
          </p:cNvPr>
          <p:cNvSpPr txBox="1"/>
          <p:nvPr/>
        </p:nvSpPr>
        <p:spPr>
          <a:xfrm>
            <a:off x="1099766" y="2350428"/>
            <a:ext cx="881202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Hệ bất phương trình bậc nhất hai ẩn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là hệ gồm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hai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hay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nhiều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</a:t>
            </a:r>
          </a:p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bất phương trình bậc nhất hai ẩn x, y. 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EBD8B4CA-4CCF-4628-90E9-82284F05B482}"/>
              </a:ext>
            </a:extLst>
          </p:cNvPr>
          <p:cNvSpPr/>
          <p:nvPr/>
        </p:nvSpPr>
        <p:spPr>
          <a:xfrm>
            <a:off x="760613" y="3546500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27265B-415A-7D3B-7008-891CB9176A3F}"/>
              </a:ext>
            </a:extLst>
          </p:cNvPr>
          <p:cNvSpPr txBox="1"/>
          <p:nvPr/>
        </p:nvSpPr>
        <p:spPr>
          <a:xfrm>
            <a:off x="1099766" y="3378883"/>
            <a:ext cx="8713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Mỗi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 chung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tất cả các bất phương trình được gọi là một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nghiệm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của hệ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</a:rPr>
              <a:t>bất phương trình đã cho.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ACE75031-178D-D98D-D0EB-FAEBC88FC733}"/>
              </a:ext>
            </a:extLst>
          </p:cNvPr>
          <p:cNvSpPr/>
          <p:nvPr/>
        </p:nvSpPr>
        <p:spPr>
          <a:xfrm>
            <a:off x="789641" y="4560458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46AE7-21FC-DCFD-61B4-C379C880A244}"/>
              </a:ext>
            </a:extLst>
          </p:cNvPr>
          <p:cNvSpPr txBox="1"/>
          <p:nvPr/>
        </p:nvSpPr>
        <p:spPr>
          <a:xfrm>
            <a:off x="1067225" y="4363919"/>
            <a:ext cx="10722807" cy="11626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Trên mp Oxy, tập hợp các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điểm (x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, y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)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có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toạ độ là nghiệm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bất phương trình bậc nhất hai ẩn được gọi là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miền nghiệm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đó.</a:t>
            </a:r>
            <a:endParaRPr lang="vi-VN" sz="2800">
              <a:solidFill>
                <a:srgbClr val="002060"/>
              </a:solidFill>
              <a:effectLst/>
              <a:latin typeface="UTM Swiss Condensed" panose="02000500000000000000" pitchFamily="2" charset="0"/>
              <a:ea typeface="Malgun Gothic" panose="020B0503020000020004" pitchFamily="34" charset="-127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59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2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1ED-0ADE-4B7E-D77A-158544EB8081}"/>
              </a:ext>
            </a:extLst>
          </p:cNvPr>
          <p:cNvSpPr/>
          <p:nvPr/>
        </p:nvSpPr>
        <p:spPr>
          <a:xfrm>
            <a:off x="434400" y="1887776"/>
            <a:ext cx="11342808" cy="1053494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614494" y="1336294"/>
            <a:ext cx="6377987" cy="448900"/>
            <a:chOff x="-198317" y="1688403"/>
            <a:chExt cx="2113073" cy="4489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-198317" y="1706416"/>
              <a:ext cx="2113073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2. Biểu diễn miền nghiệm của hệ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C0DDED-4D0D-3CCF-C0FF-AFC15D37605D}"/>
              </a:ext>
            </a:extLst>
          </p:cNvPr>
          <p:cNvSpPr txBox="1"/>
          <p:nvPr/>
        </p:nvSpPr>
        <p:spPr>
          <a:xfrm>
            <a:off x="287039" y="3060942"/>
            <a:ext cx="1441421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 b="1">
                <a:solidFill>
                  <a:srgbClr val="00B050"/>
                </a:solidFill>
                <a:latin typeface="UTM Futura Extra" panose="02040603050506020204" pitchFamily="18" charset="0"/>
              </a:rPr>
              <a:t>Ví dụ 2</a:t>
            </a:r>
            <a:endParaRPr lang="vi-VN" sz="2600" b="1">
              <a:solidFill>
                <a:srgbClr val="00B05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3E91C-7E72-A41A-EB67-B8FEE098825E}"/>
              </a:ext>
            </a:extLst>
          </p:cNvPr>
          <p:cNvSpPr txBox="1"/>
          <p:nvPr/>
        </p:nvSpPr>
        <p:spPr>
          <a:xfrm>
            <a:off x="1728460" y="3034274"/>
            <a:ext cx="79175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miền nghiệm của các hệ bất phương trình sau </a:t>
            </a:r>
            <a:endParaRPr lang="vi-VN" sz="28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/>
              <p:nvPr/>
            </p:nvSpPr>
            <p:spPr>
              <a:xfrm>
                <a:off x="1462696" y="3656864"/>
                <a:ext cx="2977097" cy="10534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≤12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696" y="3656864"/>
                <a:ext cx="2977097" cy="1053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iamond 8">
            <a:extLst>
              <a:ext uri="{FF2B5EF4-FFF2-40B4-BE49-F238E27FC236}">
                <a16:creationId xmlns:a16="http://schemas.microsoft.com/office/drawing/2014/main" id="{308C21D2-5CBF-4A58-C80E-DD0A2D1BA039}"/>
              </a:ext>
            </a:extLst>
          </p:cNvPr>
          <p:cNvSpPr/>
          <p:nvPr/>
        </p:nvSpPr>
        <p:spPr>
          <a:xfrm>
            <a:off x="708318" y="2020339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F93B9-82CB-9397-E23D-46D4967DEEF1}"/>
              </a:ext>
            </a:extLst>
          </p:cNvPr>
          <p:cNvSpPr txBox="1"/>
          <p:nvPr/>
        </p:nvSpPr>
        <p:spPr>
          <a:xfrm>
            <a:off x="898818" y="1794772"/>
            <a:ext cx="10722807" cy="11626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Trên mp Oxy, tập hợp các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điểm (x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, y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)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có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toạ độ là nghiệm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bất phương trình bậc nhất hai ẩn được gọi là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miền nghiệm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đó.</a:t>
            </a:r>
            <a:endParaRPr lang="vi-VN" sz="2800">
              <a:solidFill>
                <a:srgbClr val="002060"/>
              </a:solidFill>
              <a:effectLst/>
              <a:latin typeface="UTM Swiss Condensed" panose="02000500000000000000" pitchFamily="2" charset="0"/>
              <a:ea typeface="Malgun Gothic" panose="020B0503020000020004" pitchFamily="34" charset="-127"/>
              <a:cs typeface="Cordia New" panose="020B0304020202020204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D00871-F338-3A3B-275D-D64C26FDA2B7}"/>
                  </a:ext>
                </a:extLst>
              </p:cNvPr>
              <p:cNvSpPr txBox="1"/>
              <p:nvPr/>
            </p:nvSpPr>
            <p:spPr>
              <a:xfrm>
                <a:off x="6847006" y="3493247"/>
                <a:ext cx="2606932" cy="14679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D00871-F338-3A3B-275D-D64C26FDA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006" y="3493247"/>
                <a:ext cx="2606932" cy="14679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21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1367F23-185E-28AD-F063-8542D1E11EDD}"/>
              </a:ext>
            </a:extLst>
          </p:cNvPr>
          <p:cNvSpPr/>
          <p:nvPr/>
        </p:nvSpPr>
        <p:spPr>
          <a:xfrm rot="2365209">
            <a:off x="9008263" y="3373288"/>
            <a:ext cx="3342210" cy="1441826"/>
          </a:xfrm>
          <a:prstGeom prst="rect">
            <a:avLst/>
          </a:prstGeom>
          <a:pattFill prst="ltVert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29B222-62E0-F8E5-3A55-3547C83E0F92}"/>
              </a:ext>
            </a:extLst>
          </p:cNvPr>
          <p:cNvSpPr/>
          <p:nvPr/>
        </p:nvSpPr>
        <p:spPr>
          <a:xfrm rot="1719637">
            <a:off x="8965468" y="3204349"/>
            <a:ext cx="3342210" cy="1441826"/>
          </a:xfrm>
          <a:prstGeom prst="rect">
            <a:avLst/>
          </a:prstGeom>
          <a:pattFill prst="ltHorz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1ED-0ADE-4B7E-D77A-158544EB8081}"/>
              </a:ext>
            </a:extLst>
          </p:cNvPr>
          <p:cNvSpPr/>
          <p:nvPr/>
        </p:nvSpPr>
        <p:spPr>
          <a:xfrm>
            <a:off x="434400" y="1887776"/>
            <a:ext cx="11342808" cy="1053494"/>
          </a:xfrm>
          <a:prstGeom prst="roundRect">
            <a:avLst/>
          </a:prstGeom>
          <a:solidFill>
            <a:srgbClr val="F7FF93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614494" y="1336294"/>
            <a:ext cx="6377987" cy="448900"/>
            <a:chOff x="-198317" y="1688403"/>
            <a:chExt cx="2113073" cy="4489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-198317" y="1706416"/>
              <a:ext cx="2113073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2. Biểu diễn miền nghiệm của hệ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C0DDED-4D0D-3CCF-C0FF-AFC15D37605D}"/>
              </a:ext>
            </a:extLst>
          </p:cNvPr>
          <p:cNvSpPr txBox="1"/>
          <p:nvPr/>
        </p:nvSpPr>
        <p:spPr>
          <a:xfrm>
            <a:off x="-5236" y="3098792"/>
            <a:ext cx="1441421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 b="1">
                <a:solidFill>
                  <a:srgbClr val="00B050"/>
                </a:solidFill>
                <a:latin typeface="UTM Futura Extra" panose="02040603050506020204" pitchFamily="18" charset="0"/>
              </a:rPr>
              <a:t>Ví dụ 2</a:t>
            </a:r>
            <a:endParaRPr lang="vi-VN" sz="2600" b="1">
              <a:solidFill>
                <a:srgbClr val="00B05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3E91C-7E72-A41A-EB67-B8FEE098825E}"/>
              </a:ext>
            </a:extLst>
          </p:cNvPr>
          <p:cNvSpPr txBox="1"/>
          <p:nvPr/>
        </p:nvSpPr>
        <p:spPr>
          <a:xfrm>
            <a:off x="1436185" y="3084824"/>
            <a:ext cx="738054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miền nghiệm của c</a:t>
            </a:r>
            <a:r>
              <a:rPr lang="en-US" sz="2600">
                <a:solidFill>
                  <a:srgbClr val="2F5496"/>
                </a:solidFill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ác </a:t>
            </a:r>
            <a:r>
              <a:rPr lang="en-US" sz="26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hệ bất phương trình sau </a:t>
            </a:r>
            <a:endParaRPr lang="vi-VN" sz="26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/>
              <p:nvPr/>
            </p:nvSpPr>
            <p:spPr>
              <a:xfrm>
                <a:off x="3339153" y="3465314"/>
                <a:ext cx="2977097" cy="105349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≤12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153" y="3465314"/>
                <a:ext cx="2977097" cy="1053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iamond 8">
            <a:extLst>
              <a:ext uri="{FF2B5EF4-FFF2-40B4-BE49-F238E27FC236}">
                <a16:creationId xmlns:a16="http://schemas.microsoft.com/office/drawing/2014/main" id="{308C21D2-5CBF-4A58-C80E-DD0A2D1BA039}"/>
              </a:ext>
            </a:extLst>
          </p:cNvPr>
          <p:cNvSpPr/>
          <p:nvPr/>
        </p:nvSpPr>
        <p:spPr>
          <a:xfrm>
            <a:off x="708318" y="2020339"/>
            <a:ext cx="190500" cy="190500"/>
          </a:xfrm>
          <a:prstGeom prst="diamond">
            <a:avLst/>
          </a:prstGeom>
          <a:gradFill flip="none" rotWithShape="1">
            <a:gsLst>
              <a:gs pos="100000">
                <a:srgbClr val="006DC5"/>
              </a:gs>
              <a:gs pos="0">
                <a:srgbClr val="006DC5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 rad="63500">
              <a:srgbClr val="1464F4"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F93B9-82CB-9397-E23D-46D4967DEEF1}"/>
              </a:ext>
            </a:extLst>
          </p:cNvPr>
          <p:cNvSpPr txBox="1"/>
          <p:nvPr/>
        </p:nvSpPr>
        <p:spPr>
          <a:xfrm>
            <a:off x="898818" y="1794772"/>
            <a:ext cx="10722807" cy="11626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Trên mp Oxy, tập hợp các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điểm (x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, y</a:t>
            </a:r>
            <a:r>
              <a:rPr lang="en-US" sz="2800" b="1" baseline="-250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0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)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có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toạ độ là nghiệm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bất phương trình bậc nhất hai ẩn được gọi là </a:t>
            </a:r>
            <a:r>
              <a:rPr lang="en-US" sz="28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miền nghiệm </a:t>
            </a:r>
            <a:r>
              <a:rPr lang="en-US" sz="2800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Malgun Gothic" panose="020B0503020000020004" pitchFamily="34" charset="-127"/>
                <a:cs typeface="Cordia New" panose="020B0304020202020204" pitchFamily="34" charset="-34"/>
              </a:rPr>
              <a:t>của hệ đó.</a:t>
            </a:r>
            <a:endParaRPr lang="vi-VN" sz="2800">
              <a:solidFill>
                <a:srgbClr val="002060"/>
              </a:solidFill>
              <a:effectLst/>
              <a:latin typeface="UTM Swiss Condensed" panose="02000500000000000000" pitchFamily="2" charset="0"/>
              <a:ea typeface="Malgun Gothic" panose="020B0503020000020004" pitchFamily="34" charset="-127"/>
              <a:cs typeface="Cordia New" panose="020B0304020202020204" pitchFamily="34" charset="-34"/>
            </a:endParaRPr>
          </a:p>
        </p:txBody>
      </p:sp>
      <p:grpSp>
        <p:nvGrpSpPr>
          <p:cNvPr id="6" name=" ">
            <a:extLst>
              <a:ext uri="{FF2B5EF4-FFF2-40B4-BE49-F238E27FC236}">
                <a16:creationId xmlns:a16="http://schemas.microsoft.com/office/drawing/2014/main" id="{154B5CF9-6128-0D84-1876-0671EAA70348}"/>
              </a:ext>
            </a:extLst>
          </p:cNvPr>
          <p:cNvGrpSpPr/>
          <p:nvPr/>
        </p:nvGrpSpPr>
        <p:grpSpPr>
          <a:xfrm>
            <a:off x="8433472" y="3321677"/>
            <a:ext cx="3343735" cy="2339983"/>
            <a:chOff x="5080000" y="2808975"/>
            <a:chExt cx="3343735" cy="2339983"/>
          </a:xfrm>
        </p:grpSpPr>
        <p:cxnSp>
          <p:nvCxnSpPr>
            <p:cNvPr id="7" name=" ">
              <a:extLst>
                <a:ext uri="{FF2B5EF4-FFF2-40B4-BE49-F238E27FC236}">
                  <a16:creationId xmlns:a16="http://schemas.microsoft.com/office/drawing/2014/main" id="{C7F2C026-7DB0-3D82-2F45-7F91B4C48601}"/>
                </a:ext>
              </a:extLst>
            </p:cNvPr>
            <p:cNvCxnSpPr/>
            <p:nvPr/>
          </p:nvCxnSpPr>
          <p:spPr>
            <a:xfrm>
              <a:off x="5080000" y="4484828"/>
              <a:ext cx="3048000" cy="0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 ">
              <a:extLst>
                <a:ext uri="{FF2B5EF4-FFF2-40B4-BE49-F238E27FC236}">
                  <a16:creationId xmlns:a16="http://schemas.microsoft.com/office/drawing/2014/main" id="{6F25CBC4-3BEB-77F4-5D3A-AA489276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619" y="2945945"/>
              <a:ext cx="0" cy="2203013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 ">
                  <a:extLst>
                    <a:ext uri="{FF2B5EF4-FFF2-40B4-BE49-F238E27FC236}">
                      <a16:creationId xmlns:a16="http://schemas.microsoft.com/office/drawing/2014/main" id="{A720F3D7-0683-340E-A016-E5FF85519C64}"/>
                    </a:ext>
                  </a:extLst>
                </p:cNvPr>
                <p:cNvSpPr txBox="1"/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 ">
                  <a:extLst>
                    <a:ext uri="{FF2B5EF4-FFF2-40B4-BE49-F238E27FC236}">
                      <a16:creationId xmlns:a16="http://schemas.microsoft.com/office/drawing/2014/main" id="{A720F3D7-0683-340E-A016-E5FF85519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9512" r="-19512" b="-98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 ">
                  <a:extLst>
                    <a:ext uri="{FF2B5EF4-FFF2-40B4-BE49-F238E27FC236}">
                      <a16:creationId xmlns:a16="http://schemas.microsoft.com/office/drawing/2014/main" id="{71EF5D7C-62D1-C7EB-B64B-9EF638F37E97}"/>
                    </a:ext>
                  </a:extLst>
                </p:cNvPr>
                <p:cNvSpPr txBox="1"/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 ">
                  <a:extLst>
                    <a:ext uri="{FF2B5EF4-FFF2-40B4-BE49-F238E27FC236}">
                      <a16:creationId xmlns:a16="http://schemas.microsoft.com/office/drawing/2014/main" id="{71EF5D7C-62D1-C7EB-B64B-9EF638F37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 ">
                  <a:extLst>
                    <a:ext uri="{FF2B5EF4-FFF2-40B4-BE49-F238E27FC236}">
                      <a16:creationId xmlns:a16="http://schemas.microsoft.com/office/drawing/2014/main" id="{1FD0FA8F-3E98-1485-D551-B4EC8261BB71}"/>
                    </a:ext>
                  </a:extLst>
                </p:cNvPr>
                <p:cNvSpPr txBox="1"/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 ">
                  <a:extLst>
                    <a:ext uri="{FF2B5EF4-FFF2-40B4-BE49-F238E27FC236}">
                      <a16:creationId xmlns:a16="http://schemas.microsoft.com/office/drawing/2014/main" id="{1FD0FA8F-3E98-1485-D551-B4EC8261B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F2F8A-FFEA-42DE-F837-D6EC454A0E95}"/>
                  </a:ext>
                </a:extLst>
              </p:cNvPr>
              <p:cNvSpPr txBox="1"/>
              <p:nvPr/>
            </p:nvSpPr>
            <p:spPr>
              <a:xfrm>
                <a:off x="7387" y="4704720"/>
                <a:ext cx="4443973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Vẽ đường thẳng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F2F8A-FFEA-42DE-F837-D6EC454A0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" y="4704720"/>
                <a:ext cx="4443973" cy="523220"/>
              </a:xfrm>
              <a:prstGeom prst="rect">
                <a:avLst/>
              </a:prstGeom>
              <a:blipFill>
                <a:blip r:embed="rId6"/>
                <a:stretch>
                  <a:fillRect l="-2743" t="-13953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4BC377B-42A7-E317-B71C-EA5DBBF57D90}"/>
              </a:ext>
            </a:extLst>
          </p:cNvPr>
          <p:cNvGraphicFramePr>
            <a:graphicFrameLocks noGrp="1"/>
          </p:cNvGraphicFramePr>
          <p:nvPr/>
        </p:nvGraphicFramePr>
        <p:xfrm>
          <a:off x="4837881" y="4567402"/>
          <a:ext cx="205490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969">
                  <a:extLst>
                    <a:ext uri="{9D8B030D-6E8A-4147-A177-3AD203B41FA5}">
                      <a16:colId xmlns:a16="http://schemas.microsoft.com/office/drawing/2014/main" val="1037681010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496012738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3984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12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y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640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03A65F-4E9F-7A64-FBD4-901FF3F81FA0}"/>
                  </a:ext>
                </a:extLst>
              </p:cNvPr>
              <p:cNvSpPr txBox="1"/>
              <p:nvPr/>
            </p:nvSpPr>
            <p:spPr>
              <a:xfrm>
                <a:off x="5603884" y="4511847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03A65F-4E9F-7A64-FBD4-901FF3F81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884" y="4511847"/>
                <a:ext cx="47961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548412-3593-A540-E6F9-8E4C71C54A5C}"/>
                  </a:ext>
                </a:extLst>
              </p:cNvPr>
              <p:cNvSpPr txBox="1"/>
              <p:nvPr/>
            </p:nvSpPr>
            <p:spPr>
              <a:xfrm>
                <a:off x="5603884" y="4956922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548412-3593-A540-E6F9-8E4C71C54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884" y="4956922"/>
                <a:ext cx="4796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0BAEF8-07A7-CC09-7D20-9F9E47343F02}"/>
                  </a:ext>
                </a:extLst>
              </p:cNvPr>
              <p:cNvSpPr txBox="1"/>
              <p:nvPr/>
            </p:nvSpPr>
            <p:spPr>
              <a:xfrm>
                <a:off x="6231755" y="4949213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0BAEF8-07A7-CC09-7D20-9F9E47343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755" y="4949213"/>
                <a:ext cx="4796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6659A8-ED6C-0AE0-AB64-17B101CC4AA7}"/>
                  </a:ext>
                </a:extLst>
              </p:cNvPr>
              <p:cNvSpPr txBox="1"/>
              <p:nvPr/>
            </p:nvSpPr>
            <p:spPr>
              <a:xfrm>
                <a:off x="6248336" y="4507507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6659A8-ED6C-0AE0-AB64-17B101CC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36" y="4507507"/>
                <a:ext cx="4796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 ">
            <a:extLst>
              <a:ext uri="{FF2B5EF4-FFF2-40B4-BE49-F238E27FC236}">
                <a16:creationId xmlns:a16="http://schemas.microsoft.com/office/drawing/2014/main" id="{FB342AF1-51C2-8F92-E885-36F1873B554E}"/>
              </a:ext>
            </a:extLst>
          </p:cNvPr>
          <p:cNvGrpSpPr/>
          <p:nvPr/>
        </p:nvGrpSpPr>
        <p:grpSpPr>
          <a:xfrm>
            <a:off x="9667412" y="3900538"/>
            <a:ext cx="352899" cy="401806"/>
            <a:chOff x="4953000" y="2023894"/>
            <a:chExt cx="352899" cy="401806"/>
          </a:xfrm>
        </p:grpSpPr>
        <p:sp>
          <p:nvSpPr>
            <p:cNvPr id="21" name=" ">
              <a:extLst>
                <a:ext uri="{FF2B5EF4-FFF2-40B4-BE49-F238E27FC236}">
                  <a16:creationId xmlns:a16="http://schemas.microsoft.com/office/drawing/2014/main" id="{317BAB9A-C102-80A9-EECA-34753B0414CE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 ">
                  <a:extLst>
                    <a:ext uri="{FF2B5EF4-FFF2-40B4-BE49-F238E27FC236}">
                      <a16:creationId xmlns:a16="http://schemas.microsoft.com/office/drawing/2014/main" id="{E02216E8-5264-0FE5-DD80-4EF16675DB4E}"/>
                    </a:ext>
                  </a:extLst>
                </p:cNvPr>
                <p:cNvSpPr txBox="1"/>
                <p:nvPr/>
              </p:nvSpPr>
              <p:spPr>
                <a:xfrm>
                  <a:off x="5092700" y="2023894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 ">
                  <a:extLst>
                    <a:ext uri="{FF2B5EF4-FFF2-40B4-BE49-F238E27FC236}">
                      <a16:creationId xmlns:a16="http://schemas.microsoft.com/office/drawing/2014/main" id="{E02216E8-5264-0FE5-DD80-4EF16675D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2700" y="2023894"/>
                  <a:ext cx="213199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5714" r="-22857" b="-10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 ">
            <a:extLst>
              <a:ext uri="{FF2B5EF4-FFF2-40B4-BE49-F238E27FC236}">
                <a16:creationId xmlns:a16="http://schemas.microsoft.com/office/drawing/2014/main" id="{E0E710BB-7263-49D8-BE9A-D2EB08CBD902}"/>
              </a:ext>
            </a:extLst>
          </p:cNvPr>
          <p:cNvGrpSpPr/>
          <p:nvPr/>
        </p:nvGrpSpPr>
        <p:grpSpPr>
          <a:xfrm>
            <a:off x="10470187" y="4901198"/>
            <a:ext cx="241621" cy="413738"/>
            <a:chOff x="4851079" y="2286000"/>
            <a:chExt cx="241621" cy="413738"/>
          </a:xfrm>
        </p:grpSpPr>
        <p:sp>
          <p:nvSpPr>
            <p:cNvPr id="25" name=" ">
              <a:extLst>
                <a:ext uri="{FF2B5EF4-FFF2-40B4-BE49-F238E27FC236}">
                  <a16:creationId xmlns:a16="http://schemas.microsoft.com/office/drawing/2014/main" id="{69816259-4A52-572C-7C4F-E8632D6B0C07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 ">
                  <a:extLst>
                    <a:ext uri="{FF2B5EF4-FFF2-40B4-BE49-F238E27FC236}">
                      <a16:creationId xmlns:a16="http://schemas.microsoft.com/office/drawing/2014/main" id="{AF4CBCF6-D6F6-7518-044B-FA809EE3DB62}"/>
                    </a:ext>
                  </a:extLst>
                </p:cNvPr>
                <p:cNvSpPr txBox="1"/>
                <p:nvPr/>
              </p:nvSpPr>
              <p:spPr>
                <a:xfrm>
                  <a:off x="4851079" y="2391961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 ">
                  <a:extLst>
                    <a:ext uri="{FF2B5EF4-FFF2-40B4-BE49-F238E27FC236}">
                      <a16:creationId xmlns:a16="http://schemas.microsoft.com/office/drawing/2014/main" id="{AF4CBCF6-D6F6-7518-044B-FA809EE3DB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1079" y="2391961"/>
                  <a:ext cx="213199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5714" r="-22857" b="-98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 ">
            <a:extLst>
              <a:ext uri="{FF2B5EF4-FFF2-40B4-BE49-F238E27FC236}">
                <a16:creationId xmlns:a16="http://schemas.microsoft.com/office/drawing/2014/main" id="{24D3B627-336B-2DDD-447D-39DB653568A8}"/>
              </a:ext>
            </a:extLst>
          </p:cNvPr>
          <p:cNvCxnSpPr>
            <a:cxnSpLocks/>
          </p:cNvCxnSpPr>
          <p:nvPr/>
        </p:nvCxnSpPr>
        <p:spPr>
          <a:xfrm>
            <a:off x="8930640" y="3567899"/>
            <a:ext cx="2561232" cy="2093761"/>
          </a:xfrm>
          <a:prstGeom prst="line">
            <a:avLst/>
          </a:prstGeom>
          <a:ln w="50800">
            <a:solidFill>
              <a:srgbClr val="136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D0C0AC-89B6-4C90-B106-73EE36AD4A07}"/>
                  </a:ext>
                </a:extLst>
              </p:cNvPr>
              <p:cNvSpPr txBox="1"/>
              <p:nvPr/>
            </p:nvSpPr>
            <p:spPr>
              <a:xfrm>
                <a:off x="10696496" y="5274344"/>
                <a:ext cx="648126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1363D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vi-VN" sz="2800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D0C0AC-89B6-4C90-B106-73EE36AD4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6496" y="5274344"/>
                <a:ext cx="648126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4BCD56-4B38-7571-E9FC-98734EE00E1A}"/>
                  </a:ext>
                </a:extLst>
              </p:cNvPr>
              <p:cNvSpPr txBox="1"/>
              <p:nvPr/>
            </p:nvSpPr>
            <p:spPr>
              <a:xfrm>
                <a:off x="44849" y="5225957"/>
                <a:ext cx="5247334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Vẽ đường thẳng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4BCD56-4B38-7571-E9FC-98734EE00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9" y="5225957"/>
                <a:ext cx="5247334" cy="523220"/>
              </a:xfrm>
              <a:prstGeom prst="rect">
                <a:avLst/>
              </a:prstGeom>
              <a:blipFill>
                <a:blip r:embed="rId14"/>
                <a:stretch>
                  <a:fillRect l="-2323" t="-12791" b="-302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2F7E86A-88FD-791D-6EF7-AE6991D8C09A}"/>
              </a:ext>
            </a:extLst>
          </p:cNvPr>
          <p:cNvGraphicFramePr>
            <a:graphicFrameLocks noGrp="1"/>
          </p:cNvGraphicFramePr>
          <p:nvPr/>
        </p:nvGraphicFramePr>
        <p:xfrm>
          <a:off x="4856107" y="5546935"/>
          <a:ext cx="205490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969">
                  <a:extLst>
                    <a:ext uri="{9D8B030D-6E8A-4147-A177-3AD203B41FA5}">
                      <a16:colId xmlns:a16="http://schemas.microsoft.com/office/drawing/2014/main" val="1037681010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496012738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3984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12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y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640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0BC6BC-F6EB-EB56-F090-99833BBA3369}"/>
                  </a:ext>
                </a:extLst>
              </p:cNvPr>
              <p:cNvSpPr txBox="1"/>
              <p:nvPr/>
            </p:nvSpPr>
            <p:spPr>
              <a:xfrm>
                <a:off x="5622110" y="5491380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0BC6BC-F6EB-EB56-F090-99833BBA3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110" y="5491380"/>
                <a:ext cx="47961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493EAC5-4128-7D4B-136A-88DF033CA7F6}"/>
                  </a:ext>
                </a:extLst>
              </p:cNvPr>
              <p:cNvSpPr txBox="1"/>
              <p:nvPr/>
            </p:nvSpPr>
            <p:spPr>
              <a:xfrm>
                <a:off x="5622110" y="5936455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493EAC5-4128-7D4B-136A-88DF033CA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110" y="5936455"/>
                <a:ext cx="479618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32286A-E97B-8BC1-C73F-44145F58A0B1}"/>
                  </a:ext>
                </a:extLst>
              </p:cNvPr>
              <p:cNvSpPr txBox="1"/>
              <p:nvPr/>
            </p:nvSpPr>
            <p:spPr>
              <a:xfrm>
                <a:off x="6249981" y="5928746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32286A-E97B-8BC1-C73F-44145F58A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81" y="5928746"/>
                <a:ext cx="47961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E8371C6-1B25-A598-E9CF-54D6E51EE29A}"/>
                  </a:ext>
                </a:extLst>
              </p:cNvPr>
              <p:cNvSpPr txBox="1"/>
              <p:nvPr/>
            </p:nvSpPr>
            <p:spPr>
              <a:xfrm>
                <a:off x="6266562" y="5487040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E8371C6-1B25-A598-E9CF-54D6E51EE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62" y="5487040"/>
                <a:ext cx="479618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 ">
            <a:extLst>
              <a:ext uri="{FF2B5EF4-FFF2-40B4-BE49-F238E27FC236}">
                <a16:creationId xmlns:a16="http://schemas.microsoft.com/office/drawing/2014/main" id="{E0F8873C-84FA-561E-2763-47FD8F3F641F}"/>
              </a:ext>
            </a:extLst>
          </p:cNvPr>
          <p:cNvGrpSpPr/>
          <p:nvPr/>
        </p:nvGrpSpPr>
        <p:grpSpPr>
          <a:xfrm>
            <a:off x="10992709" y="4919460"/>
            <a:ext cx="241049" cy="407329"/>
            <a:chOff x="4953000" y="2286000"/>
            <a:chExt cx="241049" cy="407329"/>
          </a:xfrm>
        </p:grpSpPr>
        <p:sp>
          <p:nvSpPr>
            <p:cNvPr id="48" name=" ">
              <a:extLst>
                <a:ext uri="{FF2B5EF4-FFF2-40B4-BE49-F238E27FC236}">
                  <a16:creationId xmlns:a16="http://schemas.microsoft.com/office/drawing/2014/main" id="{318F7B1B-DDC9-C083-AF75-B6DD0FE1302E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 ">
                  <a:extLst>
                    <a:ext uri="{FF2B5EF4-FFF2-40B4-BE49-F238E27FC236}">
                      <a16:creationId xmlns:a16="http://schemas.microsoft.com/office/drawing/2014/main" id="{A1D31D51-9807-BF46-45A4-30BBAC03A0FB}"/>
                    </a:ext>
                  </a:extLst>
                </p:cNvPr>
                <p:cNvSpPr txBox="1"/>
                <p:nvPr/>
              </p:nvSpPr>
              <p:spPr>
                <a:xfrm>
                  <a:off x="4980850" y="2385552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 ">
                  <a:extLst>
                    <a:ext uri="{FF2B5EF4-FFF2-40B4-BE49-F238E27FC236}">
                      <a16:creationId xmlns:a16="http://schemas.microsoft.com/office/drawing/2014/main" id="{A1D31D51-9807-BF46-45A4-30BBAC03A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850" y="2385552"/>
                  <a:ext cx="213199" cy="307777"/>
                </a:xfrm>
                <a:prstGeom prst="rect">
                  <a:avLst/>
                </a:prstGeom>
                <a:blipFill>
                  <a:blip r:embed="rId19"/>
                  <a:stretch>
                    <a:fillRect l="-25714" r="-22857" b="-98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 ">
            <a:extLst>
              <a:ext uri="{FF2B5EF4-FFF2-40B4-BE49-F238E27FC236}">
                <a16:creationId xmlns:a16="http://schemas.microsoft.com/office/drawing/2014/main" id="{BA92E74B-F29E-DCCD-5411-FC52DD352E83}"/>
              </a:ext>
            </a:extLst>
          </p:cNvPr>
          <p:cNvCxnSpPr>
            <a:cxnSpLocks/>
          </p:cNvCxnSpPr>
          <p:nvPr/>
        </p:nvCxnSpPr>
        <p:spPr>
          <a:xfrm>
            <a:off x="8807370" y="3721787"/>
            <a:ext cx="2911423" cy="1646128"/>
          </a:xfrm>
          <a:prstGeom prst="line">
            <a:avLst/>
          </a:prstGeom>
          <a:ln w="508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1436835-52E6-0CCA-A630-B73A4FEAB0F9}"/>
                  </a:ext>
                </a:extLst>
              </p:cNvPr>
              <p:cNvSpPr txBox="1"/>
              <p:nvPr/>
            </p:nvSpPr>
            <p:spPr>
              <a:xfrm>
                <a:off x="11631531" y="5098281"/>
                <a:ext cx="65639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vi-VN" sz="2800">
                  <a:solidFill>
                    <a:srgbClr val="D60093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1436835-52E6-0CCA-A630-B73A4FEAB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1531" y="5098281"/>
                <a:ext cx="656398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A4D1BB1-F75D-4EBD-D614-4CD183B3C62C}"/>
                  </a:ext>
                </a:extLst>
              </p:cNvPr>
              <p:cNvSpPr txBox="1"/>
              <p:nvPr/>
            </p:nvSpPr>
            <p:spPr>
              <a:xfrm>
                <a:off x="6103636" y="3455244"/>
                <a:ext cx="777777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>
                  <a:solidFill>
                    <a:srgbClr val="2F5496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A4D1BB1-F75D-4EBD-D614-4CD183B3C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636" y="3455244"/>
                <a:ext cx="77777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5B30051-996E-8C08-6B1F-73B7C7B85D2A}"/>
                  </a:ext>
                </a:extLst>
              </p:cNvPr>
              <p:cNvSpPr txBox="1"/>
              <p:nvPr/>
            </p:nvSpPr>
            <p:spPr>
              <a:xfrm>
                <a:off x="6134711" y="3897201"/>
                <a:ext cx="777777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rgbClr val="2F549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>
                  <a:solidFill>
                    <a:srgbClr val="2F5496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5B30051-996E-8C08-6B1F-73B7C7B85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711" y="3897201"/>
                <a:ext cx="777777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9CCAD9-3CA3-4BD6-041A-6C5502569748}"/>
                  </a:ext>
                </a:extLst>
              </p:cNvPr>
              <p:cNvSpPr txBox="1"/>
              <p:nvPr/>
            </p:nvSpPr>
            <p:spPr>
              <a:xfrm>
                <a:off x="7387" y="5826490"/>
                <a:ext cx="1156599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9CCAD9-3CA3-4BD6-041A-6C5502569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" y="5826490"/>
                <a:ext cx="1156599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0A59FD04-3C55-7C18-D5EB-087E6A2FFBB5}"/>
              </a:ext>
            </a:extLst>
          </p:cNvPr>
          <p:cNvSpPr txBox="1"/>
          <p:nvPr/>
        </p:nvSpPr>
        <p:spPr>
          <a:xfrm>
            <a:off x="933815" y="5826256"/>
            <a:ext cx="226696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Swiss Condensed" panose="02000500000000000000" pitchFamily="2" charset="0"/>
              </a:rPr>
              <a:t>là nghiệm </a:t>
            </a:r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của 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590C017-435D-83CE-20AD-A1BF1DC71818}"/>
                  </a:ext>
                </a:extLst>
              </p:cNvPr>
              <p:cNvSpPr txBox="1"/>
              <p:nvPr/>
            </p:nvSpPr>
            <p:spPr>
              <a:xfrm>
                <a:off x="2913345" y="5839217"/>
                <a:ext cx="692818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590C017-435D-83CE-20AD-A1BF1DC71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345" y="5839217"/>
                <a:ext cx="692818" cy="461665"/>
              </a:xfrm>
              <a:prstGeom prst="rect">
                <a:avLst/>
              </a:prstGeom>
              <a:blipFill>
                <a:blip r:embed="rId24"/>
                <a:stretch>
                  <a:fillRect l="-1754" r="-877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460E538-C88B-6C19-364E-EDD4E6125DCE}"/>
                  </a:ext>
                </a:extLst>
              </p:cNvPr>
              <p:cNvSpPr txBox="1"/>
              <p:nvPr/>
            </p:nvSpPr>
            <p:spPr>
              <a:xfrm>
                <a:off x="3368530" y="5829671"/>
                <a:ext cx="806631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460E538-C88B-6C19-364E-EDD4E6125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530" y="5829671"/>
                <a:ext cx="806631" cy="461665"/>
              </a:xfrm>
              <a:prstGeom prst="rect">
                <a:avLst/>
              </a:prstGeom>
              <a:blipFill>
                <a:blip r:embed="rId25"/>
                <a:stretch>
                  <a:fillRect r="-1515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 ">
            <a:extLst>
              <a:ext uri="{FF2B5EF4-FFF2-40B4-BE49-F238E27FC236}">
                <a16:creationId xmlns:a16="http://schemas.microsoft.com/office/drawing/2014/main" id="{8FED94E0-F4A6-6173-62EF-E56C2DFA3788}"/>
              </a:ext>
            </a:extLst>
          </p:cNvPr>
          <p:cNvGrpSpPr/>
          <p:nvPr/>
        </p:nvGrpSpPr>
        <p:grpSpPr>
          <a:xfrm>
            <a:off x="9414429" y="4924302"/>
            <a:ext cx="393700" cy="527110"/>
            <a:chOff x="4699000" y="2286000"/>
            <a:chExt cx="393700" cy="527110"/>
          </a:xfrm>
        </p:grpSpPr>
        <p:sp>
          <p:nvSpPr>
            <p:cNvPr id="76" name=" ">
              <a:extLst>
                <a:ext uri="{FF2B5EF4-FFF2-40B4-BE49-F238E27FC236}">
                  <a16:creationId xmlns:a16="http://schemas.microsoft.com/office/drawing/2014/main" id="{5405680F-C217-0D5E-1AA2-33FAD11E3EA3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 ">
              <a:extLst>
                <a:ext uri="{FF2B5EF4-FFF2-40B4-BE49-F238E27FC236}">
                  <a16:creationId xmlns:a16="http://schemas.microsoft.com/office/drawing/2014/main" id="{FFDE5B69-91CE-FCF3-1A56-E60FD40C1853}"/>
                </a:ext>
              </a:extLst>
            </p:cNvPr>
            <p:cNvSpPr txBox="1"/>
            <p:nvPr/>
          </p:nvSpPr>
          <p:spPr>
            <a:xfrm>
              <a:off x="4699000" y="2413000"/>
              <a:ext cx="6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vi-VN" sz="2600" b="1">
                <a:solidFill>
                  <a:srgbClr val="002060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8F96F9A-FC88-D8F3-09B7-44DDFA54915F}"/>
              </a:ext>
            </a:extLst>
          </p:cNvPr>
          <p:cNvSpPr txBox="1"/>
          <p:nvPr/>
        </p:nvSpPr>
        <p:spPr>
          <a:xfrm>
            <a:off x="7059267" y="5786717"/>
            <a:ext cx="4729180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600">
                <a:solidFill>
                  <a:srgbClr val="002060"/>
                </a:solidFill>
                <a:latin typeface="UTM Swiss Condensed" panose="02000500000000000000" pitchFamily="2" charset="0"/>
              </a:rPr>
              <a:t>Miền nghiệm là phần không bị gạch</a:t>
            </a:r>
            <a:endParaRPr lang="vi-VN" sz="26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427296-AC78-46E2-129D-7847C57ACE36}"/>
                  </a:ext>
                </a:extLst>
              </p:cNvPr>
              <p:cNvSpPr txBox="1"/>
              <p:nvPr/>
            </p:nvSpPr>
            <p:spPr>
              <a:xfrm>
                <a:off x="7052275" y="6205203"/>
                <a:ext cx="2093843" cy="492443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6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chéo kể cả b</a:t>
                </a:r>
                <a14:m>
                  <m:oMath xmlns:m="http://schemas.openxmlformats.org/officeDocument/2006/math">
                    <m:r>
                      <a:rPr lang="en-US" sz="26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</m:t>
                    </m:r>
                    <m:r>
                      <a:rPr lang="en-US" sz="2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6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427296-AC78-46E2-129D-7847C57AC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275" y="6205203"/>
                <a:ext cx="2093843" cy="492443"/>
              </a:xfrm>
              <a:prstGeom prst="rect">
                <a:avLst/>
              </a:prstGeom>
              <a:blipFill>
                <a:blip r:embed="rId26"/>
                <a:stretch>
                  <a:fillRect l="-5248" t="-11111" b="-29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634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 autoUpdateAnimBg="0"/>
      <p:bldP spid="75" grpId="0" animBg="1" autoUpdateAnimBg="0"/>
      <p:bldP spid="2" grpId="0" autoUpdateAnimBg="0"/>
      <p:bldP spid="3" grpId="0" autoUpdateAnimBg="0"/>
      <p:bldP spid="4" grpId="0" autoUpdateAnimBg="0"/>
      <p:bldP spid="15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32" grpId="0" autoUpdateAnimBg="0"/>
      <p:bldP spid="33" grpId="0" autoUpdateAnimBg="0"/>
      <p:bldP spid="38" grpId="0" autoUpdateAnimBg="0"/>
      <p:bldP spid="39" grpId="0" autoUpdateAnimBg="0"/>
      <p:bldP spid="41" grpId="0" autoUpdateAnimBg="0"/>
      <p:bldP spid="43" grpId="0" autoUpdateAnimBg="0"/>
      <p:bldP spid="54" grpId="0" autoUpdateAnimBg="0"/>
      <p:bldP spid="67" grpId="0" autoUpdateAnimBg="0"/>
      <p:bldP spid="68" grpId="0" autoUpdateAnimBg="0"/>
      <p:bldP spid="70" grpId="0" autoUpdateAnimBg="0"/>
      <p:bldP spid="71" grpId="0" autoUpdateAnimBg="0"/>
      <p:bldP spid="72" grpId="0" autoUpdateAnimBg="0"/>
      <p:bldP spid="74" grpId="0" autoUpdateAnimBg="0"/>
      <p:bldP spid="79" grpId="0" autoUpdateAnimBg="0"/>
      <p:bldP spid="8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34CA330-3E4D-4D95-84E8-9D1551E25781}"/>
              </a:ext>
            </a:extLst>
          </p:cNvPr>
          <p:cNvSpPr/>
          <p:nvPr/>
        </p:nvSpPr>
        <p:spPr>
          <a:xfrm rot="10800000">
            <a:off x="7506836" y="4011252"/>
            <a:ext cx="3095092" cy="1080409"/>
          </a:xfrm>
          <a:prstGeom prst="rect">
            <a:avLst/>
          </a:prstGeom>
          <a:pattFill prst="dkDnDiag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0ED03B-7765-B2D8-6B37-83A98772055C}"/>
              </a:ext>
            </a:extLst>
          </p:cNvPr>
          <p:cNvSpPr/>
          <p:nvPr/>
        </p:nvSpPr>
        <p:spPr>
          <a:xfrm rot="16200000">
            <a:off x="7027016" y="2960235"/>
            <a:ext cx="2309218" cy="1349574"/>
          </a:xfrm>
          <a:prstGeom prst="rect">
            <a:avLst/>
          </a:prstGeom>
          <a:pattFill prst="dotGrid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666AF6-34AF-D25D-F56B-5F13733835FC}"/>
              </a:ext>
            </a:extLst>
          </p:cNvPr>
          <p:cNvSpPr/>
          <p:nvPr/>
        </p:nvSpPr>
        <p:spPr>
          <a:xfrm rot="9101656">
            <a:off x="8367008" y="4095348"/>
            <a:ext cx="2724496" cy="1441826"/>
          </a:xfrm>
          <a:prstGeom prst="rect">
            <a:avLst/>
          </a:prstGeom>
          <a:pattFill prst="ltHorz">
            <a:fgClr>
              <a:srgbClr val="002060">
                <a:alpha val="60000"/>
              </a:srgbClr>
            </a:fgClr>
            <a:bgClr>
              <a:srgbClr val="FFFFFF">
                <a:alpha val="6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D44A1-E58A-E699-1D9B-1253DC92E158}"/>
              </a:ext>
            </a:extLst>
          </p:cNvPr>
          <p:cNvGrpSpPr/>
          <p:nvPr/>
        </p:nvGrpSpPr>
        <p:grpSpPr>
          <a:xfrm>
            <a:off x="-614494" y="1336294"/>
            <a:ext cx="6377987" cy="448900"/>
            <a:chOff x="-198317" y="1688403"/>
            <a:chExt cx="2113073" cy="4489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34B781A-7197-7F75-B1A0-B55392F8D9B1}"/>
                </a:ext>
              </a:extLst>
            </p:cNvPr>
            <p:cNvGrpSpPr/>
            <p:nvPr/>
          </p:nvGrpSpPr>
          <p:grpSpPr>
            <a:xfrm>
              <a:off x="10511" y="1688403"/>
              <a:ext cx="1879679" cy="398706"/>
              <a:chOff x="990600" y="2647946"/>
              <a:chExt cx="1466824" cy="608014"/>
            </a:xfrm>
          </p:grpSpPr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280881A5-AC45-8F4C-C07F-87C0A722670D}"/>
                  </a:ext>
                </a:extLst>
              </p:cNvPr>
              <p:cNvSpPr/>
              <p:nvPr/>
            </p:nvSpPr>
            <p:spPr>
              <a:xfrm flipV="1">
                <a:off x="1153524" y="2647946"/>
                <a:ext cx="1303900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0628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Rectangle: Single Corner Rounded 46">
                <a:extLst>
                  <a:ext uri="{FF2B5EF4-FFF2-40B4-BE49-F238E27FC236}">
                    <a16:creationId xmlns:a16="http://schemas.microsoft.com/office/drawing/2014/main" id="{332F19B3-C05A-D113-9E5D-B4DBD00B87EE}"/>
                  </a:ext>
                </a:extLst>
              </p:cNvPr>
              <p:cNvSpPr/>
              <p:nvPr/>
            </p:nvSpPr>
            <p:spPr>
              <a:xfrm flipV="1">
                <a:off x="990600" y="2647948"/>
                <a:ext cx="1377953" cy="608012"/>
              </a:xfrm>
              <a:prstGeom prst="round1Rect">
                <a:avLst>
                  <a:gd name="adj" fmla="val 50000"/>
                </a:avLst>
              </a:prstGeom>
              <a:solidFill>
                <a:srgbClr val="1363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8487B2-4258-9F14-9E16-A36E116FD16E}"/>
                </a:ext>
              </a:extLst>
            </p:cNvPr>
            <p:cNvSpPr txBox="1"/>
            <p:nvPr/>
          </p:nvSpPr>
          <p:spPr>
            <a:xfrm>
              <a:off x="-198317" y="1706416"/>
              <a:ext cx="2113073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2. Biểu diễn miền nghiệm của hệ</a:t>
              </a:r>
              <a:endParaRPr lang="vi-VN" sz="22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7F1E69-374A-7F27-7050-F3DE8322938E}"/>
              </a:ext>
            </a:extLst>
          </p:cNvPr>
          <p:cNvGrpSpPr/>
          <p:nvPr/>
        </p:nvGrpSpPr>
        <p:grpSpPr>
          <a:xfrm>
            <a:off x="-169180" y="-47745"/>
            <a:ext cx="9206289" cy="1578094"/>
            <a:chOff x="-169180" y="-47745"/>
            <a:chExt cx="9206289" cy="157809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86DE06-6AA6-63C7-7B1F-4B29A5A32142}"/>
                </a:ext>
              </a:extLst>
            </p:cNvPr>
            <p:cNvSpPr/>
            <p:nvPr/>
          </p:nvSpPr>
          <p:spPr>
            <a:xfrm flipV="1">
              <a:off x="-169180" y="-47745"/>
              <a:ext cx="9206289" cy="1578094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E8F9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863986-B4C3-2ED4-9D4E-66CAD64E7C5C}"/>
                </a:ext>
              </a:extLst>
            </p:cNvPr>
            <p:cNvSpPr/>
            <p:nvPr/>
          </p:nvSpPr>
          <p:spPr>
            <a:xfrm flipV="1">
              <a:off x="-119831" y="-6338"/>
              <a:ext cx="8820276" cy="1443911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C0317E-5ED5-907D-51F9-1128D471985E}"/>
                </a:ext>
              </a:extLst>
            </p:cNvPr>
            <p:cNvSpPr/>
            <p:nvPr/>
          </p:nvSpPr>
          <p:spPr>
            <a:xfrm flipV="1">
              <a:off x="-131079" y="0"/>
              <a:ext cx="8564551" cy="1394600"/>
            </a:xfrm>
            <a:custGeom>
              <a:avLst/>
              <a:gdLst>
                <a:gd name="connsiteX0" fmla="*/ 91 w 8564551"/>
                <a:gd name="connsiteY0" fmla="*/ 5785 h 1394600"/>
                <a:gd name="connsiteX1" fmla="*/ 34232 w 8564551"/>
                <a:gd name="connsiteY1" fmla="*/ 5785 h 1394600"/>
                <a:gd name="connsiteX2" fmla="*/ 0 w 8564551"/>
                <a:gd name="connsiteY2" fmla="*/ 0 h 1394600"/>
                <a:gd name="connsiteX3" fmla="*/ 138657 w 8564551"/>
                <a:gd name="connsiteY3" fmla="*/ 1394600 h 1394600"/>
                <a:gd name="connsiteX4" fmla="*/ 8564551 w 8564551"/>
                <a:gd name="connsiteY4" fmla="*/ 1394600 h 1394600"/>
                <a:gd name="connsiteX5" fmla="*/ 8551842 w 8564551"/>
                <a:gd name="connsiteY5" fmla="*/ 1296878 h 1394600"/>
                <a:gd name="connsiteX6" fmla="*/ 7009300 w 8564551"/>
                <a:gd name="connsiteY6" fmla="*/ 428930 h 1394600"/>
                <a:gd name="connsiteX7" fmla="*/ 1074432 w 8564551"/>
                <a:gd name="connsiteY7" fmla="*/ 345403 h 1394600"/>
                <a:gd name="connsiteX8" fmla="*/ 186615 w 8564551"/>
                <a:gd name="connsiteY8" fmla="*/ 144736 h 1394600"/>
                <a:gd name="connsiteX9" fmla="*/ 138657 w 8564551"/>
                <a:gd name="connsiteY9" fmla="*/ 93573 h 139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64551" h="1394600">
                  <a:moveTo>
                    <a:pt x="91" y="5785"/>
                  </a:moveTo>
                  <a:lnTo>
                    <a:pt x="34232" y="5785"/>
                  </a:lnTo>
                  <a:lnTo>
                    <a:pt x="0" y="0"/>
                  </a:lnTo>
                  <a:close/>
                  <a:moveTo>
                    <a:pt x="138657" y="1394600"/>
                  </a:moveTo>
                  <a:lnTo>
                    <a:pt x="8564551" y="1394600"/>
                  </a:lnTo>
                  <a:lnTo>
                    <a:pt x="8551842" y="1296878"/>
                  </a:lnTo>
                  <a:cubicBezTo>
                    <a:pt x="8396723" y="709271"/>
                    <a:pt x="7911475" y="595011"/>
                    <a:pt x="7009300" y="428930"/>
                  </a:cubicBezTo>
                  <a:cubicBezTo>
                    <a:pt x="5757433" y="227037"/>
                    <a:pt x="2242648" y="416890"/>
                    <a:pt x="1074432" y="345403"/>
                  </a:cubicBezTo>
                  <a:cubicBezTo>
                    <a:pt x="490323" y="309659"/>
                    <a:pt x="280036" y="222537"/>
                    <a:pt x="186615" y="144736"/>
                  </a:cubicBezTo>
                  <a:lnTo>
                    <a:pt x="138657" y="93573"/>
                  </a:lnTo>
                  <a:close/>
                </a:path>
              </a:pathLst>
            </a:custGeom>
            <a:solidFill>
              <a:srgbClr val="06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F7122C3-F9FB-33AB-D715-58DFF1D6FB50}"/>
                </a:ext>
              </a:extLst>
            </p:cNvPr>
            <p:cNvSpPr/>
            <p:nvPr/>
          </p:nvSpPr>
          <p:spPr>
            <a:xfrm>
              <a:off x="287039" y="322503"/>
              <a:ext cx="1175657" cy="1037777"/>
            </a:xfrm>
            <a:prstGeom prst="ellipse">
              <a:avLst/>
            </a:prstGeom>
            <a:solidFill>
              <a:srgbClr val="67DBA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12A3D97-6E15-387A-5702-8E299FA68F9E}"/>
                </a:ext>
              </a:extLst>
            </p:cNvPr>
            <p:cNvSpPr/>
            <p:nvPr/>
          </p:nvSpPr>
          <p:spPr>
            <a:xfrm>
              <a:off x="555555" y="633696"/>
              <a:ext cx="749880" cy="661935"/>
            </a:xfrm>
            <a:prstGeom prst="ellipse">
              <a:avLst/>
            </a:prstGeom>
            <a:solidFill>
              <a:srgbClr val="FFC000">
                <a:alpha val="96000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83E58C-76C0-D2FC-C98E-507102C120A8}"/>
                </a:ext>
              </a:extLst>
            </p:cNvPr>
            <p:cNvSpPr/>
            <p:nvPr/>
          </p:nvSpPr>
          <p:spPr>
            <a:xfrm rot="21353463">
              <a:off x="453757" y="537729"/>
              <a:ext cx="842218" cy="5705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BÀI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0998676-B16C-6115-5CEB-1AE5EA10BA01}"/>
                </a:ext>
              </a:extLst>
            </p:cNvPr>
            <p:cNvSpPr/>
            <p:nvPr/>
          </p:nvSpPr>
          <p:spPr>
            <a:xfrm>
              <a:off x="708318" y="607847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D1CA5B-7FB1-A22F-EECD-F02374682605}"/>
                </a:ext>
              </a:extLst>
            </p:cNvPr>
            <p:cNvSpPr txBox="1"/>
            <p:nvPr/>
          </p:nvSpPr>
          <p:spPr>
            <a:xfrm>
              <a:off x="1434307" y="77629"/>
              <a:ext cx="4831772" cy="95410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HỆ BẤT PHƯƠNG TRÌNH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BẬC NHẤT HAI ẨN</a:t>
              </a:r>
              <a:endParaRPr lang="vi-VN" sz="2800" b="1">
                <a:solidFill>
                  <a:schemeClr val="bg1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C0DDED-4D0D-3CCF-C0FF-AFC15D37605D}"/>
              </a:ext>
            </a:extLst>
          </p:cNvPr>
          <p:cNvSpPr txBox="1"/>
          <p:nvPr/>
        </p:nvSpPr>
        <p:spPr>
          <a:xfrm>
            <a:off x="22780" y="1854627"/>
            <a:ext cx="1441421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600" b="1">
                <a:solidFill>
                  <a:srgbClr val="00B050"/>
                </a:solidFill>
                <a:latin typeface="UTM Futura Extra" panose="02040603050506020204" pitchFamily="18" charset="0"/>
              </a:rPr>
              <a:t>Ví dụ 2</a:t>
            </a:r>
            <a:endParaRPr lang="vi-VN" sz="2600" b="1">
              <a:solidFill>
                <a:srgbClr val="00B05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3E91C-7E72-A41A-EB67-B8FEE098825E}"/>
              </a:ext>
            </a:extLst>
          </p:cNvPr>
          <p:cNvSpPr txBox="1"/>
          <p:nvPr/>
        </p:nvSpPr>
        <p:spPr>
          <a:xfrm>
            <a:off x="1464201" y="1827959"/>
            <a:ext cx="79175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2F5496"/>
                </a:solidFill>
                <a:effectLst/>
                <a:latin typeface="UTM Swiss Condensed" panose="02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miền nghiệm của các hệ bất phương trình sau </a:t>
            </a:r>
            <a:endParaRPr lang="vi-VN" sz="2800"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/>
              <p:nvPr/>
            </p:nvSpPr>
            <p:spPr>
              <a:xfrm>
                <a:off x="1602156" y="2323148"/>
                <a:ext cx="2606931" cy="14679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>
                    <a:solidFill>
                      <a:srgbClr val="2F5496"/>
                    </a:solidFill>
                    <a:effectLst/>
                    <a:latin typeface="UTM Swiss Condensed" panose="02000500000000000000" pitchFamily="2" charset="0"/>
                    <a:ea typeface="Arial" panose="020B0604020202020204" pitchFamily="34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DCACB8-F679-6D98-24BA-A2A3AAAB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56" y="2323148"/>
                <a:ext cx="2606931" cy="14679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 ">
            <a:extLst>
              <a:ext uri="{FF2B5EF4-FFF2-40B4-BE49-F238E27FC236}">
                <a16:creationId xmlns:a16="http://schemas.microsoft.com/office/drawing/2014/main" id="{154B5CF9-6128-0D84-1876-0671EAA70348}"/>
              </a:ext>
            </a:extLst>
          </p:cNvPr>
          <p:cNvGrpSpPr/>
          <p:nvPr/>
        </p:nvGrpSpPr>
        <p:grpSpPr>
          <a:xfrm>
            <a:off x="7530786" y="2327538"/>
            <a:ext cx="3343735" cy="2339983"/>
            <a:chOff x="5080000" y="2808975"/>
            <a:chExt cx="3343735" cy="2339983"/>
          </a:xfrm>
        </p:grpSpPr>
        <p:cxnSp>
          <p:nvCxnSpPr>
            <p:cNvPr id="7" name=" ">
              <a:extLst>
                <a:ext uri="{FF2B5EF4-FFF2-40B4-BE49-F238E27FC236}">
                  <a16:creationId xmlns:a16="http://schemas.microsoft.com/office/drawing/2014/main" id="{C7F2C026-7DB0-3D82-2F45-7F91B4C48601}"/>
                </a:ext>
              </a:extLst>
            </p:cNvPr>
            <p:cNvCxnSpPr/>
            <p:nvPr/>
          </p:nvCxnSpPr>
          <p:spPr>
            <a:xfrm>
              <a:off x="5080000" y="4484828"/>
              <a:ext cx="3048000" cy="0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 ">
              <a:extLst>
                <a:ext uri="{FF2B5EF4-FFF2-40B4-BE49-F238E27FC236}">
                  <a16:creationId xmlns:a16="http://schemas.microsoft.com/office/drawing/2014/main" id="{6F25CBC4-3BEB-77F4-5D3A-AA489276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619" y="2945945"/>
              <a:ext cx="0" cy="2203013"/>
            </a:xfrm>
            <a:prstGeom prst="line">
              <a:avLst/>
            </a:prstGeom>
            <a:ln w="28575">
              <a:solidFill>
                <a:srgbClr val="002060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 ">
                  <a:extLst>
                    <a:ext uri="{FF2B5EF4-FFF2-40B4-BE49-F238E27FC236}">
                      <a16:creationId xmlns:a16="http://schemas.microsoft.com/office/drawing/2014/main" id="{A720F3D7-0683-340E-A016-E5FF85519C64}"/>
                    </a:ext>
                  </a:extLst>
                </p:cNvPr>
                <p:cNvSpPr txBox="1"/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vi-VN" sz="20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 ">
                  <a:extLst>
                    <a:ext uri="{FF2B5EF4-FFF2-40B4-BE49-F238E27FC236}">
                      <a16:creationId xmlns:a16="http://schemas.microsoft.com/office/drawing/2014/main" id="{A720F3D7-0683-340E-A016-E5FF85519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9940" y="4438721"/>
                  <a:ext cx="249940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9512" r="-19512" b="-98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 ">
                  <a:extLst>
                    <a:ext uri="{FF2B5EF4-FFF2-40B4-BE49-F238E27FC236}">
                      <a16:creationId xmlns:a16="http://schemas.microsoft.com/office/drawing/2014/main" id="{71EF5D7C-62D1-C7EB-B64B-9EF638F37E97}"/>
                    </a:ext>
                  </a:extLst>
                </p:cNvPr>
                <p:cNvSpPr txBox="1"/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 ">
                  <a:extLst>
                    <a:ext uri="{FF2B5EF4-FFF2-40B4-BE49-F238E27FC236}">
                      <a16:creationId xmlns:a16="http://schemas.microsoft.com/office/drawing/2014/main" id="{71EF5D7C-62D1-C7EB-B64B-9EF638F37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400" y="4292634"/>
                  <a:ext cx="28533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 ">
                  <a:extLst>
                    <a:ext uri="{FF2B5EF4-FFF2-40B4-BE49-F238E27FC236}">
                      <a16:creationId xmlns:a16="http://schemas.microsoft.com/office/drawing/2014/main" id="{1FD0FA8F-3E98-1485-D551-B4EC8261BB71}"/>
                    </a:ext>
                  </a:extLst>
                </p:cNvPr>
                <p:cNvSpPr txBox="1"/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vi-VN" sz="260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 ">
                  <a:extLst>
                    <a:ext uri="{FF2B5EF4-FFF2-40B4-BE49-F238E27FC236}">
                      <a16:creationId xmlns:a16="http://schemas.microsoft.com/office/drawing/2014/main" id="{1FD0FA8F-3E98-1485-D551-B4EC8261B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8071" y="2808975"/>
                  <a:ext cx="291747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F2F8A-FFEA-42DE-F837-D6EC454A0E95}"/>
                  </a:ext>
                </a:extLst>
              </p:cNvPr>
              <p:cNvSpPr txBox="1"/>
              <p:nvPr/>
            </p:nvSpPr>
            <p:spPr>
              <a:xfrm>
                <a:off x="196656" y="3710393"/>
                <a:ext cx="4642746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Vẽ đường thẳng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2F2F8A-FFEA-42DE-F837-D6EC454A0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56" y="3710393"/>
                <a:ext cx="4642746" cy="523220"/>
              </a:xfrm>
              <a:prstGeom prst="rect">
                <a:avLst/>
              </a:prstGeom>
              <a:blipFill>
                <a:blip r:embed="rId6"/>
                <a:stretch>
                  <a:fillRect l="-2625" t="-14118" b="-317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4BC377B-42A7-E317-B71C-EA5DBBF57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64023"/>
              </p:ext>
            </p:extLst>
          </p:nvPr>
        </p:nvGraphicFramePr>
        <p:xfrm>
          <a:off x="2680530" y="4321966"/>
          <a:ext cx="205490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969">
                  <a:extLst>
                    <a:ext uri="{9D8B030D-6E8A-4147-A177-3AD203B41FA5}">
                      <a16:colId xmlns:a16="http://schemas.microsoft.com/office/drawing/2014/main" val="1037681010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496012738"/>
                    </a:ext>
                  </a:extLst>
                </a:gridCol>
                <a:gridCol w="684969">
                  <a:extLst>
                    <a:ext uri="{9D8B030D-6E8A-4147-A177-3AD203B41FA5}">
                      <a16:colId xmlns:a16="http://schemas.microsoft.com/office/drawing/2014/main" val="339844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x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12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</a:rPr>
                        <a:t>y</a:t>
                      </a:r>
                      <a:endParaRPr lang="vi-VN" sz="2400" b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640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03A65F-4E9F-7A64-FBD4-901FF3F81FA0}"/>
                  </a:ext>
                </a:extLst>
              </p:cNvPr>
              <p:cNvSpPr txBox="1"/>
              <p:nvPr/>
            </p:nvSpPr>
            <p:spPr>
              <a:xfrm>
                <a:off x="3446533" y="4266411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03A65F-4E9F-7A64-FBD4-901FF3F81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533" y="4266411"/>
                <a:ext cx="47961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548412-3593-A540-E6F9-8E4C71C54A5C}"/>
                  </a:ext>
                </a:extLst>
              </p:cNvPr>
              <p:cNvSpPr txBox="1"/>
              <p:nvPr/>
            </p:nvSpPr>
            <p:spPr>
              <a:xfrm>
                <a:off x="3340605" y="4735037"/>
                <a:ext cx="747320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548412-3593-A540-E6F9-8E4C71C54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605" y="4735037"/>
                <a:ext cx="74732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0BAEF8-07A7-CC09-7D20-9F9E47343F02}"/>
                  </a:ext>
                </a:extLst>
              </p:cNvPr>
              <p:cNvSpPr txBox="1"/>
              <p:nvPr/>
            </p:nvSpPr>
            <p:spPr>
              <a:xfrm>
                <a:off x="4086528" y="4779844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0BAEF8-07A7-CC09-7D20-9F9E47343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528" y="4779844"/>
                <a:ext cx="4796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6659A8-ED6C-0AE0-AB64-17B101CC4AA7}"/>
                  </a:ext>
                </a:extLst>
              </p:cNvPr>
              <p:cNvSpPr txBox="1"/>
              <p:nvPr/>
            </p:nvSpPr>
            <p:spPr>
              <a:xfrm>
                <a:off x="4090985" y="4262071"/>
                <a:ext cx="479618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28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6659A8-ED6C-0AE0-AB64-17B101CC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985" y="4262071"/>
                <a:ext cx="4796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 ">
            <a:extLst>
              <a:ext uri="{FF2B5EF4-FFF2-40B4-BE49-F238E27FC236}">
                <a16:creationId xmlns:a16="http://schemas.microsoft.com/office/drawing/2014/main" id="{FB342AF1-51C2-8F92-E885-36F1873B554E}"/>
              </a:ext>
            </a:extLst>
          </p:cNvPr>
          <p:cNvGrpSpPr/>
          <p:nvPr/>
        </p:nvGrpSpPr>
        <p:grpSpPr>
          <a:xfrm>
            <a:off x="8765743" y="4373220"/>
            <a:ext cx="611776" cy="307777"/>
            <a:chOff x="4953000" y="2285942"/>
            <a:chExt cx="611776" cy="307777"/>
          </a:xfrm>
        </p:grpSpPr>
        <p:sp>
          <p:nvSpPr>
            <p:cNvPr id="21" name=" ">
              <a:extLst>
                <a:ext uri="{FF2B5EF4-FFF2-40B4-BE49-F238E27FC236}">
                  <a16:creationId xmlns:a16="http://schemas.microsoft.com/office/drawing/2014/main" id="{317BAB9A-C102-80A9-EECA-34753B0414CE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 ">
                  <a:extLst>
                    <a:ext uri="{FF2B5EF4-FFF2-40B4-BE49-F238E27FC236}">
                      <a16:creationId xmlns:a16="http://schemas.microsoft.com/office/drawing/2014/main" id="{E02216E8-5264-0FE5-DD80-4EF16675DB4E}"/>
                    </a:ext>
                  </a:extLst>
                </p:cNvPr>
                <p:cNvSpPr txBox="1"/>
                <p:nvPr/>
              </p:nvSpPr>
              <p:spPr>
                <a:xfrm>
                  <a:off x="5159216" y="2285942"/>
                  <a:ext cx="40556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vi-VN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 ">
                  <a:extLst>
                    <a:ext uri="{FF2B5EF4-FFF2-40B4-BE49-F238E27FC236}">
                      <a16:creationId xmlns:a16="http://schemas.microsoft.com/office/drawing/2014/main" id="{E02216E8-5264-0FE5-DD80-4EF16675D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9216" y="2285942"/>
                  <a:ext cx="405560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3030" r="-12121" b="-98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 ">
            <a:extLst>
              <a:ext uri="{FF2B5EF4-FFF2-40B4-BE49-F238E27FC236}">
                <a16:creationId xmlns:a16="http://schemas.microsoft.com/office/drawing/2014/main" id="{E0E710BB-7263-49D8-BE9A-D2EB08CBD902}"/>
              </a:ext>
            </a:extLst>
          </p:cNvPr>
          <p:cNvGrpSpPr/>
          <p:nvPr/>
        </p:nvGrpSpPr>
        <p:grpSpPr>
          <a:xfrm>
            <a:off x="9567501" y="3907059"/>
            <a:ext cx="241621" cy="413738"/>
            <a:chOff x="4851079" y="2286000"/>
            <a:chExt cx="241621" cy="413738"/>
          </a:xfrm>
        </p:grpSpPr>
        <p:sp>
          <p:nvSpPr>
            <p:cNvPr id="25" name=" ">
              <a:extLst>
                <a:ext uri="{FF2B5EF4-FFF2-40B4-BE49-F238E27FC236}">
                  <a16:creationId xmlns:a16="http://schemas.microsoft.com/office/drawing/2014/main" id="{69816259-4A52-572C-7C4F-E8632D6B0C07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 ">
                  <a:extLst>
                    <a:ext uri="{FF2B5EF4-FFF2-40B4-BE49-F238E27FC236}">
                      <a16:creationId xmlns:a16="http://schemas.microsoft.com/office/drawing/2014/main" id="{AF4CBCF6-D6F6-7518-044B-FA809EE3DB62}"/>
                    </a:ext>
                  </a:extLst>
                </p:cNvPr>
                <p:cNvSpPr txBox="1"/>
                <p:nvPr/>
              </p:nvSpPr>
              <p:spPr>
                <a:xfrm>
                  <a:off x="4851079" y="2391961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vi-VN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 ">
                  <a:extLst>
                    <a:ext uri="{FF2B5EF4-FFF2-40B4-BE49-F238E27FC236}">
                      <a16:creationId xmlns:a16="http://schemas.microsoft.com/office/drawing/2014/main" id="{AF4CBCF6-D6F6-7518-044B-FA809EE3DB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1079" y="2391961"/>
                  <a:ext cx="213199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2857" r="-25714" b="-98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 ">
            <a:extLst>
              <a:ext uri="{FF2B5EF4-FFF2-40B4-BE49-F238E27FC236}">
                <a16:creationId xmlns:a16="http://schemas.microsoft.com/office/drawing/2014/main" id="{24D3B627-336B-2DDD-447D-39DB653568A8}"/>
              </a:ext>
            </a:extLst>
          </p:cNvPr>
          <p:cNvCxnSpPr>
            <a:cxnSpLocks/>
          </p:cNvCxnSpPr>
          <p:nvPr/>
        </p:nvCxnSpPr>
        <p:spPr>
          <a:xfrm flipV="1">
            <a:off x="8163541" y="3524837"/>
            <a:ext cx="2425645" cy="1255007"/>
          </a:xfrm>
          <a:prstGeom prst="line">
            <a:avLst/>
          </a:prstGeom>
          <a:ln w="50800">
            <a:solidFill>
              <a:srgbClr val="136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D0C0AC-89B6-4C90-B106-73EE36AD4A07}"/>
                  </a:ext>
                </a:extLst>
              </p:cNvPr>
              <p:cNvSpPr txBox="1"/>
              <p:nvPr/>
            </p:nvSpPr>
            <p:spPr>
              <a:xfrm>
                <a:off x="10502044" y="3039015"/>
                <a:ext cx="500650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1363D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vi-VN" sz="2800">
                  <a:solidFill>
                    <a:srgbClr val="1363DF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D0C0AC-89B6-4C90-B106-73EE36AD4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044" y="3039015"/>
                <a:ext cx="50065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9CCAD9-3CA3-4BD6-041A-6C5502569748}"/>
                  </a:ext>
                </a:extLst>
              </p:cNvPr>
              <p:cNvSpPr txBox="1"/>
              <p:nvPr/>
            </p:nvSpPr>
            <p:spPr>
              <a:xfrm>
                <a:off x="171325" y="5136229"/>
                <a:ext cx="1163011" cy="52322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2800">
                    <a:solidFill>
                      <a:srgbClr val="002060"/>
                    </a:solidFill>
                    <a:latin typeface="UTM Swiss Condensed" panose="02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800" b="1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9CCAD9-3CA3-4BD6-041A-6C5502569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25" y="5136229"/>
                <a:ext cx="1163011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0A59FD04-3C55-7C18-D5EB-087E6A2FFBB5}"/>
              </a:ext>
            </a:extLst>
          </p:cNvPr>
          <p:cNvSpPr txBox="1"/>
          <p:nvPr/>
        </p:nvSpPr>
        <p:spPr>
          <a:xfrm>
            <a:off x="1152670" y="5150328"/>
            <a:ext cx="226696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UTM Swiss Condensed" panose="02000500000000000000" pitchFamily="2" charset="0"/>
              </a:rPr>
              <a:t>là nghiệm </a:t>
            </a:r>
            <a:r>
              <a:rPr lang="en-US" sz="2800">
                <a:solidFill>
                  <a:srgbClr val="002060"/>
                </a:solidFill>
                <a:latin typeface="UTM Swiss Condensed" panose="02000500000000000000" pitchFamily="2" charset="0"/>
              </a:rPr>
              <a:t>của </a:t>
            </a:r>
            <a:endParaRPr lang="vi-VN" sz="28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590C017-435D-83CE-20AD-A1BF1DC71818}"/>
                  </a:ext>
                </a:extLst>
              </p:cNvPr>
              <p:cNvSpPr txBox="1"/>
              <p:nvPr/>
            </p:nvSpPr>
            <p:spPr>
              <a:xfrm>
                <a:off x="3179104" y="5172219"/>
                <a:ext cx="692818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590C017-435D-83CE-20AD-A1BF1DC71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104" y="5172219"/>
                <a:ext cx="692818" cy="461665"/>
              </a:xfrm>
              <a:prstGeom prst="rect">
                <a:avLst/>
              </a:prstGeom>
              <a:blipFill>
                <a:blip r:embed="rId15"/>
                <a:stretch>
                  <a:fillRect l="-1770" r="-1770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 ">
            <a:extLst>
              <a:ext uri="{FF2B5EF4-FFF2-40B4-BE49-F238E27FC236}">
                <a16:creationId xmlns:a16="http://schemas.microsoft.com/office/drawing/2014/main" id="{8FED94E0-F4A6-6173-62EF-E56C2DFA3788}"/>
              </a:ext>
            </a:extLst>
          </p:cNvPr>
          <p:cNvGrpSpPr/>
          <p:nvPr/>
        </p:nvGrpSpPr>
        <p:grpSpPr>
          <a:xfrm>
            <a:off x="8511743" y="3930163"/>
            <a:ext cx="393700" cy="527110"/>
            <a:chOff x="4699000" y="2286000"/>
            <a:chExt cx="393700" cy="527110"/>
          </a:xfrm>
        </p:grpSpPr>
        <p:sp>
          <p:nvSpPr>
            <p:cNvPr id="76" name=" ">
              <a:extLst>
                <a:ext uri="{FF2B5EF4-FFF2-40B4-BE49-F238E27FC236}">
                  <a16:creationId xmlns:a16="http://schemas.microsoft.com/office/drawing/2014/main" id="{5405680F-C217-0D5E-1AA2-33FAD11E3EA3}"/>
                </a:ext>
              </a:extLst>
            </p:cNvPr>
            <p:cNvSpPr/>
            <p:nvPr/>
          </p:nvSpPr>
          <p:spPr>
            <a:xfrm>
              <a:off x="4953000" y="2286000"/>
              <a:ext cx="139700" cy="1397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 ">
              <a:extLst>
                <a:ext uri="{FF2B5EF4-FFF2-40B4-BE49-F238E27FC236}">
                  <a16:creationId xmlns:a16="http://schemas.microsoft.com/office/drawing/2014/main" id="{FFDE5B69-91CE-FCF3-1A56-E60FD40C1853}"/>
                </a:ext>
              </a:extLst>
            </p:cNvPr>
            <p:cNvSpPr txBox="1"/>
            <p:nvPr/>
          </p:nvSpPr>
          <p:spPr>
            <a:xfrm>
              <a:off x="4699000" y="2413000"/>
              <a:ext cx="6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vi-VN" sz="2600" b="1">
                <a:solidFill>
                  <a:srgbClr val="002060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8F96F9A-FC88-D8F3-09B7-44DDFA54915F}"/>
              </a:ext>
            </a:extLst>
          </p:cNvPr>
          <p:cNvSpPr txBox="1"/>
          <p:nvPr/>
        </p:nvSpPr>
        <p:spPr>
          <a:xfrm>
            <a:off x="315940" y="5701936"/>
            <a:ext cx="6849952" cy="49244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600" b="1">
                <a:solidFill>
                  <a:srgbClr val="002060"/>
                </a:solidFill>
                <a:latin typeface="UTM Swiss Condensed" panose="02000500000000000000" pitchFamily="2" charset="0"/>
              </a:rPr>
              <a:t>Miền nghiệm </a:t>
            </a:r>
            <a:r>
              <a:rPr lang="en-US" sz="2600">
                <a:solidFill>
                  <a:srgbClr val="002060"/>
                </a:solidFill>
                <a:latin typeface="UTM Swiss Condensed" panose="02000500000000000000" pitchFamily="2" charset="0"/>
              </a:rPr>
              <a:t>là phần không bị gạch chéo kể cả bờ.</a:t>
            </a:r>
            <a:endParaRPr lang="vi-VN" sz="2600">
              <a:solidFill>
                <a:srgbClr val="00206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1735831-C3C4-C98E-474F-5119DA5EA44B}"/>
                  </a:ext>
                </a:extLst>
              </p:cNvPr>
              <p:cNvSpPr txBox="1"/>
              <p:nvPr/>
            </p:nvSpPr>
            <p:spPr>
              <a:xfrm>
                <a:off x="4062276" y="2346316"/>
                <a:ext cx="692818" cy="46166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>
                  <a:solidFill>
                    <a:srgbClr val="00206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1735831-C3C4-C98E-474F-5119DA5EA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276" y="2346316"/>
                <a:ext cx="692818" cy="461665"/>
              </a:xfrm>
              <a:prstGeom prst="rect">
                <a:avLst/>
              </a:prstGeom>
              <a:blipFill>
                <a:blip r:embed="rId17"/>
                <a:stretch>
                  <a:fillRect l="-877" r="-1754" b="-197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2883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36" grpId="0" animBg="1" autoUpdateAnimBg="0"/>
      <p:bldP spid="15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32" grpId="0" autoUpdateAnimBg="0"/>
      <p:bldP spid="70" grpId="0" autoUpdateAnimBg="0"/>
      <p:bldP spid="71" grpId="0" autoUpdateAnimBg="0"/>
      <p:bldP spid="72" grpId="0" autoUpdateAnimBg="0"/>
      <p:bldP spid="79" grpId="0" autoUpdateAnimBg="0"/>
      <p:bldP spid="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c747ff14ee31679e34b43e94dd9c6e7abb035e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7141</TotalTime>
  <Words>1921</Words>
  <Application>Microsoft Office PowerPoint</Application>
  <PresentationFormat>Widescreen</PresentationFormat>
  <Paragraphs>362</Paragraphs>
  <Slides>15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Malgun Gothic</vt:lpstr>
      <vt:lpstr>Arial</vt:lpstr>
      <vt:lpstr>Calibri</vt:lpstr>
      <vt:lpstr>Calibri Light</vt:lpstr>
      <vt:lpstr>Cambria Math</vt:lpstr>
      <vt:lpstr>Nunito</vt:lpstr>
      <vt:lpstr>UTM Futura Extra</vt:lpstr>
      <vt:lpstr>UTM Swiss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Alway Thinking</dc:creator>
  <cp:lastModifiedBy>FPTSHOP</cp:lastModifiedBy>
  <cp:revision>205</cp:revision>
  <dcterms:created xsi:type="dcterms:W3CDTF">2015-06-13T04:01:24Z</dcterms:created>
  <dcterms:modified xsi:type="dcterms:W3CDTF">2024-12-30T10:23:37Z</dcterms:modified>
</cp:coreProperties>
</file>