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83" r:id="rId2"/>
    <p:sldId id="287" r:id="rId3"/>
    <p:sldId id="324" r:id="rId4"/>
    <p:sldId id="326" r:id="rId5"/>
    <p:sldId id="299" r:id="rId6"/>
    <p:sldId id="290" r:id="rId7"/>
    <p:sldId id="301" r:id="rId8"/>
    <p:sldId id="320" r:id="rId9"/>
    <p:sldId id="318" r:id="rId10"/>
    <p:sldId id="321" r:id="rId11"/>
    <p:sldId id="319" r:id="rId12"/>
    <p:sldId id="302" r:id="rId13"/>
    <p:sldId id="315" r:id="rId14"/>
    <p:sldId id="316" r:id="rId15"/>
    <p:sldId id="322" r:id="rId16"/>
    <p:sldId id="323" r:id="rId17"/>
    <p:sldId id="317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CC"/>
    <a:srgbClr val="AADC2C"/>
    <a:srgbClr val="FF9900"/>
    <a:srgbClr val="7278FA"/>
    <a:srgbClr val="FF00FF"/>
    <a:srgbClr val="FF33CC"/>
    <a:srgbClr val="2D8119"/>
    <a:srgbClr val="FFCC99"/>
    <a:srgbClr val="FF9966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69" autoAdjust="0"/>
    <p:restoredTop sz="90255" autoAdjust="0"/>
  </p:normalViewPr>
  <p:slideViewPr>
    <p:cSldViewPr snapToGrid="0">
      <p:cViewPr>
        <p:scale>
          <a:sx n="50" d="100"/>
          <a:sy n="50" d="100"/>
        </p:scale>
        <p:origin x="36" y="5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FA8C6F-576F-4334-B705-F106F9D38AA0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770137-EB5F-4A17-9CDC-DAE8A50993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284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770137-EB5F-4A17-9CDC-DAE8A509937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2191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770137-EB5F-4A17-9CDC-DAE8A509937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8225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770137-EB5F-4A17-9CDC-DAE8A509937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8703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770137-EB5F-4A17-9CDC-DAE8A509937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7564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CEA010-6D4F-4F91-A830-8981592D4F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BFD71E0-EBB4-62FA-24F3-B037C1910D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941B3B-AF51-E1DF-8D43-9154CDB471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9E286-A73B-4318-8261-96AD01ABEBEC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C49846-3E20-2323-06D1-55D6A4E4A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A83B85-CBD0-E86E-1888-27FF57A41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3320A-A9A8-4703-BDD2-1B267BAE91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4108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A258D1-99E7-FBE2-DEDA-1356D56FF0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03EE43-8180-DD1F-261F-CC6627B831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C66656-CD46-0D66-60DF-4DEE859DC9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9E286-A73B-4318-8261-96AD01ABEBEC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5AD9E1-7778-C234-53CF-DDB9CEE36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173E3A-AB4E-9B9D-1B67-D7EDBAFA2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3320A-A9A8-4703-BDD2-1B267BAE91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5038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0080DA3-4F57-1335-566C-3AE46223255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A004F04-2680-EDCE-A4B8-B701E8123E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CB8032-52BE-5C4B-C8F3-A7BC706591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9E286-A73B-4318-8261-96AD01ABEBEC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29D996-6F32-6D4F-92A4-F56695B007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67619B-C1F3-AC28-86E1-703E30FE1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3320A-A9A8-4703-BDD2-1B267BAE91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8326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8268CB-7A7A-70AE-6117-82CC95A9AD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B923B9-C538-3C3D-66EC-1F20B45E84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57A78A-7DC9-5542-FF0B-A34DB0F9F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9E286-A73B-4318-8261-96AD01ABEBEC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665DA3-3CE5-6960-ABC4-DF12394A4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32324B-1047-CB4C-71C5-E30F2F3CF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3320A-A9A8-4703-BDD2-1B267BAE91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5801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5578CA-59B6-7112-348F-D921BC990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154FD9-D37A-8F9E-32A9-1C64816497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6C47DC-76CC-D01C-D2E4-5387239DDC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9E286-A73B-4318-8261-96AD01ABEBEC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A51CC9-7CCA-E99E-EF7A-D808A87902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E0057B-B593-80FC-C625-9D67BCEEF5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3320A-A9A8-4703-BDD2-1B267BAE91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6956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60A911-B338-06CE-A79E-CF26536F70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0B8A72-51E6-8A60-10FF-F3C27A1109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9E635A-565D-4EC0-E73C-73B8C89999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31574D-EB9C-5072-D5F4-4626F96DAD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9E286-A73B-4318-8261-96AD01ABEBEC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926786-E87A-84DD-C339-FE83526C54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2CD7B9-DE66-6EA6-B7C8-7D75D9B1D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3320A-A9A8-4703-BDD2-1B267BAE91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4038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03967-6339-F0D0-199F-BFDA9D46B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40154F-E9CF-B595-545A-6982DBF923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34ECB4-2A58-9862-A6D3-FC04ADAFD8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D5B2A1F-7579-807E-A28A-769809371F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E204A0A-D137-3D73-033A-F4A32BC7BC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82F6D80-7ACD-0892-0539-77184D771E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9E286-A73B-4318-8261-96AD01ABEBEC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BD2F12-A221-EDFF-618A-13A876F10A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6D0C8D-12D6-442A-92ED-0C7A5DF88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3320A-A9A8-4703-BDD2-1B267BAE91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3687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3B207E-DB24-D1B6-0C4D-4DF27B032A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EB3CD7-AD07-73EF-4C8B-471B05D6D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9E286-A73B-4318-8261-96AD01ABEBEC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8F8371-B62C-6127-65E7-A32157779D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BD3914-0985-0A5C-4D30-D6091CB03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3320A-A9A8-4703-BDD2-1B267BAE91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4851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8C71145-3745-9F6C-B212-438D3AA461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9E286-A73B-4318-8261-96AD01ABEBEC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87C39D-BA79-D717-F0E9-ED0C8AD494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05B7DF-65EF-7AC5-404F-DF6562722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3320A-A9A8-4703-BDD2-1B267BAE91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1814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FE24C2-0CDE-1702-6E01-92BB2E9A72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931636-E8D5-E446-2E7F-8AEBA2FFB9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933142-D422-6DD0-1721-9582E94F6F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A3971A-0398-6DBF-5710-FB2EC03B9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9E286-A73B-4318-8261-96AD01ABEBEC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5A0F82-A8CA-9148-9DED-75DA7E3B1B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69E255-35F7-9F8B-4C82-4C6CCD3EB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3320A-A9A8-4703-BDD2-1B267BAE91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770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ED5930-3CC5-A7BF-DA7C-BE7CAB7108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E3EF217-3B3E-47DD-A384-6F48938EBA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E41900-513F-7B09-D480-05AD36E115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14B0FE-334F-1BB8-5E76-660D797C3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9E286-A73B-4318-8261-96AD01ABEBEC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C5B9EA-429A-2EEE-BE7B-178D394BD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1809E0-59E4-5DB9-3522-5F325EF51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3320A-A9A8-4703-BDD2-1B267BAE91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5631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9D07DCB-FF91-9323-F15B-DEAD8823B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EA30B-289F-7819-2BA6-759DD73119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1DBE05-09EF-3A9F-93F7-481E4814BB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39E286-A73B-4318-8261-96AD01ABEBEC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12DA30-82F3-7515-91FE-F23E094F67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40F47D-2F3A-651B-470B-C887707DCE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23320A-A9A8-4703-BDD2-1B267BAE91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629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Relationship Id="rId9" Type="http://schemas.openxmlformats.org/officeDocument/2006/relationships/image" Target="../media/image14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89A135F-00EF-F998-6CFA-28EDE02987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52215BD-5A4A-4784-4A0C-9D6C02F896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rcRect b="44935"/>
          <a:stretch>
            <a:fillRect/>
          </a:stretch>
        </p:blipFill>
        <p:spPr>
          <a:xfrm>
            <a:off x="-1146047" y="0"/>
            <a:ext cx="14484096" cy="37763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60CA2C0-F3B9-07B2-9FCD-9E501E3B86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 t="55065"/>
          <a:stretch>
            <a:fillRect/>
          </a:stretch>
        </p:blipFill>
        <p:spPr>
          <a:xfrm>
            <a:off x="-1146048" y="3776353"/>
            <a:ext cx="14484097" cy="308164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D49747E-07CC-A26E-7F5C-F08FFC7E08D6}"/>
              </a:ext>
            </a:extLst>
          </p:cNvPr>
          <p:cNvSpPr/>
          <p:nvPr/>
        </p:nvSpPr>
        <p:spPr>
          <a:xfrm>
            <a:off x="-14128915" y="1888176"/>
            <a:ext cx="12153901" cy="258532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lgerian" panose="04020705040A02060702" pitchFamily="82" charset="0"/>
              </a:rPr>
              <a:t>CHÀO MỪNG QUÝ THẦY CÔ GIÁO VÀ CÁC EM HỌC SINH ĐẾN VỚI TIẾT HỌC HÔM NAY!!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AAC8C34-BF92-3663-2ECD-B53B93236367}"/>
              </a:ext>
            </a:extLst>
          </p:cNvPr>
          <p:cNvSpPr txBox="1"/>
          <p:nvPr/>
        </p:nvSpPr>
        <p:spPr>
          <a:xfrm>
            <a:off x="7135749" y="6334780"/>
            <a:ext cx="56292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u="dash" kern="1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GV: Nguyễn Thị Huyền Trâm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4600333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CE6203-0BE1-AAAD-E8E7-2628BE3AA3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30ABA2C-7636-6226-6767-734782C6633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AED8EDC-3E6B-0985-AA31-262137CA7DD2}"/>
              </a:ext>
            </a:extLst>
          </p:cNvPr>
          <p:cNvGrpSpPr/>
          <p:nvPr/>
        </p:nvGrpSpPr>
        <p:grpSpPr>
          <a:xfrm>
            <a:off x="104276" y="0"/>
            <a:ext cx="12328834" cy="6858000"/>
            <a:chOff x="0" y="0"/>
            <a:chExt cx="11020926" cy="6858000"/>
          </a:xfrm>
          <a:solidFill>
            <a:schemeClr val="accent4">
              <a:lumMod val="20000"/>
              <a:lumOff val="8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E90F20A-8459-1E14-8E40-040BC34F2B10}"/>
                </a:ext>
              </a:extLst>
            </p:cNvPr>
            <p:cNvSpPr/>
            <p:nvPr/>
          </p:nvSpPr>
          <p:spPr>
            <a:xfrm>
              <a:off x="0" y="0"/>
              <a:ext cx="10202779" cy="6858000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84580E9E-8530-B20E-565A-C4DEBFF5FDB5}"/>
                </a:ext>
              </a:extLst>
            </p:cNvPr>
            <p:cNvSpPr/>
            <p:nvPr/>
          </p:nvSpPr>
          <p:spPr>
            <a:xfrm>
              <a:off x="9994231" y="5069305"/>
              <a:ext cx="1026695" cy="1788695"/>
            </a:xfrm>
            <a:prstGeom prst="round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800" dirty="0">
                  <a:latin typeface="Amasis MT Pro Black" panose="02040A04050005020304" pitchFamily="18" charset="0"/>
                </a:rPr>
                <a:t>1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9285602-E7AD-5E17-76B6-E8CC35441E23}"/>
              </a:ext>
            </a:extLst>
          </p:cNvPr>
          <p:cNvGrpSpPr/>
          <p:nvPr/>
        </p:nvGrpSpPr>
        <p:grpSpPr>
          <a:xfrm>
            <a:off x="-9719069" y="0"/>
            <a:ext cx="10641490" cy="6858000"/>
            <a:chOff x="-182038" y="0"/>
            <a:chExt cx="10641490" cy="6858000"/>
          </a:xfrm>
          <a:solidFill>
            <a:schemeClr val="accent2">
              <a:lumMod val="20000"/>
              <a:lumOff val="8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40B8421-E5D2-F0E7-8B56-D364422C2C00}"/>
                </a:ext>
              </a:extLst>
            </p:cNvPr>
            <p:cNvSpPr/>
            <p:nvPr/>
          </p:nvSpPr>
          <p:spPr>
            <a:xfrm>
              <a:off x="-182038" y="0"/>
              <a:ext cx="10202779" cy="6858000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2E9BACCA-B747-9058-4171-9B59ADA69A97}"/>
                </a:ext>
              </a:extLst>
            </p:cNvPr>
            <p:cNvSpPr/>
            <p:nvPr/>
          </p:nvSpPr>
          <p:spPr>
            <a:xfrm>
              <a:off x="9079832" y="3360821"/>
              <a:ext cx="1379620" cy="1788695"/>
            </a:xfrm>
            <a:prstGeom prst="round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800" dirty="0">
                  <a:latin typeface="Amasis MT Pro Black" panose="02040A04050005020304" pitchFamily="18" charset="0"/>
                </a:rPr>
                <a:t>2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3B82803F-CE1D-0C10-D222-65E095F68721}"/>
              </a:ext>
            </a:extLst>
          </p:cNvPr>
          <p:cNvSpPr txBox="1"/>
          <p:nvPr/>
        </p:nvSpPr>
        <p:spPr>
          <a:xfrm>
            <a:off x="483709" y="0"/>
            <a:ext cx="11034159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1. An </a:t>
            </a:r>
            <a:r>
              <a:rPr lang="en-US" sz="32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endParaRPr lang="en-US" sz="32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355DDE29-F68D-3EC1-CD43-72ED06E8A5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4904472"/>
              </p:ext>
            </p:extLst>
          </p:nvPr>
        </p:nvGraphicFramePr>
        <p:xfrm>
          <a:off x="955343" y="584775"/>
          <a:ext cx="10454185" cy="6156960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10454185">
                  <a:extLst>
                    <a:ext uri="{9D8B030D-6E8A-4147-A177-3AD203B41FA5}">
                      <a16:colId xmlns:a16="http://schemas.microsoft.com/office/drawing/2014/main" val="1331954531"/>
                    </a:ext>
                  </a:extLst>
                </a:gridCol>
              </a:tblGrid>
              <a:tr h="542088">
                <a:tc>
                  <a:txBody>
                    <a:bodyPr/>
                    <a:lstStyle/>
                    <a:p>
                      <a:pPr algn="ctr"/>
                      <a:r>
                        <a:rPr lang="en-US" sz="3200" b="1" kern="1200" dirty="0">
                          <a:solidFill>
                            <a:srgbClr val="FF0000"/>
                          </a:solidFill>
                          <a:effectLst/>
                        </a:rPr>
                        <a:t>PHIẾU HỌC TẬP SỐ 5</a:t>
                      </a:r>
                      <a:endParaRPr lang="en-US" sz="32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83838987"/>
                  </a:ext>
                </a:extLst>
              </a:tr>
              <a:tr h="2697589">
                <a:tc>
                  <a:txBody>
                    <a:bodyPr/>
                    <a:lstStyle/>
                    <a:p>
                      <a:endParaRPr lang="en-US" sz="2400" b="1" kern="12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endParaRPr lang="en-US" sz="2400" b="1" kern="12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endParaRPr lang="en-US" sz="2400" b="1" kern="12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endParaRPr lang="en-US" sz="2400" b="1" kern="12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endParaRPr lang="en-US" sz="2400" b="1" kern="12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endParaRPr lang="en-US" sz="2400" b="1" kern="12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endParaRPr lang="en-US" sz="2400" dirty="0"/>
                    </a:p>
                    <a:p>
                      <a:endParaRPr lang="en-US" sz="2400" dirty="0"/>
                    </a:p>
                    <a:p>
                      <a:endParaRPr lang="en-US" sz="2400" dirty="0"/>
                    </a:p>
                    <a:p>
                      <a:endParaRPr lang="en-US" sz="2400" dirty="0"/>
                    </a:p>
                    <a:p>
                      <a:endParaRPr lang="en-US" sz="2400" dirty="0"/>
                    </a:p>
                    <a:p>
                      <a:endParaRPr lang="en-US" sz="2400" dirty="0"/>
                    </a:p>
                    <a:p>
                      <a:endParaRPr lang="en-US" sz="2400" dirty="0"/>
                    </a:p>
                    <a:p>
                      <a:endParaRPr lang="en-US" sz="2400" dirty="0"/>
                    </a:p>
                    <a:p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36042289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C6322148-1AA6-C21C-8A88-B45E4CCE46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3573353"/>
              </p:ext>
            </p:extLst>
          </p:nvPr>
        </p:nvGraphicFramePr>
        <p:xfrm>
          <a:off x="1062431" y="2035910"/>
          <a:ext cx="10240007" cy="3394631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2404100">
                  <a:extLst>
                    <a:ext uri="{9D8B030D-6E8A-4147-A177-3AD203B41FA5}">
                      <a16:colId xmlns:a16="http://schemas.microsoft.com/office/drawing/2014/main" val="3763767883"/>
                    </a:ext>
                  </a:extLst>
                </a:gridCol>
                <a:gridCol w="7835907">
                  <a:extLst>
                    <a:ext uri="{9D8B030D-6E8A-4147-A177-3AD203B41FA5}">
                      <a16:colId xmlns:a16="http://schemas.microsoft.com/office/drawing/2014/main" val="826132317"/>
                    </a:ext>
                  </a:extLst>
                </a:gridCol>
              </a:tblGrid>
              <a:tr h="559991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effectLst/>
                        </a:rPr>
                        <a:t>Khâu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kern="1200" dirty="0" err="1">
                          <a:solidFill>
                            <a:schemeClr val="lt1"/>
                          </a:solidFill>
                          <a:effectLst/>
                        </a:rPr>
                        <a:t>Biện</a:t>
                      </a:r>
                      <a:r>
                        <a:rPr lang="en-US" sz="2800" b="1" kern="1200" dirty="0">
                          <a:solidFill>
                            <a:schemeClr val="lt1"/>
                          </a:solidFill>
                          <a:effectLst/>
                        </a:rPr>
                        <a:t> </a:t>
                      </a:r>
                      <a:r>
                        <a:rPr lang="en-US" sz="2800" b="1" kern="1200" dirty="0" err="1">
                          <a:solidFill>
                            <a:schemeClr val="lt1"/>
                          </a:solidFill>
                          <a:effectLst/>
                        </a:rPr>
                        <a:t>pháp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56378991"/>
                  </a:ext>
                </a:extLst>
              </a:tr>
              <a:tr h="559991">
                <a:tc>
                  <a:txBody>
                    <a:bodyPr/>
                    <a:lstStyle/>
                    <a:p>
                      <a:r>
                        <a:rPr lang="en-US" sz="2800" dirty="0"/>
                        <a:t>________________________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</a:rPr>
                        <a:t>Tuân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</a:rPr>
                        <a:t>theo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</a:rPr>
                        <a:t>tiêu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</a:rPr>
                        <a:t>chuẩn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</a:rPr>
                        <a:t>kĩ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</a:rPr>
                        <a:t>thuật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</a:rPr>
                        <a:t>,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</a:rPr>
                        <a:t>không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</a:rPr>
                        <a:t>lạm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</a:rPr>
                        <a:t>dụng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</a:rPr>
                        <a:t>thuốc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</a:rPr>
                        <a:t>trừ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</a:rPr>
                        <a:t>sâu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</a:rPr>
                        <a:t>,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</a:rPr>
                        <a:t>phân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</a:rPr>
                        <a:t>bón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</a:rPr>
                        <a:t>hóa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</a:rPr>
                        <a:t>học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</a:rPr>
                        <a:t>, …</a:t>
                      </a:r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56072037"/>
                  </a:ext>
                </a:extLst>
              </a:tr>
              <a:tr h="559991">
                <a:tc>
                  <a:txBody>
                    <a:bodyPr/>
                    <a:lstStyle/>
                    <a:p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</a:rPr>
                        <a:t>Vận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</a:rPr>
                        <a:t>chuyển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</a:rPr>
                        <a:t>và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</a:rPr>
                        <a:t>bảo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</a:rPr>
                        <a:t>quản</a:t>
                      </a:r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______________________________________________________________________________________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95860272"/>
                  </a:ext>
                </a:extLst>
              </a:tr>
              <a:tr h="559991"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________________________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</a:rPr>
                        <a:t>C</a:t>
                      </a:r>
                      <a:r>
                        <a:rPr lang="vi-VN" sz="2800" kern="1200" dirty="0">
                          <a:solidFill>
                            <a:schemeClr val="dk1"/>
                          </a:solidFill>
                          <a:effectLst/>
                        </a:rPr>
                        <a:t>họn thực phẩm tươi, rõ nguồn gốc, còn hạn sử dụng; chế biến hợp vệ sinh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</a:rPr>
                        <a:t>, </a:t>
                      </a:r>
                      <a:r>
                        <a:rPr lang="vi-VN" sz="2800" kern="1200" dirty="0">
                          <a:solidFill>
                            <a:schemeClr val="dk1"/>
                          </a:solidFill>
                          <a:effectLst/>
                        </a:rPr>
                        <a:t>…</a:t>
                      </a:r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98107517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433DC8C6-A768-3537-5A60-621676537F95}"/>
              </a:ext>
            </a:extLst>
          </p:cNvPr>
          <p:cNvSpPr txBox="1"/>
          <p:nvPr/>
        </p:nvSpPr>
        <p:spPr>
          <a:xfrm>
            <a:off x="1062430" y="1293531"/>
            <a:ext cx="8177103" cy="5457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  <a:buNone/>
              <a:tabLst>
                <a:tab pos="342900" algn="l"/>
              </a:tabLst>
            </a:pPr>
            <a:r>
              <a:rPr lang="en-US" sz="28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Biện</a:t>
            </a:r>
            <a:r>
              <a:rPr lang="en-US" sz="28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pháp</a:t>
            </a:r>
            <a:r>
              <a:rPr lang="en-US" sz="28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giữ</a:t>
            </a:r>
            <a:r>
              <a:rPr lang="en-US" sz="28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vệ</a:t>
            </a:r>
            <a:r>
              <a:rPr lang="en-US" sz="28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sinh</a:t>
            </a:r>
            <a:r>
              <a:rPr lang="en-US" sz="28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an </a:t>
            </a:r>
            <a:r>
              <a:rPr lang="en-US" sz="28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toàn</a:t>
            </a:r>
            <a:r>
              <a:rPr lang="en-US" sz="28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lang="en-US" sz="28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phẩm</a:t>
            </a:r>
            <a:r>
              <a:rPr lang="en-US" sz="28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B193260-4BC2-7C83-161E-03681B08F852}"/>
              </a:ext>
            </a:extLst>
          </p:cNvPr>
          <p:cNvSpPr txBox="1"/>
          <p:nvPr/>
        </p:nvSpPr>
        <p:spPr>
          <a:xfrm>
            <a:off x="1389539" y="2526193"/>
            <a:ext cx="19243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u="dash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Sản</a:t>
            </a:r>
            <a:r>
              <a:rPr lang="en-US" sz="2800" u="dash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u="dash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xuất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A89D624-87D1-DEAB-8AF6-314930EAADF5}"/>
              </a:ext>
            </a:extLst>
          </p:cNvPr>
          <p:cNvSpPr txBox="1"/>
          <p:nvPr/>
        </p:nvSpPr>
        <p:spPr>
          <a:xfrm>
            <a:off x="3428287" y="3539819"/>
            <a:ext cx="843055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u="dash" dirty="0" err="1">
                <a:solidFill>
                  <a:srgbClr val="00B050"/>
                </a:solidFill>
                <a:effectLst/>
                <a:latin typeface="Aptos Display" panose="020B0004020202020204" pitchFamily="34" charset="0"/>
                <a:ea typeface="Calibri" panose="020F0502020204030204" pitchFamily="34" charset="0"/>
              </a:rPr>
              <a:t>Phân</a:t>
            </a:r>
            <a:r>
              <a:rPr lang="en-US" sz="2800" u="dash" dirty="0">
                <a:solidFill>
                  <a:srgbClr val="00B050"/>
                </a:solidFill>
                <a:effectLst/>
                <a:latin typeface="Aptos Display" panose="020B0004020202020204" pitchFamily="34" charset="0"/>
                <a:ea typeface="Calibri" panose="020F0502020204030204" pitchFamily="34" charset="0"/>
              </a:rPr>
              <a:t> </a:t>
            </a:r>
            <a:r>
              <a:rPr lang="en-US" sz="2800" u="dash" dirty="0" err="1">
                <a:solidFill>
                  <a:srgbClr val="00B050"/>
                </a:solidFill>
                <a:effectLst/>
                <a:latin typeface="Aptos Display" panose="020B0004020202020204" pitchFamily="34" charset="0"/>
                <a:ea typeface="Calibri" panose="020F0502020204030204" pitchFamily="34" charset="0"/>
              </a:rPr>
              <a:t>loại</a:t>
            </a:r>
            <a:r>
              <a:rPr lang="en-US" sz="2800" u="dash" dirty="0">
                <a:solidFill>
                  <a:srgbClr val="00B050"/>
                </a:solidFill>
                <a:effectLst/>
                <a:latin typeface="Aptos Display" panose="020B0004020202020204" pitchFamily="34" charset="0"/>
                <a:ea typeface="Calibri" panose="020F0502020204030204" pitchFamily="34" charset="0"/>
              </a:rPr>
              <a:t>, </a:t>
            </a:r>
            <a:r>
              <a:rPr lang="en-US" sz="2800" u="dash" dirty="0" err="1">
                <a:solidFill>
                  <a:srgbClr val="00B050"/>
                </a:solidFill>
                <a:effectLst/>
                <a:latin typeface="Aptos Display" panose="020B0004020202020204" pitchFamily="34" charset="0"/>
                <a:ea typeface="Calibri" panose="020F0502020204030204" pitchFamily="34" charset="0"/>
              </a:rPr>
              <a:t>đóng</a:t>
            </a:r>
            <a:r>
              <a:rPr lang="en-US" sz="2800" u="dash" dirty="0">
                <a:solidFill>
                  <a:srgbClr val="00B050"/>
                </a:solidFill>
                <a:effectLst/>
                <a:latin typeface="Aptos Display" panose="020B0004020202020204" pitchFamily="34" charset="0"/>
                <a:ea typeface="Calibri" panose="020F0502020204030204" pitchFamily="34" charset="0"/>
              </a:rPr>
              <a:t> </a:t>
            </a:r>
            <a:r>
              <a:rPr lang="en-US" sz="2800" u="dash" dirty="0" err="1">
                <a:solidFill>
                  <a:srgbClr val="00B050"/>
                </a:solidFill>
                <a:effectLst/>
                <a:latin typeface="Aptos Display" panose="020B0004020202020204" pitchFamily="34" charset="0"/>
                <a:ea typeface="Calibri" panose="020F0502020204030204" pitchFamily="34" charset="0"/>
              </a:rPr>
              <a:t>gói</a:t>
            </a:r>
            <a:r>
              <a:rPr lang="en-US" sz="2800" u="dash" dirty="0">
                <a:solidFill>
                  <a:srgbClr val="00B050"/>
                </a:solidFill>
                <a:effectLst/>
                <a:latin typeface="Aptos Display" panose="020B0004020202020204" pitchFamily="34" charset="0"/>
                <a:ea typeface="Calibri" panose="020F0502020204030204" pitchFamily="34" charset="0"/>
              </a:rPr>
              <a:t>, </a:t>
            </a:r>
            <a:r>
              <a:rPr lang="en-US" sz="2800" u="dash" dirty="0" err="1">
                <a:solidFill>
                  <a:srgbClr val="00B050"/>
                </a:solidFill>
                <a:effectLst/>
                <a:latin typeface="Aptos Display" panose="020B0004020202020204" pitchFamily="34" charset="0"/>
                <a:ea typeface="Calibri" panose="020F0502020204030204" pitchFamily="34" charset="0"/>
              </a:rPr>
              <a:t>lựa</a:t>
            </a:r>
            <a:r>
              <a:rPr lang="en-US" sz="2800" u="dash" dirty="0">
                <a:solidFill>
                  <a:srgbClr val="00B050"/>
                </a:solidFill>
                <a:effectLst/>
                <a:latin typeface="Aptos Display" panose="020B0004020202020204" pitchFamily="34" charset="0"/>
                <a:ea typeface="Calibri" panose="020F0502020204030204" pitchFamily="34" charset="0"/>
              </a:rPr>
              <a:t> </a:t>
            </a:r>
            <a:r>
              <a:rPr lang="en-US" sz="2800" u="dash" dirty="0" err="1">
                <a:solidFill>
                  <a:srgbClr val="00B050"/>
                </a:solidFill>
                <a:effectLst/>
                <a:latin typeface="Aptos Display" panose="020B0004020202020204" pitchFamily="34" charset="0"/>
                <a:ea typeface="Calibri" panose="020F0502020204030204" pitchFamily="34" charset="0"/>
              </a:rPr>
              <a:t>chọn</a:t>
            </a:r>
            <a:r>
              <a:rPr lang="en-US" sz="2800" u="dash" dirty="0">
                <a:solidFill>
                  <a:srgbClr val="00B050"/>
                </a:solidFill>
                <a:effectLst/>
                <a:latin typeface="Aptos Display" panose="020B0004020202020204" pitchFamily="34" charset="0"/>
                <a:ea typeface="Calibri" panose="020F0502020204030204" pitchFamily="34" charset="0"/>
              </a:rPr>
              <a:t> </a:t>
            </a:r>
            <a:r>
              <a:rPr lang="en-US" sz="2800" u="dash" dirty="0" err="1">
                <a:solidFill>
                  <a:srgbClr val="00B050"/>
                </a:solidFill>
                <a:effectLst/>
                <a:latin typeface="Aptos Display" panose="020B0004020202020204" pitchFamily="34" charset="0"/>
                <a:ea typeface="Calibri" panose="020F0502020204030204" pitchFamily="34" charset="0"/>
              </a:rPr>
              <a:t>phương</a:t>
            </a:r>
            <a:r>
              <a:rPr lang="en-US" sz="2800" u="dash" dirty="0">
                <a:solidFill>
                  <a:srgbClr val="00B050"/>
                </a:solidFill>
                <a:effectLst/>
                <a:latin typeface="Aptos Display" panose="020B0004020202020204" pitchFamily="34" charset="0"/>
                <a:ea typeface="Calibri" panose="020F0502020204030204" pitchFamily="34" charset="0"/>
              </a:rPr>
              <a:t> </a:t>
            </a:r>
            <a:r>
              <a:rPr lang="en-US" sz="2800" u="dash" dirty="0" err="1">
                <a:solidFill>
                  <a:srgbClr val="00B050"/>
                </a:solidFill>
                <a:effectLst/>
                <a:latin typeface="Aptos Display" panose="020B0004020202020204" pitchFamily="34" charset="0"/>
                <a:ea typeface="Calibri" panose="020F0502020204030204" pitchFamily="34" charset="0"/>
              </a:rPr>
              <a:t>pháp</a:t>
            </a:r>
            <a:r>
              <a:rPr lang="en-US" sz="2800" u="dash" dirty="0">
                <a:solidFill>
                  <a:srgbClr val="00B050"/>
                </a:solidFill>
                <a:effectLst/>
                <a:latin typeface="Aptos Display" panose="020B0004020202020204" pitchFamily="34" charset="0"/>
                <a:ea typeface="Calibri" panose="020F0502020204030204" pitchFamily="34" charset="0"/>
              </a:rPr>
              <a:t> </a:t>
            </a:r>
            <a:r>
              <a:rPr lang="en-US" sz="2800" u="dash" dirty="0" err="1">
                <a:solidFill>
                  <a:srgbClr val="00B050"/>
                </a:solidFill>
                <a:effectLst/>
                <a:latin typeface="Aptos Display" panose="020B0004020202020204" pitchFamily="34" charset="0"/>
                <a:ea typeface="Calibri" panose="020F0502020204030204" pitchFamily="34" charset="0"/>
              </a:rPr>
              <a:t>bảo</a:t>
            </a:r>
            <a:r>
              <a:rPr lang="en-US" sz="2800" u="dash" dirty="0">
                <a:solidFill>
                  <a:srgbClr val="00B050"/>
                </a:solidFill>
                <a:effectLst/>
                <a:latin typeface="Aptos Display" panose="020B0004020202020204" pitchFamily="34" charset="0"/>
                <a:ea typeface="Calibri" panose="020F0502020204030204" pitchFamily="34" charset="0"/>
              </a:rPr>
              <a:t> </a:t>
            </a:r>
            <a:r>
              <a:rPr lang="en-US" sz="2800" u="dash" dirty="0" err="1">
                <a:solidFill>
                  <a:srgbClr val="00B050"/>
                </a:solidFill>
                <a:effectLst/>
                <a:latin typeface="Aptos Display" panose="020B0004020202020204" pitchFamily="34" charset="0"/>
                <a:ea typeface="Calibri" panose="020F0502020204030204" pitchFamily="34" charset="0"/>
              </a:rPr>
              <a:t>quản</a:t>
            </a:r>
            <a:r>
              <a:rPr lang="en-US" sz="2800" u="dash" dirty="0">
                <a:solidFill>
                  <a:srgbClr val="00B050"/>
                </a:solidFill>
                <a:effectLst/>
                <a:latin typeface="Aptos Display" panose="020B0004020202020204" pitchFamily="34" charset="0"/>
                <a:ea typeface="Calibri" panose="020F0502020204030204" pitchFamily="34" charset="0"/>
              </a:rPr>
              <a:t> </a:t>
            </a:r>
            <a:r>
              <a:rPr lang="en-US" sz="2800" u="dash" dirty="0" err="1">
                <a:solidFill>
                  <a:srgbClr val="00B050"/>
                </a:solidFill>
                <a:effectLst/>
                <a:latin typeface="Aptos Display" panose="020B0004020202020204" pitchFamily="34" charset="0"/>
                <a:ea typeface="Calibri" panose="020F0502020204030204" pitchFamily="34" charset="0"/>
              </a:rPr>
              <a:t>và</a:t>
            </a:r>
            <a:r>
              <a:rPr lang="en-US" sz="2800" u="dash" dirty="0">
                <a:solidFill>
                  <a:srgbClr val="00B050"/>
                </a:solidFill>
                <a:effectLst/>
                <a:latin typeface="Aptos Display" panose="020B0004020202020204" pitchFamily="34" charset="0"/>
                <a:ea typeface="Calibri" panose="020F0502020204030204" pitchFamily="34" charset="0"/>
              </a:rPr>
              <a:t> </a:t>
            </a:r>
            <a:r>
              <a:rPr lang="en-US" sz="2800" u="dash" dirty="0" err="1">
                <a:solidFill>
                  <a:srgbClr val="00B050"/>
                </a:solidFill>
                <a:effectLst/>
                <a:latin typeface="Aptos Display" panose="020B0004020202020204" pitchFamily="34" charset="0"/>
                <a:ea typeface="Calibri" panose="020F0502020204030204" pitchFamily="34" charset="0"/>
              </a:rPr>
              <a:t>vận</a:t>
            </a:r>
            <a:r>
              <a:rPr lang="en-US" sz="2800" u="dash" dirty="0">
                <a:solidFill>
                  <a:srgbClr val="00B050"/>
                </a:solidFill>
                <a:effectLst/>
                <a:latin typeface="Aptos Display" panose="020B0004020202020204" pitchFamily="34" charset="0"/>
                <a:ea typeface="Calibri" panose="020F0502020204030204" pitchFamily="34" charset="0"/>
              </a:rPr>
              <a:t> </a:t>
            </a:r>
            <a:r>
              <a:rPr lang="en-US" sz="2800" u="dash" dirty="0" err="1">
                <a:solidFill>
                  <a:srgbClr val="00B050"/>
                </a:solidFill>
                <a:effectLst/>
                <a:latin typeface="Aptos Display" panose="020B0004020202020204" pitchFamily="34" charset="0"/>
                <a:ea typeface="Calibri" panose="020F0502020204030204" pitchFamily="34" charset="0"/>
              </a:rPr>
              <a:t>chuyển</a:t>
            </a:r>
            <a:r>
              <a:rPr lang="en-US" sz="2800" u="dash" dirty="0">
                <a:solidFill>
                  <a:srgbClr val="00B050"/>
                </a:solidFill>
                <a:effectLst/>
                <a:latin typeface="Aptos Display" panose="020B0004020202020204" pitchFamily="34" charset="0"/>
                <a:ea typeface="Calibri" panose="020F0502020204030204" pitchFamily="34" charset="0"/>
              </a:rPr>
              <a:t> </a:t>
            </a:r>
            <a:r>
              <a:rPr lang="en-US" sz="2800" u="dash" dirty="0" err="1">
                <a:solidFill>
                  <a:srgbClr val="00B050"/>
                </a:solidFill>
                <a:effectLst/>
                <a:latin typeface="Aptos Display" panose="020B0004020202020204" pitchFamily="34" charset="0"/>
                <a:ea typeface="Calibri" panose="020F0502020204030204" pitchFamily="34" charset="0"/>
              </a:rPr>
              <a:t>phù</a:t>
            </a:r>
            <a:r>
              <a:rPr lang="en-US" sz="2800" u="dash" dirty="0">
                <a:solidFill>
                  <a:srgbClr val="00B050"/>
                </a:solidFill>
                <a:effectLst/>
                <a:latin typeface="Aptos Display" panose="020B0004020202020204" pitchFamily="34" charset="0"/>
                <a:ea typeface="Calibri" panose="020F0502020204030204" pitchFamily="34" charset="0"/>
              </a:rPr>
              <a:t> </a:t>
            </a:r>
            <a:r>
              <a:rPr lang="en-US" sz="2800" u="dash" dirty="0" err="1">
                <a:solidFill>
                  <a:srgbClr val="00B050"/>
                </a:solidFill>
                <a:effectLst/>
                <a:latin typeface="Aptos Display" panose="020B0004020202020204" pitchFamily="34" charset="0"/>
                <a:ea typeface="Calibri" panose="020F0502020204030204" pitchFamily="34" charset="0"/>
              </a:rPr>
              <a:t>hợp</a:t>
            </a:r>
            <a:r>
              <a:rPr lang="en-US" sz="2800" u="dash" dirty="0">
                <a:solidFill>
                  <a:srgbClr val="00B050"/>
                </a:solidFill>
                <a:effectLst/>
                <a:latin typeface="Aptos Display" panose="020B0004020202020204" pitchFamily="34" charset="0"/>
                <a:ea typeface="Calibri" panose="020F0502020204030204" pitchFamily="34" charset="0"/>
              </a:rPr>
              <a:t>, …</a:t>
            </a:r>
            <a:endParaRPr lang="en-US" sz="2800" dirty="0">
              <a:solidFill>
                <a:srgbClr val="00B050"/>
              </a:solidFill>
              <a:latin typeface="Aptos Display" panose="020B00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7A4552C-73DC-7048-193B-6F4C53AE6D57}"/>
              </a:ext>
            </a:extLst>
          </p:cNvPr>
          <p:cNvSpPr txBox="1"/>
          <p:nvPr/>
        </p:nvSpPr>
        <p:spPr>
          <a:xfrm>
            <a:off x="1231761" y="4493926"/>
            <a:ext cx="223989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u="dash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Sử</a:t>
            </a:r>
            <a:r>
              <a:rPr lang="en-US" sz="2800" u="dash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u="dash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dụng</a:t>
            </a:r>
            <a:r>
              <a:rPr lang="en-US" sz="2800" u="dash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u="dash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800" u="dash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u="dash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chế</a:t>
            </a:r>
            <a:r>
              <a:rPr lang="en-US" sz="2800" u="dash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u="dash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biến</a:t>
            </a:r>
            <a:endParaRPr lang="en-US" sz="28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02754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E8FC5A-534D-AE1B-5521-FC0F309E7D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6EA165-B3FC-F0F8-CA56-0E369FF157F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8ABE51E-F5A7-8D28-D885-871F3530127C}"/>
              </a:ext>
            </a:extLst>
          </p:cNvPr>
          <p:cNvGrpSpPr/>
          <p:nvPr/>
        </p:nvGrpSpPr>
        <p:grpSpPr>
          <a:xfrm>
            <a:off x="104276" y="0"/>
            <a:ext cx="12328834" cy="6858000"/>
            <a:chOff x="0" y="0"/>
            <a:chExt cx="11020926" cy="6858000"/>
          </a:xfrm>
          <a:solidFill>
            <a:schemeClr val="accent4">
              <a:lumMod val="20000"/>
              <a:lumOff val="8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B6D64FC7-7E17-3549-F931-B0562D30807B}"/>
                </a:ext>
              </a:extLst>
            </p:cNvPr>
            <p:cNvSpPr/>
            <p:nvPr/>
          </p:nvSpPr>
          <p:spPr>
            <a:xfrm>
              <a:off x="0" y="0"/>
              <a:ext cx="10202779" cy="6858000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8FBBD722-09E7-FD53-76A7-19A393C8F858}"/>
                </a:ext>
              </a:extLst>
            </p:cNvPr>
            <p:cNvSpPr/>
            <p:nvPr/>
          </p:nvSpPr>
          <p:spPr>
            <a:xfrm>
              <a:off x="9994231" y="5069305"/>
              <a:ext cx="1026695" cy="1788695"/>
            </a:xfrm>
            <a:prstGeom prst="round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800" dirty="0">
                  <a:latin typeface="Amasis MT Pro Black" panose="02040A04050005020304" pitchFamily="18" charset="0"/>
                </a:rPr>
                <a:t>1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6753B41F-9B15-0687-C4CB-DEFE832F0310}"/>
              </a:ext>
            </a:extLst>
          </p:cNvPr>
          <p:cNvGrpSpPr/>
          <p:nvPr/>
        </p:nvGrpSpPr>
        <p:grpSpPr>
          <a:xfrm>
            <a:off x="-9719069" y="0"/>
            <a:ext cx="10641490" cy="6858000"/>
            <a:chOff x="-182038" y="0"/>
            <a:chExt cx="10641490" cy="6858000"/>
          </a:xfrm>
          <a:solidFill>
            <a:schemeClr val="accent2">
              <a:lumMod val="20000"/>
              <a:lumOff val="8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324AE6E-21F1-24A7-61EA-69999A01404B}"/>
                </a:ext>
              </a:extLst>
            </p:cNvPr>
            <p:cNvSpPr/>
            <p:nvPr/>
          </p:nvSpPr>
          <p:spPr>
            <a:xfrm>
              <a:off x="-182038" y="0"/>
              <a:ext cx="10202779" cy="6858000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85DD5303-374E-65BB-0425-8CFFE3C1245D}"/>
                </a:ext>
              </a:extLst>
            </p:cNvPr>
            <p:cNvSpPr/>
            <p:nvPr/>
          </p:nvSpPr>
          <p:spPr>
            <a:xfrm>
              <a:off x="9079832" y="3360821"/>
              <a:ext cx="1379620" cy="1788695"/>
            </a:xfrm>
            <a:prstGeom prst="round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800" dirty="0">
                  <a:latin typeface="Amasis MT Pro Black" panose="02040A04050005020304" pitchFamily="18" charset="0"/>
                </a:rPr>
                <a:t>2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72D2BEDB-EA2B-25BC-2152-8ED10454F03B}"/>
              </a:ext>
            </a:extLst>
          </p:cNvPr>
          <p:cNvSpPr txBox="1"/>
          <p:nvPr/>
        </p:nvSpPr>
        <p:spPr>
          <a:xfrm>
            <a:off x="483709" y="0"/>
            <a:ext cx="11034159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1. An </a:t>
            </a:r>
            <a:r>
              <a:rPr lang="en-US" sz="32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endParaRPr lang="en-US" sz="32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loud 10">
            <a:extLst>
              <a:ext uri="{FF2B5EF4-FFF2-40B4-BE49-F238E27FC236}">
                <a16:creationId xmlns:a16="http://schemas.microsoft.com/office/drawing/2014/main" id="{08EC542D-D402-4C35-1359-8A2F964E5E83}"/>
              </a:ext>
            </a:extLst>
          </p:cNvPr>
          <p:cNvSpPr/>
          <p:nvPr/>
        </p:nvSpPr>
        <p:spPr>
          <a:xfrm>
            <a:off x="483710" y="1652337"/>
            <a:ext cx="2596859" cy="3028845"/>
          </a:xfrm>
          <a:prstGeom prst="clou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 </a:t>
            </a:r>
            <a:r>
              <a:rPr lang="en-US" sz="32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endParaRPr lang="en-US" sz="3200" dirty="0"/>
          </a:p>
        </p:txBody>
      </p:sp>
      <p:sp>
        <p:nvSpPr>
          <p:cNvPr id="12" name="Thought Bubble: Cloud 11">
            <a:extLst>
              <a:ext uri="{FF2B5EF4-FFF2-40B4-BE49-F238E27FC236}">
                <a16:creationId xmlns:a16="http://schemas.microsoft.com/office/drawing/2014/main" id="{796217D0-BCF8-C875-216B-CAB707E78E40}"/>
              </a:ext>
            </a:extLst>
          </p:cNvPr>
          <p:cNvSpPr/>
          <p:nvPr/>
        </p:nvSpPr>
        <p:spPr>
          <a:xfrm>
            <a:off x="4391463" y="683084"/>
            <a:ext cx="7230681" cy="2579427"/>
          </a:xfrm>
          <a:prstGeom prst="cloudCallout">
            <a:avLst>
              <a:gd name="adj1" fmla="val -73170"/>
              <a:gd name="adj2" fmla="val 29272"/>
            </a:avLst>
          </a:prstGeom>
          <a:solidFill>
            <a:srgbClr val="AADC2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15000"/>
              </a:lnSpc>
              <a:tabLst>
                <a:tab pos="342900" algn="l"/>
              </a:tabLst>
            </a:pPr>
            <a:r>
              <a:rPr lang="en-US" sz="2800" kern="1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 </a:t>
            </a:r>
            <a:r>
              <a:rPr lang="en-US" sz="2800" kern="1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điều</a:t>
            </a:r>
            <a:r>
              <a:rPr lang="en-US" sz="2800" kern="1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kern="1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kiện</a:t>
            </a:r>
            <a:r>
              <a:rPr lang="en-US" sz="2800" kern="1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kern="1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2800" kern="1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kern="1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biện</a:t>
            </a:r>
            <a:r>
              <a:rPr lang="en-US" sz="2800" kern="1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kern="1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pháp</a:t>
            </a:r>
            <a:r>
              <a:rPr lang="en-US" sz="2800" kern="1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kern="1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cần</a:t>
            </a:r>
            <a:r>
              <a:rPr lang="en-US" sz="2800" kern="1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kern="1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thiết</a:t>
            </a:r>
            <a:r>
              <a:rPr lang="en-US" sz="2800" kern="1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kern="1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để</a:t>
            </a:r>
            <a:r>
              <a:rPr lang="en-US" sz="2800" kern="1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kern="1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đảm</a:t>
            </a:r>
            <a:r>
              <a:rPr lang="en-US" sz="2800" kern="1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kern="1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bảo</a:t>
            </a:r>
            <a:r>
              <a:rPr lang="en-US" sz="2800" kern="1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kern="1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thực</a:t>
            </a:r>
            <a:r>
              <a:rPr lang="en-US" sz="2800" kern="1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kern="1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phẩm</a:t>
            </a:r>
            <a:r>
              <a:rPr lang="en-US" sz="2800" kern="1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kern="1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không</a:t>
            </a:r>
            <a:r>
              <a:rPr lang="en-US" sz="2800" kern="1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kern="1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gây</a:t>
            </a:r>
            <a:r>
              <a:rPr lang="en-US" sz="2800" kern="1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kern="1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hại</a:t>
            </a:r>
            <a:r>
              <a:rPr lang="en-US" sz="2800" kern="1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kern="1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cho</a:t>
            </a:r>
            <a:r>
              <a:rPr lang="en-US" sz="2800" kern="1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kern="1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sức</a:t>
            </a:r>
            <a:r>
              <a:rPr lang="en-US" sz="2800" kern="1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kern="1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khỏe</a:t>
            </a:r>
            <a:r>
              <a:rPr lang="en-US" sz="2800" kern="1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kern="1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800" kern="1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con </a:t>
            </a:r>
            <a:r>
              <a:rPr lang="en-US" sz="2800" kern="1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người</a:t>
            </a:r>
            <a:r>
              <a:rPr lang="en-US" sz="2800" kern="1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4" name="Thought Bubble: Cloud 13">
            <a:extLst>
              <a:ext uri="{FF2B5EF4-FFF2-40B4-BE49-F238E27FC236}">
                <a16:creationId xmlns:a16="http://schemas.microsoft.com/office/drawing/2014/main" id="{7779D12D-DFA9-B858-3CCF-B9ACCF53BE75}"/>
              </a:ext>
            </a:extLst>
          </p:cNvPr>
          <p:cNvSpPr/>
          <p:nvPr/>
        </p:nvSpPr>
        <p:spPr>
          <a:xfrm>
            <a:off x="3742722" y="3773770"/>
            <a:ext cx="7879423" cy="2756701"/>
          </a:xfrm>
          <a:prstGeom prst="cloudCallout">
            <a:avLst>
              <a:gd name="adj1" fmla="val -65967"/>
              <a:gd name="adj2" fmla="val -41795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Khâu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Khâu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quản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Khâu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chế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16CDDED-4347-EF8D-1E5F-929EB31A44BD}"/>
              </a:ext>
            </a:extLst>
          </p:cNvPr>
          <p:cNvSpPr txBox="1"/>
          <p:nvPr/>
        </p:nvSpPr>
        <p:spPr>
          <a:xfrm rot="20629468">
            <a:off x="2642093" y="1813920"/>
            <a:ext cx="25521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niệm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EB30D64-3DA1-B76D-F6FD-E396AAB69F6E}"/>
              </a:ext>
            </a:extLst>
          </p:cNvPr>
          <p:cNvSpPr txBox="1"/>
          <p:nvPr/>
        </p:nvSpPr>
        <p:spPr>
          <a:xfrm rot="939503">
            <a:off x="2905368" y="3650217"/>
            <a:ext cx="25521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Biện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pháp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78347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1" grpId="0" animBg="1"/>
      <p:bldP spid="12" grpId="0" animBg="1"/>
      <p:bldP spid="14" grpId="0" animBg="1"/>
      <p:bldP spid="15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46717F-605E-6788-1F25-A237CA0FE8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8557C29-B008-FC43-EDAD-B7F1A664424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98A7488-CE83-204F-3E75-F96ACF1D5A06}"/>
              </a:ext>
            </a:extLst>
          </p:cNvPr>
          <p:cNvGrpSpPr/>
          <p:nvPr/>
        </p:nvGrpSpPr>
        <p:grpSpPr>
          <a:xfrm>
            <a:off x="1329682" y="-18664"/>
            <a:ext cx="11020926" cy="6858000"/>
            <a:chOff x="0" y="0"/>
            <a:chExt cx="11020926" cy="6858000"/>
          </a:xfrm>
          <a:solidFill>
            <a:schemeClr val="accent4">
              <a:lumMod val="20000"/>
              <a:lumOff val="8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0681D3EC-0133-C22F-88D5-966101FE6EB2}"/>
                </a:ext>
              </a:extLst>
            </p:cNvPr>
            <p:cNvSpPr/>
            <p:nvPr/>
          </p:nvSpPr>
          <p:spPr>
            <a:xfrm>
              <a:off x="0" y="0"/>
              <a:ext cx="10202779" cy="6858000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E7C483C5-29F5-DD35-A066-EDB9CFD5443C}"/>
                </a:ext>
              </a:extLst>
            </p:cNvPr>
            <p:cNvSpPr/>
            <p:nvPr/>
          </p:nvSpPr>
          <p:spPr>
            <a:xfrm>
              <a:off x="9994231" y="5069305"/>
              <a:ext cx="1026695" cy="1788695"/>
            </a:xfrm>
            <a:prstGeom prst="round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800" dirty="0">
                  <a:latin typeface="Amasis MT Pro Black" panose="02040A04050005020304" pitchFamily="18" charset="0"/>
                </a:rPr>
                <a:t>a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A7D3AAAC-E9D0-97C0-1DF9-C6008AEB7A0E}"/>
              </a:ext>
            </a:extLst>
          </p:cNvPr>
          <p:cNvGrpSpPr/>
          <p:nvPr/>
        </p:nvGrpSpPr>
        <p:grpSpPr>
          <a:xfrm>
            <a:off x="0" y="-9332"/>
            <a:ext cx="11625873" cy="6858000"/>
            <a:chOff x="-561472" y="0"/>
            <a:chExt cx="11020924" cy="6858000"/>
          </a:xfrm>
          <a:solidFill>
            <a:schemeClr val="accent2">
              <a:lumMod val="20000"/>
              <a:lumOff val="8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0B13DAC-006B-EB12-C179-41AD9D836378}"/>
                </a:ext>
              </a:extLst>
            </p:cNvPr>
            <p:cNvSpPr/>
            <p:nvPr/>
          </p:nvSpPr>
          <p:spPr>
            <a:xfrm>
              <a:off x="-561472" y="0"/>
              <a:ext cx="10202779" cy="6858000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18F63B38-6A61-AC34-D7DB-8DF39D4A733D}"/>
                </a:ext>
              </a:extLst>
            </p:cNvPr>
            <p:cNvSpPr/>
            <p:nvPr/>
          </p:nvSpPr>
          <p:spPr>
            <a:xfrm>
              <a:off x="9079832" y="3360821"/>
              <a:ext cx="1379620" cy="1788695"/>
            </a:xfrm>
            <a:prstGeom prst="round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800" dirty="0">
                  <a:latin typeface="Amasis MT Pro Black" panose="02040A04050005020304" pitchFamily="18" charset="0"/>
                </a:rPr>
                <a:t>b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6C9F7D0F-838D-2862-AE48-3F14BC812E6B}"/>
              </a:ext>
            </a:extLst>
          </p:cNvPr>
          <p:cNvSpPr txBox="1"/>
          <p:nvPr/>
        </p:nvSpPr>
        <p:spPr>
          <a:xfrm>
            <a:off x="1" y="16815"/>
            <a:ext cx="107628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4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r>
              <a:rPr lang="en-US" sz="4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bệnh</a:t>
            </a:r>
            <a:r>
              <a:rPr lang="en-US" sz="4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4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sz="4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hóa</a:t>
            </a:r>
            <a:endParaRPr lang="en-US" sz="44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63F8869-7678-6B43-254B-8DD7B8D80AA8}"/>
              </a:ext>
            </a:extLst>
          </p:cNvPr>
          <p:cNvSpPr/>
          <p:nvPr/>
        </p:nvSpPr>
        <p:spPr>
          <a:xfrm>
            <a:off x="2277670" y="803071"/>
            <a:ext cx="6796585" cy="76944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200" b="1" dirty="0">
                <a:ln/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NHÓM</a:t>
            </a:r>
          </a:p>
        </p:txBody>
      </p:sp>
      <p:sp>
        <p:nvSpPr>
          <p:cNvPr id="16" name="Arrow: Pentagon 15">
            <a:extLst>
              <a:ext uri="{FF2B5EF4-FFF2-40B4-BE49-F238E27FC236}">
                <a16:creationId xmlns:a16="http://schemas.microsoft.com/office/drawing/2014/main" id="{6C5BD0F3-EDB0-3E85-76A7-61EDC30836CB}"/>
              </a:ext>
            </a:extLst>
          </p:cNvPr>
          <p:cNvSpPr/>
          <p:nvPr/>
        </p:nvSpPr>
        <p:spPr>
          <a:xfrm>
            <a:off x="2433492" y="3533671"/>
            <a:ext cx="5895833" cy="1514901"/>
          </a:xfrm>
          <a:prstGeom prst="homePlate">
            <a:avLst/>
          </a:prstGeom>
          <a:solidFill>
            <a:schemeClr val="accent6">
              <a:lumMod val="40000"/>
              <a:lumOff val="60000"/>
            </a:schemeClr>
          </a:solidFill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NHÓM 2: VIÊM LOÉT </a:t>
            </a:r>
          </a:p>
          <a:p>
            <a:pPr algn="ctr"/>
            <a:r>
              <a:rPr lang="en-US" sz="3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DẠ DÀY – TÁ TRÀNG</a:t>
            </a:r>
          </a:p>
        </p:txBody>
      </p:sp>
      <p:sp>
        <p:nvSpPr>
          <p:cNvPr id="19" name="Arrow: Pentagon 18">
            <a:extLst>
              <a:ext uri="{FF2B5EF4-FFF2-40B4-BE49-F238E27FC236}">
                <a16:creationId xmlns:a16="http://schemas.microsoft.com/office/drawing/2014/main" id="{FAD26915-0729-DA55-FA9E-51521E814B0F}"/>
              </a:ext>
            </a:extLst>
          </p:cNvPr>
          <p:cNvSpPr/>
          <p:nvPr/>
        </p:nvSpPr>
        <p:spPr>
          <a:xfrm>
            <a:off x="352567" y="1879806"/>
            <a:ext cx="5895833" cy="1514901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 1: BỆNH SÂU RĂNG </a:t>
            </a:r>
          </a:p>
        </p:txBody>
      </p:sp>
      <p:sp>
        <p:nvSpPr>
          <p:cNvPr id="20" name="Arrow: Pentagon 19">
            <a:extLst>
              <a:ext uri="{FF2B5EF4-FFF2-40B4-BE49-F238E27FC236}">
                <a16:creationId xmlns:a16="http://schemas.microsoft.com/office/drawing/2014/main" id="{C9BF1798-19BA-E607-C202-67D8E775E207}"/>
              </a:ext>
            </a:extLst>
          </p:cNvPr>
          <p:cNvSpPr/>
          <p:nvPr/>
        </p:nvSpPr>
        <p:spPr>
          <a:xfrm>
            <a:off x="4763239" y="5187537"/>
            <a:ext cx="5895833" cy="1514901"/>
          </a:xfrm>
          <a:prstGeom prst="homePlate">
            <a:avLst/>
          </a:prstGeom>
          <a:solidFill>
            <a:schemeClr val="accent6">
              <a:lumMod val="60000"/>
              <a:lumOff val="40000"/>
            </a:schemeClr>
          </a:solidFill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NHÓM 3: BIỆN PHÁP </a:t>
            </a:r>
          </a:p>
          <a:p>
            <a:pPr algn="ctr"/>
            <a:r>
              <a:rPr lang="en-US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BẢO VỆ HỆ TIÊU HÓA</a:t>
            </a:r>
          </a:p>
        </p:txBody>
      </p:sp>
    </p:spTree>
    <p:extLst>
      <p:ext uri="{BB962C8B-B14F-4D97-AF65-F5344CB8AC3E}">
        <p14:creationId xmlns:p14="http://schemas.microsoft.com/office/powerpoint/2010/main" val="42233499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6" grpId="0" animBg="1"/>
      <p:bldP spid="19" grpId="0" animBg="1"/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8293C3-0B5E-662C-0225-67355C4F54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4">
            <a:extLst>
              <a:ext uri="{FF2B5EF4-FFF2-40B4-BE49-F238E27FC236}">
                <a16:creationId xmlns:a16="http://schemas.microsoft.com/office/drawing/2014/main" id="{F0FCEA0F-8358-238D-E7B0-F867EC1B0E11}"/>
              </a:ext>
            </a:extLst>
          </p:cNvPr>
          <p:cNvSpPr/>
          <p:nvPr/>
        </p:nvSpPr>
        <p:spPr>
          <a:xfrm>
            <a:off x="6531642" y="1965091"/>
            <a:ext cx="2155209" cy="3371183"/>
          </a:xfrm>
          <a:custGeom>
            <a:avLst/>
            <a:gdLst>
              <a:gd name="connsiteX0" fmla="*/ 462886 w 2155209"/>
              <a:gd name="connsiteY0" fmla="*/ 0 h 2838734"/>
              <a:gd name="connsiteX1" fmla="*/ 735842 w 2155209"/>
              <a:gd name="connsiteY1" fmla="*/ 0 h 2838734"/>
              <a:gd name="connsiteX2" fmla="*/ 2155209 w 2155209"/>
              <a:gd name="connsiteY2" fmla="*/ 1419367 h 2838734"/>
              <a:gd name="connsiteX3" fmla="*/ 2155209 w 2155209"/>
              <a:gd name="connsiteY3" fmla="*/ 2838734 h 2838734"/>
              <a:gd name="connsiteX4" fmla="*/ 956481 w 2155209"/>
              <a:gd name="connsiteY4" fmla="*/ 2838734 h 2838734"/>
              <a:gd name="connsiteX5" fmla="*/ 956481 w 2155209"/>
              <a:gd name="connsiteY5" fmla="*/ 1419367 h 2838734"/>
              <a:gd name="connsiteX6" fmla="*/ 89596 w 2155209"/>
              <a:gd name="connsiteY6" fmla="*/ 111541 h 2838734"/>
              <a:gd name="connsiteX7" fmla="*/ 0 w 2155209"/>
              <a:gd name="connsiteY7" fmla="*/ 78748 h 2838734"/>
              <a:gd name="connsiteX8" fmla="*/ 40810 w 2155209"/>
              <a:gd name="connsiteY8" fmla="*/ 63812 h 2838734"/>
              <a:gd name="connsiteX9" fmla="*/ 462886 w 2155209"/>
              <a:gd name="connsiteY9" fmla="*/ 0 h 2838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55209" h="2838734">
                <a:moveTo>
                  <a:pt x="462886" y="0"/>
                </a:moveTo>
                <a:lnTo>
                  <a:pt x="735842" y="0"/>
                </a:lnTo>
                <a:cubicBezTo>
                  <a:pt x="1519737" y="0"/>
                  <a:pt x="2155209" y="635472"/>
                  <a:pt x="2155209" y="1419367"/>
                </a:cubicBezTo>
                <a:lnTo>
                  <a:pt x="2155209" y="2838734"/>
                </a:lnTo>
                <a:lnTo>
                  <a:pt x="956481" y="2838734"/>
                </a:lnTo>
                <a:lnTo>
                  <a:pt x="956481" y="1419367"/>
                </a:lnTo>
                <a:cubicBezTo>
                  <a:pt x="956481" y="831446"/>
                  <a:pt x="599028" y="327013"/>
                  <a:pt x="89596" y="111541"/>
                </a:cubicBezTo>
                <a:lnTo>
                  <a:pt x="0" y="78748"/>
                </a:lnTo>
                <a:lnTo>
                  <a:pt x="40810" y="63812"/>
                </a:lnTo>
                <a:cubicBezTo>
                  <a:pt x="174144" y="22341"/>
                  <a:pt x="315906" y="0"/>
                  <a:pt x="462886" y="0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3DB783C-F982-4C50-1410-EAA9F3D52665}"/>
              </a:ext>
            </a:extLst>
          </p:cNvPr>
          <p:cNvSpPr/>
          <p:nvPr/>
        </p:nvSpPr>
        <p:spPr>
          <a:xfrm rot="5400000">
            <a:off x="4528760" y="3465012"/>
            <a:ext cx="2155209" cy="3371183"/>
          </a:xfrm>
          <a:custGeom>
            <a:avLst/>
            <a:gdLst>
              <a:gd name="connsiteX0" fmla="*/ 462886 w 2155209"/>
              <a:gd name="connsiteY0" fmla="*/ 0 h 2838734"/>
              <a:gd name="connsiteX1" fmla="*/ 735842 w 2155209"/>
              <a:gd name="connsiteY1" fmla="*/ 0 h 2838734"/>
              <a:gd name="connsiteX2" fmla="*/ 2155209 w 2155209"/>
              <a:gd name="connsiteY2" fmla="*/ 1419367 h 2838734"/>
              <a:gd name="connsiteX3" fmla="*/ 2155209 w 2155209"/>
              <a:gd name="connsiteY3" fmla="*/ 2838734 h 2838734"/>
              <a:gd name="connsiteX4" fmla="*/ 956481 w 2155209"/>
              <a:gd name="connsiteY4" fmla="*/ 2838734 h 2838734"/>
              <a:gd name="connsiteX5" fmla="*/ 956481 w 2155209"/>
              <a:gd name="connsiteY5" fmla="*/ 1419367 h 2838734"/>
              <a:gd name="connsiteX6" fmla="*/ 89596 w 2155209"/>
              <a:gd name="connsiteY6" fmla="*/ 111541 h 2838734"/>
              <a:gd name="connsiteX7" fmla="*/ 0 w 2155209"/>
              <a:gd name="connsiteY7" fmla="*/ 78748 h 2838734"/>
              <a:gd name="connsiteX8" fmla="*/ 40810 w 2155209"/>
              <a:gd name="connsiteY8" fmla="*/ 63812 h 2838734"/>
              <a:gd name="connsiteX9" fmla="*/ 462886 w 2155209"/>
              <a:gd name="connsiteY9" fmla="*/ 0 h 2838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55209" h="2838734">
                <a:moveTo>
                  <a:pt x="462886" y="0"/>
                </a:moveTo>
                <a:lnTo>
                  <a:pt x="735842" y="0"/>
                </a:lnTo>
                <a:cubicBezTo>
                  <a:pt x="1519737" y="0"/>
                  <a:pt x="2155209" y="635472"/>
                  <a:pt x="2155209" y="1419367"/>
                </a:cubicBezTo>
                <a:lnTo>
                  <a:pt x="2155209" y="2838734"/>
                </a:lnTo>
                <a:lnTo>
                  <a:pt x="956481" y="2838734"/>
                </a:lnTo>
                <a:lnTo>
                  <a:pt x="956481" y="1419367"/>
                </a:lnTo>
                <a:cubicBezTo>
                  <a:pt x="956481" y="831446"/>
                  <a:pt x="599028" y="327013"/>
                  <a:pt x="89596" y="111541"/>
                </a:cubicBezTo>
                <a:lnTo>
                  <a:pt x="0" y="78748"/>
                </a:lnTo>
                <a:lnTo>
                  <a:pt x="40810" y="63812"/>
                </a:lnTo>
                <a:cubicBezTo>
                  <a:pt x="174144" y="22341"/>
                  <a:pt x="315906" y="0"/>
                  <a:pt x="462886" y="0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720896DB-4B89-7C0C-E4F7-D4A8B47A64A5}"/>
              </a:ext>
            </a:extLst>
          </p:cNvPr>
          <p:cNvSpPr/>
          <p:nvPr/>
        </p:nvSpPr>
        <p:spPr>
          <a:xfrm rot="10800000">
            <a:off x="3451156" y="1543624"/>
            <a:ext cx="2155209" cy="3371183"/>
          </a:xfrm>
          <a:custGeom>
            <a:avLst/>
            <a:gdLst>
              <a:gd name="connsiteX0" fmla="*/ 462886 w 2155209"/>
              <a:gd name="connsiteY0" fmla="*/ 0 h 2838734"/>
              <a:gd name="connsiteX1" fmla="*/ 735842 w 2155209"/>
              <a:gd name="connsiteY1" fmla="*/ 0 h 2838734"/>
              <a:gd name="connsiteX2" fmla="*/ 2155209 w 2155209"/>
              <a:gd name="connsiteY2" fmla="*/ 1419367 h 2838734"/>
              <a:gd name="connsiteX3" fmla="*/ 2155209 w 2155209"/>
              <a:gd name="connsiteY3" fmla="*/ 2838734 h 2838734"/>
              <a:gd name="connsiteX4" fmla="*/ 956481 w 2155209"/>
              <a:gd name="connsiteY4" fmla="*/ 2838734 h 2838734"/>
              <a:gd name="connsiteX5" fmla="*/ 956481 w 2155209"/>
              <a:gd name="connsiteY5" fmla="*/ 1419367 h 2838734"/>
              <a:gd name="connsiteX6" fmla="*/ 89596 w 2155209"/>
              <a:gd name="connsiteY6" fmla="*/ 111541 h 2838734"/>
              <a:gd name="connsiteX7" fmla="*/ 0 w 2155209"/>
              <a:gd name="connsiteY7" fmla="*/ 78748 h 2838734"/>
              <a:gd name="connsiteX8" fmla="*/ 40810 w 2155209"/>
              <a:gd name="connsiteY8" fmla="*/ 63812 h 2838734"/>
              <a:gd name="connsiteX9" fmla="*/ 462886 w 2155209"/>
              <a:gd name="connsiteY9" fmla="*/ 0 h 2838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55209" h="2838734">
                <a:moveTo>
                  <a:pt x="462886" y="0"/>
                </a:moveTo>
                <a:lnTo>
                  <a:pt x="735842" y="0"/>
                </a:lnTo>
                <a:cubicBezTo>
                  <a:pt x="1519737" y="0"/>
                  <a:pt x="2155209" y="635472"/>
                  <a:pt x="2155209" y="1419367"/>
                </a:cubicBezTo>
                <a:lnTo>
                  <a:pt x="2155209" y="2838734"/>
                </a:lnTo>
                <a:lnTo>
                  <a:pt x="956481" y="2838734"/>
                </a:lnTo>
                <a:lnTo>
                  <a:pt x="956481" y="1419367"/>
                </a:lnTo>
                <a:cubicBezTo>
                  <a:pt x="956481" y="831446"/>
                  <a:pt x="599028" y="327013"/>
                  <a:pt x="89596" y="111541"/>
                </a:cubicBezTo>
                <a:lnTo>
                  <a:pt x="0" y="78748"/>
                </a:lnTo>
                <a:lnTo>
                  <a:pt x="40810" y="63812"/>
                </a:lnTo>
                <a:cubicBezTo>
                  <a:pt x="174144" y="22341"/>
                  <a:pt x="315906" y="0"/>
                  <a:pt x="46288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CC6B5B55-BD7E-EEAF-C581-8982D76AFF5F}"/>
              </a:ext>
            </a:extLst>
          </p:cNvPr>
          <p:cNvSpPr/>
          <p:nvPr/>
        </p:nvSpPr>
        <p:spPr>
          <a:xfrm rot="16200000">
            <a:off x="5454038" y="-3597"/>
            <a:ext cx="2155209" cy="3371183"/>
          </a:xfrm>
          <a:custGeom>
            <a:avLst/>
            <a:gdLst>
              <a:gd name="connsiteX0" fmla="*/ 462886 w 2155209"/>
              <a:gd name="connsiteY0" fmla="*/ 0 h 2838734"/>
              <a:gd name="connsiteX1" fmla="*/ 735842 w 2155209"/>
              <a:gd name="connsiteY1" fmla="*/ 0 h 2838734"/>
              <a:gd name="connsiteX2" fmla="*/ 2155209 w 2155209"/>
              <a:gd name="connsiteY2" fmla="*/ 1419367 h 2838734"/>
              <a:gd name="connsiteX3" fmla="*/ 2155209 w 2155209"/>
              <a:gd name="connsiteY3" fmla="*/ 2838734 h 2838734"/>
              <a:gd name="connsiteX4" fmla="*/ 956481 w 2155209"/>
              <a:gd name="connsiteY4" fmla="*/ 2838734 h 2838734"/>
              <a:gd name="connsiteX5" fmla="*/ 956481 w 2155209"/>
              <a:gd name="connsiteY5" fmla="*/ 1419367 h 2838734"/>
              <a:gd name="connsiteX6" fmla="*/ 89596 w 2155209"/>
              <a:gd name="connsiteY6" fmla="*/ 111541 h 2838734"/>
              <a:gd name="connsiteX7" fmla="*/ 0 w 2155209"/>
              <a:gd name="connsiteY7" fmla="*/ 78748 h 2838734"/>
              <a:gd name="connsiteX8" fmla="*/ 40810 w 2155209"/>
              <a:gd name="connsiteY8" fmla="*/ 63812 h 2838734"/>
              <a:gd name="connsiteX9" fmla="*/ 462886 w 2155209"/>
              <a:gd name="connsiteY9" fmla="*/ 0 h 2838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55209" h="2838734">
                <a:moveTo>
                  <a:pt x="462886" y="0"/>
                </a:moveTo>
                <a:lnTo>
                  <a:pt x="735842" y="0"/>
                </a:lnTo>
                <a:cubicBezTo>
                  <a:pt x="1519737" y="0"/>
                  <a:pt x="2155209" y="635472"/>
                  <a:pt x="2155209" y="1419367"/>
                </a:cubicBezTo>
                <a:lnTo>
                  <a:pt x="2155209" y="2838734"/>
                </a:lnTo>
                <a:lnTo>
                  <a:pt x="956481" y="2838734"/>
                </a:lnTo>
                <a:lnTo>
                  <a:pt x="956481" y="1419367"/>
                </a:lnTo>
                <a:cubicBezTo>
                  <a:pt x="956481" y="831446"/>
                  <a:pt x="599028" y="327013"/>
                  <a:pt x="89596" y="111541"/>
                </a:cubicBezTo>
                <a:lnTo>
                  <a:pt x="0" y="78748"/>
                </a:lnTo>
                <a:lnTo>
                  <a:pt x="40810" y="63812"/>
                </a:lnTo>
                <a:cubicBezTo>
                  <a:pt x="174144" y="22341"/>
                  <a:pt x="315906" y="0"/>
                  <a:pt x="462886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4" name="Graphic 13" descr="Presentation with checklist">
            <a:extLst>
              <a:ext uri="{FF2B5EF4-FFF2-40B4-BE49-F238E27FC236}">
                <a16:creationId xmlns:a16="http://schemas.microsoft.com/office/drawing/2014/main" id="{61F43C70-2DD3-8339-86FE-21D5CE1585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47625" y="1086424"/>
            <a:ext cx="914400" cy="914400"/>
          </a:xfrm>
          <a:prstGeom prst="rect">
            <a:avLst/>
          </a:prstGeom>
        </p:spPr>
      </p:pic>
      <p:pic>
        <p:nvPicPr>
          <p:cNvPr id="16" name="Graphic 15" descr="Customer review">
            <a:extLst>
              <a:ext uri="{FF2B5EF4-FFF2-40B4-BE49-F238E27FC236}">
                <a16:creationId xmlns:a16="http://schemas.microsoft.com/office/drawing/2014/main" id="{91B9A2FF-E890-E597-AAAB-D7A524429C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280727" y="2266665"/>
            <a:ext cx="914400" cy="914400"/>
          </a:xfrm>
          <a:prstGeom prst="rect">
            <a:avLst/>
          </a:prstGeom>
        </p:spPr>
      </p:pic>
      <p:pic>
        <p:nvPicPr>
          <p:cNvPr id="18" name="Graphic 17" descr="Balloons">
            <a:extLst>
              <a:ext uri="{FF2B5EF4-FFF2-40B4-BE49-F238E27FC236}">
                <a16:creationId xmlns:a16="http://schemas.microsoft.com/office/drawing/2014/main" id="{F8EA7384-A8D1-B4AD-293B-937EDD0089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252949" y="4831774"/>
            <a:ext cx="914400" cy="914400"/>
          </a:xfrm>
          <a:prstGeom prst="rect">
            <a:avLst/>
          </a:prstGeom>
        </p:spPr>
      </p:pic>
      <p:pic>
        <p:nvPicPr>
          <p:cNvPr id="20" name="Graphic 19" descr="Chat">
            <a:extLst>
              <a:ext uri="{FF2B5EF4-FFF2-40B4-BE49-F238E27FC236}">
                <a16:creationId xmlns:a16="http://schemas.microsoft.com/office/drawing/2014/main" id="{D94BD12D-CB7A-D9AD-15FD-C5D8B25F2E9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945928" y="3917374"/>
            <a:ext cx="914400" cy="9144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4D82362-4456-9ADC-F42D-DDB60A789833}"/>
              </a:ext>
            </a:extLst>
          </p:cNvPr>
          <p:cNvSpPr txBox="1"/>
          <p:nvPr/>
        </p:nvSpPr>
        <p:spPr>
          <a:xfrm>
            <a:off x="8518809" y="91433"/>
            <a:ext cx="3673191" cy="23094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en-US" sz="3200" b="1" kern="1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Chế</a:t>
            </a:r>
            <a:r>
              <a:rPr lang="en-US" sz="3200" b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1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</a:t>
            </a:r>
            <a:r>
              <a:rPr lang="en-US" sz="3200" b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1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dinh</a:t>
            </a:r>
            <a:r>
              <a:rPr lang="en-US" sz="3200" b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1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dưỡng</a:t>
            </a:r>
            <a:r>
              <a:rPr lang="en-US" sz="3200" b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1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hợp</a:t>
            </a:r>
            <a:r>
              <a:rPr lang="en-US" sz="3200" b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1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lí</a:t>
            </a:r>
            <a:r>
              <a:rPr lang="en-US" sz="3200" b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US" sz="3200" b="1" kern="1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xây</a:t>
            </a:r>
            <a:r>
              <a:rPr lang="en-US" sz="3200" b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1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dựng</a:t>
            </a:r>
            <a:r>
              <a:rPr lang="en-US" sz="3200" b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1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chế</a:t>
            </a:r>
            <a:r>
              <a:rPr lang="en-US" sz="3200" b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1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</a:t>
            </a:r>
            <a:r>
              <a:rPr lang="en-US" sz="3200" b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1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ăn</a:t>
            </a:r>
            <a:r>
              <a:rPr lang="en-US" sz="3200" b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1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uống</a:t>
            </a:r>
            <a:r>
              <a:rPr lang="en-US" sz="3200" b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1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lành</a:t>
            </a:r>
            <a:r>
              <a:rPr lang="en-US" sz="3200" b="1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1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mạnh</a:t>
            </a:r>
            <a:endParaRPr lang="en-US" sz="3200" kern="100" dirty="0">
              <a:solidFill>
                <a:srgbClr val="0070C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8843A29-73ED-6048-B966-D989BC8CC9B9}"/>
              </a:ext>
            </a:extLst>
          </p:cNvPr>
          <p:cNvSpPr txBox="1"/>
          <p:nvPr/>
        </p:nvSpPr>
        <p:spPr>
          <a:xfrm>
            <a:off x="8794669" y="3415967"/>
            <a:ext cx="3226456" cy="34420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en-US" sz="3200" b="1" kern="100" dirty="0" err="1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lang="en-US" sz="3200" b="1" kern="100" dirty="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100" dirty="0" err="1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en-US" sz="3200" b="1" kern="100" dirty="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an </a:t>
            </a:r>
            <a:r>
              <a:rPr lang="en-US" sz="3200" b="1" kern="100" dirty="0" err="1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toàn</a:t>
            </a:r>
            <a:r>
              <a:rPr lang="en-US" sz="3200" b="1" kern="100" dirty="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100" dirty="0" err="1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vệ</a:t>
            </a:r>
            <a:r>
              <a:rPr lang="en-US" sz="3200" b="1" kern="100" dirty="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100" dirty="0" err="1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sinh</a:t>
            </a:r>
            <a:r>
              <a:rPr lang="en-US" sz="3200" b="1" kern="100" dirty="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100" dirty="0" err="1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lang="en-US" sz="3200" b="1" kern="100" dirty="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100" dirty="0" err="1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phẩm</a:t>
            </a:r>
            <a:r>
              <a:rPr lang="en-US" sz="3200" b="1" kern="100" dirty="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US" sz="3200" b="1" kern="100" dirty="0" err="1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vệ</a:t>
            </a:r>
            <a:r>
              <a:rPr lang="en-US" sz="3200" b="1" kern="100" dirty="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100" dirty="0" err="1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sinh</a:t>
            </a:r>
            <a:r>
              <a:rPr lang="en-US" sz="3200" b="1" kern="100" dirty="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100" dirty="0" err="1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răng</a:t>
            </a:r>
            <a:r>
              <a:rPr lang="en-US" sz="3200" b="1" kern="100" dirty="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100" dirty="0" err="1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miệng</a:t>
            </a:r>
            <a:r>
              <a:rPr lang="en-US" sz="3200" b="1" kern="100" dirty="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100" dirty="0" err="1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đúng</a:t>
            </a:r>
            <a:r>
              <a:rPr lang="en-US" sz="3200" b="1" kern="100" dirty="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100" dirty="0" err="1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endParaRPr lang="en-US" sz="3200" kern="100" dirty="0">
              <a:solidFill>
                <a:srgbClr val="00B05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2374ECD-2E72-BA68-72DD-18D90326B562}"/>
              </a:ext>
            </a:extLst>
          </p:cNvPr>
          <p:cNvSpPr txBox="1"/>
          <p:nvPr/>
        </p:nvSpPr>
        <p:spPr>
          <a:xfrm>
            <a:off x="37069" y="3934146"/>
            <a:ext cx="3557901" cy="28757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en-US" sz="3200" b="1" kern="100" dirty="0" err="1">
                <a:solidFill>
                  <a:srgbClr val="7278FA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Uống</a:t>
            </a:r>
            <a:r>
              <a:rPr lang="en-US" sz="3200" b="1" kern="100" dirty="0">
                <a:solidFill>
                  <a:srgbClr val="7278FA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100" dirty="0" err="1">
                <a:solidFill>
                  <a:srgbClr val="7278FA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đủ</a:t>
            </a:r>
            <a:r>
              <a:rPr lang="en-US" sz="3200" b="1" kern="100" dirty="0">
                <a:solidFill>
                  <a:srgbClr val="7278FA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100" dirty="0" err="1">
                <a:solidFill>
                  <a:srgbClr val="7278FA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nước</a:t>
            </a:r>
            <a:r>
              <a:rPr lang="en-US" sz="3200" b="1" kern="100" dirty="0">
                <a:solidFill>
                  <a:srgbClr val="7278FA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200" b="1" kern="100" dirty="0" err="1">
                <a:solidFill>
                  <a:srgbClr val="7278FA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bổ</a:t>
            </a:r>
            <a:r>
              <a:rPr lang="en-US" sz="3200" b="1" kern="100" dirty="0">
                <a:solidFill>
                  <a:srgbClr val="7278FA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sung </a:t>
            </a:r>
            <a:r>
              <a:rPr lang="en-US" sz="3200" b="1" kern="100" dirty="0" err="1">
                <a:solidFill>
                  <a:srgbClr val="7278FA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chất</a:t>
            </a:r>
            <a:r>
              <a:rPr lang="en-US" sz="3200" b="1" kern="100" dirty="0">
                <a:solidFill>
                  <a:srgbClr val="7278FA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100" dirty="0" err="1">
                <a:solidFill>
                  <a:srgbClr val="7278FA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xơ</a:t>
            </a:r>
            <a:r>
              <a:rPr lang="en-US" sz="3200" b="1" kern="100" dirty="0">
                <a:solidFill>
                  <a:srgbClr val="7278FA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200" b="1" kern="100" dirty="0" err="1">
                <a:solidFill>
                  <a:srgbClr val="7278FA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lợi</a:t>
            </a:r>
            <a:r>
              <a:rPr lang="en-US" sz="3200" b="1" kern="100" dirty="0">
                <a:solidFill>
                  <a:srgbClr val="7278FA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100" dirty="0" err="1">
                <a:solidFill>
                  <a:srgbClr val="7278FA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khuẩn</a:t>
            </a:r>
            <a:r>
              <a:rPr lang="en-US" sz="3200" b="1" kern="100" dirty="0">
                <a:solidFill>
                  <a:srgbClr val="7278FA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US" sz="3200" b="1" kern="100" dirty="0" err="1">
                <a:solidFill>
                  <a:srgbClr val="7278FA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hạn</a:t>
            </a:r>
            <a:r>
              <a:rPr lang="en-US" sz="3200" b="1" kern="100" dirty="0">
                <a:solidFill>
                  <a:srgbClr val="7278FA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100" dirty="0" err="1">
                <a:solidFill>
                  <a:srgbClr val="7278FA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chế</a:t>
            </a:r>
            <a:r>
              <a:rPr lang="en-US" sz="3200" b="1" kern="100" dirty="0">
                <a:solidFill>
                  <a:srgbClr val="7278FA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100" dirty="0" err="1">
                <a:solidFill>
                  <a:srgbClr val="7278FA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sử</a:t>
            </a:r>
            <a:r>
              <a:rPr lang="en-US" sz="3200" b="1" kern="100" dirty="0">
                <a:solidFill>
                  <a:srgbClr val="7278FA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100" dirty="0" err="1">
                <a:solidFill>
                  <a:srgbClr val="7278FA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dụng</a:t>
            </a:r>
            <a:r>
              <a:rPr lang="en-US" sz="3200" b="1" kern="100" dirty="0">
                <a:solidFill>
                  <a:srgbClr val="7278FA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100" dirty="0" err="1">
                <a:solidFill>
                  <a:srgbClr val="7278FA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chất</a:t>
            </a:r>
            <a:r>
              <a:rPr lang="en-US" sz="3200" b="1" kern="100" dirty="0">
                <a:solidFill>
                  <a:srgbClr val="7278FA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100" dirty="0" err="1">
                <a:solidFill>
                  <a:srgbClr val="7278FA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kích</a:t>
            </a:r>
            <a:r>
              <a:rPr lang="en-US" sz="3200" b="1" kern="100" dirty="0">
                <a:solidFill>
                  <a:srgbClr val="7278FA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100" dirty="0" err="1">
                <a:solidFill>
                  <a:srgbClr val="7278FA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thích</a:t>
            </a:r>
            <a:endParaRPr lang="en-US" sz="3200" kern="100" dirty="0">
              <a:solidFill>
                <a:srgbClr val="7278FA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E2863E8-0879-1D30-8F15-182CD4AB01A6}"/>
              </a:ext>
            </a:extLst>
          </p:cNvPr>
          <p:cNvSpPr txBox="1"/>
          <p:nvPr/>
        </p:nvSpPr>
        <p:spPr>
          <a:xfrm>
            <a:off x="-18934" y="431164"/>
            <a:ext cx="3311394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solidFill>
                  <a:srgbClr val="FFC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r>
              <a:rPr lang="en-US" sz="3200" b="1" dirty="0">
                <a:solidFill>
                  <a:srgbClr val="FFC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bầu</a:t>
            </a:r>
            <a:r>
              <a:rPr lang="en-US" sz="3200" b="1" dirty="0">
                <a:solidFill>
                  <a:srgbClr val="FFC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3200" b="1" dirty="0">
                <a:solidFill>
                  <a:srgbClr val="FFC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khí</a:t>
            </a:r>
            <a:r>
              <a:rPr lang="en-US" sz="3200" b="1" dirty="0">
                <a:solidFill>
                  <a:srgbClr val="FFC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vui</a:t>
            </a:r>
            <a:r>
              <a:rPr lang="en-US" sz="3200" b="1" dirty="0">
                <a:solidFill>
                  <a:srgbClr val="FFC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vẻ</a:t>
            </a:r>
            <a:r>
              <a:rPr lang="en-US" sz="3200" b="1" dirty="0">
                <a:solidFill>
                  <a:srgbClr val="FFC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khi</a:t>
            </a:r>
            <a:r>
              <a:rPr lang="en-US" sz="3200" b="1" dirty="0">
                <a:solidFill>
                  <a:srgbClr val="FFC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ăn</a:t>
            </a:r>
            <a:r>
              <a:rPr lang="en-US" sz="3200" b="1" dirty="0">
                <a:solidFill>
                  <a:srgbClr val="FFC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US" sz="3200" b="1" dirty="0" err="1">
                <a:solidFill>
                  <a:srgbClr val="FFC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luyện</a:t>
            </a:r>
            <a:r>
              <a:rPr lang="en-US" sz="3200" b="1" dirty="0">
                <a:solidFill>
                  <a:srgbClr val="FFC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tập</a:t>
            </a:r>
            <a:r>
              <a:rPr lang="en-US" sz="3200" b="1" dirty="0">
                <a:solidFill>
                  <a:srgbClr val="FFC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TDTT </a:t>
            </a:r>
            <a:r>
              <a:rPr lang="en-US" sz="3200" b="1" dirty="0" err="1">
                <a:solidFill>
                  <a:srgbClr val="FFC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phù</a:t>
            </a:r>
            <a:r>
              <a:rPr lang="en-US" sz="3200" b="1" dirty="0">
                <a:solidFill>
                  <a:srgbClr val="FFC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hợp</a:t>
            </a:r>
            <a:endParaRPr lang="en-US" sz="32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7CDF241-2524-283A-0BE6-67A0925E5729}"/>
              </a:ext>
            </a:extLst>
          </p:cNvPr>
          <p:cNvSpPr txBox="1"/>
          <p:nvPr/>
        </p:nvSpPr>
        <p:spPr>
          <a:xfrm>
            <a:off x="4857497" y="2759599"/>
            <a:ext cx="2275764" cy="14478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4000" b="1" kern="1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PHÒNG </a:t>
            </a:r>
            <a:r>
              <a:rPr lang="en-US" sz="4000" b="1" kern="1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BỆNH</a:t>
            </a:r>
            <a:endParaRPr lang="en-US" sz="4000" kern="100" dirty="0">
              <a:solidFill>
                <a:srgbClr val="FF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0242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750"/>
                            </p:stCondLst>
                            <p:childTnLst>
                              <p:par>
                                <p:cTn id="52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500"/>
                            </p:stCondLst>
                            <p:childTnLst>
                              <p:par>
                                <p:cTn id="5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75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75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8250"/>
                            </p:stCondLst>
                            <p:childTnLst>
                              <p:par>
                                <p:cTn id="6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1" grpId="0" animBg="1"/>
      <p:bldP spid="12" grpId="0" animBg="1"/>
      <p:bldP spid="22" grpId="0"/>
      <p:bldP spid="24" grpId="0"/>
      <p:bldP spid="28" grpId="0"/>
      <p:bldP spid="3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BCA5B75-10D0-7E05-D425-1E0E125AECFB}"/>
              </a:ext>
            </a:extLst>
          </p:cNvPr>
          <p:cNvSpPr txBox="1"/>
          <p:nvPr/>
        </p:nvSpPr>
        <p:spPr>
          <a:xfrm>
            <a:off x="136477" y="1171379"/>
            <a:ext cx="5959523" cy="550920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lvl="0" algn="just"/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  <a:sym typeface="Wingdings 2" panose="05020102010507070707" pitchFamily="18" charset="2"/>
              </a:rPr>
              <a:t></a:t>
            </a:r>
            <a:r>
              <a:rPr lang="en-US" sz="3200" i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320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320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môi</a:t>
            </a:r>
            <a:r>
              <a:rPr lang="en-US" sz="320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320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320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r>
              <a:rPr lang="en-US" sz="320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i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sạch</a:t>
            </a:r>
            <a:r>
              <a:rPr lang="en-US" sz="320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320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hạn</a:t>
            </a:r>
            <a:r>
              <a:rPr lang="en-US" sz="320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chế</a:t>
            </a:r>
            <a:r>
              <a:rPr lang="en-US" sz="320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320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320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nhiễm</a:t>
            </a:r>
            <a:r>
              <a:rPr lang="en-US" sz="320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khuẩn</a:t>
            </a:r>
            <a:r>
              <a:rPr lang="en-US" sz="320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20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20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320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i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góp</a:t>
            </a:r>
            <a:r>
              <a:rPr lang="en-US" sz="320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320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320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320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sz="320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sz="320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hoá</a:t>
            </a:r>
            <a:r>
              <a:rPr lang="en-US" sz="320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0" algn="just"/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/>
            <a:r>
              <a:rPr lang="en-US" sz="32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Wingdings 2" panose="05020102010507070707" pitchFamily="18" charset="2"/>
              </a:rPr>
              <a:t> </a:t>
            </a:r>
            <a:r>
              <a:rPr lang="en-US" sz="32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Bảo </a:t>
            </a:r>
            <a:r>
              <a:rPr lang="en-US" sz="3200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32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môi</a:t>
            </a:r>
            <a:r>
              <a:rPr lang="en-US" sz="32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32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32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32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2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2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32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32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32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lý</a:t>
            </a:r>
            <a:r>
              <a:rPr lang="en-US" sz="32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thuốc</a:t>
            </a:r>
            <a:r>
              <a:rPr lang="en-US" sz="32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32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32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32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2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32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bón</a:t>
            </a:r>
            <a:r>
              <a:rPr lang="en-US" sz="32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2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lương</a:t>
            </a:r>
            <a:r>
              <a:rPr lang="en-US" sz="32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32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32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32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en-US" sz="3200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32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2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sức</a:t>
            </a:r>
            <a:r>
              <a:rPr lang="en-US" sz="32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khoẻ</a:t>
            </a:r>
            <a:r>
              <a:rPr lang="en-US" sz="320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2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6C7B9B3-3728-1513-88FA-0E29C86C13B9}"/>
              </a:ext>
            </a:extLst>
          </p:cNvPr>
          <p:cNvSpPr/>
          <p:nvPr/>
        </p:nvSpPr>
        <p:spPr>
          <a:xfrm>
            <a:off x="136476" y="40943"/>
            <a:ext cx="6168789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GD BVMT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A1C17B-BCB6-374F-C48B-0DD1C3659A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9038" y="0"/>
            <a:ext cx="5722961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4086404-0A87-50B1-EB00-4D9F648428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42" t="4179" r="26340" b="5074"/>
          <a:stretch>
            <a:fillRect/>
          </a:stretch>
        </p:blipFill>
        <p:spPr>
          <a:xfrm>
            <a:off x="0" y="3923730"/>
            <a:ext cx="2406616" cy="2934270"/>
          </a:xfrm>
          <a:prstGeom prst="rect">
            <a:avLst/>
          </a:prstGeom>
        </p:spPr>
      </p:pic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id="{CBEA338F-3CF1-0044-76B5-7F4831D24E16}"/>
              </a:ext>
            </a:extLst>
          </p:cNvPr>
          <p:cNvSpPr/>
          <p:nvPr/>
        </p:nvSpPr>
        <p:spPr>
          <a:xfrm>
            <a:off x="1203308" y="1370436"/>
            <a:ext cx="5117910" cy="2354237"/>
          </a:xfrm>
          <a:prstGeom prst="cloudCallout">
            <a:avLst>
              <a:gd name="adj1" fmla="val -35701"/>
              <a:gd name="adj2" fmla="val 71149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605191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7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75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50"/>
                            </p:stCondLst>
                            <p:childTnLst>
                              <p:par>
                                <p:cTn id="37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75E-6 4.07407E-6 L 3.75E-6 -0.07223 " pathEditMode="relative" rAng="0" ptsTypes="AA">
                                      <p:cBhvr>
                                        <p:cTn id="38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9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0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1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2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8185"/>
                            </p:stCondLst>
                            <p:childTnLst>
                              <p:par>
                                <p:cTn id="44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75E-6 3.7037E-6 L 3.75E-6 -0.07223 " pathEditMode="relative" rAng="0" ptsTypes="AA">
                                      <p:cBhvr>
                                        <p:cTn id="45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46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7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8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9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7122"/>
                            </p:stCondLst>
                            <p:childTnLst>
                              <p:par>
                                <p:cTn id="51" presetID="34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75E-6 4.07407E-6 L 3.75E-6 -0.07223 " pathEditMode="relative" rAng="0" ptsTypes="AA">
                                      <p:cBhvr>
                                        <p:cTn id="52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53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4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5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6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4557"/>
                            </p:stCondLst>
                            <p:childTnLst>
                              <p:par>
                                <p:cTn id="58" presetID="34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75E-6 3.7037E-6 L 3.75E-6 -0.07223 " pathEditMode="relative" rAng="0" ptsTypes="AA">
                                      <p:cBhvr>
                                        <p:cTn id="59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60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1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2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3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3494"/>
                            </p:stCondLst>
                            <p:childTnLst>
                              <p:par>
                                <p:cTn id="65" presetID="34" presetClass="emph" presetSubtype="0" fill="hold" grpId="3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75E-6 4.07407E-6 L 3.75E-6 -0.07223 " pathEditMode="relative" rAng="0" ptsTypes="AA">
                                      <p:cBhvr>
                                        <p:cTn id="66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67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8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9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70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929"/>
                            </p:stCondLst>
                            <p:childTnLst>
                              <p:par>
                                <p:cTn id="72" presetID="34" presetClass="emph" presetSubtype="0" fill="hold" grpId="3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75E-6 3.7037E-6 L 3.75E-6 -0.07223 " pathEditMode="relative" rAng="0" ptsTypes="AA">
                                      <p:cBhvr>
                                        <p:cTn id="73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4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5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6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77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  <p:bldP spid="5" grpId="1" build="allAtOnce"/>
      <p:bldP spid="5" grpId="2" build="allAtOnce"/>
      <p:bldP spid="5" grpId="3" build="allAtOnce"/>
      <p:bldP spid="6" grpId="0"/>
      <p:bldP spid="9" grpId="0" animBg="1"/>
      <p:bldP spid="9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DBD607C-5E8D-EED2-348B-1A7A6A64F392}"/>
              </a:ext>
            </a:extLst>
          </p:cNvPr>
          <p:cNvSpPr/>
          <p:nvPr/>
        </p:nvSpPr>
        <p:spPr>
          <a:xfrm>
            <a:off x="4445163" y="442499"/>
            <a:ext cx="33016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LUYỆN TẬP</a:t>
            </a:r>
          </a:p>
        </p:txBody>
      </p:sp>
      <p:sp>
        <p:nvSpPr>
          <p:cNvPr id="3" name="Scroll: Horizontal 2">
            <a:extLst>
              <a:ext uri="{FF2B5EF4-FFF2-40B4-BE49-F238E27FC236}">
                <a16:creationId xmlns:a16="http://schemas.microsoft.com/office/drawing/2014/main" id="{81F788C8-5929-2392-41B7-491F8F68145D}"/>
              </a:ext>
            </a:extLst>
          </p:cNvPr>
          <p:cNvSpPr/>
          <p:nvPr/>
        </p:nvSpPr>
        <p:spPr>
          <a:xfrm>
            <a:off x="2047164" y="2374711"/>
            <a:ext cx="8311486" cy="2538483"/>
          </a:xfrm>
          <a:prstGeom prst="horizontalScroll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3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3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mã</a:t>
            </a:r>
            <a:r>
              <a:rPr lang="en-US" sz="3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 – CARD </a:t>
            </a:r>
            <a:r>
              <a:rPr lang="en-US" sz="36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3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3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trắc</a:t>
            </a:r>
            <a:r>
              <a:rPr lang="en-US" sz="3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r>
              <a:rPr lang="en-US" sz="3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Quizziz</a:t>
            </a:r>
            <a:endParaRPr lang="en-US" sz="3600" dirty="0">
              <a:solidFill>
                <a:srgbClr val="33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Graphic 4" descr="Document">
            <a:extLst>
              <a:ext uri="{FF2B5EF4-FFF2-40B4-BE49-F238E27FC236}">
                <a16:creationId xmlns:a16="http://schemas.microsoft.com/office/drawing/2014/main" id="{CBF58A8E-64A4-4F3F-FAFB-C793C95981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1706" y="852900"/>
            <a:ext cx="2645392" cy="2645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004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6BB6907-088F-1A6E-1691-10CA4C51187E}"/>
              </a:ext>
            </a:extLst>
          </p:cNvPr>
          <p:cNvSpPr/>
          <p:nvPr/>
        </p:nvSpPr>
        <p:spPr>
          <a:xfrm>
            <a:off x="8442716" y="0"/>
            <a:ext cx="337624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VẬN DỤNG</a:t>
            </a:r>
          </a:p>
        </p:txBody>
      </p:sp>
      <p:sp>
        <p:nvSpPr>
          <p:cNvPr id="3" name="Scroll: Horizontal 2">
            <a:extLst>
              <a:ext uri="{FF2B5EF4-FFF2-40B4-BE49-F238E27FC236}">
                <a16:creationId xmlns:a16="http://schemas.microsoft.com/office/drawing/2014/main" id="{602089C0-7E91-9A13-B86F-39895B940E78}"/>
              </a:ext>
            </a:extLst>
          </p:cNvPr>
          <p:cNvSpPr/>
          <p:nvPr/>
        </p:nvSpPr>
        <p:spPr>
          <a:xfrm>
            <a:off x="464025" y="1146221"/>
            <a:ext cx="11354936" cy="5975796"/>
          </a:xfrm>
          <a:prstGeom prst="horizontalScroll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514350" lvl="0" indent="-514350" algn="just">
              <a:buAutoNum type="arabicPeriod"/>
            </a:pPr>
            <a:r>
              <a:rPr lang="en-US" sz="32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dự</a:t>
            </a:r>
            <a:r>
              <a:rPr lang="en-US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tra</a:t>
            </a:r>
            <a:r>
              <a:rPr lang="en-US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lê</a:t>
            </a:r>
            <a:r>
              <a:rPr lang="en-US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mắc</a:t>
            </a:r>
            <a:r>
              <a:rPr lang="en-US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bệnh</a:t>
            </a:r>
            <a:r>
              <a:rPr lang="en-US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sâu</a:t>
            </a:r>
            <a:r>
              <a:rPr lang="en-US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răng</a:t>
            </a:r>
            <a:r>
              <a:rPr lang="en-US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en-US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tra</a:t>
            </a:r>
            <a:r>
              <a:rPr lang="en-US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32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28, </a:t>
            </a:r>
            <a:r>
              <a:rPr lang="en-US" sz="32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135.</a:t>
            </a:r>
          </a:p>
          <a:p>
            <a:pPr algn="just"/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32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bày</a:t>
            </a:r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pháp</a:t>
            </a:r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quản</a:t>
            </a:r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chế</a:t>
            </a:r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Trong </a:t>
            </a:r>
            <a:r>
              <a:rPr lang="en-US" sz="32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pháp</a:t>
            </a:r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en-US" sz="32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? Phương </a:t>
            </a:r>
            <a:r>
              <a:rPr lang="en-US" sz="32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pháp</a:t>
            </a:r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gây</a:t>
            </a:r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mất</a:t>
            </a:r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en-US" sz="32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? Vì </a:t>
            </a:r>
            <a:r>
              <a:rPr lang="en-US" sz="32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  <a:p>
            <a:pPr algn="just"/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3. Em </a:t>
            </a:r>
            <a:r>
              <a:rPr lang="en-US" sz="3200" dirty="0" err="1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biện</a:t>
            </a:r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pháp</a:t>
            </a:r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hóa</a:t>
            </a:r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EA206F2-4F74-11A3-199F-AB58A819CC72}"/>
              </a:ext>
            </a:extLst>
          </p:cNvPr>
          <p:cNvSpPr/>
          <p:nvPr/>
        </p:nvSpPr>
        <p:spPr>
          <a:xfrm>
            <a:off x="3714941" y="573111"/>
            <a:ext cx="42559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Bài</a:t>
            </a:r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tập</a:t>
            </a:r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về</a:t>
            </a:r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nhà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8" name="Graphic 7" descr="Open book">
            <a:extLst>
              <a:ext uri="{FF2B5EF4-FFF2-40B4-BE49-F238E27FC236}">
                <a16:creationId xmlns:a16="http://schemas.microsoft.com/office/drawing/2014/main" id="{924D8C4E-91D7-80EB-90D1-BD3792FB50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148494" y="-423334"/>
            <a:ext cx="2693327" cy="2693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883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0EE5325-C76E-4C8A-3C7D-ADE338D003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B858D61-542B-058F-F339-16AF1B7589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3024" y="7422"/>
            <a:ext cx="12192001" cy="6865422"/>
          </a:xfrm>
          <a:prstGeom prst="rect">
            <a:avLst/>
          </a:prstGeom>
        </p:spPr>
      </p:pic>
      <p:sp>
        <p:nvSpPr>
          <p:cNvPr id="4" name="Freeform: Shape 3">
            <a:extLst>
              <a:ext uri="{FF2B5EF4-FFF2-40B4-BE49-F238E27FC236}">
                <a16:creationId xmlns:a16="http://schemas.microsoft.com/office/drawing/2014/main" id="{E6645616-DF4B-8045-B857-B62B65A69E27}"/>
              </a:ext>
            </a:extLst>
          </p:cNvPr>
          <p:cNvSpPr/>
          <p:nvPr/>
        </p:nvSpPr>
        <p:spPr>
          <a:xfrm>
            <a:off x="0" y="7422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3987514" y="3116358"/>
                </a:moveTo>
                <a:lnTo>
                  <a:pt x="4082456" y="3426130"/>
                </a:lnTo>
                <a:lnTo>
                  <a:pt x="3882111" y="3426130"/>
                </a:lnTo>
                <a:close/>
                <a:moveTo>
                  <a:pt x="9533820" y="3072105"/>
                </a:moveTo>
                <a:cubicBezTo>
                  <a:pt x="9584242" y="3072105"/>
                  <a:pt x="9620986" y="3094098"/>
                  <a:pt x="9644051" y="3138083"/>
                </a:cubicBezTo>
                <a:cubicBezTo>
                  <a:pt x="9667653" y="3182604"/>
                  <a:pt x="9679453" y="3266283"/>
                  <a:pt x="9679453" y="3389119"/>
                </a:cubicBezTo>
                <a:cubicBezTo>
                  <a:pt x="9679453" y="3515709"/>
                  <a:pt x="9667384" y="3600460"/>
                  <a:pt x="9643246" y="3643373"/>
                </a:cubicBezTo>
                <a:cubicBezTo>
                  <a:pt x="9619108" y="3685748"/>
                  <a:pt x="9582633" y="3706936"/>
                  <a:pt x="9533820" y="3706936"/>
                </a:cubicBezTo>
                <a:cubicBezTo>
                  <a:pt x="9484471" y="3706936"/>
                  <a:pt x="9448264" y="3684944"/>
                  <a:pt x="9425199" y="3640959"/>
                </a:cubicBezTo>
                <a:cubicBezTo>
                  <a:pt x="9401061" y="3597510"/>
                  <a:pt x="9388992" y="3513563"/>
                  <a:pt x="9388992" y="3389119"/>
                </a:cubicBezTo>
                <a:cubicBezTo>
                  <a:pt x="9388992" y="3262528"/>
                  <a:pt x="9401061" y="3178044"/>
                  <a:pt x="9425199" y="3135669"/>
                </a:cubicBezTo>
                <a:cubicBezTo>
                  <a:pt x="9449337" y="3093293"/>
                  <a:pt x="9485544" y="3072105"/>
                  <a:pt x="9533820" y="3072105"/>
                </a:cubicBezTo>
                <a:close/>
                <a:moveTo>
                  <a:pt x="10297970" y="2832334"/>
                </a:moveTo>
                <a:lnTo>
                  <a:pt x="10297970" y="3100266"/>
                </a:lnTo>
                <a:lnTo>
                  <a:pt x="10384062" y="3100266"/>
                </a:lnTo>
                <a:lnTo>
                  <a:pt x="10384062" y="3459119"/>
                </a:lnTo>
                <a:cubicBezTo>
                  <a:pt x="10384062" y="3571227"/>
                  <a:pt x="10393182" y="3654369"/>
                  <a:pt x="10411419" y="3708545"/>
                </a:cubicBezTo>
                <a:cubicBezTo>
                  <a:pt x="10429120" y="3764331"/>
                  <a:pt x="10456745" y="3811803"/>
                  <a:pt x="10494293" y="3850960"/>
                </a:cubicBezTo>
                <a:cubicBezTo>
                  <a:pt x="10531841" y="3890654"/>
                  <a:pt x="10582799" y="3920156"/>
                  <a:pt x="10647167" y="3939466"/>
                </a:cubicBezTo>
                <a:cubicBezTo>
                  <a:pt x="10710462" y="3959313"/>
                  <a:pt x="10783145" y="3969236"/>
                  <a:pt x="10865214" y="3969236"/>
                </a:cubicBezTo>
                <a:cubicBezTo>
                  <a:pt x="10967130" y="3969236"/>
                  <a:pt x="11052955" y="3950731"/>
                  <a:pt x="11122687" y="3913719"/>
                </a:cubicBezTo>
                <a:cubicBezTo>
                  <a:pt x="11192419" y="3876707"/>
                  <a:pt x="11242304" y="3825481"/>
                  <a:pt x="11272343" y="3760040"/>
                </a:cubicBezTo>
                <a:cubicBezTo>
                  <a:pt x="11302382" y="3694063"/>
                  <a:pt x="11317401" y="3609311"/>
                  <a:pt x="11317401" y="3505786"/>
                </a:cubicBezTo>
                <a:lnTo>
                  <a:pt x="11317401" y="3100266"/>
                </a:lnTo>
                <a:lnTo>
                  <a:pt x="11405907" y="3100266"/>
                </a:lnTo>
                <a:lnTo>
                  <a:pt x="11405907" y="2832334"/>
                </a:lnTo>
                <a:lnTo>
                  <a:pt x="10985100" y="2832334"/>
                </a:lnTo>
                <a:lnTo>
                  <a:pt x="10985100" y="3100266"/>
                </a:lnTo>
                <a:lnTo>
                  <a:pt x="11041422" y="3100266"/>
                </a:lnTo>
                <a:lnTo>
                  <a:pt x="11041422" y="3504176"/>
                </a:lnTo>
                <a:cubicBezTo>
                  <a:pt x="11041422" y="3587319"/>
                  <a:pt x="11033108" y="3642300"/>
                  <a:pt x="11016480" y="3669120"/>
                </a:cubicBezTo>
                <a:cubicBezTo>
                  <a:pt x="10999852" y="3696476"/>
                  <a:pt x="10973031" y="3710155"/>
                  <a:pt x="10936019" y="3710155"/>
                </a:cubicBezTo>
                <a:cubicBezTo>
                  <a:pt x="10891498" y="3710155"/>
                  <a:pt x="10860655" y="3694063"/>
                  <a:pt x="10843490" y="3661878"/>
                </a:cubicBezTo>
                <a:cubicBezTo>
                  <a:pt x="10826325" y="3629158"/>
                  <a:pt x="10817743" y="3567740"/>
                  <a:pt x="10817743" y="3477625"/>
                </a:cubicBezTo>
                <a:lnTo>
                  <a:pt x="10817743" y="3100266"/>
                </a:lnTo>
                <a:lnTo>
                  <a:pt x="10870847" y="3100266"/>
                </a:lnTo>
                <a:lnTo>
                  <a:pt x="10870847" y="2832334"/>
                </a:lnTo>
                <a:close/>
                <a:moveTo>
                  <a:pt x="7735484" y="2832334"/>
                </a:moveTo>
                <a:lnTo>
                  <a:pt x="7735484" y="3100266"/>
                </a:lnTo>
                <a:lnTo>
                  <a:pt x="7811921" y="3100266"/>
                </a:lnTo>
                <a:lnTo>
                  <a:pt x="8094337" y="3505786"/>
                </a:lnTo>
                <a:lnTo>
                  <a:pt x="8094337" y="3683603"/>
                </a:lnTo>
                <a:lnTo>
                  <a:pt x="8004221" y="3683603"/>
                </a:lnTo>
                <a:lnTo>
                  <a:pt x="8004221" y="3951535"/>
                </a:lnTo>
                <a:lnTo>
                  <a:pt x="8615719" y="3951535"/>
                </a:lnTo>
                <a:lnTo>
                  <a:pt x="8615719" y="3683603"/>
                </a:lnTo>
                <a:lnTo>
                  <a:pt x="8527212" y="3683603"/>
                </a:lnTo>
                <a:lnTo>
                  <a:pt x="8527212" y="3505786"/>
                </a:lnTo>
                <a:lnTo>
                  <a:pt x="8808823" y="3100266"/>
                </a:lnTo>
                <a:lnTo>
                  <a:pt x="8878823" y="3100266"/>
                </a:lnTo>
                <a:lnTo>
                  <a:pt x="8878823" y="2832334"/>
                </a:lnTo>
                <a:lnTo>
                  <a:pt x="8448362" y="2832334"/>
                </a:lnTo>
                <a:lnTo>
                  <a:pt x="8448362" y="3100266"/>
                </a:lnTo>
                <a:lnTo>
                  <a:pt x="8516752" y="3100266"/>
                </a:lnTo>
                <a:lnTo>
                  <a:pt x="8372729" y="3328773"/>
                </a:lnTo>
                <a:lnTo>
                  <a:pt x="8253648" y="3100266"/>
                </a:lnTo>
                <a:lnTo>
                  <a:pt x="8320430" y="3100266"/>
                </a:lnTo>
                <a:lnTo>
                  <a:pt x="8320430" y="2832334"/>
                </a:lnTo>
                <a:close/>
                <a:moveTo>
                  <a:pt x="6879127" y="2832334"/>
                </a:moveTo>
                <a:lnTo>
                  <a:pt x="6879127" y="3100266"/>
                </a:lnTo>
                <a:lnTo>
                  <a:pt x="6970047" y="3100266"/>
                </a:lnTo>
                <a:lnTo>
                  <a:pt x="6685218" y="3364980"/>
                </a:lnTo>
                <a:lnTo>
                  <a:pt x="6930622" y="3683603"/>
                </a:lnTo>
                <a:lnTo>
                  <a:pt x="6876713" y="3683603"/>
                </a:lnTo>
                <a:lnTo>
                  <a:pt x="6876713" y="3951535"/>
                </a:lnTo>
                <a:lnTo>
                  <a:pt x="7456027" y="3951535"/>
                </a:lnTo>
                <a:lnTo>
                  <a:pt x="7456027" y="3683603"/>
                </a:lnTo>
                <a:lnTo>
                  <a:pt x="7400509" y="3683603"/>
                </a:lnTo>
                <a:lnTo>
                  <a:pt x="7114876" y="3312681"/>
                </a:lnTo>
                <a:lnTo>
                  <a:pt x="7343383" y="3100266"/>
                </a:lnTo>
                <a:lnTo>
                  <a:pt x="7430280" y="3100266"/>
                </a:lnTo>
                <a:lnTo>
                  <a:pt x="7430280" y="2832334"/>
                </a:lnTo>
                <a:close/>
                <a:moveTo>
                  <a:pt x="6150962" y="2832334"/>
                </a:moveTo>
                <a:lnTo>
                  <a:pt x="6150962" y="3100266"/>
                </a:lnTo>
                <a:lnTo>
                  <a:pt x="6238664" y="3100266"/>
                </a:lnTo>
                <a:lnTo>
                  <a:pt x="6238664" y="3683603"/>
                </a:lnTo>
                <a:lnTo>
                  <a:pt x="6153376" y="3683603"/>
                </a:lnTo>
                <a:lnTo>
                  <a:pt x="6153376" y="3951535"/>
                </a:lnTo>
                <a:lnTo>
                  <a:pt x="6760046" y="3951535"/>
                </a:lnTo>
                <a:lnTo>
                  <a:pt x="6760046" y="3683603"/>
                </a:lnTo>
                <a:lnTo>
                  <a:pt x="6671540" y="3683603"/>
                </a:lnTo>
                <a:lnTo>
                  <a:pt x="6671540" y="3100266"/>
                </a:lnTo>
                <a:lnTo>
                  <a:pt x="6760046" y="3100266"/>
                </a:lnTo>
                <a:lnTo>
                  <a:pt x="6760046" y="2832334"/>
                </a:lnTo>
                <a:close/>
                <a:moveTo>
                  <a:pt x="4721952" y="2832334"/>
                </a:moveTo>
                <a:lnTo>
                  <a:pt x="4721952" y="3100266"/>
                </a:lnTo>
                <a:lnTo>
                  <a:pt x="4820114" y="3100266"/>
                </a:lnTo>
                <a:lnTo>
                  <a:pt x="4820114" y="3683603"/>
                </a:lnTo>
                <a:lnTo>
                  <a:pt x="4721952" y="3683603"/>
                </a:lnTo>
                <a:lnTo>
                  <a:pt x="4721952" y="3951535"/>
                </a:lnTo>
                <a:lnTo>
                  <a:pt x="5181380" y="3951535"/>
                </a:lnTo>
                <a:lnTo>
                  <a:pt x="5181380" y="3683603"/>
                </a:lnTo>
                <a:lnTo>
                  <a:pt x="5082414" y="3683603"/>
                </a:lnTo>
                <a:lnTo>
                  <a:pt x="5082414" y="3289348"/>
                </a:lnTo>
                <a:lnTo>
                  <a:pt x="5553911" y="3966018"/>
                </a:lnTo>
                <a:lnTo>
                  <a:pt x="5922418" y="3966018"/>
                </a:lnTo>
                <a:lnTo>
                  <a:pt x="5922418" y="3100266"/>
                </a:lnTo>
                <a:lnTo>
                  <a:pt x="6019775" y="3100266"/>
                </a:lnTo>
                <a:lnTo>
                  <a:pt x="6019775" y="2832334"/>
                </a:lnTo>
                <a:lnTo>
                  <a:pt x="5568393" y="2832334"/>
                </a:lnTo>
                <a:lnTo>
                  <a:pt x="5568393" y="3100266"/>
                </a:lnTo>
                <a:lnTo>
                  <a:pt x="5659313" y="3100266"/>
                </a:lnTo>
                <a:lnTo>
                  <a:pt x="5659313" y="3417280"/>
                </a:lnTo>
                <a:lnTo>
                  <a:pt x="5252185" y="2832334"/>
                </a:lnTo>
                <a:close/>
                <a:moveTo>
                  <a:pt x="3643948" y="2832334"/>
                </a:moveTo>
                <a:lnTo>
                  <a:pt x="3643948" y="3100266"/>
                </a:lnTo>
                <a:lnTo>
                  <a:pt x="3734064" y="3100266"/>
                </a:lnTo>
                <a:lnTo>
                  <a:pt x="3524063" y="3683603"/>
                </a:lnTo>
                <a:lnTo>
                  <a:pt x="3438775" y="3683603"/>
                </a:lnTo>
                <a:lnTo>
                  <a:pt x="3438775" y="3951535"/>
                </a:lnTo>
                <a:lnTo>
                  <a:pt x="3882111" y="3951535"/>
                </a:lnTo>
                <a:lnTo>
                  <a:pt x="3882111" y="3706132"/>
                </a:lnTo>
                <a:lnTo>
                  <a:pt x="3790386" y="3706132"/>
                </a:lnTo>
                <a:lnTo>
                  <a:pt x="3839467" y="3565326"/>
                </a:lnTo>
                <a:lnTo>
                  <a:pt x="4125905" y="3565326"/>
                </a:lnTo>
                <a:lnTo>
                  <a:pt x="4168549" y="3706132"/>
                </a:lnTo>
                <a:lnTo>
                  <a:pt x="4070387" y="3706132"/>
                </a:lnTo>
                <a:lnTo>
                  <a:pt x="4070387" y="3951535"/>
                </a:lnTo>
                <a:lnTo>
                  <a:pt x="4654528" y="3951535"/>
                </a:lnTo>
                <a:lnTo>
                  <a:pt x="4654528" y="3683603"/>
                </a:lnTo>
                <a:lnTo>
                  <a:pt x="4572459" y="3683603"/>
                </a:lnTo>
                <a:lnTo>
                  <a:pt x="4358434" y="3100266"/>
                </a:lnTo>
                <a:lnTo>
                  <a:pt x="4448550" y="3100266"/>
                </a:lnTo>
                <a:lnTo>
                  <a:pt x="4448550" y="2832334"/>
                </a:lnTo>
                <a:close/>
                <a:moveTo>
                  <a:pt x="2054408" y="2832334"/>
                </a:moveTo>
                <a:lnTo>
                  <a:pt x="2054408" y="3100266"/>
                </a:lnTo>
                <a:lnTo>
                  <a:pt x="2140500" y="3100266"/>
                </a:lnTo>
                <a:lnTo>
                  <a:pt x="2140500" y="3683603"/>
                </a:lnTo>
                <a:lnTo>
                  <a:pt x="2056018" y="3683603"/>
                </a:lnTo>
                <a:lnTo>
                  <a:pt x="2056018" y="3951535"/>
                </a:lnTo>
                <a:lnTo>
                  <a:pt x="2644986" y="3951535"/>
                </a:lnTo>
                <a:lnTo>
                  <a:pt x="2644986" y="3683603"/>
                </a:lnTo>
                <a:lnTo>
                  <a:pt x="2573376" y="3683603"/>
                </a:lnTo>
                <a:lnTo>
                  <a:pt x="2573376" y="3500153"/>
                </a:lnTo>
                <a:lnTo>
                  <a:pt x="2832458" y="3500153"/>
                </a:lnTo>
                <a:lnTo>
                  <a:pt x="2832458" y="3683603"/>
                </a:lnTo>
                <a:lnTo>
                  <a:pt x="2760044" y="3683603"/>
                </a:lnTo>
                <a:lnTo>
                  <a:pt x="2760044" y="3951535"/>
                </a:lnTo>
                <a:lnTo>
                  <a:pt x="3349818" y="3951535"/>
                </a:lnTo>
                <a:lnTo>
                  <a:pt x="3349818" y="3683603"/>
                </a:lnTo>
                <a:lnTo>
                  <a:pt x="3265334" y="3683603"/>
                </a:lnTo>
                <a:lnTo>
                  <a:pt x="3265334" y="3100266"/>
                </a:lnTo>
                <a:lnTo>
                  <a:pt x="3349818" y="3100266"/>
                </a:lnTo>
                <a:lnTo>
                  <a:pt x="3349818" y="2832334"/>
                </a:lnTo>
                <a:lnTo>
                  <a:pt x="2760044" y="2832334"/>
                </a:lnTo>
                <a:lnTo>
                  <a:pt x="2760044" y="3100266"/>
                </a:lnTo>
                <a:lnTo>
                  <a:pt x="2832458" y="3100266"/>
                </a:lnTo>
                <a:lnTo>
                  <a:pt x="2832458" y="3270842"/>
                </a:lnTo>
                <a:lnTo>
                  <a:pt x="2573376" y="3270842"/>
                </a:lnTo>
                <a:lnTo>
                  <a:pt x="2573376" y="3100266"/>
                </a:lnTo>
                <a:lnTo>
                  <a:pt x="2644986" y="3100266"/>
                </a:lnTo>
                <a:lnTo>
                  <a:pt x="2644986" y="2832334"/>
                </a:lnTo>
                <a:close/>
                <a:moveTo>
                  <a:pt x="806503" y="2832334"/>
                </a:moveTo>
                <a:lnTo>
                  <a:pt x="806503" y="3303831"/>
                </a:lnTo>
                <a:lnTo>
                  <a:pt x="1016504" y="3303831"/>
                </a:lnTo>
                <a:lnTo>
                  <a:pt x="1016504" y="3100266"/>
                </a:lnTo>
                <a:lnTo>
                  <a:pt x="1145240" y="3100266"/>
                </a:lnTo>
                <a:lnTo>
                  <a:pt x="1145240" y="3683603"/>
                </a:lnTo>
                <a:lnTo>
                  <a:pt x="1048688" y="3683603"/>
                </a:lnTo>
                <a:lnTo>
                  <a:pt x="1048688" y="3951535"/>
                </a:lnTo>
                <a:lnTo>
                  <a:pt x="1677082" y="3951535"/>
                </a:lnTo>
                <a:lnTo>
                  <a:pt x="1677082" y="3683603"/>
                </a:lnTo>
                <a:lnTo>
                  <a:pt x="1578116" y="3683603"/>
                </a:lnTo>
                <a:lnTo>
                  <a:pt x="1578116" y="3100266"/>
                </a:lnTo>
                <a:lnTo>
                  <a:pt x="1706048" y="3100266"/>
                </a:lnTo>
                <a:lnTo>
                  <a:pt x="1706048" y="3303831"/>
                </a:lnTo>
                <a:lnTo>
                  <a:pt x="1916049" y="3303831"/>
                </a:lnTo>
                <a:lnTo>
                  <a:pt x="1916049" y="2832334"/>
                </a:lnTo>
                <a:close/>
                <a:moveTo>
                  <a:pt x="9533820" y="2809805"/>
                </a:moveTo>
                <a:cubicBezTo>
                  <a:pt x="9487690" y="2809805"/>
                  <a:pt x="9443705" y="2813157"/>
                  <a:pt x="9401865" y="2819862"/>
                </a:cubicBezTo>
                <a:cubicBezTo>
                  <a:pt x="9360026" y="2826568"/>
                  <a:pt x="9321272" y="2836088"/>
                  <a:pt x="9285600" y="2848426"/>
                </a:cubicBezTo>
                <a:cubicBezTo>
                  <a:pt x="9249930" y="2860763"/>
                  <a:pt x="9215198" y="2877391"/>
                  <a:pt x="9181404" y="2898311"/>
                </a:cubicBezTo>
                <a:cubicBezTo>
                  <a:pt x="9086461" y="2957852"/>
                  <a:pt x="9016461" y="3031070"/>
                  <a:pt x="8971403" y="3117967"/>
                </a:cubicBezTo>
                <a:cubicBezTo>
                  <a:pt x="8925810" y="3205401"/>
                  <a:pt x="8903012" y="3295785"/>
                  <a:pt x="8903012" y="3389119"/>
                </a:cubicBezTo>
                <a:cubicBezTo>
                  <a:pt x="8903012" y="3559694"/>
                  <a:pt x="8961480" y="3698890"/>
                  <a:pt x="9078415" y="3806707"/>
                </a:cubicBezTo>
                <a:cubicBezTo>
                  <a:pt x="9194815" y="3915060"/>
                  <a:pt x="9346617" y="3969236"/>
                  <a:pt x="9533820" y="3969236"/>
                </a:cubicBezTo>
                <a:cubicBezTo>
                  <a:pt x="9727461" y="3969236"/>
                  <a:pt x="9881140" y="3911573"/>
                  <a:pt x="9994857" y="3796247"/>
                </a:cubicBezTo>
                <a:cubicBezTo>
                  <a:pt x="10108576" y="3680921"/>
                  <a:pt x="10165433" y="3545211"/>
                  <a:pt x="10165433" y="3389119"/>
                </a:cubicBezTo>
                <a:cubicBezTo>
                  <a:pt x="10165433" y="3313486"/>
                  <a:pt x="10151487" y="3241876"/>
                  <a:pt x="10123593" y="3174290"/>
                </a:cubicBezTo>
                <a:cubicBezTo>
                  <a:pt x="10095702" y="3106703"/>
                  <a:pt x="10054398" y="3043944"/>
                  <a:pt x="9999685" y="2986013"/>
                </a:cubicBezTo>
                <a:cubicBezTo>
                  <a:pt x="9889723" y="2868541"/>
                  <a:pt x="9734435" y="2809805"/>
                  <a:pt x="9533820" y="2809805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7AAD30B-AD32-F420-26EE-C3E334EB1057}"/>
              </a:ext>
            </a:extLst>
          </p:cNvPr>
          <p:cNvSpPr/>
          <p:nvPr/>
        </p:nvSpPr>
        <p:spPr>
          <a:xfrm>
            <a:off x="11759594" y="2524836"/>
            <a:ext cx="45719" cy="2538217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7646C96-08F8-1122-36AE-A0DAEF220076}"/>
              </a:ext>
            </a:extLst>
          </p:cNvPr>
          <p:cNvSpPr txBox="1"/>
          <p:nvPr/>
        </p:nvSpPr>
        <p:spPr>
          <a:xfrm>
            <a:off x="864585" y="4082573"/>
            <a:ext cx="10753985" cy="14465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8800" b="1" dirty="0">
                <a:ln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peaceful new day!</a:t>
            </a:r>
          </a:p>
        </p:txBody>
      </p:sp>
    </p:spTree>
    <p:extLst>
      <p:ext uri="{BB962C8B-B14F-4D97-AF65-F5344CB8AC3E}">
        <p14:creationId xmlns:p14="http://schemas.microsoft.com/office/powerpoint/2010/main" val="3799377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7.40741E-7 L -0.93503 0.0064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758" y="32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6.80879E-17 L -1.00625 -0.0011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755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E09B43-6CAA-60F4-DE99-1BCF8ABF05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00718BC-74A9-78B0-D2A2-0A1C647A8B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273" y="-1101403"/>
            <a:ext cx="14658848" cy="98171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136ECD-3DE6-868C-0823-A9DB410C54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rcRect b="44935"/>
          <a:stretch>
            <a:fillRect/>
          </a:stretch>
        </p:blipFill>
        <p:spPr>
          <a:xfrm>
            <a:off x="-1146048" y="-5634050"/>
            <a:ext cx="14484096" cy="37763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376F26E-4EFB-D327-AF8F-10F95AE4EA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 t="55065"/>
          <a:stretch>
            <a:fillRect/>
          </a:stretch>
        </p:blipFill>
        <p:spPr>
          <a:xfrm>
            <a:off x="-1146048" y="8715697"/>
            <a:ext cx="14484097" cy="308164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DA3D795-C925-8552-A059-D6227CD06989}"/>
              </a:ext>
            </a:extLst>
          </p:cNvPr>
          <p:cNvSpPr/>
          <p:nvPr/>
        </p:nvSpPr>
        <p:spPr>
          <a:xfrm>
            <a:off x="0" y="2136338"/>
            <a:ext cx="12153901" cy="258532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lgerian" panose="04020705040A02060702" pitchFamily="82" charset="0"/>
              </a:rPr>
              <a:t>CHÀO MỪNG QUÝ THẦY CÔ GIÁO VÀ CÁC EM HỌC SINH ĐẾN VỚI TIẾT HỌC HÔM NAY!!</a:t>
            </a:r>
          </a:p>
        </p:txBody>
      </p:sp>
    </p:spTree>
    <p:extLst>
      <p:ext uri="{BB962C8B-B14F-4D97-AF65-F5344CB8AC3E}">
        <p14:creationId xmlns:p14="http://schemas.microsoft.com/office/powerpoint/2010/main" val="35489002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5910A06-087B-154E-3442-9CAFCA42A47C}"/>
              </a:ext>
            </a:extLst>
          </p:cNvPr>
          <p:cNvSpPr/>
          <p:nvPr/>
        </p:nvSpPr>
        <p:spPr>
          <a:xfrm>
            <a:off x="23133" y="0"/>
            <a:ext cx="11900073" cy="1107996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0412A71-E9FE-8A79-9DDF-FE1DB11E19C4}"/>
              </a:ext>
            </a:extLst>
          </p:cNvPr>
          <p:cNvSpPr/>
          <p:nvPr/>
        </p:nvSpPr>
        <p:spPr>
          <a:xfrm>
            <a:off x="268793" y="2104541"/>
            <a:ext cx="11654413" cy="2370887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Luật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lvl="0" algn="just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- Các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lắng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nhắc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thúc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dừng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bút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nhanh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chiến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thắng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460D9BF-C913-29DC-D618-E12E8603ABD1}"/>
              </a:ext>
            </a:extLst>
          </p:cNvPr>
          <p:cNvSpPr txBox="1"/>
          <p:nvPr/>
        </p:nvSpPr>
        <p:spPr>
          <a:xfrm>
            <a:off x="-35099" y="5011864"/>
            <a:ext cx="10580387" cy="11767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800"/>
              </a:spcAft>
              <a:tabLst>
                <a:tab pos="342900" algn="l"/>
              </a:tabLst>
            </a:pPr>
            <a:r>
              <a:rPr lang="en-US" sz="3200" kern="100" dirty="0" err="1">
                <a:solidFill>
                  <a:srgbClr val="3333C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miệng</a:t>
            </a:r>
            <a:r>
              <a:rPr lang="en-US" sz="3200" kern="100" dirty="0">
                <a:solidFill>
                  <a:srgbClr val="3333C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3200" kern="100" dirty="0" err="1">
                <a:solidFill>
                  <a:srgbClr val="3333C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họng</a:t>
            </a:r>
            <a:r>
              <a:rPr lang="en-US" sz="3200" kern="100" dirty="0">
                <a:solidFill>
                  <a:srgbClr val="3333C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3200" kern="100" dirty="0" err="1">
                <a:solidFill>
                  <a:srgbClr val="3333C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thực</a:t>
            </a:r>
            <a:r>
              <a:rPr lang="en-US" sz="3200" kern="100" dirty="0">
                <a:solidFill>
                  <a:srgbClr val="3333C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kern="100" dirty="0" err="1">
                <a:solidFill>
                  <a:srgbClr val="3333C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quản</a:t>
            </a:r>
            <a:r>
              <a:rPr lang="en-US" sz="3200" kern="100" dirty="0">
                <a:solidFill>
                  <a:srgbClr val="3333C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3200" kern="100" dirty="0" err="1">
                <a:solidFill>
                  <a:srgbClr val="3333C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dạ</a:t>
            </a:r>
            <a:r>
              <a:rPr lang="en-US" sz="3200" kern="100" dirty="0">
                <a:solidFill>
                  <a:srgbClr val="3333C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kern="100" dirty="0" err="1">
                <a:solidFill>
                  <a:srgbClr val="3333C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dày</a:t>
            </a:r>
            <a:r>
              <a:rPr lang="en-US" sz="3200" kern="100" dirty="0">
                <a:solidFill>
                  <a:srgbClr val="3333C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3200" kern="100" dirty="0" err="1">
                <a:solidFill>
                  <a:srgbClr val="3333C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tuyến</a:t>
            </a:r>
            <a:r>
              <a:rPr lang="en-US" sz="3200" kern="100" dirty="0">
                <a:solidFill>
                  <a:srgbClr val="3333C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kern="100" dirty="0" err="1">
                <a:solidFill>
                  <a:srgbClr val="3333C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vị</a:t>
            </a:r>
            <a:r>
              <a:rPr lang="en-US" sz="3200" kern="100" dirty="0">
                <a:solidFill>
                  <a:srgbClr val="3333C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3200" kern="100" dirty="0" err="1">
                <a:solidFill>
                  <a:srgbClr val="3333C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gan</a:t>
            </a:r>
            <a:r>
              <a:rPr lang="en-US" sz="3200" kern="100" dirty="0">
                <a:solidFill>
                  <a:srgbClr val="3333C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3200" kern="100" dirty="0" err="1">
                <a:solidFill>
                  <a:srgbClr val="3333C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mật</a:t>
            </a:r>
            <a:r>
              <a:rPr lang="en-US" sz="3200" kern="100" dirty="0">
                <a:solidFill>
                  <a:srgbClr val="3333C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3200" kern="100" dirty="0" err="1">
                <a:solidFill>
                  <a:srgbClr val="3333C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ruột</a:t>
            </a:r>
            <a:r>
              <a:rPr lang="en-US" sz="3200" kern="100" dirty="0">
                <a:solidFill>
                  <a:srgbClr val="3333C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non, </a:t>
            </a:r>
            <a:r>
              <a:rPr lang="en-US" sz="3200" kern="100" dirty="0" err="1">
                <a:solidFill>
                  <a:srgbClr val="3333C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ruột</a:t>
            </a:r>
            <a:r>
              <a:rPr lang="en-US" sz="3200" kern="100" dirty="0">
                <a:solidFill>
                  <a:srgbClr val="3333C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kern="100" dirty="0" err="1">
                <a:solidFill>
                  <a:srgbClr val="3333C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già</a:t>
            </a:r>
            <a:r>
              <a:rPr lang="en-US" sz="3200" kern="100" dirty="0">
                <a:solidFill>
                  <a:srgbClr val="3333C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3200" kern="100" dirty="0" err="1">
                <a:solidFill>
                  <a:srgbClr val="3333C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trực</a:t>
            </a:r>
            <a:r>
              <a:rPr lang="en-US" sz="3200" kern="100" dirty="0">
                <a:solidFill>
                  <a:srgbClr val="3333C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kern="100" dirty="0" err="1">
                <a:solidFill>
                  <a:srgbClr val="3333C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tràng</a:t>
            </a:r>
            <a:r>
              <a:rPr lang="en-US" sz="3200" kern="100" dirty="0">
                <a:solidFill>
                  <a:srgbClr val="3333C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3200" kern="100" dirty="0" err="1">
                <a:solidFill>
                  <a:srgbClr val="3333C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hậu</a:t>
            </a:r>
            <a:r>
              <a:rPr lang="en-US" sz="3200" kern="100" dirty="0">
                <a:solidFill>
                  <a:srgbClr val="3333C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kern="100" dirty="0" err="1">
                <a:solidFill>
                  <a:srgbClr val="3333C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môn</a:t>
            </a:r>
            <a:r>
              <a:rPr lang="en-US" sz="3200" kern="100" dirty="0">
                <a:solidFill>
                  <a:srgbClr val="3333C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3200" kern="100" dirty="0" err="1">
                <a:solidFill>
                  <a:srgbClr val="3333C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tuyến</a:t>
            </a:r>
            <a:r>
              <a:rPr lang="en-US" sz="3200" kern="100" dirty="0">
                <a:solidFill>
                  <a:srgbClr val="3333C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kern="100" dirty="0" err="1">
                <a:solidFill>
                  <a:srgbClr val="3333C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nước</a:t>
            </a:r>
            <a:r>
              <a:rPr lang="en-US" sz="3200" kern="100" dirty="0">
                <a:solidFill>
                  <a:srgbClr val="3333C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kern="100" dirty="0" err="1">
                <a:solidFill>
                  <a:srgbClr val="3333C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bọt</a:t>
            </a:r>
            <a:r>
              <a:rPr lang="en-US" sz="3200" kern="100" dirty="0">
                <a:solidFill>
                  <a:srgbClr val="3333C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3200" kern="100" dirty="0" err="1">
                <a:solidFill>
                  <a:srgbClr val="3333C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tụy</a:t>
            </a:r>
            <a:endParaRPr lang="en-US" sz="3200" kern="100" dirty="0">
              <a:solidFill>
                <a:srgbClr val="3333CC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9" name="Graphic 7" descr="Stomach">
            <a:extLst>
              <a:ext uri="{FF2B5EF4-FFF2-40B4-BE49-F238E27FC236}">
                <a16:creationId xmlns:a16="http://schemas.microsoft.com/office/drawing/2014/main" id="{0368331E-045B-B8BC-2CE3-3F0EAC558834}"/>
              </a:ext>
            </a:extLst>
          </p:cNvPr>
          <p:cNvSpPr/>
          <p:nvPr/>
        </p:nvSpPr>
        <p:spPr>
          <a:xfrm>
            <a:off x="9251357" y="2648"/>
            <a:ext cx="1737144" cy="1287365"/>
          </a:xfrm>
          <a:custGeom>
            <a:avLst/>
            <a:gdLst>
              <a:gd name="connsiteX0" fmla="*/ 1319487 w 1737144"/>
              <a:gd name="connsiteY0" fmla="*/ 112972 h 1287365"/>
              <a:gd name="connsiteX1" fmla="*/ 1034686 w 1737144"/>
              <a:gd name="connsiteY1" fmla="*/ 196520 h 1287365"/>
              <a:gd name="connsiteX2" fmla="*/ 939394 w 1737144"/>
              <a:gd name="connsiteY2" fmla="*/ 152557 h 1287365"/>
              <a:gd name="connsiteX3" fmla="*/ 860414 w 1737144"/>
              <a:gd name="connsiteY3" fmla="*/ 0 h 1287365"/>
              <a:gd name="connsiteX4" fmla="*/ 645793 w 1737144"/>
              <a:gd name="connsiteY4" fmla="*/ 0 h 1287365"/>
              <a:gd name="connsiteX5" fmla="*/ 778858 w 1737144"/>
              <a:gd name="connsiteY5" fmla="*/ 267806 h 1287365"/>
              <a:gd name="connsiteX6" fmla="*/ 907630 w 1737144"/>
              <a:gd name="connsiteY6" fmla="*/ 382180 h 1287365"/>
              <a:gd name="connsiteX7" fmla="*/ 954632 w 1737144"/>
              <a:gd name="connsiteY7" fmla="*/ 642980 h 1287365"/>
              <a:gd name="connsiteX8" fmla="*/ 825860 w 1737144"/>
              <a:gd name="connsiteY8" fmla="*/ 853161 h 1287365"/>
              <a:gd name="connsiteX9" fmla="*/ 546853 w 1737144"/>
              <a:gd name="connsiteY9" fmla="*/ 883638 h 1287365"/>
              <a:gd name="connsiteX10" fmla="*/ 509509 w 1737144"/>
              <a:gd name="connsiteY10" fmla="*/ 903079 h 1287365"/>
              <a:gd name="connsiteX11" fmla="*/ 176203 w 1737144"/>
              <a:gd name="connsiteY11" fmla="*/ 907108 h 1287365"/>
              <a:gd name="connsiteX12" fmla="*/ 0 w 1737144"/>
              <a:gd name="connsiteY12" fmla="*/ 1277728 h 1287365"/>
              <a:gd name="connsiteX13" fmla="*/ 214621 w 1737144"/>
              <a:gd name="connsiteY13" fmla="*/ 1277728 h 1287365"/>
              <a:gd name="connsiteX14" fmla="*/ 295747 w 1737144"/>
              <a:gd name="connsiteY14" fmla="*/ 1052658 h 1287365"/>
              <a:gd name="connsiteX15" fmla="*/ 441260 w 1737144"/>
              <a:gd name="connsiteY15" fmla="*/ 1070174 h 1287365"/>
              <a:gd name="connsiteX16" fmla="*/ 493627 w 1737144"/>
              <a:gd name="connsiteY16" fmla="*/ 1138132 h 1287365"/>
              <a:gd name="connsiteX17" fmla="*/ 1116027 w 1737144"/>
              <a:gd name="connsiteY17" fmla="*/ 1278253 h 1287365"/>
              <a:gd name="connsiteX18" fmla="*/ 1727266 w 1737144"/>
              <a:gd name="connsiteY18" fmla="*/ 655941 h 1287365"/>
              <a:gd name="connsiteX19" fmla="*/ 1319487 w 1737144"/>
              <a:gd name="connsiteY19" fmla="*/ 112972 h 1287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737144" h="1287365">
                <a:moveTo>
                  <a:pt x="1319487" y="112972"/>
                </a:moveTo>
                <a:cubicBezTo>
                  <a:pt x="1181057" y="112972"/>
                  <a:pt x="1094779" y="148003"/>
                  <a:pt x="1034686" y="196520"/>
                </a:cubicBezTo>
                <a:cubicBezTo>
                  <a:pt x="996861" y="193192"/>
                  <a:pt x="962391" y="177290"/>
                  <a:pt x="939394" y="152557"/>
                </a:cubicBezTo>
                <a:cubicBezTo>
                  <a:pt x="895086" y="109235"/>
                  <a:pt x="867591" y="56125"/>
                  <a:pt x="860414" y="0"/>
                </a:cubicBezTo>
                <a:lnTo>
                  <a:pt x="645793" y="0"/>
                </a:lnTo>
                <a:cubicBezTo>
                  <a:pt x="654069" y="98556"/>
                  <a:pt x="700687" y="192381"/>
                  <a:pt x="778858" y="267806"/>
                </a:cubicBezTo>
                <a:cubicBezTo>
                  <a:pt x="812339" y="298983"/>
                  <a:pt x="874579" y="346974"/>
                  <a:pt x="907630" y="382180"/>
                </a:cubicBezTo>
                <a:cubicBezTo>
                  <a:pt x="855263" y="516521"/>
                  <a:pt x="921795" y="590435"/>
                  <a:pt x="954632" y="642980"/>
                </a:cubicBezTo>
                <a:cubicBezTo>
                  <a:pt x="997556" y="713040"/>
                  <a:pt x="890246" y="835646"/>
                  <a:pt x="825860" y="853161"/>
                </a:cubicBezTo>
                <a:cubicBezTo>
                  <a:pt x="707175" y="885389"/>
                  <a:pt x="654163" y="831092"/>
                  <a:pt x="546853" y="883638"/>
                </a:cubicBezTo>
                <a:cubicBezTo>
                  <a:pt x="532044" y="890994"/>
                  <a:pt x="519811" y="897474"/>
                  <a:pt x="509509" y="903079"/>
                </a:cubicBezTo>
                <a:cubicBezTo>
                  <a:pt x="413788" y="871027"/>
                  <a:pt x="283514" y="848607"/>
                  <a:pt x="176203" y="907108"/>
                </a:cubicBezTo>
                <a:cubicBezTo>
                  <a:pt x="8585" y="998537"/>
                  <a:pt x="0" y="1231838"/>
                  <a:pt x="0" y="1277728"/>
                </a:cubicBezTo>
                <a:lnTo>
                  <a:pt x="214621" y="1277728"/>
                </a:lnTo>
                <a:cubicBezTo>
                  <a:pt x="214621" y="1201712"/>
                  <a:pt x="243380" y="1081208"/>
                  <a:pt x="295747" y="1052658"/>
                </a:cubicBezTo>
                <a:cubicBezTo>
                  <a:pt x="324292" y="1037070"/>
                  <a:pt x="385029" y="1049155"/>
                  <a:pt x="441260" y="1070174"/>
                </a:cubicBezTo>
                <a:cubicBezTo>
                  <a:pt x="454068" y="1095001"/>
                  <a:pt x="471755" y="1117957"/>
                  <a:pt x="493627" y="1138132"/>
                </a:cubicBezTo>
                <a:cubicBezTo>
                  <a:pt x="622400" y="1243223"/>
                  <a:pt x="879944" y="1313283"/>
                  <a:pt x="1116027" y="1278253"/>
                </a:cubicBezTo>
                <a:cubicBezTo>
                  <a:pt x="1369494" y="1240070"/>
                  <a:pt x="1662880" y="1041274"/>
                  <a:pt x="1727266" y="655941"/>
                </a:cubicBezTo>
                <a:cubicBezTo>
                  <a:pt x="1796589" y="243635"/>
                  <a:pt x="1484101" y="112972"/>
                  <a:pt x="1319487" y="112972"/>
                </a:cubicBezTo>
                <a:close/>
              </a:path>
            </a:pathLst>
          </a:custGeom>
          <a:solidFill>
            <a:srgbClr val="00B050"/>
          </a:solidFill>
          <a:ln w="2143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FA3976B-2C15-7C37-998A-1F21482639CC}"/>
              </a:ext>
            </a:extLst>
          </p:cNvPr>
          <p:cNvSpPr/>
          <p:nvPr/>
        </p:nvSpPr>
        <p:spPr>
          <a:xfrm>
            <a:off x="1061005" y="1181211"/>
            <a:ext cx="102453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cap="none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 “Giai </a:t>
            </a:r>
            <a:r>
              <a:rPr lang="en-US" sz="5400" b="1" cap="none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điệu</a:t>
            </a:r>
            <a:r>
              <a:rPr lang="en-US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cap="none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cap="none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hóa</a:t>
            </a:r>
            <a:r>
              <a:rPr lang="en-US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!”</a:t>
            </a:r>
            <a:endParaRPr lang="en-US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5" name="Hey hey, ta cùng ăn nào!">
            <a:hlinkClick r:id="" action="ppaction://media"/>
            <a:extLst>
              <a:ext uri="{FF2B5EF4-FFF2-40B4-BE49-F238E27FC236}">
                <a16:creationId xmlns:a16="http://schemas.microsoft.com/office/drawing/2014/main" id="{3B7611AE-7C76-7E47-9ADC-B088958642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21237" y="5183078"/>
            <a:ext cx="1470763" cy="1186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422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229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3" grpId="0" animBg="1"/>
      <p:bldP spid="6" grpId="0" animBg="1"/>
      <p:bldP spid="9" grpId="0" animBg="1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B9AF93-18FD-F429-E13A-8EDD9E28FD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8B86BA9-786E-3829-C6A2-EE5535F5C2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54"/>
          <a:stretch>
            <a:fillRect/>
          </a:stretch>
        </p:blipFill>
        <p:spPr>
          <a:xfrm>
            <a:off x="0" y="1679944"/>
            <a:ext cx="12192000" cy="51780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7915351-2E47-B50B-4F8F-BD88497D12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rcRect b="44935"/>
          <a:stretch>
            <a:fillRect/>
          </a:stretch>
        </p:blipFill>
        <p:spPr>
          <a:xfrm>
            <a:off x="-1146048" y="-5634050"/>
            <a:ext cx="14484096" cy="37763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257DE40-0BE4-32AC-385E-E203A6C101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 t="55065"/>
          <a:stretch>
            <a:fillRect/>
          </a:stretch>
        </p:blipFill>
        <p:spPr>
          <a:xfrm>
            <a:off x="-1146048" y="8715697"/>
            <a:ext cx="14484097" cy="308164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B48821B-0865-9868-42B4-3BFE9316821C}"/>
              </a:ext>
            </a:extLst>
          </p:cNvPr>
          <p:cNvSpPr txBox="1"/>
          <p:nvPr/>
        </p:nvSpPr>
        <p:spPr>
          <a:xfrm>
            <a:off x="87376" y="0"/>
            <a:ext cx="12192000" cy="1569660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Black" panose="020B0004020202020204" pitchFamily="34" charset="0"/>
                <a:cs typeface="Times New Roman" panose="02020603050405020304" pitchFamily="18" charset="0"/>
              </a:rPr>
              <a:t>BÀI 29:</a:t>
            </a:r>
          </a:p>
          <a:p>
            <a:pPr algn="ctr"/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Black" panose="020B0004020202020204" pitchFamily="34" charset="0"/>
                <a:cs typeface="Times New Roman" panose="02020603050405020304" pitchFamily="18" charset="0"/>
              </a:rPr>
              <a:t>DINH DƯỠNG VÀ TIÊU HÓA Ở NGƯỜI (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Black" panose="020B0004020202020204" pitchFamily="34" charset="0"/>
                <a:cs typeface="Times New Roman" panose="02020603050405020304" pitchFamily="18" charset="0"/>
              </a:rPr>
              <a:t>tt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Black" panose="020B0004020202020204" pitchFamily="34" charset="0"/>
                <a:cs typeface="Times New Roman" panose="02020603050405020304" pitchFamily="18" charset="0"/>
              </a:rPr>
              <a:t>)</a:t>
            </a:r>
            <a:endParaRPr lang="x-none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 Black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51372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41E9E04D-BA90-97AE-5E51-65E9D6A6AEF4}"/>
              </a:ext>
            </a:extLst>
          </p:cNvPr>
          <p:cNvGrpSpPr/>
          <p:nvPr/>
        </p:nvGrpSpPr>
        <p:grpSpPr>
          <a:xfrm>
            <a:off x="0" y="0"/>
            <a:ext cx="4041694" cy="6992255"/>
            <a:chOff x="0" y="0"/>
            <a:chExt cx="3112168" cy="6992255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B4ED2D9C-AEA2-FAA7-A4D3-8A3545AADAC9}"/>
                </a:ext>
              </a:extLst>
            </p:cNvPr>
            <p:cNvSpPr/>
            <p:nvPr/>
          </p:nvSpPr>
          <p:spPr>
            <a:xfrm>
              <a:off x="0" y="0"/>
              <a:ext cx="3112168" cy="685800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E104BB2-876A-2000-03F6-D35FB80563A3}"/>
                </a:ext>
              </a:extLst>
            </p:cNvPr>
            <p:cNvSpPr txBox="1"/>
            <p:nvPr/>
          </p:nvSpPr>
          <p:spPr>
            <a:xfrm>
              <a:off x="160420" y="5053263"/>
              <a:ext cx="2582779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I.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55485A9-76A1-888A-DA68-937232776079}"/>
                </a:ext>
              </a:extLst>
            </p:cNvPr>
            <p:cNvSpPr txBox="1"/>
            <p:nvPr/>
          </p:nvSpPr>
          <p:spPr>
            <a:xfrm>
              <a:off x="256672" y="633806"/>
              <a:ext cx="2582779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glow rad="228600">
                      <a:schemeClr val="accent4">
                        <a:satMod val="175000"/>
                        <a:alpha val="40000"/>
                      </a:schemeClr>
                    </a:glow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DINH DƯỠNG VÀ CHẾ ĐỘ DINH DƯỠNG HỢP LÍ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E8E256D-CF3E-07CA-7CC1-85C9680A781C}"/>
              </a:ext>
            </a:extLst>
          </p:cNvPr>
          <p:cNvGrpSpPr/>
          <p:nvPr/>
        </p:nvGrpSpPr>
        <p:grpSpPr>
          <a:xfrm>
            <a:off x="8339205" y="0"/>
            <a:ext cx="3852795" cy="6992255"/>
            <a:chOff x="6096000" y="0"/>
            <a:chExt cx="3112168" cy="6992255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11B34B40-A301-DD3F-08B5-DB98499CD1CC}"/>
                </a:ext>
              </a:extLst>
            </p:cNvPr>
            <p:cNvSpPr/>
            <p:nvPr/>
          </p:nvSpPr>
          <p:spPr>
            <a:xfrm>
              <a:off x="6096000" y="0"/>
              <a:ext cx="3112168" cy="68580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CF285BC-59C6-A8FA-EC8A-CE34A937FC4E}"/>
                </a:ext>
              </a:extLst>
            </p:cNvPr>
            <p:cNvSpPr txBox="1"/>
            <p:nvPr/>
          </p:nvSpPr>
          <p:spPr>
            <a:xfrm>
              <a:off x="6396789" y="5053263"/>
              <a:ext cx="2582779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III.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AD0BAA5-F015-7356-81E8-405E2885954F}"/>
                </a:ext>
              </a:extLst>
            </p:cNvPr>
            <p:cNvSpPr txBox="1"/>
            <p:nvPr/>
          </p:nvSpPr>
          <p:spPr>
            <a:xfrm>
              <a:off x="6124072" y="2767280"/>
              <a:ext cx="285549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40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BẢO VỆ HỆ </a:t>
              </a:r>
            </a:p>
            <a:p>
              <a:pPr lvl="0" algn="ctr"/>
              <a:r>
                <a:rPr lang="en-US" sz="40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TIÊU HÓA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69C9103-7C35-65F3-0C88-7DB342EE8D47}"/>
              </a:ext>
            </a:extLst>
          </p:cNvPr>
          <p:cNvGrpSpPr/>
          <p:nvPr/>
        </p:nvGrpSpPr>
        <p:grpSpPr>
          <a:xfrm>
            <a:off x="4253621" y="0"/>
            <a:ext cx="3873656" cy="6992255"/>
            <a:chOff x="3048000" y="0"/>
            <a:chExt cx="3112168" cy="6992255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9B3FC5D6-1EDE-BEED-1FF9-7355D455B636}"/>
                </a:ext>
              </a:extLst>
            </p:cNvPr>
            <p:cNvSpPr/>
            <p:nvPr/>
          </p:nvSpPr>
          <p:spPr>
            <a:xfrm>
              <a:off x="3048000" y="0"/>
              <a:ext cx="3112168" cy="68580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473934A-6C90-0D54-5567-F15EF25B6A22}"/>
                </a:ext>
              </a:extLst>
            </p:cNvPr>
            <p:cNvSpPr txBox="1"/>
            <p:nvPr/>
          </p:nvSpPr>
          <p:spPr>
            <a:xfrm>
              <a:off x="3312694" y="5053263"/>
              <a:ext cx="2582779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II.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233CBB3-40A8-0753-D0D3-2FA2FADAF08E}"/>
                </a:ext>
              </a:extLst>
            </p:cNvPr>
            <p:cNvSpPr txBox="1"/>
            <p:nvPr/>
          </p:nvSpPr>
          <p:spPr>
            <a:xfrm>
              <a:off x="3145540" y="1456824"/>
              <a:ext cx="2855496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 dirty="0">
                  <a:ln w="12700">
                    <a:solidFill>
                      <a:schemeClr val="accent1"/>
                    </a:solidFill>
                    <a:prstDash val="solid"/>
                  </a:ln>
                  <a:pattFill prst="pct50">
                    <a:fgClr>
                      <a:schemeClr val="accent1"/>
                    </a:fgClr>
                    <a:bgClr>
                      <a:schemeClr val="accent1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accent1"/>
                    </a:outerShdw>
                  </a:effectLst>
                </a:rPr>
                <a:t>CẤU TẠO VÀ CHỨC NĂNG CỦA HỆ TIÊU HÓA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61048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5B471FB-8AC3-0C1E-D14E-0AE40E0E8A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713EEC3-D7E6-BB82-387D-BB4D0F6338EA}"/>
              </a:ext>
            </a:extLst>
          </p:cNvPr>
          <p:cNvGrpSpPr/>
          <p:nvPr/>
        </p:nvGrpSpPr>
        <p:grpSpPr>
          <a:xfrm>
            <a:off x="-7758793" y="0"/>
            <a:ext cx="11020926" cy="6858001"/>
            <a:chOff x="0" y="0"/>
            <a:chExt cx="11020926" cy="6858001"/>
          </a:xfrm>
          <a:solidFill>
            <a:schemeClr val="accent4">
              <a:lumMod val="20000"/>
              <a:lumOff val="8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2EC2B44-0CA4-60F7-CAFD-0DB9C9E067CD}"/>
                </a:ext>
              </a:extLst>
            </p:cNvPr>
            <p:cNvSpPr/>
            <p:nvPr/>
          </p:nvSpPr>
          <p:spPr>
            <a:xfrm>
              <a:off x="0" y="0"/>
              <a:ext cx="10202779" cy="6858000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42B50E12-5F79-EA95-EFBA-0F5E2F4870A6}"/>
                </a:ext>
              </a:extLst>
            </p:cNvPr>
            <p:cNvSpPr/>
            <p:nvPr/>
          </p:nvSpPr>
          <p:spPr>
            <a:xfrm>
              <a:off x="9911443" y="4585035"/>
              <a:ext cx="1109483" cy="2272966"/>
            </a:xfrm>
            <a:prstGeom prst="round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800" dirty="0">
                  <a:latin typeface="Amasis MT Pro Black" panose="02040A04050005020304" pitchFamily="18" charset="0"/>
                </a:rPr>
                <a:t>1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B650C60-D6E3-1C05-D045-85DC83AB6B39}"/>
              </a:ext>
            </a:extLst>
          </p:cNvPr>
          <p:cNvGrpSpPr/>
          <p:nvPr/>
        </p:nvGrpSpPr>
        <p:grpSpPr>
          <a:xfrm>
            <a:off x="-8576940" y="0"/>
            <a:ext cx="11020926" cy="6858000"/>
            <a:chOff x="-561472" y="0"/>
            <a:chExt cx="11020926" cy="6858000"/>
          </a:xfrm>
          <a:solidFill>
            <a:schemeClr val="accent2">
              <a:lumMod val="20000"/>
              <a:lumOff val="8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8208AF7-3B12-6526-A8CD-AE0CE6E4996D}"/>
                </a:ext>
              </a:extLst>
            </p:cNvPr>
            <p:cNvSpPr/>
            <p:nvPr/>
          </p:nvSpPr>
          <p:spPr>
            <a:xfrm>
              <a:off x="-561472" y="0"/>
              <a:ext cx="10202779" cy="6858000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AF0E284E-4548-E01A-BE98-C06E20D2AC25}"/>
                </a:ext>
              </a:extLst>
            </p:cNvPr>
            <p:cNvSpPr/>
            <p:nvPr/>
          </p:nvSpPr>
          <p:spPr>
            <a:xfrm>
              <a:off x="9079834" y="3024585"/>
              <a:ext cx="1379620" cy="2272966"/>
            </a:xfrm>
            <a:prstGeom prst="round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800" dirty="0">
                  <a:latin typeface="Amasis MT Pro Black" panose="02040A04050005020304" pitchFamily="18" charset="0"/>
                </a:rPr>
                <a:t>2</a:t>
              </a: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88805FA0-F002-5DBD-E93A-FD3D5FA80987}"/>
              </a:ext>
            </a:extLst>
          </p:cNvPr>
          <p:cNvSpPr/>
          <p:nvPr/>
        </p:nvSpPr>
        <p:spPr>
          <a:xfrm>
            <a:off x="3480954" y="1085593"/>
            <a:ext cx="8492225" cy="387798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III. BẢO VỆ HỆ TIÊU HÓA</a:t>
            </a:r>
          </a:p>
          <a:p>
            <a:pPr algn="ctr"/>
            <a:endParaRPr lang="en-US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872654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05A859-F3CF-4BCD-95EB-1DCA6A045B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DBF525-6273-9C1B-E4EA-0D8241CAD5D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04DB15C-CCD9-9139-779A-6741F63992D0}"/>
              </a:ext>
            </a:extLst>
          </p:cNvPr>
          <p:cNvGrpSpPr/>
          <p:nvPr/>
        </p:nvGrpSpPr>
        <p:grpSpPr>
          <a:xfrm>
            <a:off x="104276" y="0"/>
            <a:ext cx="12328834" cy="6858000"/>
            <a:chOff x="0" y="0"/>
            <a:chExt cx="11020926" cy="6858000"/>
          </a:xfrm>
          <a:solidFill>
            <a:schemeClr val="accent4">
              <a:lumMod val="20000"/>
              <a:lumOff val="8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1E5774F0-1821-38B4-32CA-04232AFB9CCE}"/>
                </a:ext>
              </a:extLst>
            </p:cNvPr>
            <p:cNvSpPr/>
            <p:nvPr/>
          </p:nvSpPr>
          <p:spPr>
            <a:xfrm>
              <a:off x="0" y="0"/>
              <a:ext cx="10202779" cy="6858000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253C98E0-16B8-31B0-8938-133FC92A5D2E}"/>
                </a:ext>
              </a:extLst>
            </p:cNvPr>
            <p:cNvSpPr/>
            <p:nvPr/>
          </p:nvSpPr>
          <p:spPr>
            <a:xfrm>
              <a:off x="9994231" y="5069305"/>
              <a:ext cx="1026695" cy="1788695"/>
            </a:xfrm>
            <a:prstGeom prst="round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800" dirty="0">
                  <a:latin typeface="Amasis MT Pro Black" panose="02040A04050005020304" pitchFamily="18" charset="0"/>
                </a:rPr>
                <a:t>1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16F7573-D33B-717B-6AEC-F6751C27FC67}"/>
              </a:ext>
            </a:extLst>
          </p:cNvPr>
          <p:cNvGrpSpPr/>
          <p:nvPr/>
        </p:nvGrpSpPr>
        <p:grpSpPr>
          <a:xfrm>
            <a:off x="-9719069" y="0"/>
            <a:ext cx="10641490" cy="6858000"/>
            <a:chOff x="-182038" y="0"/>
            <a:chExt cx="10641490" cy="6858000"/>
          </a:xfrm>
          <a:solidFill>
            <a:schemeClr val="accent2">
              <a:lumMod val="20000"/>
              <a:lumOff val="8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E484EC3-35D5-6A53-FD95-5DEF390CA5E9}"/>
                </a:ext>
              </a:extLst>
            </p:cNvPr>
            <p:cNvSpPr/>
            <p:nvPr/>
          </p:nvSpPr>
          <p:spPr>
            <a:xfrm>
              <a:off x="-182038" y="0"/>
              <a:ext cx="10202779" cy="6858000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8B2AAA55-321D-7016-BD19-E360E9180B7D}"/>
                </a:ext>
              </a:extLst>
            </p:cNvPr>
            <p:cNvSpPr/>
            <p:nvPr/>
          </p:nvSpPr>
          <p:spPr>
            <a:xfrm>
              <a:off x="9079832" y="3360821"/>
              <a:ext cx="1379620" cy="1788695"/>
            </a:xfrm>
            <a:prstGeom prst="round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800" dirty="0">
                  <a:latin typeface="Amasis MT Pro Black" panose="02040A04050005020304" pitchFamily="18" charset="0"/>
                </a:rPr>
                <a:t>2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00E6DD0-CB3A-C517-9490-36E0793F6A37}"/>
              </a:ext>
            </a:extLst>
          </p:cNvPr>
          <p:cNvSpPr txBox="1"/>
          <p:nvPr/>
        </p:nvSpPr>
        <p:spPr>
          <a:xfrm>
            <a:off x="483709" y="0"/>
            <a:ext cx="11034159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1. An </a:t>
            </a:r>
            <a:r>
              <a:rPr lang="en-US" sz="32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endParaRPr lang="en-US" sz="32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5301C1BD-A58B-9E29-0C7C-ED6CD300A1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697733"/>
              </p:ext>
            </p:extLst>
          </p:nvPr>
        </p:nvGraphicFramePr>
        <p:xfrm>
          <a:off x="955343" y="584775"/>
          <a:ext cx="10454185" cy="6522720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10454185">
                  <a:extLst>
                    <a:ext uri="{9D8B030D-6E8A-4147-A177-3AD203B41FA5}">
                      <a16:colId xmlns:a16="http://schemas.microsoft.com/office/drawing/2014/main" val="1331954531"/>
                    </a:ext>
                  </a:extLst>
                </a:gridCol>
              </a:tblGrid>
              <a:tr h="542088">
                <a:tc>
                  <a:txBody>
                    <a:bodyPr/>
                    <a:lstStyle/>
                    <a:p>
                      <a:pPr algn="ctr"/>
                      <a:r>
                        <a:rPr lang="en-US" sz="3200" b="1" kern="1200" dirty="0">
                          <a:solidFill>
                            <a:srgbClr val="FF0000"/>
                          </a:solidFill>
                          <a:effectLst/>
                        </a:rPr>
                        <a:t>PHIẾU HỌC TẬP SỐ 5 (5 </a:t>
                      </a:r>
                      <a:r>
                        <a:rPr lang="en-US" sz="3200" b="1" kern="1200" dirty="0" err="1">
                          <a:solidFill>
                            <a:srgbClr val="FF0000"/>
                          </a:solidFill>
                          <a:effectLst/>
                        </a:rPr>
                        <a:t>phút</a:t>
                      </a:r>
                      <a:r>
                        <a:rPr lang="en-US" sz="3200" b="1" kern="1200" dirty="0">
                          <a:solidFill>
                            <a:srgbClr val="FF0000"/>
                          </a:solidFill>
                          <a:effectLst/>
                        </a:rPr>
                        <a:t>)</a:t>
                      </a:r>
                      <a:endParaRPr lang="en-US" sz="32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83838987"/>
                  </a:ext>
                </a:extLst>
              </a:tr>
              <a:tr h="2697589">
                <a:tc>
                  <a:txBody>
                    <a:bodyPr/>
                    <a:lstStyle/>
                    <a:p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</a:rPr>
                        <a:t>1.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</a:rPr>
                        <a:t>Thực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</a:rPr>
                        <a:t>phẩm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</a:rPr>
                        <a:t>bị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</a:rPr>
                        <a:t> ô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</a:rPr>
                        <a:t>nhiễm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</a:rPr>
                        <a:t>là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</a:rPr>
                        <a:t>thực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</a:rPr>
                        <a:t>phẩm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</a:rPr>
                        <a:t>chứa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</a:rPr>
                        <a:t> ………………..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</a:rPr>
                        <a:t>vượt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</a:rPr>
                        <a:t>ngưỡng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</a:rPr>
                        <a:t>cho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</a:rPr>
                        <a:t>phép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</a:rPr>
                        <a:t>,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</a:rPr>
                        <a:t>thuốc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</a:rPr>
                        <a:t> ……………..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</a:rPr>
                        <a:t>thực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</a:rPr>
                        <a:t>vật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</a:rPr>
                        <a:t>,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</a:rPr>
                        <a:t>chất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</a:rPr>
                        <a:t> ………….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</a:rPr>
                        <a:t>và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</a:rPr>
                        <a:t>chất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</a:rPr>
                        <a:t> ……………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</a:rPr>
                        <a:t>thực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</a:rPr>
                        <a:t>phẩm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</a:rPr>
                        <a:t>, …</a:t>
                      </a:r>
                    </a:p>
                    <a:p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</a:rPr>
                        <a:t>2. </a:t>
                      </a:r>
                    </a:p>
                    <a:p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</a:rPr>
                        <a:t>-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</a:rPr>
                        <a:t>Một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</a:rPr>
                        <a:t>số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</a:rPr>
                        <a:t>nguyên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</a:rPr>
                        <a:t>nhân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</a:rPr>
                        <a:t>gây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</a:rPr>
                        <a:t>mất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</a:rPr>
                        <a:t> an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</a:rPr>
                        <a:t>toàn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</a:rPr>
                        <a:t>vệ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</a:rPr>
                        <a:t>sinh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</a:rPr>
                        <a:t>thực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</a:rPr>
                        <a:t>phẩm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</a:rPr>
                        <a:t>: ……………………………………</a:t>
                      </a:r>
                    </a:p>
                    <a:p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</a:rPr>
                        <a:t>-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</a:rPr>
                        <a:t>Sử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</a:rPr>
                        <a:t>dụng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</a:rPr>
                        <a:t>thực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</a:rPr>
                        <a:t>phẩm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</a:rPr>
                        <a:t> ô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</a:rPr>
                        <a:t>nhiễm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</a:rPr>
                        <a:t>có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</a:rPr>
                        <a:t>thể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</a:rPr>
                        <a:t>gây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</a:rPr>
                        <a:t>ra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</a:rPr>
                        <a:t>: ……………………………………………………......</a:t>
                      </a:r>
                    </a:p>
                    <a:p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</a:rPr>
                        <a:t>3. An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</a:rPr>
                        <a:t>toàn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</a:rPr>
                        <a:t>vệ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</a:rPr>
                        <a:t>sinh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</a:rPr>
                        <a:t>thực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</a:rPr>
                        <a:t>phẩm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</a:rPr>
                        <a:t>là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</a:rPr>
                        <a:t> …………………………………………………………...………………</a:t>
                      </a:r>
                    </a:p>
                    <a:p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</a:rPr>
                        <a:t>Biện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</a:rPr>
                        <a:t>pháp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</a:rPr>
                        <a:t>giữ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</a:rPr>
                        <a:t>vệ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</a:rPr>
                        <a:t>sinh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</a:rPr>
                        <a:t> an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</a:rPr>
                        <a:t>toàn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</a:rPr>
                        <a:t>thực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</a:rPr>
                        <a:t>phẩm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</a:rPr>
                        <a:t>:</a:t>
                      </a:r>
                    </a:p>
                    <a:p>
                      <a:endParaRPr lang="en-US" sz="2400" dirty="0"/>
                    </a:p>
                    <a:p>
                      <a:endParaRPr lang="en-US" sz="2400" dirty="0"/>
                    </a:p>
                    <a:p>
                      <a:endParaRPr lang="en-US" sz="2400" dirty="0"/>
                    </a:p>
                    <a:p>
                      <a:endParaRPr lang="en-US" sz="2400" dirty="0"/>
                    </a:p>
                    <a:p>
                      <a:endParaRPr lang="en-US" sz="2400" dirty="0"/>
                    </a:p>
                    <a:p>
                      <a:endParaRPr lang="en-US" sz="2400" dirty="0"/>
                    </a:p>
                    <a:p>
                      <a:endParaRPr lang="en-US" sz="2400" dirty="0"/>
                    </a:p>
                    <a:p>
                      <a:endParaRPr lang="en-US" sz="2400" dirty="0"/>
                    </a:p>
                    <a:p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36042289"/>
                  </a:ext>
                </a:extLst>
              </a:tr>
            </a:tbl>
          </a:graphicData>
        </a:graphic>
      </p:graphicFrame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BE973863-1554-8D10-55E8-CE082BE350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1911933"/>
              </p:ext>
            </p:extLst>
          </p:nvPr>
        </p:nvGraphicFramePr>
        <p:xfrm>
          <a:off x="1044565" y="3806144"/>
          <a:ext cx="10240007" cy="3028871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2028549">
                  <a:extLst>
                    <a:ext uri="{9D8B030D-6E8A-4147-A177-3AD203B41FA5}">
                      <a16:colId xmlns:a16="http://schemas.microsoft.com/office/drawing/2014/main" val="3763767883"/>
                    </a:ext>
                  </a:extLst>
                </a:gridCol>
                <a:gridCol w="8211458">
                  <a:extLst>
                    <a:ext uri="{9D8B030D-6E8A-4147-A177-3AD203B41FA5}">
                      <a16:colId xmlns:a16="http://schemas.microsoft.com/office/drawing/2014/main" val="826132317"/>
                    </a:ext>
                  </a:extLst>
                </a:gridCol>
              </a:tblGrid>
              <a:tr h="559991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effectLst/>
                        </a:rPr>
                        <a:t>Khâu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kern="1200" dirty="0" err="1">
                          <a:solidFill>
                            <a:schemeClr val="lt1"/>
                          </a:solidFill>
                          <a:effectLst/>
                        </a:rPr>
                        <a:t>Biện</a:t>
                      </a:r>
                      <a:r>
                        <a:rPr lang="en-US" sz="2400" b="1" kern="1200" dirty="0">
                          <a:solidFill>
                            <a:schemeClr val="lt1"/>
                          </a:solidFill>
                          <a:effectLst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lt1"/>
                          </a:solidFill>
                          <a:effectLst/>
                        </a:rPr>
                        <a:t>pháp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56378991"/>
                  </a:ext>
                </a:extLst>
              </a:tr>
              <a:tr h="559991">
                <a:tc>
                  <a:txBody>
                    <a:bodyPr/>
                    <a:lstStyle/>
                    <a:p>
                      <a:r>
                        <a:rPr lang="en-US" sz="2400" dirty="0"/>
                        <a:t>____________</a:t>
                      </a:r>
                    </a:p>
                    <a:p>
                      <a:r>
                        <a:rPr lang="en-US" sz="2400" dirty="0"/>
                        <a:t>____________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</a:rPr>
                        <a:t>Tuân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</a:rPr>
                        <a:t>theo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</a:rPr>
                        <a:t>tiêu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</a:rPr>
                        <a:t>chuẩn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</a:rPr>
                        <a:t>kĩ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</a:rPr>
                        <a:t>thuật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</a:rPr>
                        <a:t>,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</a:rPr>
                        <a:t>không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</a:rPr>
                        <a:t>lạm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</a:rPr>
                        <a:t>dụng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</a:rPr>
                        <a:t>thuốc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</a:rPr>
                        <a:t>trừ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</a:rPr>
                        <a:t>sâu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</a:rPr>
                        <a:t>,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</a:rPr>
                        <a:t>phân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</a:rPr>
                        <a:t>bón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</a:rPr>
                        <a:t>hóa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</a:rPr>
                        <a:t>học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</a:rPr>
                        <a:t>, …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56072037"/>
                  </a:ext>
                </a:extLst>
              </a:tr>
              <a:tr h="559991">
                <a:tc>
                  <a:txBody>
                    <a:bodyPr/>
                    <a:lstStyle/>
                    <a:p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</a:rPr>
                        <a:t>Vận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</a:rPr>
                        <a:t>chuyển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</a:rPr>
                        <a:t>và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</a:rPr>
                        <a:t>bảo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</a:rPr>
                        <a:t>quản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____________________________________________________</a:t>
                      </a:r>
                    </a:p>
                    <a:p>
                      <a:r>
                        <a:rPr lang="en-US" sz="2400" dirty="0"/>
                        <a:t>____________________________________________________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95860272"/>
                  </a:ext>
                </a:extLst>
              </a:tr>
              <a:tr h="559991">
                <a:tc>
                  <a:txBody>
                    <a:bodyPr/>
                    <a:lstStyle/>
                    <a:p>
                      <a:r>
                        <a:rPr lang="en-US" sz="2400" dirty="0"/>
                        <a:t>________________________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</a:rPr>
                        <a:t>C</a:t>
                      </a:r>
                      <a:r>
                        <a:rPr lang="vi-VN" sz="2400" kern="1200" dirty="0">
                          <a:solidFill>
                            <a:schemeClr val="dk1"/>
                          </a:solidFill>
                          <a:effectLst/>
                        </a:rPr>
                        <a:t>họn thực phẩm tươi, rõ nguồn gốc, còn hạn sử dụng; chế biến hợp vệ sinh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</a:rPr>
                        <a:t>, </a:t>
                      </a:r>
                      <a:r>
                        <a:rPr lang="vi-VN" sz="2400" kern="1200" dirty="0">
                          <a:solidFill>
                            <a:schemeClr val="dk1"/>
                          </a:solidFill>
                          <a:effectLst/>
                        </a:rPr>
                        <a:t>…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98107517"/>
                  </a:ext>
                </a:extLst>
              </a:tr>
            </a:tbl>
          </a:graphicData>
        </a:graphic>
      </p:graphicFrame>
      <p:pic>
        <p:nvPicPr>
          <p:cNvPr id="9" name="videoplayback">
            <a:hlinkClick r:id="" action="ppaction://media"/>
            <a:extLst>
              <a:ext uri="{FF2B5EF4-FFF2-40B4-BE49-F238E27FC236}">
                <a16:creationId xmlns:a16="http://schemas.microsoft.com/office/drawing/2014/main" id="{7058437F-D651-B790-6F8B-FF49FDD8504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59732" y="111310"/>
            <a:ext cx="1724292" cy="96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7159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1114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0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ED0273-AE16-BDF5-296D-5545784F0E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31295B6-C9E4-DD3D-8BD1-9ACEB0A997F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AE124D5-BB45-AEB3-C620-9ACC92B6DFE0}"/>
              </a:ext>
            </a:extLst>
          </p:cNvPr>
          <p:cNvGrpSpPr/>
          <p:nvPr/>
        </p:nvGrpSpPr>
        <p:grpSpPr>
          <a:xfrm>
            <a:off x="104276" y="0"/>
            <a:ext cx="12328834" cy="6858000"/>
            <a:chOff x="0" y="0"/>
            <a:chExt cx="11020926" cy="6858000"/>
          </a:xfrm>
          <a:solidFill>
            <a:schemeClr val="accent4">
              <a:lumMod val="20000"/>
              <a:lumOff val="8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8076884-FBE5-258B-F179-60A4A02DD3A0}"/>
                </a:ext>
              </a:extLst>
            </p:cNvPr>
            <p:cNvSpPr/>
            <p:nvPr/>
          </p:nvSpPr>
          <p:spPr>
            <a:xfrm>
              <a:off x="0" y="0"/>
              <a:ext cx="10202779" cy="6858000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EE619F80-BEBE-59EF-BCA8-A08C0169F50C}"/>
                </a:ext>
              </a:extLst>
            </p:cNvPr>
            <p:cNvSpPr/>
            <p:nvPr/>
          </p:nvSpPr>
          <p:spPr>
            <a:xfrm>
              <a:off x="9994231" y="5069305"/>
              <a:ext cx="1026695" cy="1788695"/>
            </a:xfrm>
            <a:prstGeom prst="round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800" dirty="0">
                  <a:latin typeface="Amasis MT Pro Black" panose="02040A04050005020304" pitchFamily="18" charset="0"/>
                </a:rPr>
                <a:t>1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3A6EADB0-5AFC-08CE-9E11-7CB312CB5D1E}"/>
              </a:ext>
            </a:extLst>
          </p:cNvPr>
          <p:cNvGrpSpPr/>
          <p:nvPr/>
        </p:nvGrpSpPr>
        <p:grpSpPr>
          <a:xfrm>
            <a:off x="-9719069" y="0"/>
            <a:ext cx="10641490" cy="6858000"/>
            <a:chOff x="-182038" y="0"/>
            <a:chExt cx="10641490" cy="6858000"/>
          </a:xfrm>
          <a:solidFill>
            <a:schemeClr val="accent2">
              <a:lumMod val="20000"/>
              <a:lumOff val="8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5B01C14-2B51-20E5-1262-0ECE9047121F}"/>
                </a:ext>
              </a:extLst>
            </p:cNvPr>
            <p:cNvSpPr/>
            <p:nvPr/>
          </p:nvSpPr>
          <p:spPr>
            <a:xfrm>
              <a:off x="-182038" y="0"/>
              <a:ext cx="10202779" cy="6858000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8E018E31-A08C-1AB5-ED04-31F9ACE81975}"/>
                </a:ext>
              </a:extLst>
            </p:cNvPr>
            <p:cNvSpPr/>
            <p:nvPr/>
          </p:nvSpPr>
          <p:spPr>
            <a:xfrm>
              <a:off x="9079832" y="3360821"/>
              <a:ext cx="1379620" cy="1788695"/>
            </a:xfrm>
            <a:prstGeom prst="round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Amasis MT Pro Black" panose="02040A04050005020304" pitchFamily="18" charset="0"/>
                </a:rPr>
                <a:t>2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DFC2F2C-0EB8-0D5F-F892-03FAFD6B2D55}"/>
              </a:ext>
            </a:extLst>
          </p:cNvPr>
          <p:cNvSpPr txBox="1"/>
          <p:nvPr/>
        </p:nvSpPr>
        <p:spPr>
          <a:xfrm>
            <a:off x="483709" y="0"/>
            <a:ext cx="11034159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1. An </a:t>
            </a:r>
            <a:r>
              <a:rPr lang="en-US" sz="32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endParaRPr lang="en-US" sz="32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C7A61DE0-51B7-995D-61E7-C3C1CA8190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6311147"/>
              </p:ext>
            </p:extLst>
          </p:nvPr>
        </p:nvGraphicFramePr>
        <p:xfrm>
          <a:off x="955343" y="584775"/>
          <a:ext cx="10454185" cy="6156960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10454185">
                  <a:extLst>
                    <a:ext uri="{9D8B030D-6E8A-4147-A177-3AD203B41FA5}">
                      <a16:colId xmlns:a16="http://schemas.microsoft.com/office/drawing/2014/main" val="1331954531"/>
                    </a:ext>
                  </a:extLst>
                </a:gridCol>
              </a:tblGrid>
              <a:tr h="542088">
                <a:tc>
                  <a:txBody>
                    <a:bodyPr/>
                    <a:lstStyle/>
                    <a:p>
                      <a:pPr algn="ctr"/>
                      <a:r>
                        <a:rPr lang="en-US" sz="3200" b="1" kern="1200" dirty="0">
                          <a:solidFill>
                            <a:srgbClr val="FF0000"/>
                          </a:solidFill>
                          <a:effectLst/>
                        </a:rPr>
                        <a:t>PHIẾU HỌC TẬP SỐ 5</a:t>
                      </a:r>
                      <a:endParaRPr lang="en-US" sz="32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83838987"/>
                  </a:ext>
                </a:extLst>
              </a:tr>
              <a:tr h="2697589">
                <a:tc>
                  <a:txBody>
                    <a:bodyPr/>
                    <a:lstStyle/>
                    <a:p>
                      <a:endParaRPr lang="en-US" sz="2400" b="1" kern="12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endParaRPr lang="en-US" sz="2400" b="1" kern="12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endParaRPr lang="en-US" sz="2400" b="1" kern="12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endParaRPr lang="en-US" sz="2400" b="1" kern="12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endParaRPr lang="en-US" sz="2400" b="1" kern="12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endParaRPr lang="en-US" sz="2400" b="1" kern="12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endParaRPr lang="en-US" sz="2400" dirty="0"/>
                    </a:p>
                    <a:p>
                      <a:endParaRPr lang="en-US" sz="2400" dirty="0"/>
                    </a:p>
                    <a:p>
                      <a:endParaRPr lang="en-US" sz="2400" dirty="0"/>
                    </a:p>
                    <a:p>
                      <a:endParaRPr lang="en-US" sz="2400" dirty="0"/>
                    </a:p>
                    <a:p>
                      <a:endParaRPr lang="en-US" sz="2400" dirty="0"/>
                    </a:p>
                    <a:p>
                      <a:endParaRPr lang="en-US" sz="2400" dirty="0"/>
                    </a:p>
                    <a:p>
                      <a:endParaRPr lang="en-US" sz="2400" dirty="0"/>
                    </a:p>
                    <a:p>
                      <a:endParaRPr lang="en-US" sz="2400" dirty="0"/>
                    </a:p>
                    <a:p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36042289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E2394681-AB4A-712E-C079-D45EB84CD518}"/>
              </a:ext>
            </a:extLst>
          </p:cNvPr>
          <p:cNvSpPr txBox="1"/>
          <p:nvPr/>
        </p:nvSpPr>
        <p:spPr>
          <a:xfrm>
            <a:off x="1026697" y="1228446"/>
            <a:ext cx="10149534" cy="57235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  <a:buNone/>
              <a:tabLst>
                <a:tab pos="342900" algn="l"/>
              </a:tabLst>
            </a:pPr>
            <a:r>
              <a:rPr lang="en-US" sz="28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 </a:t>
            </a:r>
            <a:r>
              <a:rPr lang="en-US" sz="28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lang="en-US" sz="28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phẩm</a:t>
            </a:r>
            <a:r>
              <a:rPr lang="en-US" sz="28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bị</a:t>
            </a:r>
            <a:r>
              <a:rPr lang="en-US" sz="28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ô </a:t>
            </a:r>
            <a:r>
              <a:rPr lang="en-US" sz="28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nhiễm</a:t>
            </a:r>
            <a:r>
              <a:rPr lang="en-US" sz="28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28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lang="en-US" sz="28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phẩm</a:t>
            </a:r>
            <a:r>
              <a:rPr lang="en-US" sz="28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chứa</a:t>
            </a:r>
            <a:r>
              <a:rPr lang="en-US" sz="28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____________ </a:t>
            </a:r>
            <a:r>
              <a:rPr lang="en-US" sz="28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vượt</a:t>
            </a:r>
            <a:r>
              <a:rPr lang="en-US" sz="28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ngưỡng</a:t>
            </a:r>
            <a:r>
              <a:rPr lang="en-US" sz="28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28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phép</a:t>
            </a:r>
            <a:r>
              <a:rPr lang="en-US" sz="28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8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thuốc</a:t>
            </a:r>
            <a:r>
              <a:rPr lang="en-US" sz="28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__________ </a:t>
            </a:r>
            <a:r>
              <a:rPr lang="en-US" sz="28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lang="en-US" sz="28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en-US" sz="28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8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chất</a:t>
            </a:r>
            <a:r>
              <a:rPr lang="en-US" sz="28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____________ </a:t>
            </a:r>
            <a:r>
              <a:rPr lang="en-US" sz="28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8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chất</a:t>
            </a:r>
            <a:r>
              <a:rPr lang="en-US" sz="28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_____________ </a:t>
            </a:r>
            <a:r>
              <a:rPr lang="en-US" sz="28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lang="en-US" sz="28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phẩm</a:t>
            </a:r>
            <a:r>
              <a:rPr lang="en-US" sz="28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…</a:t>
            </a:r>
          </a:p>
          <a:p>
            <a:pPr algn="just">
              <a:lnSpc>
                <a:spcPct val="115000"/>
              </a:lnSpc>
              <a:spcAft>
                <a:spcPts val="800"/>
              </a:spcAft>
              <a:buNone/>
              <a:tabLst>
                <a:tab pos="342900" algn="l"/>
              </a:tabLst>
            </a:pPr>
            <a:r>
              <a:rPr lang="en-US" sz="28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2. </a:t>
            </a:r>
          </a:p>
          <a:p>
            <a:pPr algn="just">
              <a:lnSpc>
                <a:spcPct val="115000"/>
              </a:lnSpc>
              <a:spcAft>
                <a:spcPts val="800"/>
              </a:spcAft>
              <a:buNone/>
              <a:tabLst>
                <a:tab pos="342900" algn="l"/>
              </a:tabLst>
            </a:pPr>
            <a:r>
              <a:rPr lang="en-US" sz="28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sz="28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28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28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nguyên</a:t>
            </a:r>
            <a:r>
              <a:rPr lang="en-US" sz="28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lang="en-US" sz="28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gây</a:t>
            </a:r>
            <a:r>
              <a:rPr lang="en-US" sz="28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mất</a:t>
            </a:r>
            <a:r>
              <a:rPr lang="en-US" sz="28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an </a:t>
            </a:r>
            <a:r>
              <a:rPr lang="en-US" sz="28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toàn</a:t>
            </a:r>
            <a:r>
              <a:rPr lang="en-US" sz="28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vệ</a:t>
            </a:r>
            <a:r>
              <a:rPr lang="en-US" sz="28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sinh</a:t>
            </a:r>
            <a:r>
              <a:rPr lang="en-US" sz="28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lang="en-US" sz="28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phẩm</a:t>
            </a:r>
            <a:r>
              <a:rPr lang="en-US" sz="28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</a:p>
          <a:p>
            <a:pPr algn="just">
              <a:lnSpc>
                <a:spcPct val="115000"/>
              </a:lnSpc>
              <a:spcAft>
                <a:spcPts val="800"/>
              </a:spcAft>
              <a:buNone/>
              <a:tabLst>
                <a:tab pos="342900" algn="l"/>
              </a:tabLst>
            </a:pPr>
            <a:endParaRPr lang="en-US" sz="2800" kern="100" dirty="0">
              <a:solidFill>
                <a:srgbClr val="FF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  <a:buNone/>
              <a:tabLst>
                <a:tab pos="342900" algn="l"/>
              </a:tabLst>
            </a:pPr>
            <a:endParaRPr lang="en-US" sz="2800" kern="100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  <a:buNone/>
              <a:tabLst>
                <a:tab pos="342900" algn="l"/>
              </a:tabLst>
            </a:pPr>
            <a:endParaRPr lang="en-US" sz="2800" kern="100" dirty="0">
              <a:solidFill>
                <a:srgbClr val="FF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  <a:buNone/>
              <a:tabLst>
                <a:tab pos="342900" algn="l"/>
              </a:tabLst>
            </a:pPr>
            <a:r>
              <a:rPr lang="en-US" sz="28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- </a:t>
            </a:r>
            <a:r>
              <a:rPr lang="en-US" sz="28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Sử</a:t>
            </a:r>
            <a:r>
              <a:rPr lang="en-US" sz="28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dụng</a:t>
            </a:r>
            <a:r>
              <a:rPr lang="en-US" sz="28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lang="en-US" sz="28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phẩm</a:t>
            </a:r>
            <a:r>
              <a:rPr lang="en-US" sz="28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ô </a:t>
            </a:r>
            <a:r>
              <a:rPr lang="en-US" sz="28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nhiễm</a:t>
            </a:r>
            <a:r>
              <a:rPr lang="en-US" sz="28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28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en-US" sz="28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gây</a:t>
            </a:r>
            <a:r>
              <a:rPr lang="en-US" sz="28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ra</a:t>
            </a:r>
            <a:r>
              <a:rPr lang="en-US" sz="28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  <a:p>
            <a:pPr algn="just">
              <a:lnSpc>
                <a:spcPct val="115000"/>
              </a:lnSpc>
              <a:spcAft>
                <a:spcPts val="800"/>
              </a:spcAft>
              <a:buNone/>
              <a:tabLst>
                <a:tab pos="342900" algn="l"/>
              </a:tabLst>
            </a:pPr>
            <a:endParaRPr lang="en-US" sz="2800" kern="100" dirty="0">
              <a:solidFill>
                <a:srgbClr val="FF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9B5ABE0-5AE4-4E0E-0B28-33E43F0C6F63}"/>
              </a:ext>
            </a:extLst>
          </p:cNvPr>
          <p:cNvSpPr txBox="1"/>
          <p:nvPr/>
        </p:nvSpPr>
        <p:spPr>
          <a:xfrm>
            <a:off x="8675604" y="1265475"/>
            <a:ext cx="30543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u="dash" kern="1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kim</a:t>
            </a:r>
            <a:r>
              <a:rPr lang="en-US" sz="2800" u="dash" kern="1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u="dash" kern="1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loại</a:t>
            </a:r>
            <a:r>
              <a:rPr lang="en-US" sz="2800" u="dash" kern="1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u="dash" kern="1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nặng</a:t>
            </a:r>
            <a:r>
              <a:rPr lang="en-US" sz="2800" kern="1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US" sz="28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3D11FD4-6B28-75B9-6A11-D8B150191DBD}"/>
              </a:ext>
            </a:extLst>
          </p:cNvPr>
          <p:cNvSpPr txBox="1"/>
          <p:nvPr/>
        </p:nvSpPr>
        <p:spPr>
          <a:xfrm>
            <a:off x="6818965" y="1701860"/>
            <a:ext cx="23542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u="dash" kern="1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bảo</a:t>
            </a:r>
            <a:r>
              <a:rPr lang="en-US" sz="2800" u="dash" kern="1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u="dash" kern="1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vệ</a:t>
            </a:r>
            <a:r>
              <a:rPr lang="en-US" sz="28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US" sz="28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B61918E-8430-76A4-CBDD-0517E466709C}"/>
              </a:ext>
            </a:extLst>
          </p:cNvPr>
          <p:cNvSpPr txBox="1"/>
          <p:nvPr/>
        </p:nvSpPr>
        <p:spPr>
          <a:xfrm>
            <a:off x="1463229" y="2170984"/>
            <a:ext cx="179858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u="dash" kern="1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phụ</a:t>
            </a:r>
            <a:r>
              <a:rPr lang="en-US" sz="2800" u="dash" kern="1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u="dash" kern="1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</a:t>
            </a:r>
            <a:r>
              <a:rPr lang="en-US" sz="2800" kern="1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US" sz="28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B35ED78-5280-F94D-070B-DD6AE370A559}"/>
              </a:ext>
            </a:extLst>
          </p:cNvPr>
          <p:cNvSpPr txBox="1"/>
          <p:nvPr/>
        </p:nvSpPr>
        <p:spPr>
          <a:xfrm>
            <a:off x="5269456" y="2170984"/>
            <a:ext cx="20130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u="dash" kern="1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bảo</a:t>
            </a:r>
            <a:r>
              <a:rPr lang="en-US" sz="2800" u="dash" kern="1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u="dash" kern="1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quản</a:t>
            </a:r>
            <a:r>
              <a:rPr lang="en-US" sz="2800" kern="1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US" sz="28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A451BC7-76A8-DDFE-2B67-2FC9731CBA97}"/>
              </a:ext>
            </a:extLst>
          </p:cNvPr>
          <p:cNvSpPr txBox="1"/>
          <p:nvPr/>
        </p:nvSpPr>
        <p:spPr>
          <a:xfrm>
            <a:off x="1201789" y="3940423"/>
            <a:ext cx="10679372" cy="19617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u="dash" kern="1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lang="en-US" sz="2800" u="dash" kern="1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u="dash" kern="1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phẩm</a:t>
            </a:r>
            <a:r>
              <a:rPr lang="en-US" sz="2800" u="dash" kern="1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u="dash" kern="1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chứa</a:t>
            </a:r>
            <a:r>
              <a:rPr lang="en-US" sz="2800" u="dash" kern="1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u="dash" kern="1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kim</a:t>
            </a:r>
            <a:r>
              <a:rPr lang="en-US" sz="2800" u="dash" kern="1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u="dash" kern="1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loại</a:t>
            </a:r>
            <a:r>
              <a:rPr lang="en-US" sz="2800" u="dash" kern="1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u="dash" kern="1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nặng</a:t>
            </a:r>
            <a:r>
              <a:rPr lang="en-US" sz="2800" u="dash" kern="1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800" u="dash" kern="1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lang="en-US" sz="2800" u="dash" kern="1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u="dash" kern="1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phẩm</a:t>
            </a:r>
            <a:r>
              <a:rPr lang="en-US" sz="2800" u="dash" kern="1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u="dash" kern="1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chứa</a:t>
            </a:r>
            <a:r>
              <a:rPr lang="en-US" sz="2800" u="dash" kern="1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u="dash" kern="1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chất</a:t>
            </a:r>
            <a:r>
              <a:rPr lang="en-US" sz="2800" u="dash" kern="1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u="dash" kern="1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phụ</a:t>
            </a:r>
            <a:r>
              <a:rPr lang="en-US" sz="2800" u="dash" kern="1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u="dash" kern="1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</a:t>
            </a:r>
            <a:r>
              <a:rPr lang="en-US" sz="2800" u="dash" kern="1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800" u="dash" kern="1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chất</a:t>
            </a:r>
            <a:r>
              <a:rPr lang="en-US" sz="2800" u="dash" kern="1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u="dash" kern="1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bảo</a:t>
            </a:r>
            <a:r>
              <a:rPr lang="en-US" sz="2800" u="dash" kern="1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u="dash" kern="1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quản</a:t>
            </a:r>
            <a:r>
              <a:rPr lang="en-US" sz="2800" u="dash" kern="1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800" u="dash" kern="1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chứa</a:t>
            </a:r>
            <a:r>
              <a:rPr lang="en-US" sz="2800" u="dash" kern="1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u="dash" kern="1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800" u="dash" kern="1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u="dash" kern="1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chất</a:t>
            </a:r>
            <a:r>
              <a:rPr lang="en-US" sz="2800" u="dash" kern="1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u="dash" kern="1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2800" u="dash" kern="1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u="dash" kern="1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2800" u="dash" kern="1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u="dash" kern="1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phép</a:t>
            </a:r>
            <a:r>
              <a:rPr lang="en-US" sz="2800" u="dash" kern="1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u="dash" kern="1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sử</a:t>
            </a:r>
            <a:r>
              <a:rPr lang="en-US" sz="2800" u="dash" kern="1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u="dash" kern="1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dụng</a:t>
            </a:r>
            <a:r>
              <a:rPr lang="en-US" sz="2800" u="dash" kern="1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800" u="dash" kern="1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lang="en-US" sz="2800" u="dash" kern="1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u="dash" kern="1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phẩm</a:t>
            </a:r>
            <a:r>
              <a:rPr lang="en-US" sz="2800" u="dash" kern="1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u="dash" kern="1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ôi</a:t>
            </a:r>
            <a:r>
              <a:rPr lang="en-US" sz="2800" u="dash" kern="1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u="dash" kern="1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thiu</a:t>
            </a:r>
            <a:r>
              <a:rPr lang="en-US" sz="2800" u="dash" kern="1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800" u="dash" kern="1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biến</a:t>
            </a:r>
            <a:r>
              <a:rPr lang="en-US" sz="2800" u="dash" kern="1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u="dash" kern="1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chất</a:t>
            </a:r>
            <a:r>
              <a:rPr lang="en-US" sz="2800" u="dash" kern="1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800" u="dash" kern="1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lang="en-US" sz="2800" u="dash" kern="1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u="dash" kern="1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phẩm</a:t>
            </a:r>
            <a:r>
              <a:rPr lang="en-US" sz="2800" u="dash" kern="1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u="dash" kern="1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chứa</a:t>
            </a:r>
            <a:r>
              <a:rPr lang="en-US" sz="2800" u="dash" kern="1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u="dash" kern="1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độc</a:t>
            </a:r>
            <a:r>
              <a:rPr lang="en-US" sz="2800" u="dash" kern="1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u="dash" kern="1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tố</a:t>
            </a:r>
            <a:r>
              <a:rPr lang="en-US" sz="2800" u="dash" kern="1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u="dash" kern="1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tự</a:t>
            </a:r>
            <a:r>
              <a:rPr lang="en-US" sz="2800" u="dash" kern="1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u="dash" kern="1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nhiên</a:t>
            </a:r>
            <a:r>
              <a:rPr lang="en-US" sz="2800" u="dash" kern="1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…</a:t>
            </a:r>
            <a:endParaRPr lang="en-US" sz="28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D97EE96-6009-C71A-33BD-66CCD0143E6E}"/>
              </a:ext>
            </a:extLst>
          </p:cNvPr>
          <p:cNvSpPr txBox="1"/>
          <p:nvPr/>
        </p:nvSpPr>
        <p:spPr>
          <a:xfrm>
            <a:off x="1257166" y="6214172"/>
            <a:ext cx="863220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u="dash" kern="1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tiêu</a:t>
            </a:r>
            <a:r>
              <a:rPr lang="en-US" sz="2800" u="dash" kern="1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u="dash" kern="1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chảy</a:t>
            </a:r>
            <a:r>
              <a:rPr lang="en-US" sz="2800" u="dash" kern="1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800" u="dash" kern="1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đau</a:t>
            </a:r>
            <a:r>
              <a:rPr lang="en-US" sz="2800" u="dash" kern="1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u="dash" kern="1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bụng</a:t>
            </a:r>
            <a:r>
              <a:rPr lang="en-US" sz="2800" u="dash" kern="1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800" u="dash" kern="1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ngộ</a:t>
            </a:r>
            <a:r>
              <a:rPr lang="en-US" sz="2800" u="dash" kern="1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u="dash" kern="1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độc</a:t>
            </a:r>
            <a:r>
              <a:rPr lang="en-US" sz="2800" u="dash" kern="1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800" u="dash" kern="1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ung</a:t>
            </a:r>
            <a:r>
              <a:rPr lang="en-US" sz="2800" u="dash" kern="1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u="dash" kern="1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thư</a:t>
            </a:r>
            <a:r>
              <a:rPr lang="en-US" sz="2800" u="dash" kern="1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…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6651810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5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1" grpId="0"/>
      <p:bldP spid="15" grpId="0"/>
      <p:bldP spid="17" grpId="0"/>
      <p:bldP spid="19" grpId="0"/>
      <p:bldP spid="21" grpId="0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F09A42-ED15-AE88-3CAC-D88D7D650B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4FC558D-AEF4-F4A6-740E-F38B7CBFBDB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2812038-D8F0-9B48-973C-7317B1800326}"/>
              </a:ext>
            </a:extLst>
          </p:cNvPr>
          <p:cNvGrpSpPr/>
          <p:nvPr/>
        </p:nvGrpSpPr>
        <p:grpSpPr>
          <a:xfrm>
            <a:off x="104276" y="0"/>
            <a:ext cx="12328834" cy="6858000"/>
            <a:chOff x="0" y="0"/>
            <a:chExt cx="11020926" cy="6858000"/>
          </a:xfrm>
          <a:solidFill>
            <a:schemeClr val="accent4">
              <a:lumMod val="20000"/>
              <a:lumOff val="8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9AE4BB6-A70B-7668-124F-2F60F8F13BB1}"/>
                </a:ext>
              </a:extLst>
            </p:cNvPr>
            <p:cNvSpPr/>
            <p:nvPr/>
          </p:nvSpPr>
          <p:spPr>
            <a:xfrm>
              <a:off x="0" y="0"/>
              <a:ext cx="10202779" cy="6858000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BEA15E3E-9B28-2A71-927C-891EC986ADD0}"/>
                </a:ext>
              </a:extLst>
            </p:cNvPr>
            <p:cNvSpPr/>
            <p:nvPr/>
          </p:nvSpPr>
          <p:spPr>
            <a:xfrm>
              <a:off x="9994231" y="5069305"/>
              <a:ext cx="1026695" cy="1788695"/>
            </a:xfrm>
            <a:prstGeom prst="round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800" dirty="0">
                  <a:latin typeface="Amasis MT Pro Black" panose="02040A04050005020304" pitchFamily="18" charset="0"/>
                </a:rPr>
                <a:t>1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FE7ACDAA-0E34-A929-D668-BE6508179C76}"/>
              </a:ext>
            </a:extLst>
          </p:cNvPr>
          <p:cNvGrpSpPr/>
          <p:nvPr/>
        </p:nvGrpSpPr>
        <p:grpSpPr>
          <a:xfrm>
            <a:off x="-9719069" y="0"/>
            <a:ext cx="10641490" cy="6858000"/>
            <a:chOff x="-182038" y="0"/>
            <a:chExt cx="10641490" cy="6858000"/>
          </a:xfrm>
          <a:solidFill>
            <a:schemeClr val="accent2">
              <a:lumMod val="20000"/>
              <a:lumOff val="8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8610A77-9EB2-16D2-ABF7-7E6EF24B05EC}"/>
                </a:ext>
              </a:extLst>
            </p:cNvPr>
            <p:cNvSpPr/>
            <p:nvPr/>
          </p:nvSpPr>
          <p:spPr>
            <a:xfrm>
              <a:off x="-182038" y="0"/>
              <a:ext cx="10202779" cy="6858000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F09DED07-E680-D23A-13A0-D138738C1387}"/>
                </a:ext>
              </a:extLst>
            </p:cNvPr>
            <p:cNvSpPr/>
            <p:nvPr/>
          </p:nvSpPr>
          <p:spPr>
            <a:xfrm>
              <a:off x="9079832" y="3360821"/>
              <a:ext cx="1379620" cy="1788695"/>
            </a:xfrm>
            <a:prstGeom prst="round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800" dirty="0">
                  <a:latin typeface="Amasis MT Pro Black" panose="02040A04050005020304" pitchFamily="18" charset="0"/>
                </a:rPr>
                <a:t>2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7FC27FF2-FD23-9644-B964-762BF3C3A2D3}"/>
              </a:ext>
            </a:extLst>
          </p:cNvPr>
          <p:cNvSpPr txBox="1"/>
          <p:nvPr/>
        </p:nvSpPr>
        <p:spPr>
          <a:xfrm>
            <a:off x="516631" y="0"/>
            <a:ext cx="11001237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1. An </a:t>
            </a:r>
            <a:r>
              <a:rPr lang="en-US" sz="32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endParaRPr lang="en-US" sz="32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EF4C7D2F-BEEB-0B55-B498-4EB5AFED74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0660022"/>
              </p:ext>
            </p:extLst>
          </p:nvPr>
        </p:nvGraphicFramePr>
        <p:xfrm>
          <a:off x="955343" y="584775"/>
          <a:ext cx="10454185" cy="6156960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10454185">
                  <a:extLst>
                    <a:ext uri="{9D8B030D-6E8A-4147-A177-3AD203B41FA5}">
                      <a16:colId xmlns:a16="http://schemas.microsoft.com/office/drawing/2014/main" val="1331954531"/>
                    </a:ext>
                  </a:extLst>
                </a:gridCol>
              </a:tblGrid>
              <a:tr h="542088">
                <a:tc>
                  <a:txBody>
                    <a:bodyPr/>
                    <a:lstStyle/>
                    <a:p>
                      <a:pPr algn="ctr"/>
                      <a:r>
                        <a:rPr lang="en-US" sz="3200" b="1" kern="1200" dirty="0">
                          <a:solidFill>
                            <a:srgbClr val="FF0000"/>
                          </a:solidFill>
                          <a:effectLst/>
                        </a:rPr>
                        <a:t>PHIẾU HỌC TẬP SỐ 5</a:t>
                      </a:r>
                      <a:endParaRPr lang="en-US" sz="32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83838987"/>
                  </a:ext>
                </a:extLst>
              </a:tr>
              <a:tr h="2697589">
                <a:tc>
                  <a:txBody>
                    <a:bodyPr/>
                    <a:lstStyle/>
                    <a:p>
                      <a:endParaRPr lang="en-US" sz="2400" b="1" kern="12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endParaRPr lang="en-US" sz="2400" b="1" kern="12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endParaRPr lang="en-US" sz="2400" b="1" kern="12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endParaRPr lang="en-US" sz="2400" b="1" kern="12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endParaRPr lang="en-US" sz="2400" b="1" kern="12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endParaRPr lang="en-US" sz="2400" b="1" kern="12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endParaRPr lang="en-US" sz="2400" dirty="0"/>
                    </a:p>
                    <a:p>
                      <a:endParaRPr lang="en-US" sz="2400" dirty="0"/>
                    </a:p>
                    <a:p>
                      <a:endParaRPr lang="en-US" sz="2400" dirty="0"/>
                    </a:p>
                    <a:p>
                      <a:endParaRPr lang="en-US" sz="2400" dirty="0"/>
                    </a:p>
                    <a:p>
                      <a:endParaRPr lang="en-US" sz="2400" dirty="0"/>
                    </a:p>
                    <a:p>
                      <a:endParaRPr lang="en-US" sz="2400" dirty="0"/>
                    </a:p>
                    <a:p>
                      <a:endParaRPr lang="en-US" sz="2400" dirty="0"/>
                    </a:p>
                    <a:p>
                      <a:endParaRPr lang="en-US" sz="2400" dirty="0"/>
                    </a:p>
                    <a:p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36042289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16CA4851-B780-F7AA-6431-C67581C19FDD}"/>
              </a:ext>
            </a:extLst>
          </p:cNvPr>
          <p:cNvSpPr txBox="1"/>
          <p:nvPr/>
        </p:nvSpPr>
        <p:spPr>
          <a:xfrm>
            <a:off x="1026697" y="1228446"/>
            <a:ext cx="10149534" cy="5457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  <a:buNone/>
              <a:tabLst>
                <a:tab pos="342900" algn="l"/>
              </a:tabLst>
            </a:pPr>
            <a:r>
              <a:rPr lang="en-US" sz="28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3. An </a:t>
            </a:r>
            <a:r>
              <a:rPr lang="en-US" sz="28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toàn</a:t>
            </a:r>
            <a:r>
              <a:rPr lang="en-US" sz="28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vệ</a:t>
            </a:r>
            <a:r>
              <a:rPr lang="en-US" sz="28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sinh</a:t>
            </a:r>
            <a:r>
              <a:rPr lang="en-US" sz="28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lang="en-US" sz="28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phẩm</a:t>
            </a:r>
            <a:r>
              <a:rPr lang="en-US" sz="28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u="dash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endParaRPr lang="en-US" sz="2800" kern="100" dirty="0">
              <a:solidFill>
                <a:srgbClr val="FF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C0C357B-AB57-A32D-ACF0-165443C4D9DF}"/>
              </a:ext>
            </a:extLst>
          </p:cNvPr>
          <p:cNvSpPr txBox="1"/>
          <p:nvPr/>
        </p:nvSpPr>
        <p:spPr>
          <a:xfrm>
            <a:off x="1358157" y="1857543"/>
            <a:ext cx="981807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u="dash" kern="1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800" u="dash" kern="1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u="dash" kern="1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điều</a:t>
            </a:r>
            <a:r>
              <a:rPr lang="en-US" sz="2800" u="dash" kern="1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u="dash" kern="1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kiện</a:t>
            </a:r>
            <a:r>
              <a:rPr lang="en-US" sz="2800" u="dash" kern="1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u="dash" kern="1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800" u="dash" kern="1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u="dash" kern="1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biện</a:t>
            </a:r>
            <a:r>
              <a:rPr lang="en-US" sz="2800" u="dash" kern="1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u="dash" kern="1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pháp</a:t>
            </a:r>
            <a:r>
              <a:rPr lang="en-US" sz="2800" u="dash" kern="1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u="dash" kern="1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cần</a:t>
            </a:r>
            <a:r>
              <a:rPr lang="en-US" sz="2800" u="dash" kern="1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u="dash" kern="1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thiết</a:t>
            </a:r>
            <a:r>
              <a:rPr lang="en-US" sz="2800" u="dash" kern="1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u="dash" kern="1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2800" u="dash" kern="1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u="dash" kern="1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đảm</a:t>
            </a:r>
            <a:r>
              <a:rPr lang="en-US" sz="2800" u="dash" kern="1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u="dash" kern="1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bảo</a:t>
            </a:r>
            <a:r>
              <a:rPr lang="en-US" sz="2800" u="dash" kern="1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u="dash" kern="1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lang="en-US" sz="2800" u="dash" kern="1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u="dash" kern="1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phẩm</a:t>
            </a:r>
            <a:r>
              <a:rPr lang="en-US" sz="2800" u="dash" kern="1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u="dash" kern="1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2800" u="dash" kern="1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u="dash" kern="1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gây</a:t>
            </a:r>
            <a:r>
              <a:rPr lang="en-US" sz="2800" u="dash" kern="1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u="dash" kern="1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hại</a:t>
            </a:r>
            <a:r>
              <a:rPr lang="en-US" sz="2800" u="dash" kern="1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u="dash" kern="1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2800" u="dash" kern="1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u="dash" kern="1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sức</a:t>
            </a:r>
            <a:r>
              <a:rPr lang="en-US" sz="2800" u="dash" kern="1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u="dash" kern="1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khỏe</a:t>
            </a:r>
            <a:r>
              <a:rPr lang="en-US" sz="2800" u="dash" kern="1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u="dash" kern="1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800" u="dash" kern="1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con</a:t>
            </a:r>
            <a:r>
              <a:rPr lang="vi-VN" sz="2800" u="dash" kern="1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người.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0911735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0" grpId="0"/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1361</TotalTime>
  <Words>1018</Words>
  <Application>Microsoft Office PowerPoint</Application>
  <PresentationFormat>Widescreen</PresentationFormat>
  <Paragraphs>167</Paragraphs>
  <Slides>17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Algerian</vt:lpstr>
      <vt:lpstr>Amasis MT Pro Black</vt:lpstr>
      <vt:lpstr>Aptos Black</vt:lpstr>
      <vt:lpstr>Aptos Display</vt:lpstr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Tiến Nguyễn</dc:creator>
  <cp:lastModifiedBy>Tiến Nguyễn</cp:lastModifiedBy>
  <cp:revision>43</cp:revision>
  <dcterms:created xsi:type="dcterms:W3CDTF">2025-09-14T05:42:23Z</dcterms:created>
  <dcterms:modified xsi:type="dcterms:W3CDTF">2025-11-27T02:20:15Z</dcterms:modified>
</cp:coreProperties>
</file>