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90" r:id="rId2"/>
    <p:sldMasterId id="2147483702" r:id="rId3"/>
    <p:sldMasterId id="2147483709" r:id="rId4"/>
    <p:sldMasterId id="2147483722" r:id="rId5"/>
    <p:sldMasterId id="2147483735" r:id="rId6"/>
    <p:sldMasterId id="2147483748" r:id="rId7"/>
  </p:sldMasterIdLst>
  <p:notesMasterIdLst>
    <p:notesMasterId r:id="rId35"/>
  </p:notesMasterIdLst>
  <p:sldIdLst>
    <p:sldId id="256" r:id="rId8"/>
    <p:sldId id="259" r:id="rId9"/>
    <p:sldId id="286" r:id="rId10"/>
    <p:sldId id="810" r:id="rId11"/>
    <p:sldId id="811" r:id="rId12"/>
    <p:sldId id="812" r:id="rId13"/>
    <p:sldId id="787" r:id="rId14"/>
    <p:sldId id="284" r:id="rId15"/>
    <p:sldId id="320" r:id="rId16"/>
    <p:sldId id="322" r:id="rId17"/>
    <p:sldId id="327" r:id="rId18"/>
    <p:sldId id="793" r:id="rId19"/>
    <p:sldId id="813" r:id="rId20"/>
    <p:sldId id="794" r:id="rId21"/>
    <p:sldId id="331" r:id="rId22"/>
    <p:sldId id="815" r:id="rId23"/>
    <p:sldId id="816" r:id="rId24"/>
    <p:sldId id="372" r:id="rId25"/>
    <p:sldId id="819" r:id="rId26"/>
    <p:sldId id="357" r:id="rId27"/>
    <p:sldId id="377" r:id="rId28"/>
    <p:sldId id="771" r:id="rId29"/>
    <p:sldId id="770" r:id="rId30"/>
    <p:sldId id="802" r:id="rId31"/>
    <p:sldId id="378" r:id="rId32"/>
    <p:sldId id="379" r:id="rId33"/>
    <p:sldId id="821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7129"/>
    <a:srgbClr val="EBE4B5"/>
    <a:srgbClr val="947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40CF354-E8B7-4AA1-B804-BBD64BAD8439}">
  <a:tblStyle styleId="{840CF354-E8B7-4AA1-B804-BBD64BAD84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236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059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4c68bc9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4c68bc9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36e73d609_1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36e73d609_1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4c68bc9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4c68bc9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09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36e73d609_1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36e73d609_1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34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3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36e73d609_1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36e73d609_1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88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36e73d609_1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36e73d609_1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7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36e73d609_1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36e73d609_1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81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213" y="209377"/>
            <a:ext cx="8821599" cy="47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-1355124" y="-54845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5420" y="-148700"/>
            <a:ext cx="5654301" cy="617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99998">
            <a:off x="-1565624" y="2302175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5730076" y="2390701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642950" y="707813"/>
            <a:ext cx="5580300" cy="31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642950" y="3774388"/>
            <a:ext cx="4695000" cy="4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81870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27793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70914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7953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10707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65350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74374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9502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88350" y="10"/>
            <a:ext cx="9734473" cy="2442179"/>
            <a:chOff x="-588350" y="0"/>
            <a:chExt cx="9734473" cy="2442179"/>
          </a:xfrm>
        </p:grpSpPr>
        <p:sp>
          <p:nvSpPr>
            <p:cNvPr id="10" name="Google Shape;10;p2"/>
            <p:cNvSpPr/>
            <p:nvPr/>
          </p:nvSpPr>
          <p:spPr>
            <a:xfrm>
              <a:off x="7276975" y="387875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-588350" y="0"/>
              <a:ext cx="9734473" cy="2442179"/>
              <a:chOff x="-588350" y="0"/>
              <a:chExt cx="9734473" cy="2442179"/>
            </a:xfrm>
          </p:grpSpPr>
          <p:grpSp>
            <p:nvGrpSpPr>
              <p:cNvPr id="12" name="Google Shape;12;p2"/>
              <p:cNvGrpSpPr/>
              <p:nvPr/>
            </p:nvGrpSpPr>
            <p:grpSpPr>
              <a:xfrm>
                <a:off x="-588350" y="0"/>
                <a:ext cx="9734473" cy="2442179"/>
                <a:chOff x="-588350" y="0"/>
                <a:chExt cx="9734473" cy="2442179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7739683" y="1334505"/>
                  <a:ext cx="1406439" cy="27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73" h="6744" extrusionOk="0">
                      <a:moveTo>
                        <a:pt x="15532" y="1"/>
                      </a:moveTo>
                      <a:cubicBezTo>
                        <a:pt x="12024" y="1"/>
                        <a:pt x="8586" y="2203"/>
                        <a:pt x="7164" y="5419"/>
                      </a:cubicBezTo>
                      <a:cubicBezTo>
                        <a:pt x="6327" y="4614"/>
                        <a:pt x="5162" y="4180"/>
                        <a:pt x="4002" y="4180"/>
                      </a:cubicBezTo>
                      <a:cubicBezTo>
                        <a:pt x="3408" y="4180"/>
                        <a:pt x="2816" y="4294"/>
                        <a:pt x="2270" y="4529"/>
                      </a:cubicBezTo>
                      <a:cubicBezTo>
                        <a:pt x="1276" y="4956"/>
                        <a:pt x="470" y="5770"/>
                        <a:pt x="1" y="6744"/>
                      </a:cubicBezTo>
                      <a:lnTo>
                        <a:pt x="34972" y="6744"/>
                      </a:lnTo>
                      <a:lnTo>
                        <a:pt x="34972" y="4685"/>
                      </a:lnTo>
                      <a:cubicBezTo>
                        <a:pt x="33852" y="4295"/>
                        <a:pt x="32659" y="4103"/>
                        <a:pt x="31472" y="4043"/>
                      </a:cubicBezTo>
                      <a:cubicBezTo>
                        <a:pt x="31238" y="4031"/>
                        <a:pt x="31003" y="4025"/>
                        <a:pt x="30766" y="4025"/>
                      </a:cubicBezTo>
                      <a:cubicBezTo>
                        <a:pt x="28340" y="4025"/>
                        <a:pt x="25831" y="4674"/>
                        <a:pt x="24182" y="6424"/>
                      </a:cubicBezTo>
                      <a:cubicBezTo>
                        <a:pt x="23101" y="2905"/>
                        <a:pt x="19696" y="231"/>
                        <a:pt x="16022" y="15"/>
                      </a:cubicBezTo>
                      <a:cubicBezTo>
                        <a:pt x="15858" y="5"/>
                        <a:pt x="15695" y="1"/>
                        <a:pt x="15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-588350" y="2165258"/>
                  <a:ext cx="1530824" cy="27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6" h="6886" extrusionOk="0">
                      <a:moveTo>
                        <a:pt x="14862" y="0"/>
                      </a:moveTo>
                      <a:cubicBezTo>
                        <a:pt x="13563" y="0"/>
                        <a:pt x="12254" y="348"/>
                        <a:pt x="11111" y="975"/>
                      </a:cubicBezTo>
                      <a:cubicBezTo>
                        <a:pt x="9236" y="2005"/>
                        <a:pt x="7796" y="3733"/>
                        <a:pt x="6896" y="5674"/>
                      </a:cubicBezTo>
                      <a:cubicBezTo>
                        <a:pt x="5746" y="4549"/>
                        <a:pt x="4135" y="3931"/>
                        <a:pt x="2529" y="3931"/>
                      </a:cubicBezTo>
                      <a:cubicBezTo>
                        <a:pt x="1908" y="3931"/>
                        <a:pt x="1289" y="4024"/>
                        <a:pt x="697" y="4214"/>
                      </a:cubicBezTo>
                      <a:cubicBezTo>
                        <a:pt x="459" y="4292"/>
                        <a:pt x="226" y="4385"/>
                        <a:pt x="0" y="4492"/>
                      </a:cubicBezTo>
                      <a:lnTo>
                        <a:pt x="0" y="6885"/>
                      </a:lnTo>
                      <a:lnTo>
                        <a:pt x="38066" y="6885"/>
                      </a:lnTo>
                      <a:cubicBezTo>
                        <a:pt x="36910" y="4747"/>
                        <a:pt x="34867" y="3090"/>
                        <a:pt x="32519" y="2449"/>
                      </a:cubicBezTo>
                      <a:cubicBezTo>
                        <a:pt x="31769" y="2245"/>
                        <a:pt x="30994" y="2145"/>
                        <a:pt x="30218" y="2145"/>
                      </a:cubicBezTo>
                      <a:cubicBezTo>
                        <a:pt x="28158" y="2145"/>
                        <a:pt x="26095" y="2846"/>
                        <a:pt x="24496" y="4148"/>
                      </a:cubicBezTo>
                      <a:cubicBezTo>
                        <a:pt x="23844" y="4679"/>
                        <a:pt x="23262" y="5310"/>
                        <a:pt x="22869" y="6054"/>
                      </a:cubicBezTo>
                      <a:cubicBezTo>
                        <a:pt x="21412" y="3805"/>
                        <a:pt x="19800" y="1424"/>
                        <a:pt x="17306" y="449"/>
                      </a:cubicBezTo>
                      <a:cubicBezTo>
                        <a:pt x="16526" y="144"/>
                        <a:pt x="15697" y="0"/>
                        <a:pt x="148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Google Shape;17;p2"/>
              <p:cNvSpPr/>
              <p:nvPr/>
            </p:nvSpPr>
            <p:spPr>
              <a:xfrm>
                <a:off x="3042304" y="181950"/>
                <a:ext cx="1494650" cy="357545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18;p2"/>
          <p:cNvSpPr/>
          <p:nvPr/>
        </p:nvSpPr>
        <p:spPr>
          <a:xfrm>
            <a:off x="232725" y="233025"/>
            <a:ext cx="8695500" cy="4692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2503310"/>
            <a:ext cx="9144050" cy="2640227"/>
            <a:chOff x="0" y="2503300"/>
            <a:chExt cx="9144050" cy="2640227"/>
          </a:xfrm>
        </p:grpSpPr>
        <p:grpSp>
          <p:nvGrpSpPr>
            <p:cNvPr id="20" name="Google Shape;20;p2"/>
            <p:cNvGrpSpPr/>
            <p:nvPr/>
          </p:nvGrpSpPr>
          <p:grpSpPr>
            <a:xfrm>
              <a:off x="0" y="2503300"/>
              <a:ext cx="9144039" cy="2640227"/>
              <a:chOff x="0" y="2503300"/>
              <a:chExt cx="9144039" cy="2640227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50" y="2503300"/>
                <a:ext cx="9143944" cy="2640227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47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859224" y="3394503"/>
                <a:ext cx="3284815" cy="1748997"/>
              </a:xfrm>
              <a:custGeom>
                <a:avLst/>
                <a:gdLst/>
                <a:ahLst/>
                <a:cxnLst/>
                <a:rect l="l" t="t" r="r" b="b"/>
                <a:pathLst>
                  <a:path w="43437" h="23128" extrusionOk="0">
                    <a:moveTo>
                      <a:pt x="43435" y="0"/>
                    </a:moveTo>
                    <a:lnTo>
                      <a:pt x="43435" y="1"/>
                    </a:lnTo>
                    <a:lnTo>
                      <a:pt x="43435" y="1"/>
                    </a:lnTo>
                    <a:cubicBezTo>
                      <a:pt x="43436" y="1"/>
                      <a:pt x="43436" y="0"/>
                      <a:pt x="43437" y="0"/>
                    </a:cubicBezTo>
                    <a:close/>
                    <a:moveTo>
                      <a:pt x="43435" y="1"/>
                    </a:moveTo>
                    <a:lnTo>
                      <a:pt x="43435" y="1"/>
                    </a:lnTo>
                    <a:cubicBezTo>
                      <a:pt x="42858" y="381"/>
                      <a:pt x="42309" y="802"/>
                      <a:pt x="41794" y="1257"/>
                    </a:cubicBezTo>
                    <a:cubicBezTo>
                      <a:pt x="41478" y="1535"/>
                      <a:pt x="41174" y="1828"/>
                      <a:pt x="40884" y="2133"/>
                    </a:cubicBezTo>
                    <a:cubicBezTo>
                      <a:pt x="40270" y="2781"/>
                      <a:pt x="39718" y="3482"/>
                      <a:pt x="39240" y="4232"/>
                    </a:cubicBezTo>
                    <a:cubicBezTo>
                      <a:pt x="39215" y="4274"/>
                      <a:pt x="39186" y="4317"/>
                      <a:pt x="39162" y="4360"/>
                    </a:cubicBezTo>
                    <a:cubicBezTo>
                      <a:pt x="38895" y="4787"/>
                      <a:pt x="38654" y="5231"/>
                      <a:pt x="38440" y="5687"/>
                    </a:cubicBezTo>
                    <a:cubicBezTo>
                      <a:pt x="37209" y="4915"/>
                      <a:pt x="35770" y="4556"/>
                      <a:pt x="34315" y="4556"/>
                    </a:cubicBezTo>
                    <a:cubicBezTo>
                      <a:pt x="34028" y="4556"/>
                      <a:pt x="33740" y="4570"/>
                      <a:pt x="33454" y="4598"/>
                    </a:cubicBezTo>
                    <a:lnTo>
                      <a:pt x="33450" y="4598"/>
                    </a:lnTo>
                    <a:cubicBezTo>
                      <a:pt x="33297" y="4612"/>
                      <a:pt x="33143" y="4632"/>
                      <a:pt x="32990" y="4654"/>
                    </a:cubicBezTo>
                    <a:cubicBezTo>
                      <a:pt x="31467" y="4880"/>
                      <a:pt x="29990" y="5486"/>
                      <a:pt x="28779" y="6411"/>
                    </a:cubicBezTo>
                    <a:cubicBezTo>
                      <a:pt x="27737" y="7205"/>
                      <a:pt x="26886" y="8196"/>
                      <a:pt x="26228" y="9306"/>
                    </a:cubicBezTo>
                    <a:cubicBezTo>
                      <a:pt x="26193" y="9362"/>
                      <a:pt x="26159" y="9419"/>
                      <a:pt x="26128" y="9476"/>
                    </a:cubicBezTo>
                    <a:cubicBezTo>
                      <a:pt x="25128" y="11225"/>
                      <a:pt x="24594" y="13252"/>
                      <a:pt x="24539" y="15261"/>
                    </a:cubicBezTo>
                    <a:cubicBezTo>
                      <a:pt x="22972" y="14509"/>
                      <a:pt x="21233" y="14115"/>
                      <a:pt x="19490" y="14088"/>
                    </a:cubicBezTo>
                    <a:lnTo>
                      <a:pt x="19488" y="14088"/>
                    </a:lnTo>
                    <a:cubicBezTo>
                      <a:pt x="19418" y="14087"/>
                      <a:pt x="19348" y="14087"/>
                      <a:pt x="19278" y="14087"/>
                    </a:cubicBezTo>
                    <a:cubicBezTo>
                      <a:pt x="18558" y="14087"/>
                      <a:pt x="17838" y="14150"/>
                      <a:pt x="17129" y="14275"/>
                    </a:cubicBezTo>
                    <a:cubicBezTo>
                      <a:pt x="16820" y="14330"/>
                      <a:pt x="16513" y="14396"/>
                      <a:pt x="16210" y="14476"/>
                    </a:cubicBezTo>
                    <a:cubicBezTo>
                      <a:pt x="16166" y="14487"/>
                      <a:pt x="16123" y="14498"/>
                      <a:pt x="16079" y="14510"/>
                    </a:cubicBezTo>
                    <a:cubicBezTo>
                      <a:pt x="15739" y="14603"/>
                      <a:pt x="15401" y="14710"/>
                      <a:pt x="15071" y="14834"/>
                    </a:cubicBezTo>
                    <a:lnTo>
                      <a:pt x="15070" y="14834"/>
                    </a:lnTo>
                    <a:lnTo>
                      <a:pt x="15008" y="14858"/>
                    </a:lnTo>
                    <a:cubicBezTo>
                      <a:pt x="14595" y="15014"/>
                      <a:pt x="14193" y="15194"/>
                      <a:pt x="13804" y="15395"/>
                    </a:cubicBezTo>
                    <a:cubicBezTo>
                      <a:pt x="12747" y="15939"/>
                      <a:pt x="11779" y="16643"/>
                      <a:pt x="10931" y="17466"/>
                    </a:cubicBezTo>
                    <a:cubicBezTo>
                      <a:pt x="10772" y="17622"/>
                      <a:pt x="10616" y="17783"/>
                      <a:pt x="10465" y="17948"/>
                    </a:cubicBezTo>
                    <a:cubicBezTo>
                      <a:pt x="9524" y="18972"/>
                      <a:pt x="8767" y="20156"/>
                      <a:pt x="8253" y="21437"/>
                    </a:cubicBezTo>
                    <a:cubicBezTo>
                      <a:pt x="7422" y="21138"/>
                      <a:pt x="6545" y="20996"/>
                      <a:pt x="5666" y="20996"/>
                    </a:cubicBezTo>
                    <a:cubicBezTo>
                      <a:pt x="3605" y="20996"/>
                      <a:pt x="1530" y="21775"/>
                      <a:pt x="0" y="23128"/>
                    </a:cubicBezTo>
                    <a:lnTo>
                      <a:pt x="43435" y="23128"/>
                    </a:lnTo>
                    <a:lnTo>
                      <a:pt x="434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0" y="3605402"/>
                <a:ext cx="3584678" cy="1538082"/>
              </a:xfrm>
              <a:custGeom>
                <a:avLst/>
                <a:gdLst/>
                <a:ahLst/>
                <a:cxnLst/>
                <a:rect l="l" t="t" r="r" b="b"/>
                <a:pathLst>
                  <a:path w="44580" h="19128" extrusionOk="0">
                    <a:moveTo>
                      <a:pt x="2451" y="1"/>
                    </a:moveTo>
                    <a:cubicBezTo>
                      <a:pt x="2213" y="1"/>
                      <a:pt x="1975" y="11"/>
                      <a:pt x="1739" y="33"/>
                    </a:cubicBezTo>
                    <a:cubicBezTo>
                      <a:pt x="1141" y="89"/>
                      <a:pt x="555" y="214"/>
                      <a:pt x="1" y="416"/>
                    </a:cubicBezTo>
                    <a:lnTo>
                      <a:pt x="1" y="19128"/>
                    </a:lnTo>
                    <a:lnTo>
                      <a:pt x="44579" y="19128"/>
                    </a:lnTo>
                    <a:cubicBezTo>
                      <a:pt x="43161" y="17423"/>
                      <a:pt x="41216" y="16155"/>
                      <a:pt x="39071" y="15590"/>
                    </a:cubicBezTo>
                    <a:cubicBezTo>
                      <a:pt x="38203" y="15361"/>
                      <a:pt x="37306" y="15249"/>
                      <a:pt x="36409" y="15249"/>
                    </a:cubicBezTo>
                    <a:cubicBezTo>
                      <a:pt x="35512" y="15249"/>
                      <a:pt x="34614" y="15361"/>
                      <a:pt x="33744" y="15580"/>
                    </a:cubicBezTo>
                    <a:cubicBezTo>
                      <a:pt x="32458" y="15902"/>
                      <a:pt x="31232" y="16458"/>
                      <a:pt x="30154" y="17228"/>
                    </a:cubicBezTo>
                    <a:cubicBezTo>
                      <a:pt x="30041" y="16737"/>
                      <a:pt x="29891" y="16256"/>
                      <a:pt x="29711" y="15788"/>
                    </a:cubicBezTo>
                    <a:cubicBezTo>
                      <a:pt x="29461" y="15137"/>
                      <a:pt x="29146" y="14514"/>
                      <a:pt x="28777" y="13922"/>
                    </a:cubicBezTo>
                    <a:cubicBezTo>
                      <a:pt x="28737" y="13854"/>
                      <a:pt x="28695" y="13789"/>
                      <a:pt x="28652" y="13723"/>
                    </a:cubicBezTo>
                    <a:cubicBezTo>
                      <a:pt x="27991" y="12709"/>
                      <a:pt x="27171" y="11800"/>
                      <a:pt x="26232" y="11039"/>
                    </a:cubicBezTo>
                    <a:cubicBezTo>
                      <a:pt x="25870" y="10745"/>
                      <a:pt x="25490" y="10475"/>
                      <a:pt x="25095" y="10228"/>
                    </a:cubicBezTo>
                    <a:cubicBezTo>
                      <a:pt x="24376" y="9779"/>
                      <a:pt x="23605" y="9414"/>
                      <a:pt x="22798" y="9145"/>
                    </a:cubicBezTo>
                    <a:cubicBezTo>
                      <a:pt x="21837" y="8825"/>
                      <a:pt x="20832" y="8648"/>
                      <a:pt x="19823" y="8607"/>
                    </a:cubicBezTo>
                    <a:cubicBezTo>
                      <a:pt x="19789" y="8606"/>
                      <a:pt x="19756" y="8605"/>
                      <a:pt x="19724" y="8605"/>
                    </a:cubicBezTo>
                    <a:cubicBezTo>
                      <a:pt x="19613" y="8600"/>
                      <a:pt x="19504" y="8598"/>
                      <a:pt x="19393" y="8598"/>
                    </a:cubicBezTo>
                    <a:cubicBezTo>
                      <a:pt x="19355" y="8598"/>
                      <a:pt x="19317" y="8598"/>
                      <a:pt x="19278" y="8599"/>
                    </a:cubicBezTo>
                    <a:lnTo>
                      <a:pt x="19277" y="8599"/>
                    </a:lnTo>
                    <a:cubicBezTo>
                      <a:pt x="18457" y="8605"/>
                      <a:pt x="17639" y="8699"/>
                      <a:pt x="16837" y="8877"/>
                    </a:cubicBezTo>
                    <a:cubicBezTo>
                      <a:pt x="15089" y="9266"/>
                      <a:pt x="13433" y="10059"/>
                      <a:pt x="12064" y="11218"/>
                    </a:cubicBezTo>
                    <a:cubicBezTo>
                      <a:pt x="11918" y="9982"/>
                      <a:pt x="11663" y="8734"/>
                      <a:pt x="11278" y="7539"/>
                    </a:cubicBezTo>
                    <a:cubicBezTo>
                      <a:pt x="10974" y="6596"/>
                      <a:pt x="10588" y="5687"/>
                      <a:pt x="10107" y="4839"/>
                    </a:cubicBezTo>
                    <a:cubicBezTo>
                      <a:pt x="9728" y="4166"/>
                      <a:pt x="9287" y="3533"/>
                      <a:pt x="8780" y="2955"/>
                    </a:cubicBezTo>
                    <a:cubicBezTo>
                      <a:pt x="8515" y="2650"/>
                      <a:pt x="8229" y="2361"/>
                      <a:pt x="7926" y="2090"/>
                    </a:cubicBezTo>
                    <a:cubicBezTo>
                      <a:pt x="7764" y="1946"/>
                      <a:pt x="7599" y="1808"/>
                      <a:pt x="7428" y="1674"/>
                    </a:cubicBezTo>
                    <a:cubicBezTo>
                      <a:pt x="6977" y="1325"/>
                      <a:pt x="6483" y="1027"/>
                      <a:pt x="5961" y="784"/>
                    </a:cubicBezTo>
                    <a:cubicBezTo>
                      <a:pt x="5669" y="647"/>
                      <a:pt x="5366" y="528"/>
                      <a:pt x="5058" y="425"/>
                    </a:cubicBezTo>
                    <a:cubicBezTo>
                      <a:pt x="4825" y="347"/>
                      <a:pt x="4588" y="281"/>
                      <a:pt x="4348" y="225"/>
                    </a:cubicBezTo>
                    <a:cubicBezTo>
                      <a:pt x="3723" y="77"/>
                      <a:pt x="3084" y="1"/>
                      <a:pt x="2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8248259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26" name="Google Shape;26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27" name="Google Shape;27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" name="Google Shape;56;p2"/>
            <p:cNvGrpSpPr/>
            <p:nvPr/>
          </p:nvGrpSpPr>
          <p:grpSpPr>
            <a:xfrm>
              <a:off x="1067802" y="4133792"/>
              <a:ext cx="524879" cy="1009720"/>
              <a:chOff x="1312300" y="3710025"/>
              <a:chExt cx="483225" cy="929675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 flipH="1">
              <a:off x="124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60" name="Google Shape;60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" name="Google Shape;65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66" name="Google Shape;66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" name="Google Shape;70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71" name="Google Shape;71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0" name="Google Shape;90;p2"/>
            <p:cNvGrpSpPr/>
            <p:nvPr/>
          </p:nvGrpSpPr>
          <p:grpSpPr>
            <a:xfrm rot="-1203691" flipH="1">
              <a:off x="7705373" y="4099137"/>
              <a:ext cx="524882" cy="1009731"/>
              <a:chOff x="1312300" y="3710025"/>
              <a:chExt cx="483225" cy="92967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853252" y="4737121"/>
              <a:ext cx="347840" cy="328582"/>
              <a:chOff x="6615475" y="2334725"/>
              <a:chExt cx="233450" cy="2205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198033" y="4451540"/>
              <a:ext cx="1352647" cy="691985"/>
              <a:chOff x="1853900" y="3941575"/>
              <a:chExt cx="1073700" cy="54932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2241450" y="3944900"/>
                <a:ext cx="153425" cy="541150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21646" extrusionOk="0">
                    <a:moveTo>
                      <a:pt x="2374" y="1"/>
                    </a:moveTo>
                    <a:cubicBezTo>
                      <a:pt x="2296" y="1"/>
                      <a:pt x="2219" y="32"/>
                      <a:pt x="2140" y="96"/>
                    </a:cubicBezTo>
                    <a:cubicBezTo>
                      <a:pt x="1" y="1862"/>
                      <a:pt x="6136" y="21646"/>
                      <a:pt x="6136" y="21646"/>
                    </a:cubicBezTo>
                    <a:cubicBezTo>
                      <a:pt x="6136" y="21646"/>
                      <a:pt x="4414" y="1"/>
                      <a:pt x="2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75450" y="3941575"/>
                <a:ext cx="121275" cy="547150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21886" extrusionOk="0">
                    <a:moveTo>
                      <a:pt x="2701" y="1"/>
                    </a:moveTo>
                    <a:cubicBezTo>
                      <a:pt x="2648" y="1"/>
                      <a:pt x="2590" y="14"/>
                      <a:pt x="2529" y="42"/>
                    </a:cubicBezTo>
                    <a:cubicBezTo>
                      <a:pt x="1" y="1186"/>
                      <a:pt x="748" y="21885"/>
                      <a:pt x="748" y="21885"/>
                    </a:cubicBezTo>
                    <a:cubicBezTo>
                      <a:pt x="748" y="21885"/>
                      <a:pt x="4850" y="1"/>
                      <a:pt x="2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988675" y="4102925"/>
                <a:ext cx="411675" cy="387975"/>
              </a:xfrm>
              <a:custGeom>
                <a:avLst/>
                <a:gdLst/>
                <a:ahLst/>
                <a:cxnLst/>
                <a:rect l="l" t="t" r="r" b="b"/>
                <a:pathLst>
                  <a:path w="16467" h="15519" extrusionOk="0">
                    <a:moveTo>
                      <a:pt x="1070" y="0"/>
                    </a:moveTo>
                    <a:cubicBezTo>
                      <a:pt x="892" y="0"/>
                      <a:pt x="772" y="87"/>
                      <a:pt x="722" y="273"/>
                    </a:cubicBezTo>
                    <a:cubicBezTo>
                      <a:pt x="0" y="2953"/>
                      <a:pt x="16467" y="15518"/>
                      <a:pt x="16467" y="15518"/>
                    </a:cubicBezTo>
                    <a:cubicBezTo>
                      <a:pt x="16467" y="15518"/>
                      <a:pt x="346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894475" y="4257625"/>
                <a:ext cx="5042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20168" h="9081" extrusionOk="0">
                    <a:moveTo>
                      <a:pt x="612" y="0"/>
                    </a:moveTo>
                    <a:cubicBezTo>
                      <a:pt x="211" y="0"/>
                      <a:pt x="0" y="133"/>
                      <a:pt x="30" y="431"/>
                    </a:cubicBezTo>
                    <a:cubicBezTo>
                      <a:pt x="309" y="3192"/>
                      <a:pt x="20167" y="9081"/>
                      <a:pt x="20167" y="9081"/>
                    </a:cubicBezTo>
                    <a:cubicBezTo>
                      <a:pt x="20167" y="9081"/>
                      <a:pt x="3922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9850" y="4005900"/>
                <a:ext cx="305900" cy="481575"/>
              </a:xfrm>
              <a:custGeom>
                <a:avLst/>
                <a:gdLst/>
                <a:ahLst/>
                <a:cxnLst/>
                <a:rect l="l" t="t" r="r" b="b"/>
                <a:pathLst>
                  <a:path w="12236" h="19263" extrusionOk="0">
                    <a:moveTo>
                      <a:pt x="1741" y="1"/>
                    </a:moveTo>
                    <a:cubicBezTo>
                      <a:pt x="1624" y="1"/>
                      <a:pt x="1527" y="60"/>
                      <a:pt x="1451" y="183"/>
                    </a:cubicBezTo>
                    <a:cubicBezTo>
                      <a:pt x="0" y="2550"/>
                      <a:pt x="12236" y="19263"/>
                      <a:pt x="12236" y="19263"/>
                    </a:cubicBezTo>
                    <a:cubicBezTo>
                      <a:pt x="12236" y="19263"/>
                      <a:pt x="3852" y="1"/>
                      <a:pt x="1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853900" y="4389125"/>
                <a:ext cx="5461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21847" h="3941" extrusionOk="0">
                    <a:moveTo>
                      <a:pt x="1699" y="0"/>
                    </a:moveTo>
                    <a:cubicBezTo>
                      <a:pt x="600" y="0"/>
                      <a:pt x="0" y="193"/>
                      <a:pt x="176" y="665"/>
                    </a:cubicBezTo>
                    <a:cubicBezTo>
                      <a:pt x="1144" y="3266"/>
                      <a:pt x="21846" y="3941"/>
                      <a:pt x="21846" y="3941"/>
                    </a:cubicBezTo>
                    <a:cubicBezTo>
                      <a:pt x="21846" y="3941"/>
                      <a:pt x="6668" y="0"/>
                      <a:pt x="1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88750" y="4077525"/>
                <a:ext cx="391475" cy="411075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6443" extrusionOk="0">
                    <a:moveTo>
                      <a:pt x="14440" y="1"/>
                    </a:moveTo>
                    <a:cubicBezTo>
                      <a:pt x="12132" y="1"/>
                      <a:pt x="0" y="16443"/>
                      <a:pt x="0" y="16443"/>
                    </a:cubicBezTo>
                    <a:cubicBezTo>
                      <a:pt x="0" y="16443"/>
                      <a:pt x="15658" y="2884"/>
                      <a:pt x="14773" y="253"/>
                    </a:cubicBezTo>
                    <a:cubicBezTo>
                      <a:pt x="14715" y="81"/>
                      <a:pt x="14602" y="1"/>
                      <a:pt x="1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90025" y="4225350"/>
                <a:ext cx="4894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0277" extrusionOk="0">
                    <a:moveTo>
                      <a:pt x="19056" y="1"/>
                    </a:moveTo>
                    <a:cubicBezTo>
                      <a:pt x="15978" y="1"/>
                      <a:pt x="1" y="10277"/>
                      <a:pt x="1" y="10277"/>
                    </a:cubicBezTo>
                    <a:cubicBezTo>
                      <a:pt x="1" y="10277"/>
                      <a:pt x="19457" y="3172"/>
                      <a:pt x="19565" y="398"/>
                    </a:cubicBezTo>
                    <a:cubicBezTo>
                      <a:pt x="19576" y="124"/>
                      <a:pt x="19393" y="1"/>
                      <a:pt x="19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393125" y="3988050"/>
                <a:ext cx="279475" cy="4968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9874" extrusionOk="0">
                    <a:moveTo>
                      <a:pt x="9305" y="1"/>
                    </a:moveTo>
                    <a:cubicBezTo>
                      <a:pt x="7225" y="1"/>
                      <a:pt x="1" y="19874"/>
                      <a:pt x="1" y="19874"/>
                    </a:cubicBezTo>
                    <a:cubicBezTo>
                      <a:pt x="1" y="19874"/>
                      <a:pt x="11179" y="2436"/>
                      <a:pt x="9585" y="165"/>
                    </a:cubicBezTo>
                    <a:cubicBezTo>
                      <a:pt x="9507" y="54"/>
                      <a:pt x="9413" y="1"/>
                      <a:pt x="9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88825" y="4355500"/>
                <a:ext cx="538775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21551" h="5194" extrusionOk="0">
                    <a:moveTo>
                      <a:pt x="20316" y="1"/>
                    </a:moveTo>
                    <a:cubicBezTo>
                      <a:pt x="15891" y="1"/>
                      <a:pt x="1" y="5194"/>
                      <a:pt x="1" y="5194"/>
                    </a:cubicBezTo>
                    <a:cubicBezTo>
                      <a:pt x="1" y="5194"/>
                      <a:pt x="20621" y="3241"/>
                      <a:pt x="21426" y="585"/>
                    </a:cubicBezTo>
                    <a:cubicBezTo>
                      <a:pt x="21551" y="174"/>
                      <a:pt x="21125" y="1"/>
                      <a:pt x="203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Google Shape;112;p2"/>
          <p:cNvSpPr txBox="1">
            <a:spLocks noGrp="1"/>
          </p:cNvSpPr>
          <p:nvPr>
            <p:ph type="ctrTitle"/>
          </p:nvPr>
        </p:nvSpPr>
        <p:spPr>
          <a:xfrm>
            <a:off x="713225" y="720246"/>
            <a:ext cx="4349700" cy="8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subTitle" idx="1"/>
          </p:nvPr>
        </p:nvSpPr>
        <p:spPr>
          <a:xfrm>
            <a:off x="713225" y="2263388"/>
            <a:ext cx="434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 idx="2"/>
          </p:nvPr>
        </p:nvSpPr>
        <p:spPr>
          <a:xfrm>
            <a:off x="713225" y="1404196"/>
            <a:ext cx="4349700" cy="8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1297445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3"/>
          <p:cNvGrpSpPr/>
          <p:nvPr/>
        </p:nvGrpSpPr>
        <p:grpSpPr>
          <a:xfrm>
            <a:off x="-366160" y="0"/>
            <a:ext cx="9510150" cy="5648568"/>
            <a:chOff x="-366110" y="0"/>
            <a:chExt cx="9510150" cy="5648568"/>
          </a:xfrm>
        </p:grpSpPr>
        <p:sp>
          <p:nvSpPr>
            <p:cNvPr id="117" name="Google Shape;117;p3"/>
            <p:cNvSpPr/>
            <p:nvPr/>
          </p:nvSpPr>
          <p:spPr>
            <a:xfrm>
              <a:off x="-143237" y="102962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366110" y="1459287"/>
              <a:ext cx="1567619" cy="375001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0" y="0"/>
              <a:ext cx="9144040" cy="5648568"/>
              <a:chOff x="0" y="0"/>
              <a:chExt cx="9144040" cy="5648568"/>
            </a:xfrm>
          </p:grpSpPr>
          <p:grpSp>
            <p:nvGrpSpPr>
              <p:cNvPr id="120" name="Google Shape;120;p3"/>
              <p:cNvGrpSpPr/>
              <p:nvPr/>
            </p:nvGrpSpPr>
            <p:grpSpPr>
              <a:xfrm>
                <a:off x="0" y="0"/>
                <a:ext cx="9144010" cy="1149259"/>
                <a:chOff x="0" y="0"/>
                <a:chExt cx="9144010" cy="1149259"/>
              </a:xfrm>
            </p:grpSpPr>
            <p:sp>
              <p:nvSpPr>
                <p:cNvPr id="121" name="Google Shape;121;p3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4945549" y="220249"/>
                  <a:ext cx="1232853" cy="294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5" h="4886" extrusionOk="0">
                      <a:moveTo>
                        <a:pt x="12664" y="1"/>
                      </a:moveTo>
                      <a:cubicBezTo>
                        <a:pt x="11339" y="1"/>
                        <a:pt x="10009" y="275"/>
                        <a:pt x="8789" y="793"/>
                      </a:cubicBezTo>
                      <a:cubicBezTo>
                        <a:pt x="7237" y="1452"/>
                        <a:pt x="5817" y="2528"/>
                        <a:pt x="5014" y="4009"/>
                      </a:cubicBezTo>
                      <a:cubicBezTo>
                        <a:pt x="4409" y="3635"/>
                        <a:pt x="3695" y="3439"/>
                        <a:pt x="2983" y="3439"/>
                      </a:cubicBezTo>
                      <a:cubicBezTo>
                        <a:pt x="2643" y="3439"/>
                        <a:pt x="2303" y="3484"/>
                        <a:pt x="1975" y="3575"/>
                      </a:cubicBezTo>
                      <a:cubicBezTo>
                        <a:pt x="1200" y="3790"/>
                        <a:pt x="502" y="4258"/>
                        <a:pt x="0" y="4885"/>
                      </a:cubicBezTo>
                      <a:lnTo>
                        <a:pt x="20425" y="4885"/>
                      </a:lnTo>
                      <a:cubicBezTo>
                        <a:pt x="19556" y="2862"/>
                        <a:pt x="17776" y="1262"/>
                        <a:pt x="15698" y="516"/>
                      </a:cubicBezTo>
                      <a:cubicBezTo>
                        <a:pt x="14726" y="167"/>
                        <a:pt x="13696" y="1"/>
                        <a:pt x="126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124;p3"/>
              <p:cNvSpPr/>
              <p:nvPr/>
            </p:nvSpPr>
            <p:spPr>
              <a:xfrm>
                <a:off x="232725" y="233025"/>
                <a:ext cx="8695500" cy="46929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" name="Google Shape;125;p3"/>
              <p:cNvGrpSpPr/>
              <p:nvPr/>
            </p:nvGrpSpPr>
            <p:grpSpPr>
              <a:xfrm>
                <a:off x="0" y="3420926"/>
                <a:ext cx="9144040" cy="2227642"/>
                <a:chOff x="0" y="3420926"/>
                <a:chExt cx="9144040" cy="2227642"/>
              </a:xfrm>
            </p:grpSpPr>
            <p:sp>
              <p:nvSpPr>
                <p:cNvPr id="127" name="Google Shape;127;p3"/>
                <p:cNvSpPr/>
                <p:nvPr/>
              </p:nvSpPr>
              <p:spPr>
                <a:xfrm>
                  <a:off x="50" y="3420926"/>
                  <a:ext cx="9143944" cy="172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56" h="31099" extrusionOk="0">
                      <a:moveTo>
                        <a:pt x="91755" y="1"/>
                      </a:moveTo>
                      <a:cubicBezTo>
                        <a:pt x="90380" y="264"/>
                        <a:pt x="89068" y="840"/>
                        <a:pt x="87981" y="1729"/>
                      </a:cubicBezTo>
                      <a:cubicBezTo>
                        <a:pt x="87047" y="875"/>
                        <a:pt x="85779" y="411"/>
                        <a:pt x="84515" y="411"/>
                      </a:cubicBezTo>
                      <a:cubicBezTo>
                        <a:pt x="83998" y="411"/>
                        <a:pt x="83481" y="489"/>
                        <a:pt x="82988" y="650"/>
                      </a:cubicBezTo>
                      <a:cubicBezTo>
                        <a:pt x="81293" y="1203"/>
                        <a:pt x="79947" y="2716"/>
                        <a:pt x="79595" y="4464"/>
                      </a:cubicBezTo>
                      <a:cubicBezTo>
                        <a:pt x="78679" y="3375"/>
                        <a:pt x="77256" y="2748"/>
                        <a:pt x="75838" y="2748"/>
                      </a:cubicBezTo>
                      <a:cubicBezTo>
                        <a:pt x="75451" y="2748"/>
                        <a:pt x="75065" y="2795"/>
                        <a:pt x="74689" y="2891"/>
                      </a:cubicBezTo>
                      <a:cubicBezTo>
                        <a:pt x="72935" y="3340"/>
                        <a:pt x="71501" y="4855"/>
                        <a:pt x="71147" y="6631"/>
                      </a:cubicBezTo>
                      <a:cubicBezTo>
                        <a:pt x="70222" y="6155"/>
                        <a:pt x="69183" y="5920"/>
                        <a:pt x="68143" y="5920"/>
                      </a:cubicBezTo>
                      <a:cubicBezTo>
                        <a:pt x="66845" y="5920"/>
                        <a:pt x="65545" y="6286"/>
                        <a:pt x="64464" y="7005"/>
                      </a:cubicBezTo>
                      <a:cubicBezTo>
                        <a:pt x="62516" y="8304"/>
                        <a:pt x="61354" y="10697"/>
                        <a:pt x="61541" y="13030"/>
                      </a:cubicBezTo>
                      <a:cubicBezTo>
                        <a:pt x="60777" y="12465"/>
                        <a:pt x="59852" y="12206"/>
                        <a:pt x="58916" y="12206"/>
                      </a:cubicBezTo>
                      <a:cubicBezTo>
                        <a:pt x="56922" y="12206"/>
                        <a:pt x="54876" y="13382"/>
                        <a:pt x="54208" y="15291"/>
                      </a:cubicBezTo>
                      <a:cubicBezTo>
                        <a:pt x="53119" y="14460"/>
                        <a:pt x="51768" y="14068"/>
                        <a:pt x="50407" y="14068"/>
                      </a:cubicBezTo>
                      <a:cubicBezTo>
                        <a:pt x="48163" y="14068"/>
                        <a:pt x="45891" y="15133"/>
                        <a:pt x="44707" y="17056"/>
                      </a:cubicBezTo>
                      <a:cubicBezTo>
                        <a:pt x="43223" y="15628"/>
                        <a:pt x="41165" y="14829"/>
                        <a:pt x="39108" y="14829"/>
                      </a:cubicBezTo>
                      <a:cubicBezTo>
                        <a:pt x="38618" y="14829"/>
                        <a:pt x="38128" y="14874"/>
                        <a:pt x="37646" y="14967"/>
                      </a:cubicBezTo>
                      <a:cubicBezTo>
                        <a:pt x="35143" y="15453"/>
                        <a:pt x="32920" y="17212"/>
                        <a:pt x="31875" y="19539"/>
                      </a:cubicBezTo>
                      <a:cubicBezTo>
                        <a:pt x="30976" y="18266"/>
                        <a:pt x="29421" y="17613"/>
                        <a:pt x="27872" y="17613"/>
                      </a:cubicBezTo>
                      <a:cubicBezTo>
                        <a:pt x="26496" y="17613"/>
                        <a:pt x="25125" y="18128"/>
                        <a:pt x="24224" y="19180"/>
                      </a:cubicBezTo>
                      <a:cubicBezTo>
                        <a:pt x="24170" y="17394"/>
                        <a:pt x="23045" y="15683"/>
                        <a:pt x="21429" y="14924"/>
                      </a:cubicBezTo>
                      <a:cubicBezTo>
                        <a:pt x="20794" y="14627"/>
                        <a:pt x="20095" y="14482"/>
                        <a:pt x="19395" y="14482"/>
                      </a:cubicBezTo>
                      <a:cubicBezTo>
                        <a:pt x="18312" y="14482"/>
                        <a:pt x="17225" y="14830"/>
                        <a:pt x="16371" y="15499"/>
                      </a:cubicBezTo>
                      <a:cubicBezTo>
                        <a:pt x="16237" y="13539"/>
                        <a:pt x="14856" y="11722"/>
                        <a:pt x="13003" y="11069"/>
                      </a:cubicBezTo>
                      <a:cubicBezTo>
                        <a:pt x="12481" y="10885"/>
                        <a:pt x="11929" y="10796"/>
                        <a:pt x="11377" y="10796"/>
                      </a:cubicBezTo>
                      <a:cubicBezTo>
                        <a:pt x="9972" y="10796"/>
                        <a:pt x="8559" y="11370"/>
                        <a:pt x="7602" y="12404"/>
                      </a:cubicBezTo>
                      <a:cubicBezTo>
                        <a:pt x="6199" y="11332"/>
                        <a:pt x="4437" y="10798"/>
                        <a:pt x="2675" y="10798"/>
                      </a:cubicBezTo>
                      <a:cubicBezTo>
                        <a:pt x="1768" y="10798"/>
                        <a:pt x="860" y="10939"/>
                        <a:pt x="1" y="11223"/>
                      </a:cubicBezTo>
                      <a:lnTo>
                        <a:pt x="1" y="31098"/>
                      </a:lnTo>
                      <a:lnTo>
                        <a:pt x="91755" y="31098"/>
                      </a:lnTo>
                      <a:lnTo>
                        <a:pt x="91755" y="1"/>
                      </a:lnTo>
                      <a:close/>
                    </a:path>
                  </a:pathLst>
                </a:custGeom>
                <a:solidFill>
                  <a:srgbClr val="00585B">
                    <a:alpha val="28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5859225" y="4106300"/>
                  <a:ext cx="3284815" cy="10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37" h="23128" extrusionOk="0">
                      <a:moveTo>
                        <a:pt x="43435" y="0"/>
                      </a:moveTo>
                      <a:lnTo>
                        <a:pt x="43435" y="1"/>
                      </a:lnTo>
                      <a:lnTo>
                        <a:pt x="43435" y="1"/>
                      </a:lnTo>
                      <a:cubicBezTo>
                        <a:pt x="43436" y="1"/>
                        <a:pt x="43436" y="0"/>
                        <a:pt x="43437" y="0"/>
                      </a:cubicBezTo>
                      <a:close/>
                      <a:moveTo>
                        <a:pt x="43435" y="1"/>
                      </a:moveTo>
                      <a:lnTo>
                        <a:pt x="43435" y="1"/>
                      </a:lnTo>
                      <a:cubicBezTo>
                        <a:pt x="42858" y="381"/>
                        <a:pt x="42309" y="802"/>
                        <a:pt x="41794" y="1257"/>
                      </a:cubicBezTo>
                      <a:cubicBezTo>
                        <a:pt x="41478" y="1535"/>
                        <a:pt x="41174" y="1828"/>
                        <a:pt x="40884" y="2133"/>
                      </a:cubicBezTo>
                      <a:cubicBezTo>
                        <a:pt x="40270" y="2781"/>
                        <a:pt x="39718" y="3482"/>
                        <a:pt x="39240" y="4232"/>
                      </a:cubicBezTo>
                      <a:cubicBezTo>
                        <a:pt x="39215" y="4274"/>
                        <a:pt x="39186" y="4317"/>
                        <a:pt x="39162" y="4360"/>
                      </a:cubicBezTo>
                      <a:cubicBezTo>
                        <a:pt x="38895" y="4787"/>
                        <a:pt x="38654" y="5231"/>
                        <a:pt x="38440" y="5687"/>
                      </a:cubicBezTo>
                      <a:cubicBezTo>
                        <a:pt x="37209" y="4915"/>
                        <a:pt x="35770" y="4556"/>
                        <a:pt x="34315" y="4556"/>
                      </a:cubicBezTo>
                      <a:cubicBezTo>
                        <a:pt x="34028" y="4556"/>
                        <a:pt x="33740" y="4570"/>
                        <a:pt x="33454" y="4598"/>
                      </a:cubicBezTo>
                      <a:lnTo>
                        <a:pt x="33450" y="4598"/>
                      </a:lnTo>
                      <a:cubicBezTo>
                        <a:pt x="33297" y="4612"/>
                        <a:pt x="33143" y="4632"/>
                        <a:pt x="32990" y="4654"/>
                      </a:cubicBezTo>
                      <a:cubicBezTo>
                        <a:pt x="31467" y="4880"/>
                        <a:pt x="29990" y="5486"/>
                        <a:pt x="28779" y="6411"/>
                      </a:cubicBezTo>
                      <a:cubicBezTo>
                        <a:pt x="27737" y="7205"/>
                        <a:pt x="26886" y="8196"/>
                        <a:pt x="26228" y="9306"/>
                      </a:cubicBezTo>
                      <a:cubicBezTo>
                        <a:pt x="26193" y="9362"/>
                        <a:pt x="26159" y="9419"/>
                        <a:pt x="26128" y="9476"/>
                      </a:cubicBezTo>
                      <a:cubicBezTo>
                        <a:pt x="25128" y="11225"/>
                        <a:pt x="24594" y="13252"/>
                        <a:pt x="24539" y="15261"/>
                      </a:cubicBezTo>
                      <a:cubicBezTo>
                        <a:pt x="22972" y="14509"/>
                        <a:pt x="21233" y="14115"/>
                        <a:pt x="19490" y="14088"/>
                      </a:cubicBezTo>
                      <a:lnTo>
                        <a:pt x="19488" y="14088"/>
                      </a:lnTo>
                      <a:cubicBezTo>
                        <a:pt x="19418" y="14087"/>
                        <a:pt x="19348" y="14087"/>
                        <a:pt x="19278" y="14087"/>
                      </a:cubicBezTo>
                      <a:cubicBezTo>
                        <a:pt x="18558" y="14087"/>
                        <a:pt x="17838" y="14150"/>
                        <a:pt x="17129" y="14275"/>
                      </a:cubicBezTo>
                      <a:cubicBezTo>
                        <a:pt x="16820" y="14330"/>
                        <a:pt x="16513" y="14396"/>
                        <a:pt x="16210" y="14476"/>
                      </a:cubicBezTo>
                      <a:cubicBezTo>
                        <a:pt x="16166" y="14487"/>
                        <a:pt x="16123" y="14498"/>
                        <a:pt x="16079" y="14510"/>
                      </a:cubicBezTo>
                      <a:cubicBezTo>
                        <a:pt x="15739" y="14603"/>
                        <a:pt x="15401" y="14710"/>
                        <a:pt x="15071" y="14834"/>
                      </a:cubicBezTo>
                      <a:lnTo>
                        <a:pt x="15070" y="14834"/>
                      </a:lnTo>
                      <a:lnTo>
                        <a:pt x="15008" y="14858"/>
                      </a:lnTo>
                      <a:cubicBezTo>
                        <a:pt x="14595" y="15014"/>
                        <a:pt x="14193" y="15194"/>
                        <a:pt x="13804" y="15395"/>
                      </a:cubicBezTo>
                      <a:cubicBezTo>
                        <a:pt x="12747" y="15939"/>
                        <a:pt x="11779" y="16643"/>
                        <a:pt x="10931" y="17466"/>
                      </a:cubicBezTo>
                      <a:cubicBezTo>
                        <a:pt x="10772" y="17622"/>
                        <a:pt x="10616" y="17783"/>
                        <a:pt x="10465" y="17948"/>
                      </a:cubicBezTo>
                      <a:cubicBezTo>
                        <a:pt x="9524" y="18972"/>
                        <a:pt x="8767" y="20156"/>
                        <a:pt x="8253" y="21437"/>
                      </a:cubicBezTo>
                      <a:cubicBezTo>
                        <a:pt x="7422" y="21138"/>
                        <a:pt x="6545" y="20996"/>
                        <a:pt x="5666" y="20996"/>
                      </a:cubicBezTo>
                      <a:cubicBezTo>
                        <a:pt x="3605" y="20996"/>
                        <a:pt x="1530" y="21775"/>
                        <a:pt x="0" y="23128"/>
                      </a:cubicBezTo>
                      <a:lnTo>
                        <a:pt x="43435" y="23128"/>
                      </a:lnTo>
                      <a:lnTo>
                        <a:pt x="4343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0" y="4002017"/>
                  <a:ext cx="3584678" cy="114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0" h="19128" extrusionOk="0">
                      <a:moveTo>
                        <a:pt x="2451" y="1"/>
                      </a:moveTo>
                      <a:cubicBezTo>
                        <a:pt x="2213" y="1"/>
                        <a:pt x="1975" y="11"/>
                        <a:pt x="1739" y="33"/>
                      </a:cubicBezTo>
                      <a:cubicBezTo>
                        <a:pt x="1141" y="89"/>
                        <a:pt x="555" y="214"/>
                        <a:pt x="1" y="416"/>
                      </a:cubicBezTo>
                      <a:lnTo>
                        <a:pt x="1" y="19128"/>
                      </a:lnTo>
                      <a:lnTo>
                        <a:pt x="44579" y="19128"/>
                      </a:lnTo>
                      <a:cubicBezTo>
                        <a:pt x="43161" y="17423"/>
                        <a:pt x="41216" y="16155"/>
                        <a:pt x="39071" y="15590"/>
                      </a:cubicBezTo>
                      <a:cubicBezTo>
                        <a:pt x="38203" y="15361"/>
                        <a:pt x="37306" y="15249"/>
                        <a:pt x="36409" y="15249"/>
                      </a:cubicBezTo>
                      <a:cubicBezTo>
                        <a:pt x="35512" y="15249"/>
                        <a:pt x="34614" y="15361"/>
                        <a:pt x="33744" y="15580"/>
                      </a:cubicBezTo>
                      <a:cubicBezTo>
                        <a:pt x="32458" y="15902"/>
                        <a:pt x="31232" y="16458"/>
                        <a:pt x="30154" y="17228"/>
                      </a:cubicBezTo>
                      <a:cubicBezTo>
                        <a:pt x="30041" y="16737"/>
                        <a:pt x="29891" y="16256"/>
                        <a:pt x="29711" y="15788"/>
                      </a:cubicBezTo>
                      <a:cubicBezTo>
                        <a:pt x="29461" y="15137"/>
                        <a:pt x="29146" y="14514"/>
                        <a:pt x="28777" y="13922"/>
                      </a:cubicBezTo>
                      <a:cubicBezTo>
                        <a:pt x="28737" y="13854"/>
                        <a:pt x="28695" y="13789"/>
                        <a:pt x="28652" y="13723"/>
                      </a:cubicBezTo>
                      <a:cubicBezTo>
                        <a:pt x="27991" y="12709"/>
                        <a:pt x="27171" y="11800"/>
                        <a:pt x="26232" y="11039"/>
                      </a:cubicBezTo>
                      <a:cubicBezTo>
                        <a:pt x="25870" y="10745"/>
                        <a:pt x="25490" y="10475"/>
                        <a:pt x="25095" y="10228"/>
                      </a:cubicBezTo>
                      <a:cubicBezTo>
                        <a:pt x="24376" y="9779"/>
                        <a:pt x="23605" y="9414"/>
                        <a:pt x="22798" y="9145"/>
                      </a:cubicBezTo>
                      <a:cubicBezTo>
                        <a:pt x="21837" y="8825"/>
                        <a:pt x="20832" y="8648"/>
                        <a:pt x="19823" y="8607"/>
                      </a:cubicBezTo>
                      <a:cubicBezTo>
                        <a:pt x="19789" y="8606"/>
                        <a:pt x="19756" y="8605"/>
                        <a:pt x="19724" y="8605"/>
                      </a:cubicBezTo>
                      <a:cubicBezTo>
                        <a:pt x="19613" y="8600"/>
                        <a:pt x="19504" y="8598"/>
                        <a:pt x="19393" y="8598"/>
                      </a:cubicBezTo>
                      <a:cubicBezTo>
                        <a:pt x="19355" y="8598"/>
                        <a:pt x="19317" y="8598"/>
                        <a:pt x="19278" y="8599"/>
                      </a:cubicBezTo>
                      <a:lnTo>
                        <a:pt x="19277" y="8599"/>
                      </a:lnTo>
                      <a:cubicBezTo>
                        <a:pt x="18457" y="8605"/>
                        <a:pt x="17639" y="8699"/>
                        <a:pt x="16837" y="8877"/>
                      </a:cubicBezTo>
                      <a:cubicBezTo>
                        <a:pt x="15089" y="9266"/>
                        <a:pt x="13433" y="10059"/>
                        <a:pt x="12064" y="11218"/>
                      </a:cubicBezTo>
                      <a:cubicBezTo>
                        <a:pt x="11918" y="9982"/>
                        <a:pt x="11663" y="8734"/>
                        <a:pt x="11278" y="7539"/>
                      </a:cubicBezTo>
                      <a:cubicBezTo>
                        <a:pt x="10974" y="6596"/>
                        <a:pt x="10588" y="5687"/>
                        <a:pt x="10107" y="4839"/>
                      </a:cubicBezTo>
                      <a:cubicBezTo>
                        <a:pt x="9728" y="4166"/>
                        <a:pt x="9287" y="3533"/>
                        <a:pt x="8780" y="2955"/>
                      </a:cubicBezTo>
                      <a:cubicBezTo>
                        <a:pt x="8515" y="2650"/>
                        <a:pt x="8229" y="2361"/>
                        <a:pt x="7926" y="2090"/>
                      </a:cubicBezTo>
                      <a:cubicBezTo>
                        <a:pt x="7764" y="1946"/>
                        <a:pt x="7599" y="1808"/>
                        <a:pt x="7428" y="1674"/>
                      </a:cubicBezTo>
                      <a:cubicBezTo>
                        <a:pt x="6977" y="1325"/>
                        <a:pt x="6483" y="1027"/>
                        <a:pt x="5961" y="784"/>
                      </a:cubicBezTo>
                      <a:cubicBezTo>
                        <a:pt x="5669" y="647"/>
                        <a:pt x="5366" y="528"/>
                        <a:pt x="5058" y="425"/>
                      </a:cubicBezTo>
                      <a:cubicBezTo>
                        <a:pt x="4825" y="347"/>
                        <a:pt x="4588" y="281"/>
                        <a:pt x="4348" y="225"/>
                      </a:cubicBezTo>
                      <a:cubicBezTo>
                        <a:pt x="3723" y="77"/>
                        <a:pt x="3084" y="1"/>
                        <a:pt x="24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2" name="Google Shape;132;p3"/>
                <p:cNvGrpSpPr/>
                <p:nvPr/>
              </p:nvGrpSpPr>
              <p:grpSpPr>
                <a:xfrm>
                  <a:off x="970560" y="4687815"/>
                  <a:ext cx="816429" cy="801744"/>
                  <a:chOff x="1516025" y="2774800"/>
                  <a:chExt cx="493400" cy="484525"/>
                </a:xfrm>
              </p:grpSpPr>
              <p:sp>
                <p:nvSpPr>
                  <p:cNvPr id="133" name="Google Shape;133;p3"/>
                  <p:cNvSpPr/>
                  <p:nvPr/>
                </p:nvSpPr>
                <p:spPr>
                  <a:xfrm>
                    <a:off x="1516025" y="2774800"/>
                    <a:ext cx="493400" cy="48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6" h="19381" extrusionOk="0">
                        <a:moveTo>
                          <a:pt x="9451" y="1"/>
                        </a:moveTo>
                        <a:cubicBezTo>
                          <a:pt x="7677" y="1"/>
                          <a:pt x="5903" y="250"/>
                          <a:pt x="4289" y="915"/>
                        </a:cubicBezTo>
                        <a:cubicBezTo>
                          <a:pt x="4438" y="1047"/>
                          <a:pt x="4570" y="1187"/>
                          <a:pt x="4672" y="1309"/>
                        </a:cubicBezTo>
                        <a:cubicBezTo>
                          <a:pt x="4854" y="1526"/>
                          <a:pt x="5009" y="1781"/>
                          <a:pt x="5037" y="2062"/>
                        </a:cubicBezTo>
                        <a:cubicBezTo>
                          <a:pt x="5065" y="2347"/>
                          <a:pt x="4941" y="2657"/>
                          <a:pt x="4689" y="2784"/>
                        </a:cubicBezTo>
                        <a:cubicBezTo>
                          <a:pt x="4582" y="2838"/>
                          <a:pt x="4463" y="2856"/>
                          <a:pt x="4343" y="2856"/>
                        </a:cubicBezTo>
                        <a:cubicBezTo>
                          <a:pt x="4297" y="2856"/>
                          <a:pt x="4251" y="2853"/>
                          <a:pt x="4206" y="2849"/>
                        </a:cubicBezTo>
                        <a:cubicBezTo>
                          <a:pt x="3549" y="2788"/>
                          <a:pt x="2938" y="2378"/>
                          <a:pt x="2623" y="1804"/>
                        </a:cubicBezTo>
                        <a:cubicBezTo>
                          <a:pt x="1334" y="2686"/>
                          <a:pt x="291" y="3982"/>
                          <a:pt x="156" y="5513"/>
                        </a:cubicBezTo>
                        <a:cubicBezTo>
                          <a:pt x="0" y="7292"/>
                          <a:pt x="1081" y="8938"/>
                          <a:pt x="2255" y="10283"/>
                        </a:cubicBezTo>
                        <a:cubicBezTo>
                          <a:pt x="2907" y="11028"/>
                          <a:pt x="3611" y="11740"/>
                          <a:pt x="4438" y="12280"/>
                        </a:cubicBezTo>
                        <a:cubicBezTo>
                          <a:pt x="5218" y="12789"/>
                          <a:pt x="5955" y="13220"/>
                          <a:pt x="6871" y="13380"/>
                        </a:cubicBezTo>
                        <a:cubicBezTo>
                          <a:pt x="6806" y="14998"/>
                          <a:pt x="7260" y="16681"/>
                          <a:pt x="8345" y="17879"/>
                        </a:cubicBezTo>
                        <a:cubicBezTo>
                          <a:pt x="9129" y="18747"/>
                          <a:pt x="10265" y="19314"/>
                          <a:pt x="11415" y="19380"/>
                        </a:cubicBezTo>
                        <a:cubicBezTo>
                          <a:pt x="11409" y="19275"/>
                          <a:pt x="11414" y="19170"/>
                          <a:pt x="11431" y="19067"/>
                        </a:cubicBezTo>
                        <a:cubicBezTo>
                          <a:pt x="11473" y="18819"/>
                          <a:pt x="11597" y="18591"/>
                          <a:pt x="11740" y="18386"/>
                        </a:cubicBezTo>
                        <a:cubicBezTo>
                          <a:pt x="11933" y="18113"/>
                          <a:pt x="12209" y="17851"/>
                          <a:pt x="12545" y="17851"/>
                        </a:cubicBezTo>
                        <a:cubicBezTo>
                          <a:pt x="12545" y="17851"/>
                          <a:pt x="12546" y="17851"/>
                          <a:pt x="12547" y="17851"/>
                        </a:cubicBezTo>
                        <a:cubicBezTo>
                          <a:pt x="12929" y="17852"/>
                          <a:pt x="13226" y="18203"/>
                          <a:pt x="13355" y="18564"/>
                        </a:cubicBezTo>
                        <a:cubicBezTo>
                          <a:pt x="13393" y="18670"/>
                          <a:pt x="13424" y="18789"/>
                          <a:pt x="13446" y="18917"/>
                        </a:cubicBezTo>
                        <a:cubicBezTo>
                          <a:pt x="14136" y="18541"/>
                          <a:pt x="14725" y="17974"/>
                          <a:pt x="15230" y="17363"/>
                        </a:cubicBezTo>
                        <a:cubicBezTo>
                          <a:pt x="16847" y="15409"/>
                          <a:pt x="17714" y="12988"/>
                          <a:pt x="18334" y="10504"/>
                        </a:cubicBezTo>
                        <a:cubicBezTo>
                          <a:pt x="17662" y="10244"/>
                          <a:pt x="16964" y="9750"/>
                          <a:pt x="16762" y="9478"/>
                        </a:cubicBezTo>
                        <a:cubicBezTo>
                          <a:pt x="16652" y="9329"/>
                          <a:pt x="16555" y="9165"/>
                          <a:pt x="16521" y="8984"/>
                        </a:cubicBezTo>
                        <a:cubicBezTo>
                          <a:pt x="16491" y="8801"/>
                          <a:pt x="16531" y="8596"/>
                          <a:pt x="16667" y="8470"/>
                        </a:cubicBezTo>
                        <a:cubicBezTo>
                          <a:pt x="16777" y="8368"/>
                          <a:pt x="16924" y="8331"/>
                          <a:pt x="17076" y="8331"/>
                        </a:cubicBezTo>
                        <a:cubicBezTo>
                          <a:pt x="17176" y="8331"/>
                          <a:pt x="17277" y="8347"/>
                          <a:pt x="17372" y="8370"/>
                        </a:cubicBezTo>
                        <a:cubicBezTo>
                          <a:pt x="17651" y="8439"/>
                          <a:pt x="18200" y="8631"/>
                          <a:pt x="18706" y="8900"/>
                        </a:cubicBezTo>
                        <a:cubicBezTo>
                          <a:pt x="18751" y="8686"/>
                          <a:pt x="18797" y="8473"/>
                          <a:pt x="18841" y="8260"/>
                        </a:cubicBezTo>
                        <a:cubicBezTo>
                          <a:pt x="19314" y="6001"/>
                          <a:pt x="19736" y="3711"/>
                          <a:pt x="19656" y="1405"/>
                        </a:cubicBezTo>
                        <a:cubicBezTo>
                          <a:pt x="19656" y="1401"/>
                          <a:pt x="19655" y="1397"/>
                          <a:pt x="19655" y="1393"/>
                        </a:cubicBezTo>
                        <a:cubicBezTo>
                          <a:pt x="17893" y="1173"/>
                          <a:pt x="16140" y="807"/>
                          <a:pt x="14382" y="504"/>
                        </a:cubicBezTo>
                        <a:cubicBezTo>
                          <a:pt x="14367" y="987"/>
                          <a:pt x="14289" y="1490"/>
                          <a:pt x="14274" y="1836"/>
                        </a:cubicBezTo>
                        <a:cubicBezTo>
                          <a:pt x="14255" y="2342"/>
                          <a:pt x="14227" y="2852"/>
                          <a:pt x="14089" y="3338"/>
                        </a:cubicBezTo>
                        <a:cubicBezTo>
                          <a:pt x="13999" y="3657"/>
                          <a:pt x="13772" y="4013"/>
                          <a:pt x="13457" y="4013"/>
                        </a:cubicBezTo>
                        <a:cubicBezTo>
                          <a:pt x="13436" y="4013"/>
                          <a:pt x="13414" y="4011"/>
                          <a:pt x="13392" y="4008"/>
                        </a:cubicBezTo>
                        <a:cubicBezTo>
                          <a:pt x="13075" y="3958"/>
                          <a:pt x="12937" y="3588"/>
                          <a:pt x="12875" y="3274"/>
                        </a:cubicBezTo>
                        <a:cubicBezTo>
                          <a:pt x="12681" y="2281"/>
                          <a:pt x="12664" y="1260"/>
                          <a:pt x="12757" y="250"/>
                        </a:cubicBezTo>
                        <a:cubicBezTo>
                          <a:pt x="12291" y="185"/>
                          <a:pt x="11822" y="130"/>
                          <a:pt x="11354" y="89"/>
                        </a:cubicBezTo>
                        <a:cubicBezTo>
                          <a:pt x="10724" y="33"/>
                          <a:pt x="10088" y="1"/>
                          <a:pt x="945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3"/>
                  <p:cNvSpPr/>
                  <p:nvPr/>
                </p:nvSpPr>
                <p:spPr>
                  <a:xfrm>
                    <a:off x="1684975" y="2809225"/>
                    <a:ext cx="323025" cy="29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1" h="11920" fill="none" extrusionOk="0">
                        <a:moveTo>
                          <a:pt x="12921" y="0"/>
                        </a:moveTo>
                        <a:cubicBezTo>
                          <a:pt x="9244" y="4590"/>
                          <a:pt x="4872" y="8624"/>
                          <a:pt x="0" y="11919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3"/>
                  <p:cNvSpPr/>
                  <p:nvPr/>
                </p:nvSpPr>
                <p:spPr>
                  <a:xfrm>
                    <a:off x="1818250" y="3011250"/>
                    <a:ext cx="55300" cy="1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5317" fill="none" extrusionOk="0">
                        <a:moveTo>
                          <a:pt x="2162" y="3229"/>
                        </a:moveTo>
                        <a:cubicBezTo>
                          <a:pt x="2212" y="3678"/>
                          <a:pt x="2204" y="4145"/>
                          <a:pt x="2043" y="4568"/>
                        </a:cubicBezTo>
                        <a:cubicBezTo>
                          <a:pt x="1955" y="4794"/>
                          <a:pt x="1819" y="5011"/>
                          <a:pt x="1616" y="5145"/>
                        </a:cubicBezTo>
                        <a:cubicBezTo>
                          <a:pt x="1414" y="5279"/>
                          <a:pt x="1136" y="5317"/>
                          <a:pt x="925" y="5195"/>
                        </a:cubicBezTo>
                        <a:cubicBezTo>
                          <a:pt x="761" y="5101"/>
                          <a:pt x="659" y="4930"/>
                          <a:pt x="574" y="4763"/>
                        </a:cubicBezTo>
                        <a:cubicBezTo>
                          <a:pt x="280" y="4181"/>
                          <a:pt x="110" y="3538"/>
                          <a:pt x="71" y="2888"/>
                        </a:cubicBezTo>
                        <a:cubicBezTo>
                          <a:pt x="40" y="2399"/>
                          <a:pt x="0" y="1488"/>
                          <a:pt x="364" y="1100"/>
                        </a:cubicBezTo>
                        <a:cubicBezTo>
                          <a:pt x="1399" y="0"/>
                          <a:pt x="2100" y="2666"/>
                          <a:pt x="2162" y="322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3"/>
                  <p:cNvSpPr/>
                  <p:nvPr/>
                </p:nvSpPr>
                <p:spPr>
                  <a:xfrm>
                    <a:off x="1601900" y="2920600"/>
                    <a:ext cx="128500" cy="11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0" h="4781" fill="none" extrusionOk="0">
                        <a:moveTo>
                          <a:pt x="5105" y="2601"/>
                        </a:moveTo>
                        <a:cubicBezTo>
                          <a:pt x="5140" y="2970"/>
                          <a:pt x="5096" y="3358"/>
                          <a:pt x="4905" y="3674"/>
                        </a:cubicBezTo>
                        <a:cubicBezTo>
                          <a:pt x="4765" y="3906"/>
                          <a:pt x="4554" y="4087"/>
                          <a:pt x="4325" y="4232"/>
                        </a:cubicBezTo>
                        <a:cubicBezTo>
                          <a:pt x="3625" y="4673"/>
                          <a:pt x="2723" y="4780"/>
                          <a:pt x="1940" y="4515"/>
                        </a:cubicBezTo>
                        <a:cubicBezTo>
                          <a:pt x="1155" y="4250"/>
                          <a:pt x="504" y="3618"/>
                          <a:pt x="215" y="2843"/>
                        </a:cubicBezTo>
                        <a:cubicBezTo>
                          <a:pt x="46" y="2389"/>
                          <a:pt x="0" y="1875"/>
                          <a:pt x="178" y="1426"/>
                        </a:cubicBezTo>
                        <a:cubicBezTo>
                          <a:pt x="392" y="886"/>
                          <a:pt x="902" y="508"/>
                          <a:pt x="1450" y="316"/>
                        </a:cubicBezTo>
                        <a:cubicBezTo>
                          <a:pt x="2285" y="22"/>
                          <a:pt x="3006" y="1"/>
                          <a:pt x="3753" y="474"/>
                        </a:cubicBezTo>
                        <a:cubicBezTo>
                          <a:pt x="4489" y="940"/>
                          <a:pt x="5023" y="1725"/>
                          <a:pt x="5105" y="2601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7" name="Google Shape;137;p3"/>
                <p:cNvGrpSpPr/>
                <p:nvPr/>
              </p:nvGrpSpPr>
              <p:grpSpPr>
                <a:xfrm>
                  <a:off x="3996319" y="4759788"/>
                  <a:ext cx="882279" cy="888780"/>
                  <a:chOff x="2285950" y="2815300"/>
                  <a:chExt cx="491575" cy="495225"/>
                </a:xfrm>
              </p:grpSpPr>
              <p:sp>
                <p:nvSpPr>
                  <p:cNvPr id="138" name="Google Shape;138;p3"/>
                  <p:cNvSpPr/>
                  <p:nvPr/>
                </p:nvSpPr>
                <p:spPr>
                  <a:xfrm>
                    <a:off x="2285950" y="2815875"/>
                    <a:ext cx="491575" cy="494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3" h="19786" extrusionOk="0">
                        <a:moveTo>
                          <a:pt x="2295" y="1"/>
                        </a:moveTo>
                        <a:cubicBezTo>
                          <a:pt x="2290" y="1"/>
                          <a:pt x="2287" y="2"/>
                          <a:pt x="2282" y="2"/>
                        </a:cubicBezTo>
                        <a:cubicBezTo>
                          <a:pt x="1942" y="1743"/>
                          <a:pt x="1456" y="3468"/>
                          <a:pt x="1034" y="5201"/>
                        </a:cubicBezTo>
                        <a:cubicBezTo>
                          <a:pt x="1514" y="5249"/>
                          <a:pt x="2011" y="5361"/>
                          <a:pt x="2356" y="5400"/>
                        </a:cubicBezTo>
                        <a:cubicBezTo>
                          <a:pt x="2859" y="5454"/>
                          <a:pt x="3367" y="5517"/>
                          <a:pt x="3841" y="5688"/>
                        </a:cubicBezTo>
                        <a:cubicBezTo>
                          <a:pt x="4175" y="5807"/>
                          <a:pt x="4540" y="6085"/>
                          <a:pt x="4461" y="6430"/>
                        </a:cubicBezTo>
                        <a:cubicBezTo>
                          <a:pt x="4390" y="6742"/>
                          <a:pt x="4011" y="6854"/>
                          <a:pt x="3695" y="6894"/>
                        </a:cubicBezTo>
                        <a:cubicBezTo>
                          <a:pt x="3314" y="6942"/>
                          <a:pt x="2931" y="6963"/>
                          <a:pt x="2548" y="6963"/>
                        </a:cubicBezTo>
                        <a:cubicBezTo>
                          <a:pt x="1920" y="6963"/>
                          <a:pt x="1291" y="6905"/>
                          <a:pt x="669" y="6805"/>
                        </a:cubicBezTo>
                        <a:cubicBezTo>
                          <a:pt x="573" y="7266"/>
                          <a:pt x="486" y="7729"/>
                          <a:pt x="413" y="8194"/>
                        </a:cubicBezTo>
                        <a:cubicBezTo>
                          <a:pt x="36" y="10556"/>
                          <a:pt x="0" y="13048"/>
                          <a:pt x="752" y="15298"/>
                        </a:cubicBezTo>
                        <a:cubicBezTo>
                          <a:pt x="894" y="15159"/>
                          <a:pt x="1043" y="15037"/>
                          <a:pt x="1171" y="14944"/>
                        </a:cubicBezTo>
                        <a:cubicBezTo>
                          <a:pt x="1401" y="14776"/>
                          <a:pt x="1666" y="14639"/>
                          <a:pt x="1949" y="14630"/>
                        </a:cubicBezTo>
                        <a:cubicBezTo>
                          <a:pt x="1956" y="14630"/>
                          <a:pt x="1963" y="14630"/>
                          <a:pt x="1971" y="14630"/>
                        </a:cubicBezTo>
                        <a:cubicBezTo>
                          <a:pt x="2248" y="14630"/>
                          <a:pt x="2537" y="14774"/>
                          <a:pt x="2645" y="15028"/>
                        </a:cubicBezTo>
                        <a:cubicBezTo>
                          <a:pt x="2709" y="15180"/>
                          <a:pt x="2702" y="15351"/>
                          <a:pt x="2676" y="15512"/>
                        </a:cubicBezTo>
                        <a:cubicBezTo>
                          <a:pt x="2570" y="16164"/>
                          <a:pt x="2119" y="16747"/>
                          <a:pt x="1524" y="17022"/>
                        </a:cubicBezTo>
                        <a:cubicBezTo>
                          <a:pt x="2316" y="18367"/>
                          <a:pt x="3538" y="19497"/>
                          <a:pt x="5057" y="19737"/>
                        </a:cubicBezTo>
                        <a:cubicBezTo>
                          <a:pt x="5264" y="19770"/>
                          <a:pt x="5471" y="19785"/>
                          <a:pt x="5677" y="19785"/>
                        </a:cubicBezTo>
                        <a:cubicBezTo>
                          <a:pt x="7221" y="19785"/>
                          <a:pt x="8704" y="18922"/>
                          <a:pt x="9959" y="17970"/>
                        </a:cubicBezTo>
                        <a:cubicBezTo>
                          <a:pt x="10748" y="17371"/>
                          <a:pt x="11505" y="16718"/>
                          <a:pt x="12100" y="15929"/>
                        </a:cubicBezTo>
                        <a:cubicBezTo>
                          <a:pt x="12662" y="15185"/>
                          <a:pt x="13143" y="14480"/>
                          <a:pt x="13365" y="13576"/>
                        </a:cubicBezTo>
                        <a:cubicBezTo>
                          <a:pt x="13635" y="13606"/>
                          <a:pt x="13908" y="13621"/>
                          <a:pt x="14182" y="13621"/>
                        </a:cubicBezTo>
                        <a:cubicBezTo>
                          <a:pt x="15536" y="13621"/>
                          <a:pt x="16897" y="13248"/>
                          <a:pt x="17955" y="12414"/>
                        </a:cubicBezTo>
                        <a:cubicBezTo>
                          <a:pt x="18874" y="11693"/>
                          <a:pt x="19517" y="10599"/>
                          <a:pt x="19663" y="9455"/>
                        </a:cubicBezTo>
                        <a:cubicBezTo>
                          <a:pt x="19557" y="9454"/>
                          <a:pt x="19452" y="9441"/>
                          <a:pt x="19351" y="9417"/>
                        </a:cubicBezTo>
                        <a:cubicBezTo>
                          <a:pt x="19108" y="9358"/>
                          <a:pt x="18887" y="9220"/>
                          <a:pt x="18692" y="9062"/>
                        </a:cubicBezTo>
                        <a:cubicBezTo>
                          <a:pt x="18433" y="8850"/>
                          <a:pt x="18190" y="8556"/>
                          <a:pt x="18215" y="8221"/>
                        </a:cubicBezTo>
                        <a:cubicBezTo>
                          <a:pt x="18243" y="7841"/>
                          <a:pt x="18612" y="7568"/>
                          <a:pt x="18981" y="7464"/>
                        </a:cubicBezTo>
                        <a:cubicBezTo>
                          <a:pt x="19090" y="7434"/>
                          <a:pt x="19211" y="7410"/>
                          <a:pt x="19339" y="7398"/>
                        </a:cubicBezTo>
                        <a:cubicBezTo>
                          <a:pt x="19011" y="6683"/>
                          <a:pt x="18488" y="6056"/>
                          <a:pt x="17912" y="5511"/>
                        </a:cubicBezTo>
                        <a:cubicBezTo>
                          <a:pt x="16073" y="3764"/>
                          <a:pt x="13717" y="2733"/>
                          <a:pt x="11282" y="1943"/>
                        </a:cubicBezTo>
                        <a:cubicBezTo>
                          <a:pt x="10976" y="2597"/>
                          <a:pt x="10436" y="3258"/>
                          <a:pt x="10150" y="3442"/>
                        </a:cubicBezTo>
                        <a:cubicBezTo>
                          <a:pt x="9995" y="3541"/>
                          <a:pt x="9824" y="3627"/>
                          <a:pt x="9640" y="3648"/>
                        </a:cubicBezTo>
                        <a:cubicBezTo>
                          <a:pt x="9618" y="3650"/>
                          <a:pt x="9595" y="3652"/>
                          <a:pt x="9573" y="3652"/>
                        </a:cubicBezTo>
                        <a:cubicBezTo>
                          <a:pt x="9409" y="3652"/>
                          <a:pt x="9241" y="3594"/>
                          <a:pt x="9138" y="3467"/>
                        </a:cubicBezTo>
                        <a:cubicBezTo>
                          <a:pt x="8983" y="3274"/>
                          <a:pt x="9011" y="2994"/>
                          <a:pt x="9087" y="2757"/>
                        </a:cubicBezTo>
                        <a:cubicBezTo>
                          <a:pt x="9174" y="2484"/>
                          <a:pt x="9404" y="1948"/>
                          <a:pt x="9707" y="1464"/>
                        </a:cubicBezTo>
                        <a:lnTo>
                          <a:pt x="9077" y="1283"/>
                        </a:lnTo>
                        <a:cubicBezTo>
                          <a:pt x="6855" y="658"/>
                          <a:pt x="4600" y="79"/>
                          <a:pt x="229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3"/>
                  <p:cNvSpPr/>
                  <p:nvPr/>
                </p:nvSpPr>
                <p:spPr>
                  <a:xfrm>
                    <a:off x="2342650" y="2815300"/>
                    <a:ext cx="275150" cy="34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6" h="13708" fill="none" extrusionOk="0">
                        <a:moveTo>
                          <a:pt x="1" y="0"/>
                        </a:moveTo>
                        <a:cubicBezTo>
                          <a:pt x="4328" y="3982"/>
                          <a:pt x="8053" y="8621"/>
                          <a:pt x="11005" y="13707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3"/>
                  <p:cNvSpPr/>
                  <p:nvPr/>
                </p:nvSpPr>
                <p:spPr>
                  <a:xfrm>
                    <a:off x="2533600" y="2969550"/>
                    <a:ext cx="132150" cy="5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" h="2088" fill="none" extrusionOk="0">
                        <a:moveTo>
                          <a:pt x="3274" y="20"/>
                        </a:moveTo>
                        <a:cubicBezTo>
                          <a:pt x="3725" y="1"/>
                          <a:pt x="4191" y="41"/>
                          <a:pt x="4601" y="231"/>
                        </a:cubicBezTo>
                        <a:cubicBezTo>
                          <a:pt x="4821" y="333"/>
                          <a:pt x="5028" y="484"/>
                          <a:pt x="5148" y="696"/>
                        </a:cubicBezTo>
                        <a:cubicBezTo>
                          <a:pt x="5268" y="907"/>
                          <a:pt x="5285" y="1187"/>
                          <a:pt x="5150" y="1388"/>
                        </a:cubicBezTo>
                        <a:cubicBezTo>
                          <a:pt x="5045" y="1545"/>
                          <a:pt x="4868" y="1636"/>
                          <a:pt x="4695" y="1710"/>
                        </a:cubicBezTo>
                        <a:cubicBezTo>
                          <a:pt x="4093" y="1963"/>
                          <a:pt x="3441" y="2088"/>
                          <a:pt x="2790" y="2083"/>
                        </a:cubicBezTo>
                        <a:cubicBezTo>
                          <a:pt x="2300" y="2080"/>
                          <a:pt x="1388" y="2058"/>
                          <a:pt x="1027" y="1667"/>
                        </a:cubicBezTo>
                        <a:cubicBezTo>
                          <a:pt x="0" y="560"/>
                          <a:pt x="2708" y="43"/>
                          <a:pt x="3274" y="20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141;p3"/>
                  <p:cNvSpPr/>
                  <p:nvPr/>
                </p:nvSpPr>
                <p:spPr>
                  <a:xfrm>
                    <a:off x="2430375" y="3104950"/>
                    <a:ext cx="119450" cy="12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8" h="5053" fill="none" extrusionOk="0">
                        <a:moveTo>
                          <a:pt x="2767" y="9"/>
                        </a:moveTo>
                        <a:cubicBezTo>
                          <a:pt x="3138" y="1"/>
                          <a:pt x="3522" y="71"/>
                          <a:pt x="3825" y="284"/>
                        </a:cubicBezTo>
                        <a:cubicBezTo>
                          <a:pt x="4046" y="439"/>
                          <a:pt x="4212" y="662"/>
                          <a:pt x="4341" y="900"/>
                        </a:cubicBezTo>
                        <a:cubicBezTo>
                          <a:pt x="4733" y="1629"/>
                          <a:pt x="4777" y="2536"/>
                          <a:pt x="4460" y="3299"/>
                        </a:cubicBezTo>
                        <a:cubicBezTo>
                          <a:pt x="4142" y="4063"/>
                          <a:pt x="3467" y="4670"/>
                          <a:pt x="2673" y="4905"/>
                        </a:cubicBezTo>
                        <a:cubicBezTo>
                          <a:pt x="2210" y="5043"/>
                          <a:pt x="1693" y="5053"/>
                          <a:pt x="1257" y="4845"/>
                        </a:cubicBezTo>
                        <a:cubicBezTo>
                          <a:pt x="734" y="4594"/>
                          <a:pt x="391" y="4059"/>
                          <a:pt x="237" y="3500"/>
                        </a:cubicBezTo>
                        <a:cubicBezTo>
                          <a:pt x="1" y="2646"/>
                          <a:pt x="30" y="1924"/>
                          <a:pt x="552" y="1213"/>
                        </a:cubicBezTo>
                        <a:cubicBezTo>
                          <a:pt x="1068" y="511"/>
                          <a:pt x="1887" y="32"/>
                          <a:pt x="2767" y="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2" name="Google Shape;142;p3"/>
                <p:cNvGrpSpPr/>
                <p:nvPr/>
              </p:nvGrpSpPr>
              <p:grpSpPr>
                <a:xfrm>
                  <a:off x="7867455" y="4697457"/>
                  <a:ext cx="312216" cy="294930"/>
                  <a:chOff x="6615475" y="2334725"/>
                  <a:chExt cx="233450" cy="220525"/>
                </a:xfrm>
              </p:grpSpPr>
              <p:sp>
                <p:nvSpPr>
                  <p:cNvPr id="143" name="Google Shape;143;p3"/>
                  <p:cNvSpPr/>
                  <p:nvPr/>
                </p:nvSpPr>
                <p:spPr>
                  <a:xfrm>
                    <a:off x="6670550" y="2334725"/>
                    <a:ext cx="66150" cy="1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6" h="4386" extrusionOk="0">
                        <a:moveTo>
                          <a:pt x="431" y="0"/>
                        </a:moveTo>
                        <a:cubicBezTo>
                          <a:pt x="382" y="0"/>
                          <a:pt x="332" y="10"/>
                          <a:pt x="284" y="31"/>
                        </a:cubicBezTo>
                        <a:cubicBezTo>
                          <a:pt x="58" y="129"/>
                          <a:pt x="1" y="424"/>
                          <a:pt x="14" y="671"/>
                        </a:cubicBezTo>
                        <a:cubicBezTo>
                          <a:pt x="32" y="1002"/>
                          <a:pt x="121" y="1327"/>
                          <a:pt x="238" y="1639"/>
                        </a:cubicBezTo>
                        <a:cubicBezTo>
                          <a:pt x="440" y="2186"/>
                          <a:pt x="728" y="2702"/>
                          <a:pt x="1084" y="3165"/>
                        </a:cubicBezTo>
                        <a:cubicBezTo>
                          <a:pt x="1334" y="3489"/>
                          <a:pt x="1914" y="4288"/>
                          <a:pt x="2342" y="4378"/>
                        </a:cubicBezTo>
                        <a:cubicBezTo>
                          <a:pt x="2366" y="4383"/>
                          <a:pt x="2387" y="4385"/>
                          <a:pt x="2406" y="4385"/>
                        </a:cubicBezTo>
                        <a:cubicBezTo>
                          <a:pt x="2645" y="4385"/>
                          <a:pt x="2472" y="3996"/>
                          <a:pt x="2419" y="3794"/>
                        </a:cubicBezTo>
                        <a:cubicBezTo>
                          <a:pt x="2331" y="3456"/>
                          <a:pt x="2231" y="3121"/>
                          <a:pt x="2119" y="2790"/>
                        </a:cubicBezTo>
                        <a:cubicBezTo>
                          <a:pt x="1909" y="2170"/>
                          <a:pt x="1658" y="1563"/>
                          <a:pt x="1368" y="976"/>
                        </a:cubicBezTo>
                        <a:cubicBezTo>
                          <a:pt x="1244" y="726"/>
                          <a:pt x="1111" y="476"/>
                          <a:pt x="925" y="269"/>
                        </a:cubicBezTo>
                        <a:cubicBezTo>
                          <a:pt x="798" y="126"/>
                          <a:pt x="613" y="0"/>
                          <a:pt x="43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3"/>
                  <p:cNvSpPr/>
                  <p:nvPr/>
                </p:nvSpPr>
                <p:spPr>
                  <a:xfrm>
                    <a:off x="6723975" y="2335150"/>
                    <a:ext cx="70525" cy="1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1" h="4322" extrusionOk="0">
                        <a:moveTo>
                          <a:pt x="2395" y="0"/>
                        </a:moveTo>
                        <a:cubicBezTo>
                          <a:pt x="2230" y="0"/>
                          <a:pt x="2054" y="90"/>
                          <a:pt x="1917" y="195"/>
                        </a:cubicBezTo>
                        <a:cubicBezTo>
                          <a:pt x="1653" y="396"/>
                          <a:pt x="1435" y="654"/>
                          <a:pt x="1243" y="925"/>
                        </a:cubicBezTo>
                        <a:lnTo>
                          <a:pt x="1244" y="925"/>
                        </a:lnTo>
                        <a:cubicBezTo>
                          <a:pt x="906" y="1402"/>
                          <a:pt x="643" y="1930"/>
                          <a:pt x="460" y="2485"/>
                        </a:cubicBezTo>
                        <a:cubicBezTo>
                          <a:pt x="334" y="2873"/>
                          <a:pt x="0" y="3805"/>
                          <a:pt x="168" y="4207"/>
                        </a:cubicBezTo>
                        <a:cubicBezTo>
                          <a:pt x="202" y="4290"/>
                          <a:pt x="244" y="4322"/>
                          <a:pt x="290" y="4322"/>
                        </a:cubicBezTo>
                        <a:cubicBezTo>
                          <a:pt x="421" y="4322"/>
                          <a:pt x="584" y="4068"/>
                          <a:pt x="694" y="3942"/>
                        </a:cubicBezTo>
                        <a:cubicBezTo>
                          <a:pt x="924" y="3679"/>
                          <a:pt x="1144" y="3407"/>
                          <a:pt x="1353" y="3129"/>
                        </a:cubicBezTo>
                        <a:cubicBezTo>
                          <a:pt x="1747" y="2605"/>
                          <a:pt x="2107" y="2056"/>
                          <a:pt x="2428" y="1486"/>
                        </a:cubicBezTo>
                        <a:cubicBezTo>
                          <a:pt x="2564" y="1242"/>
                          <a:pt x="2696" y="992"/>
                          <a:pt x="2762" y="721"/>
                        </a:cubicBezTo>
                        <a:cubicBezTo>
                          <a:pt x="2821" y="484"/>
                          <a:pt x="2805" y="186"/>
                          <a:pt x="2598" y="56"/>
                        </a:cubicBezTo>
                        <a:cubicBezTo>
                          <a:pt x="2535" y="17"/>
                          <a:pt x="2466" y="0"/>
                          <a:pt x="23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3"/>
                  <p:cNvSpPr/>
                  <p:nvPr/>
                </p:nvSpPr>
                <p:spPr>
                  <a:xfrm>
                    <a:off x="6723050" y="2426000"/>
                    <a:ext cx="125875" cy="3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" h="1564" extrusionOk="0">
                        <a:moveTo>
                          <a:pt x="2193" y="1"/>
                        </a:moveTo>
                        <a:cubicBezTo>
                          <a:pt x="2117" y="1"/>
                          <a:pt x="2041" y="2"/>
                          <a:pt x="1966" y="5"/>
                        </a:cubicBezTo>
                        <a:cubicBezTo>
                          <a:pt x="1557" y="21"/>
                          <a:pt x="569" y="32"/>
                          <a:pt x="249" y="328"/>
                        </a:cubicBezTo>
                        <a:cubicBezTo>
                          <a:pt x="0" y="559"/>
                          <a:pt x="469" y="650"/>
                          <a:pt x="680" y="730"/>
                        </a:cubicBezTo>
                        <a:cubicBezTo>
                          <a:pt x="1006" y="853"/>
                          <a:pt x="1338" y="966"/>
                          <a:pt x="1672" y="1066"/>
                        </a:cubicBezTo>
                        <a:cubicBezTo>
                          <a:pt x="2299" y="1254"/>
                          <a:pt x="2939" y="1401"/>
                          <a:pt x="3586" y="1504"/>
                        </a:cubicBezTo>
                        <a:cubicBezTo>
                          <a:pt x="3789" y="1536"/>
                          <a:pt x="3994" y="1564"/>
                          <a:pt x="4199" y="1564"/>
                        </a:cubicBezTo>
                        <a:cubicBezTo>
                          <a:pt x="4272" y="1564"/>
                          <a:pt x="4346" y="1560"/>
                          <a:pt x="4419" y="1552"/>
                        </a:cubicBezTo>
                        <a:cubicBezTo>
                          <a:pt x="4662" y="1524"/>
                          <a:pt x="4935" y="1405"/>
                          <a:pt x="4985" y="1167"/>
                        </a:cubicBezTo>
                        <a:cubicBezTo>
                          <a:pt x="5035" y="925"/>
                          <a:pt x="4827" y="708"/>
                          <a:pt x="4619" y="576"/>
                        </a:cubicBezTo>
                        <a:cubicBezTo>
                          <a:pt x="4337" y="399"/>
                          <a:pt x="4021" y="284"/>
                          <a:pt x="3699" y="197"/>
                        </a:cubicBezTo>
                        <a:cubicBezTo>
                          <a:pt x="3208" y="66"/>
                          <a:pt x="2701" y="1"/>
                          <a:pt x="219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3"/>
                  <p:cNvSpPr/>
                  <p:nvPr/>
                </p:nvSpPr>
                <p:spPr>
                  <a:xfrm>
                    <a:off x="6725275" y="2436375"/>
                    <a:ext cx="77825" cy="10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3" h="4126" extrusionOk="0">
                        <a:moveTo>
                          <a:pt x="287" y="0"/>
                        </a:moveTo>
                        <a:cubicBezTo>
                          <a:pt x="0" y="0"/>
                          <a:pt x="233" y="388"/>
                          <a:pt x="312" y="591"/>
                        </a:cubicBezTo>
                        <a:cubicBezTo>
                          <a:pt x="439" y="916"/>
                          <a:pt x="579" y="1236"/>
                          <a:pt x="729" y="1552"/>
                        </a:cubicBezTo>
                        <a:cubicBezTo>
                          <a:pt x="1010" y="2143"/>
                          <a:pt x="1332" y="2716"/>
                          <a:pt x="1690" y="3264"/>
                        </a:cubicBezTo>
                        <a:cubicBezTo>
                          <a:pt x="1842" y="3498"/>
                          <a:pt x="2003" y="3730"/>
                          <a:pt x="2212" y="3915"/>
                        </a:cubicBezTo>
                        <a:cubicBezTo>
                          <a:pt x="2344" y="4030"/>
                          <a:pt x="2520" y="4126"/>
                          <a:pt x="2687" y="4126"/>
                        </a:cubicBezTo>
                        <a:cubicBezTo>
                          <a:pt x="2753" y="4126"/>
                          <a:pt x="2817" y="4111"/>
                          <a:pt x="2877" y="4076"/>
                        </a:cubicBezTo>
                        <a:cubicBezTo>
                          <a:pt x="3090" y="3950"/>
                          <a:pt x="3112" y="3652"/>
                          <a:pt x="3070" y="3408"/>
                        </a:cubicBezTo>
                        <a:cubicBezTo>
                          <a:pt x="3013" y="3081"/>
                          <a:pt x="2885" y="2769"/>
                          <a:pt x="2734" y="2473"/>
                        </a:cubicBezTo>
                        <a:cubicBezTo>
                          <a:pt x="2468" y="1953"/>
                          <a:pt x="2121" y="1475"/>
                          <a:pt x="1712" y="1057"/>
                        </a:cubicBezTo>
                        <a:cubicBezTo>
                          <a:pt x="1427" y="765"/>
                          <a:pt x="755" y="40"/>
                          <a:pt x="321" y="2"/>
                        </a:cubicBezTo>
                        <a:cubicBezTo>
                          <a:pt x="309" y="1"/>
                          <a:pt x="298" y="0"/>
                          <a:pt x="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3"/>
                  <p:cNvSpPr/>
                  <p:nvPr/>
                </p:nvSpPr>
                <p:spPr>
                  <a:xfrm>
                    <a:off x="6677050" y="2441625"/>
                    <a:ext cx="60175" cy="11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7" h="4545" extrusionOk="0">
                        <a:moveTo>
                          <a:pt x="2068" y="0"/>
                        </a:moveTo>
                        <a:cubicBezTo>
                          <a:pt x="1935" y="0"/>
                          <a:pt x="1797" y="285"/>
                          <a:pt x="1700" y="426"/>
                        </a:cubicBezTo>
                        <a:cubicBezTo>
                          <a:pt x="1504" y="715"/>
                          <a:pt x="1318" y="1011"/>
                          <a:pt x="1143" y="1313"/>
                        </a:cubicBezTo>
                        <a:cubicBezTo>
                          <a:pt x="814" y="1878"/>
                          <a:pt x="522" y="2467"/>
                          <a:pt x="271" y="3071"/>
                        </a:cubicBezTo>
                        <a:cubicBezTo>
                          <a:pt x="165" y="3329"/>
                          <a:pt x="64" y="3593"/>
                          <a:pt x="29" y="3870"/>
                        </a:cubicBezTo>
                        <a:cubicBezTo>
                          <a:pt x="0" y="4112"/>
                          <a:pt x="52" y="4406"/>
                          <a:pt x="272" y="4510"/>
                        </a:cubicBezTo>
                        <a:cubicBezTo>
                          <a:pt x="323" y="4534"/>
                          <a:pt x="376" y="4545"/>
                          <a:pt x="430" y="4545"/>
                        </a:cubicBezTo>
                        <a:cubicBezTo>
                          <a:pt x="610" y="4545"/>
                          <a:pt x="795" y="4425"/>
                          <a:pt x="931" y="4292"/>
                        </a:cubicBezTo>
                        <a:cubicBezTo>
                          <a:pt x="1170" y="4059"/>
                          <a:pt x="1356" y="3779"/>
                          <a:pt x="1515" y="3486"/>
                        </a:cubicBezTo>
                        <a:cubicBezTo>
                          <a:pt x="1793" y="2973"/>
                          <a:pt x="1991" y="2418"/>
                          <a:pt x="2107" y="1844"/>
                        </a:cubicBezTo>
                        <a:cubicBezTo>
                          <a:pt x="2186" y="1445"/>
                          <a:pt x="2407" y="480"/>
                          <a:pt x="2192" y="100"/>
                        </a:cubicBezTo>
                        <a:cubicBezTo>
                          <a:pt x="2152" y="29"/>
                          <a:pt x="2110" y="0"/>
                          <a:pt x="206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3"/>
                  <p:cNvSpPr/>
                  <p:nvPr/>
                </p:nvSpPr>
                <p:spPr>
                  <a:xfrm>
                    <a:off x="6615475" y="2439800"/>
                    <a:ext cx="122400" cy="3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" h="1515" extrusionOk="0">
                        <a:moveTo>
                          <a:pt x="3854" y="1"/>
                        </a:moveTo>
                        <a:cubicBezTo>
                          <a:pt x="3634" y="1"/>
                          <a:pt x="3414" y="6"/>
                          <a:pt x="3194" y="15"/>
                        </a:cubicBezTo>
                        <a:cubicBezTo>
                          <a:pt x="2540" y="44"/>
                          <a:pt x="1888" y="115"/>
                          <a:pt x="1243" y="231"/>
                        </a:cubicBezTo>
                        <a:cubicBezTo>
                          <a:pt x="968" y="280"/>
                          <a:pt x="691" y="338"/>
                          <a:pt x="441" y="459"/>
                        </a:cubicBezTo>
                        <a:cubicBezTo>
                          <a:pt x="220" y="564"/>
                          <a:pt x="1" y="766"/>
                          <a:pt x="32" y="1009"/>
                        </a:cubicBezTo>
                        <a:cubicBezTo>
                          <a:pt x="65" y="1253"/>
                          <a:pt x="331" y="1390"/>
                          <a:pt x="572" y="1445"/>
                        </a:cubicBezTo>
                        <a:cubicBezTo>
                          <a:pt x="786" y="1495"/>
                          <a:pt x="1006" y="1514"/>
                          <a:pt x="1226" y="1514"/>
                        </a:cubicBezTo>
                        <a:cubicBezTo>
                          <a:pt x="1339" y="1514"/>
                          <a:pt x="1452" y="1509"/>
                          <a:pt x="1564" y="1501"/>
                        </a:cubicBezTo>
                        <a:cubicBezTo>
                          <a:pt x="2148" y="1459"/>
                          <a:pt x="2723" y="1325"/>
                          <a:pt x="3266" y="1113"/>
                        </a:cubicBezTo>
                        <a:cubicBezTo>
                          <a:pt x="3646" y="965"/>
                          <a:pt x="4576" y="629"/>
                          <a:pt x="4781" y="244"/>
                        </a:cubicBezTo>
                        <a:cubicBezTo>
                          <a:pt x="4895" y="30"/>
                          <a:pt x="4684" y="4"/>
                          <a:pt x="4472" y="4"/>
                        </a:cubicBezTo>
                        <a:cubicBezTo>
                          <a:pt x="4405" y="4"/>
                          <a:pt x="4337" y="6"/>
                          <a:pt x="4280" y="6"/>
                        </a:cubicBezTo>
                        <a:cubicBezTo>
                          <a:pt x="4267" y="6"/>
                          <a:pt x="4254" y="6"/>
                          <a:pt x="4242" y="6"/>
                        </a:cubicBezTo>
                        <a:cubicBezTo>
                          <a:pt x="4113" y="3"/>
                          <a:pt x="3983" y="1"/>
                          <a:pt x="385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3"/>
                  <p:cNvSpPr/>
                  <p:nvPr/>
                </p:nvSpPr>
                <p:spPr>
                  <a:xfrm>
                    <a:off x="6716875" y="2428425"/>
                    <a:ext cx="26200" cy="2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" h="1048" extrusionOk="0">
                        <a:moveTo>
                          <a:pt x="525" y="1"/>
                        </a:moveTo>
                        <a:cubicBezTo>
                          <a:pt x="236" y="1"/>
                          <a:pt x="1" y="235"/>
                          <a:pt x="1" y="523"/>
                        </a:cubicBezTo>
                        <a:cubicBezTo>
                          <a:pt x="1" y="813"/>
                          <a:pt x="236" y="1047"/>
                          <a:pt x="525" y="1047"/>
                        </a:cubicBezTo>
                        <a:cubicBezTo>
                          <a:pt x="814" y="1047"/>
                          <a:pt x="1047" y="813"/>
                          <a:pt x="1047" y="523"/>
                        </a:cubicBezTo>
                        <a:cubicBezTo>
                          <a:pt x="1047" y="235"/>
                          <a:pt x="814" y="1"/>
                          <a:pt x="525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3"/>
                <p:cNvGrpSpPr/>
                <p:nvPr/>
              </p:nvGrpSpPr>
              <p:grpSpPr>
                <a:xfrm>
                  <a:off x="8224628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51" name="Google Shape;151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" name="Google Shape;155;p3"/>
                <p:cNvGrpSpPr/>
                <p:nvPr/>
              </p:nvGrpSpPr>
              <p:grpSpPr>
                <a:xfrm>
                  <a:off x="8701470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56" name="Google Shape;156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5" name="Google Shape;175;p3"/>
                <p:cNvGrpSpPr/>
                <p:nvPr/>
              </p:nvGrpSpPr>
              <p:grpSpPr>
                <a:xfrm flipH="1">
                  <a:off x="361711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76" name="Google Shape;176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0" name="Google Shape;180;p3"/>
                <p:cNvGrpSpPr/>
                <p:nvPr/>
              </p:nvGrpSpPr>
              <p:grpSpPr>
                <a:xfrm flipH="1">
                  <a:off x="3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81" name="Google Shape;181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" name="Google Shape;182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" name="Google Shape;183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" name="Google Shape;184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" name="Google Shape;185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" name="Google Shape;186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" name="Google Shape;188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" name="Google Shape;189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" name="Google Shape;190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" name="Google Shape;191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" name="Google Shape;194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" name="Google Shape;195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" name="Google Shape;196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99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0" name="Google Shape;200;p3"/>
                <p:cNvGrpSpPr/>
                <p:nvPr/>
              </p:nvGrpSpPr>
              <p:grpSpPr>
                <a:xfrm>
                  <a:off x="7030563" y="4546315"/>
                  <a:ext cx="456200" cy="597181"/>
                  <a:chOff x="5268200" y="3373650"/>
                  <a:chExt cx="295275" cy="386525"/>
                </a:xfrm>
              </p:grpSpPr>
              <p:sp>
                <p:nvSpPr>
                  <p:cNvPr id="201" name="Google Shape;201;p3"/>
                  <p:cNvSpPr/>
                  <p:nvPr/>
                </p:nvSpPr>
                <p:spPr>
                  <a:xfrm>
                    <a:off x="5406825" y="3496350"/>
                    <a:ext cx="16375" cy="26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" h="10553" extrusionOk="0">
                        <a:moveTo>
                          <a:pt x="262" y="1"/>
                        </a:moveTo>
                        <a:cubicBezTo>
                          <a:pt x="233" y="335"/>
                          <a:pt x="206" y="667"/>
                          <a:pt x="184" y="1002"/>
                        </a:cubicBezTo>
                        <a:cubicBezTo>
                          <a:pt x="165" y="1302"/>
                          <a:pt x="148" y="1602"/>
                          <a:pt x="135" y="1903"/>
                        </a:cubicBezTo>
                        <a:cubicBezTo>
                          <a:pt x="0" y="4770"/>
                          <a:pt x="127" y="7638"/>
                          <a:pt x="517" y="10474"/>
                        </a:cubicBezTo>
                        <a:cubicBezTo>
                          <a:pt x="518" y="10488"/>
                          <a:pt x="519" y="10501"/>
                          <a:pt x="522" y="10514"/>
                        </a:cubicBezTo>
                        <a:cubicBezTo>
                          <a:pt x="522" y="10515"/>
                          <a:pt x="522" y="10519"/>
                          <a:pt x="523" y="10520"/>
                        </a:cubicBezTo>
                        <a:lnTo>
                          <a:pt x="528" y="10520"/>
                        </a:lnTo>
                        <a:cubicBezTo>
                          <a:pt x="541" y="10530"/>
                          <a:pt x="555" y="10542"/>
                          <a:pt x="566" y="10553"/>
                        </a:cubicBezTo>
                        <a:cubicBezTo>
                          <a:pt x="559" y="10542"/>
                          <a:pt x="551" y="10531"/>
                          <a:pt x="545" y="10520"/>
                        </a:cubicBezTo>
                        <a:lnTo>
                          <a:pt x="654" y="10520"/>
                        </a:lnTo>
                        <a:cubicBezTo>
                          <a:pt x="584" y="10019"/>
                          <a:pt x="523" y="9517"/>
                          <a:pt x="471" y="9013"/>
                        </a:cubicBezTo>
                        <a:cubicBezTo>
                          <a:pt x="467" y="8973"/>
                          <a:pt x="463" y="8932"/>
                          <a:pt x="457" y="8892"/>
                        </a:cubicBezTo>
                        <a:cubicBezTo>
                          <a:pt x="219" y="6560"/>
                          <a:pt x="155" y="4214"/>
                          <a:pt x="267" y="1868"/>
                        </a:cubicBezTo>
                        <a:cubicBezTo>
                          <a:pt x="283" y="1513"/>
                          <a:pt x="303" y="1159"/>
                          <a:pt x="330" y="806"/>
                        </a:cubicBezTo>
                        <a:cubicBezTo>
                          <a:pt x="349" y="541"/>
                          <a:pt x="368" y="277"/>
                          <a:pt x="392" y="12"/>
                        </a:cubicBezTo>
                        <a:lnTo>
                          <a:pt x="262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202;p3"/>
                  <p:cNvSpPr/>
                  <p:nvPr/>
                </p:nvSpPr>
                <p:spPr>
                  <a:xfrm>
                    <a:off x="5298975" y="3373650"/>
                    <a:ext cx="235650" cy="19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6" h="7765" extrusionOk="0">
                        <a:moveTo>
                          <a:pt x="2850" y="0"/>
                        </a:moveTo>
                        <a:cubicBezTo>
                          <a:pt x="2743" y="0"/>
                          <a:pt x="2634" y="22"/>
                          <a:pt x="2522" y="67"/>
                        </a:cubicBezTo>
                        <a:cubicBezTo>
                          <a:pt x="1503" y="484"/>
                          <a:pt x="3258" y="3540"/>
                          <a:pt x="3258" y="3540"/>
                        </a:cubicBezTo>
                        <a:cubicBezTo>
                          <a:pt x="3258" y="3540"/>
                          <a:pt x="2511" y="3385"/>
                          <a:pt x="1767" y="3385"/>
                        </a:cubicBezTo>
                        <a:cubicBezTo>
                          <a:pt x="1120" y="3385"/>
                          <a:pt x="475" y="3502"/>
                          <a:pt x="324" y="3938"/>
                        </a:cubicBezTo>
                        <a:cubicBezTo>
                          <a:pt x="0" y="4877"/>
                          <a:pt x="2943" y="5372"/>
                          <a:pt x="2943" y="5372"/>
                        </a:cubicBezTo>
                        <a:cubicBezTo>
                          <a:pt x="2943" y="5372"/>
                          <a:pt x="1431" y="6666"/>
                          <a:pt x="2064" y="7580"/>
                        </a:cubicBezTo>
                        <a:cubicBezTo>
                          <a:pt x="2153" y="7708"/>
                          <a:pt x="2267" y="7763"/>
                          <a:pt x="2399" y="7763"/>
                        </a:cubicBezTo>
                        <a:cubicBezTo>
                          <a:pt x="3210" y="7763"/>
                          <a:pt x="4669" y="5677"/>
                          <a:pt x="4669" y="5677"/>
                        </a:cubicBezTo>
                        <a:cubicBezTo>
                          <a:pt x="4669" y="5677"/>
                          <a:pt x="6353" y="7765"/>
                          <a:pt x="7506" y="7765"/>
                        </a:cubicBezTo>
                        <a:cubicBezTo>
                          <a:pt x="7659" y="7765"/>
                          <a:pt x="7803" y="7728"/>
                          <a:pt x="7933" y="7644"/>
                        </a:cubicBezTo>
                        <a:cubicBezTo>
                          <a:pt x="9034" y="6930"/>
                          <a:pt x="6130" y="4601"/>
                          <a:pt x="6130" y="4601"/>
                        </a:cubicBezTo>
                        <a:cubicBezTo>
                          <a:pt x="6130" y="4601"/>
                          <a:pt x="9426" y="3983"/>
                          <a:pt x="8636" y="2619"/>
                        </a:cubicBezTo>
                        <a:cubicBezTo>
                          <a:pt x="8514" y="2409"/>
                          <a:pt x="8214" y="2331"/>
                          <a:pt x="7836" y="2331"/>
                        </a:cubicBezTo>
                        <a:cubicBezTo>
                          <a:pt x="6749" y="2331"/>
                          <a:pt x="5015" y="2978"/>
                          <a:pt x="5015" y="2978"/>
                        </a:cubicBezTo>
                        <a:cubicBezTo>
                          <a:pt x="5015" y="2978"/>
                          <a:pt x="4120" y="0"/>
                          <a:pt x="285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3"/>
                  <p:cNvSpPr/>
                  <p:nvPr/>
                </p:nvSpPr>
                <p:spPr>
                  <a:xfrm>
                    <a:off x="5384575" y="3467275"/>
                    <a:ext cx="50250" cy="25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020" extrusionOk="0">
                        <a:moveTo>
                          <a:pt x="1329" y="0"/>
                        </a:moveTo>
                        <a:cubicBezTo>
                          <a:pt x="1194" y="0"/>
                          <a:pt x="1047" y="18"/>
                          <a:pt x="895" y="55"/>
                        </a:cubicBezTo>
                        <a:cubicBezTo>
                          <a:pt x="374" y="181"/>
                          <a:pt x="1" y="487"/>
                          <a:pt x="61" y="738"/>
                        </a:cubicBezTo>
                        <a:cubicBezTo>
                          <a:pt x="104" y="916"/>
                          <a:pt x="354" y="1019"/>
                          <a:pt x="681" y="1019"/>
                        </a:cubicBezTo>
                        <a:cubicBezTo>
                          <a:pt x="815" y="1019"/>
                          <a:pt x="963" y="1002"/>
                          <a:pt x="1115" y="965"/>
                        </a:cubicBezTo>
                        <a:cubicBezTo>
                          <a:pt x="1635" y="840"/>
                          <a:pt x="2009" y="533"/>
                          <a:pt x="1948" y="282"/>
                        </a:cubicBezTo>
                        <a:cubicBezTo>
                          <a:pt x="1905" y="104"/>
                          <a:pt x="1656" y="0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5268200" y="3617550"/>
                    <a:ext cx="152775" cy="14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5705" extrusionOk="0">
                        <a:moveTo>
                          <a:pt x="244" y="1"/>
                        </a:moveTo>
                        <a:cubicBezTo>
                          <a:pt x="163" y="1"/>
                          <a:pt x="82" y="3"/>
                          <a:pt x="1" y="7"/>
                        </a:cubicBezTo>
                        <a:cubicBezTo>
                          <a:pt x="19" y="170"/>
                          <a:pt x="41" y="332"/>
                          <a:pt x="67" y="493"/>
                        </a:cubicBezTo>
                        <a:cubicBezTo>
                          <a:pt x="239" y="1584"/>
                          <a:pt x="592" y="2608"/>
                          <a:pt x="1423" y="3346"/>
                        </a:cubicBezTo>
                        <a:cubicBezTo>
                          <a:pt x="2686" y="4468"/>
                          <a:pt x="4815" y="4537"/>
                          <a:pt x="6067" y="5666"/>
                        </a:cubicBezTo>
                        <a:cubicBezTo>
                          <a:pt x="6069" y="5667"/>
                          <a:pt x="6072" y="5669"/>
                          <a:pt x="6073" y="5672"/>
                        </a:cubicBezTo>
                        <a:cubicBezTo>
                          <a:pt x="6086" y="5682"/>
                          <a:pt x="6100" y="5694"/>
                          <a:pt x="6111" y="5705"/>
                        </a:cubicBezTo>
                        <a:cubicBezTo>
                          <a:pt x="6104" y="5694"/>
                          <a:pt x="6096" y="5683"/>
                          <a:pt x="6090" y="5672"/>
                        </a:cubicBezTo>
                        <a:cubicBezTo>
                          <a:pt x="6079" y="5657"/>
                          <a:pt x="6069" y="5642"/>
                          <a:pt x="6061" y="5626"/>
                        </a:cubicBezTo>
                        <a:cubicBezTo>
                          <a:pt x="5457" y="4680"/>
                          <a:pt x="5232" y="3532"/>
                          <a:pt x="4677" y="2555"/>
                        </a:cubicBezTo>
                        <a:cubicBezTo>
                          <a:pt x="3840" y="1087"/>
                          <a:pt x="2217" y="108"/>
                          <a:pt x="533" y="11"/>
                        </a:cubicBezTo>
                        <a:cubicBezTo>
                          <a:pt x="437" y="4"/>
                          <a:pt x="340" y="1"/>
                          <a:pt x="24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5416075" y="3596525"/>
                    <a:ext cx="147400" cy="12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6" h="5169" extrusionOk="0">
                        <a:moveTo>
                          <a:pt x="5232" y="0"/>
                        </a:moveTo>
                        <a:cubicBezTo>
                          <a:pt x="3993" y="0"/>
                          <a:pt x="2795" y="533"/>
                          <a:pt x="1921" y="1427"/>
                        </a:cubicBezTo>
                        <a:cubicBezTo>
                          <a:pt x="947" y="2422"/>
                          <a:pt x="398" y="3834"/>
                          <a:pt x="1" y="5168"/>
                        </a:cubicBezTo>
                        <a:cubicBezTo>
                          <a:pt x="113" y="4933"/>
                          <a:pt x="332" y="4766"/>
                          <a:pt x="553" y="4627"/>
                        </a:cubicBezTo>
                        <a:cubicBezTo>
                          <a:pt x="1262" y="4182"/>
                          <a:pt x="2067" y="3918"/>
                          <a:pt x="2846" y="3609"/>
                        </a:cubicBezTo>
                        <a:cubicBezTo>
                          <a:pt x="3624" y="3301"/>
                          <a:pt x="4403" y="2929"/>
                          <a:pt x="4980" y="2322"/>
                        </a:cubicBezTo>
                        <a:cubicBezTo>
                          <a:pt x="5555" y="1714"/>
                          <a:pt x="5895" y="822"/>
                          <a:pt x="5652" y="21"/>
                        </a:cubicBezTo>
                        <a:cubicBezTo>
                          <a:pt x="5512" y="7"/>
                          <a:pt x="5371" y="0"/>
                          <a:pt x="523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6" name="Google Shape;206;p3"/>
                <p:cNvGrpSpPr/>
                <p:nvPr/>
              </p:nvGrpSpPr>
              <p:grpSpPr>
                <a:xfrm>
                  <a:off x="1884339" y="4150692"/>
                  <a:ext cx="524879" cy="1009720"/>
                  <a:chOff x="1312300" y="3710025"/>
                  <a:chExt cx="483225" cy="929675"/>
                </a:xfrm>
              </p:grpSpPr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1312300" y="3710025"/>
                    <a:ext cx="483225" cy="9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29" h="37187" extrusionOk="0">
                        <a:moveTo>
                          <a:pt x="1837" y="1"/>
                        </a:moveTo>
                        <a:lnTo>
                          <a:pt x="1837" y="1"/>
                        </a:lnTo>
                        <a:cubicBezTo>
                          <a:pt x="1372" y="1738"/>
                          <a:pt x="1855" y="3595"/>
                          <a:pt x="2583" y="5239"/>
                        </a:cubicBezTo>
                        <a:cubicBezTo>
                          <a:pt x="3124" y="6460"/>
                          <a:pt x="3801" y="7621"/>
                          <a:pt x="4358" y="8832"/>
                        </a:cubicBezTo>
                        <a:cubicBezTo>
                          <a:pt x="5060" y="10820"/>
                          <a:pt x="5817" y="12783"/>
                          <a:pt x="6626" y="14722"/>
                        </a:cubicBezTo>
                        <a:cubicBezTo>
                          <a:pt x="4689" y="12214"/>
                          <a:pt x="2816" y="9588"/>
                          <a:pt x="0" y="8142"/>
                        </a:cubicBezTo>
                        <a:lnTo>
                          <a:pt x="0" y="8142"/>
                        </a:lnTo>
                        <a:cubicBezTo>
                          <a:pt x="721" y="10624"/>
                          <a:pt x="2564" y="12755"/>
                          <a:pt x="4917" y="13826"/>
                        </a:cubicBezTo>
                        <a:cubicBezTo>
                          <a:pt x="5522" y="14101"/>
                          <a:pt x="6188" y="14332"/>
                          <a:pt x="6654" y="14791"/>
                        </a:cubicBezTo>
                        <a:cubicBezTo>
                          <a:pt x="7309" y="16356"/>
                          <a:pt x="7998" y="17907"/>
                          <a:pt x="8721" y="19440"/>
                        </a:cubicBezTo>
                        <a:cubicBezTo>
                          <a:pt x="7794" y="18062"/>
                          <a:pt x="6665" y="16678"/>
                          <a:pt x="5342" y="15703"/>
                        </a:cubicBezTo>
                        <a:cubicBezTo>
                          <a:pt x="4071" y="14767"/>
                          <a:pt x="2538" y="14336"/>
                          <a:pt x="1025" y="13884"/>
                        </a:cubicBezTo>
                        <a:lnTo>
                          <a:pt x="1025" y="13884"/>
                        </a:lnTo>
                        <a:cubicBezTo>
                          <a:pt x="1188" y="15185"/>
                          <a:pt x="2050" y="16317"/>
                          <a:pt x="3117" y="17079"/>
                        </a:cubicBezTo>
                        <a:cubicBezTo>
                          <a:pt x="4183" y="17842"/>
                          <a:pt x="5441" y="18281"/>
                          <a:pt x="6693" y="18668"/>
                        </a:cubicBezTo>
                        <a:cubicBezTo>
                          <a:pt x="7443" y="18899"/>
                          <a:pt x="8224" y="19134"/>
                          <a:pt x="8816" y="19642"/>
                        </a:cubicBezTo>
                        <a:cubicBezTo>
                          <a:pt x="9049" y="20132"/>
                          <a:pt x="9284" y="20618"/>
                          <a:pt x="9524" y="21104"/>
                        </a:cubicBezTo>
                        <a:cubicBezTo>
                          <a:pt x="9520" y="21113"/>
                          <a:pt x="9518" y="21121"/>
                          <a:pt x="9515" y="21130"/>
                        </a:cubicBezTo>
                        <a:cubicBezTo>
                          <a:pt x="9518" y="21122"/>
                          <a:pt x="9521" y="21115"/>
                          <a:pt x="9526" y="21109"/>
                        </a:cubicBezTo>
                        <a:cubicBezTo>
                          <a:pt x="10016" y="22105"/>
                          <a:pt x="10520" y="23094"/>
                          <a:pt x="11040" y="24076"/>
                        </a:cubicBezTo>
                        <a:cubicBezTo>
                          <a:pt x="10005" y="22925"/>
                          <a:pt x="8804" y="21819"/>
                          <a:pt x="7483" y="21077"/>
                        </a:cubicBezTo>
                        <a:cubicBezTo>
                          <a:pt x="6107" y="20305"/>
                          <a:pt x="4532" y="20068"/>
                          <a:pt x="2975" y="19805"/>
                        </a:cubicBezTo>
                        <a:lnTo>
                          <a:pt x="2975" y="19805"/>
                        </a:lnTo>
                        <a:cubicBezTo>
                          <a:pt x="3296" y="21075"/>
                          <a:pt x="4293" y="22094"/>
                          <a:pt x="5444" y="22718"/>
                        </a:cubicBezTo>
                        <a:cubicBezTo>
                          <a:pt x="6596" y="23344"/>
                          <a:pt x="7900" y="23625"/>
                          <a:pt x="9190" y="23853"/>
                        </a:cubicBezTo>
                        <a:cubicBezTo>
                          <a:pt x="9893" y="23977"/>
                          <a:pt x="10623" y="24100"/>
                          <a:pt x="11238" y="24446"/>
                        </a:cubicBezTo>
                        <a:cubicBezTo>
                          <a:pt x="12034" y="25936"/>
                          <a:pt x="12863" y="27408"/>
                          <a:pt x="13726" y="28862"/>
                        </a:cubicBezTo>
                        <a:cubicBezTo>
                          <a:pt x="12332" y="28059"/>
                          <a:pt x="10769" y="27345"/>
                          <a:pt x="9212" y="27052"/>
                        </a:cubicBezTo>
                        <a:cubicBezTo>
                          <a:pt x="8738" y="26962"/>
                          <a:pt x="8261" y="26926"/>
                          <a:pt x="7784" y="26926"/>
                        </a:cubicBezTo>
                        <a:cubicBezTo>
                          <a:pt x="6702" y="26926"/>
                          <a:pt x="5616" y="27112"/>
                          <a:pt x="4534" y="27285"/>
                        </a:cubicBezTo>
                        <a:cubicBezTo>
                          <a:pt x="5244" y="28386"/>
                          <a:pt x="6514" y="29033"/>
                          <a:pt x="7804" y="29257"/>
                        </a:cubicBezTo>
                        <a:cubicBezTo>
                          <a:pt x="8263" y="29337"/>
                          <a:pt x="8726" y="29369"/>
                          <a:pt x="9191" y="29369"/>
                        </a:cubicBezTo>
                        <a:cubicBezTo>
                          <a:pt x="10033" y="29369"/>
                          <a:pt x="10881" y="29262"/>
                          <a:pt x="11716" y="29136"/>
                        </a:cubicBezTo>
                        <a:cubicBezTo>
                          <a:pt x="12198" y="29063"/>
                          <a:pt x="12692" y="28986"/>
                          <a:pt x="13178" y="28986"/>
                        </a:cubicBezTo>
                        <a:cubicBezTo>
                          <a:pt x="13398" y="28986"/>
                          <a:pt x="13617" y="29002"/>
                          <a:pt x="13833" y="29042"/>
                        </a:cubicBezTo>
                        <a:cubicBezTo>
                          <a:pt x="15491" y="31824"/>
                          <a:pt x="17271" y="34542"/>
                          <a:pt x="19171" y="37186"/>
                        </a:cubicBezTo>
                        <a:lnTo>
                          <a:pt x="19328" y="37076"/>
                        </a:lnTo>
                        <a:lnTo>
                          <a:pt x="19327" y="37075"/>
                        </a:lnTo>
                        <a:cubicBezTo>
                          <a:pt x="17466" y="34485"/>
                          <a:pt x="15720" y="31825"/>
                          <a:pt x="14091" y="29103"/>
                        </a:cubicBezTo>
                        <a:lnTo>
                          <a:pt x="14091" y="29103"/>
                        </a:lnTo>
                        <a:cubicBezTo>
                          <a:pt x="14118" y="29110"/>
                          <a:pt x="14145" y="29115"/>
                          <a:pt x="14171" y="29124"/>
                        </a:cubicBezTo>
                        <a:cubicBezTo>
                          <a:pt x="14136" y="29102"/>
                          <a:pt x="14101" y="29082"/>
                          <a:pt x="14067" y="29061"/>
                        </a:cubicBezTo>
                        <a:cubicBezTo>
                          <a:pt x="13618" y="28310"/>
                          <a:pt x="13178" y="27552"/>
                          <a:pt x="12747" y="26791"/>
                        </a:cubicBezTo>
                        <a:cubicBezTo>
                          <a:pt x="13134" y="25175"/>
                          <a:pt x="13561" y="23758"/>
                          <a:pt x="13611" y="22088"/>
                        </a:cubicBezTo>
                        <a:cubicBezTo>
                          <a:pt x="13663" y="20379"/>
                          <a:pt x="13431" y="18553"/>
                          <a:pt x="12497" y="17121"/>
                        </a:cubicBezTo>
                        <a:cubicBezTo>
                          <a:pt x="11058" y="19583"/>
                          <a:pt x="10963" y="22779"/>
                          <a:pt x="12255" y="25321"/>
                        </a:cubicBezTo>
                        <a:cubicBezTo>
                          <a:pt x="12487" y="25779"/>
                          <a:pt x="12766" y="26264"/>
                          <a:pt x="12732" y="26766"/>
                        </a:cubicBezTo>
                        <a:cubicBezTo>
                          <a:pt x="11642" y="24840"/>
                          <a:pt x="10609" y="22885"/>
                          <a:pt x="9636" y="20900"/>
                        </a:cubicBezTo>
                        <a:cubicBezTo>
                          <a:pt x="10389" y="19485"/>
                          <a:pt x="11122" y="18246"/>
                          <a:pt x="11572" y="16687"/>
                        </a:cubicBezTo>
                        <a:cubicBezTo>
                          <a:pt x="12046" y="15045"/>
                          <a:pt x="12275" y="13219"/>
                          <a:pt x="11726" y="11600"/>
                        </a:cubicBezTo>
                        <a:lnTo>
                          <a:pt x="11726" y="11600"/>
                        </a:lnTo>
                        <a:cubicBezTo>
                          <a:pt x="9721" y="13627"/>
                          <a:pt x="8835" y="16699"/>
                          <a:pt x="9455" y="19482"/>
                        </a:cubicBezTo>
                        <a:cubicBezTo>
                          <a:pt x="9555" y="19927"/>
                          <a:pt x="9683" y="20399"/>
                          <a:pt x="9603" y="20833"/>
                        </a:cubicBezTo>
                        <a:cubicBezTo>
                          <a:pt x="7791" y="17135"/>
                          <a:pt x="6184" y="13337"/>
                          <a:pt x="4784" y="9450"/>
                        </a:cubicBezTo>
                        <a:cubicBezTo>
                          <a:pt x="4578" y="7876"/>
                          <a:pt x="4626" y="6512"/>
                          <a:pt x="4281" y="4881"/>
                        </a:cubicBezTo>
                        <a:cubicBezTo>
                          <a:pt x="3888" y="3024"/>
                          <a:pt x="3231" y="1287"/>
                          <a:pt x="183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1469600" y="3866450"/>
                    <a:ext cx="86675" cy="26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7" h="10625" extrusionOk="0">
                        <a:moveTo>
                          <a:pt x="2868" y="1"/>
                        </a:moveTo>
                        <a:cubicBezTo>
                          <a:pt x="557" y="2950"/>
                          <a:pt x="0" y="7177"/>
                          <a:pt x="1471" y="10624"/>
                        </a:cubicBezTo>
                        <a:cubicBezTo>
                          <a:pt x="1307" y="8802"/>
                          <a:pt x="2528" y="7276"/>
                          <a:pt x="2970" y="5502"/>
                        </a:cubicBezTo>
                        <a:cubicBezTo>
                          <a:pt x="3416" y="3709"/>
                          <a:pt x="3467" y="1749"/>
                          <a:pt x="286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209" name="Google Shape;209;p3"/>
          <p:cNvSpPr txBox="1">
            <a:spLocks noGrp="1"/>
          </p:cNvSpPr>
          <p:nvPr>
            <p:ph type="title"/>
          </p:nvPr>
        </p:nvSpPr>
        <p:spPr>
          <a:xfrm>
            <a:off x="2319303" y="755940"/>
            <a:ext cx="415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0" name="Google Shape;210;p3"/>
          <p:cNvSpPr txBox="1">
            <a:spLocks noGrp="1"/>
          </p:cNvSpPr>
          <p:nvPr>
            <p:ph type="title" idx="2" hasCustomPrompt="1"/>
          </p:nvPr>
        </p:nvSpPr>
        <p:spPr>
          <a:xfrm>
            <a:off x="1300800" y="755940"/>
            <a:ext cx="1015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latin typeface="Snippet"/>
                <a:ea typeface="Snippet"/>
                <a:cs typeface="Snippet"/>
                <a:sym typeface="Snipp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3"/>
          <p:cNvSpPr txBox="1">
            <a:spLocks noGrp="1"/>
          </p:cNvSpPr>
          <p:nvPr>
            <p:ph type="subTitle" idx="1"/>
          </p:nvPr>
        </p:nvSpPr>
        <p:spPr>
          <a:xfrm>
            <a:off x="2319303" y="1594489"/>
            <a:ext cx="4154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0625164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7725" y="279726"/>
            <a:ext cx="7202750" cy="47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75375" y="-2087025"/>
            <a:ext cx="5118251" cy="70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52" flipH="1">
            <a:off x="6404751" y="-117180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6809510" y="375307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568125" y="760350"/>
            <a:ext cx="5297100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0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"/>
          <p:cNvSpPr txBox="1">
            <a:spLocks noGrp="1"/>
          </p:cNvSpPr>
          <p:nvPr>
            <p:ph type="title"/>
          </p:nvPr>
        </p:nvSpPr>
        <p:spPr>
          <a:xfrm>
            <a:off x="720000" y="3866525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31" name="Google Shape;631;p10"/>
          <p:cNvGrpSpPr/>
          <p:nvPr/>
        </p:nvGrpSpPr>
        <p:grpSpPr>
          <a:xfrm>
            <a:off x="162359" y="140870"/>
            <a:ext cx="1575544" cy="2094547"/>
            <a:chOff x="162359" y="140860"/>
            <a:chExt cx="1575544" cy="2094547"/>
          </a:xfrm>
        </p:grpSpPr>
        <p:grpSp>
          <p:nvGrpSpPr>
            <p:cNvPr id="632" name="Google Shape;632;p10"/>
            <p:cNvGrpSpPr/>
            <p:nvPr/>
          </p:nvGrpSpPr>
          <p:grpSpPr>
            <a:xfrm>
              <a:off x="162359" y="1958485"/>
              <a:ext cx="276944" cy="276922"/>
              <a:chOff x="1254075" y="1384000"/>
              <a:chExt cx="108900" cy="108900"/>
            </a:xfrm>
          </p:grpSpPr>
          <p:sp>
            <p:nvSpPr>
              <p:cNvPr id="633" name="Google Shape;633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10"/>
            <p:cNvGrpSpPr/>
            <p:nvPr/>
          </p:nvGrpSpPr>
          <p:grpSpPr>
            <a:xfrm>
              <a:off x="1460959" y="140860"/>
              <a:ext cx="276944" cy="276922"/>
              <a:chOff x="1254075" y="1384000"/>
              <a:chExt cx="108900" cy="108900"/>
            </a:xfrm>
          </p:grpSpPr>
          <p:sp>
            <p:nvSpPr>
              <p:cNvPr id="638" name="Google Shape;638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6333041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30763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519626" y="-341900"/>
            <a:ext cx="9663676" cy="5990468"/>
            <a:chOff x="-519626" y="-341900"/>
            <a:chExt cx="9663676" cy="5990468"/>
          </a:xfrm>
        </p:grpSpPr>
        <p:sp>
          <p:nvSpPr>
            <p:cNvPr id="1734" name="Google Shape;1734;p25"/>
            <p:cNvSpPr/>
            <p:nvPr/>
          </p:nvSpPr>
          <p:spPr>
            <a:xfrm>
              <a:off x="1669275" y="-341900"/>
              <a:ext cx="1149153" cy="1149243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5" name="Google Shape;1735;p25"/>
            <p:cNvGrpSpPr/>
            <p:nvPr/>
          </p:nvGrpSpPr>
          <p:grpSpPr>
            <a:xfrm>
              <a:off x="-519626" y="0"/>
              <a:ext cx="9663636" cy="3800468"/>
              <a:chOff x="-519626" y="0"/>
              <a:chExt cx="9663636" cy="3800468"/>
            </a:xfrm>
          </p:grpSpPr>
          <p:sp>
            <p:nvSpPr>
              <p:cNvPr id="1736" name="Google Shape;1736;p25"/>
              <p:cNvSpPr/>
              <p:nvPr/>
            </p:nvSpPr>
            <p:spPr>
              <a:xfrm>
                <a:off x="0" y="0"/>
                <a:ext cx="2230129" cy="1149259"/>
              </a:xfrm>
              <a:custGeom>
                <a:avLst/>
                <a:gdLst/>
                <a:ahLst/>
                <a:cxnLst/>
                <a:rect l="l" t="t" r="r" b="b"/>
                <a:pathLst>
                  <a:path w="29544" h="15225" extrusionOk="0">
                    <a:moveTo>
                      <a:pt x="0" y="0"/>
                    </a:moveTo>
                    <a:lnTo>
                      <a:pt x="0" y="15224"/>
                    </a:lnTo>
                    <a:cubicBezTo>
                      <a:pt x="2277" y="14714"/>
                      <a:pt x="4460" y="13542"/>
                      <a:pt x="5472" y="11485"/>
                    </a:cubicBezTo>
                    <a:cubicBezTo>
                      <a:pt x="6537" y="12714"/>
                      <a:pt x="8168" y="13386"/>
                      <a:pt x="9789" y="13386"/>
                    </a:cubicBezTo>
                    <a:cubicBezTo>
                      <a:pt x="10635" y="13386"/>
                      <a:pt x="11478" y="13203"/>
                      <a:pt x="12235" y="12821"/>
                    </a:cubicBezTo>
                    <a:cubicBezTo>
                      <a:pt x="14445" y="11707"/>
                      <a:pt x="15723" y="9002"/>
                      <a:pt x="15181" y="6588"/>
                    </a:cubicBezTo>
                    <a:lnTo>
                      <a:pt x="15181" y="6588"/>
                    </a:lnTo>
                    <a:cubicBezTo>
                      <a:pt x="16233" y="7090"/>
                      <a:pt x="17406" y="7385"/>
                      <a:pt x="18567" y="7385"/>
                    </a:cubicBezTo>
                    <a:cubicBezTo>
                      <a:pt x="19302" y="7385"/>
                      <a:pt x="20033" y="7267"/>
                      <a:pt x="20724" y="7007"/>
                    </a:cubicBezTo>
                    <a:cubicBezTo>
                      <a:pt x="22507" y="6337"/>
                      <a:pt x="23937" y="4625"/>
                      <a:pt x="23978" y="2720"/>
                    </a:cubicBezTo>
                    <a:cubicBezTo>
                      <a:pt x="24396" y="2848"/>
                      <a:pt x="24832" y="2909"/>
                      <a:pt x="25269" y="2909"/>
                    </a:cubicBezTo>
                    <a:cubicBezTo>
                      <a:pt x="25792" y="2909"/>
                      <a:pt x="26315" y="2821"/>
                      <a:pt x="26810" y="2650"/>
                    </a:cubicBezTo>
                    <a:cubicBezTo>
                      <a:pt x="26811" y="2649"/>
                      <a:pt x="26812" y="2649"/>
                      <a:pt x="26812" y="2649"/>
                    </a:cubicBezTo>
                    <a:cubicBezTo>
                      <a:pt x="26998" y="2584"/>
                      <a:pt x="27181" y="2508"/>
                      <a:pt x="27358" y="2420"/>
                    </a:cubicBezTo>
                    <a:cubicBezTo>
                      <a:pt x="27384" y="2407"/>
                      <a:pt x="27411" y="2394"/>
                      <a:pt x="27437" y="2382"/>
                    </a:cubicBezTo>
                    <a:cubicBezTo>
                      <a:pt x="27467" y="2364"/>
                      <a:pt x="27499" y="2347"/>
                      <a:pt x="27531" y="2330"/>
                    </a:cubicBezTo>
                    <a:cubicBezTo>
                      <a:pt x="27810" y="2177"/>
                      <a:pt x="28071" y="1994"/>
                      <a:pt x="28310" y="1784"/>
                    </a:cubicBezTo>
                    <a:cubicBezTo>
                      <a:pt x="28860" y="1303"/>
                      <a:pt x="29279" y="682"/>
                      <a:pt x="29543" y="1"/>
                    </a:cubicBezTo>
                    <a:lnTo>
                      <a:pt x="295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5"/>
              <p:cNvSpPr/>
              <p:nvPr/>
            </p:nvSpPr>
            <p:spPr>
              <a:xfrm>
                <a:off x="-519626" y="3505549"/>
                <a:ext cx="1232853" cy="294919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5"/>
              <p:cNvSpPr/>
              <p:nvPr/>
            </p:nvSpPr>
            <p:spPr>
              <a:xfrm>
                <a:off x="7178897" y="0"/>
                <a:ext cx="1965113" cy="806687"/>
              </a:xfrm>
              <a:custGeom>
                <a:avLst/>
                <a:gdLst/>
                <a:ahLst/>
                <a:cxnLst/>
                <a:rect l="l" t="t" r="r" b="b"/>
                <a:pathLst>
                  <a:path w="40499" h="16625" extrusionOk="0">
                    <a:moveTo>
                      <a:pt x="1" y="1"/>
                    </a:moveTo>
                    <a:cubicBezTo>
                      <a:pt x="331" y="337"/>
                      <a:pt x="693" y="642"/>
                      <a:pt x="1079" y="910"/>
                    </a:cubicBezTo>
                    <a:cubicBezTo>
                      <a:pt x="1628" y="1290"/>
                      <a:pt x="2219" y="1598"/>
                      <a:pt x="2839" y="1836"/>
                    </a:cubicBezTo>
                    <a:cubicBezTo>
                      <a:pt x="3137" y="1953"/>
                      <a:pt x="3444" y="2053"/>
                      <a:pt x="3755" y="2136"/>
                    </a:cubicBezTo>
                    <a:lnTo>
                      <a:pt x="3904" y="2175"/>
                    </a:lnTo>
                    <a:cubicBezTo>
                      <a:pt x="4281" y="2269"/>
                      <a:pt x="4665" y="2341"/>
                      <a:pt x="5050" y="2388"/>
                    </a:cubicBezTo>
                    <a:cubicBezTo>
                      <a:pt x="5094" y="2395"/>
                      <a:pt x="5139" y="2401"/>
                      <a:pt x="5184" y="2404"/>
                    </a:cubicBezTo>
                    <a:cubicBezTo>
                      <a:pt x="5559" y="2447"/>
                      <a:pt x="5936" y="2468"/>
                      <a:pt x="6314" y="2468"/>
                    </a:cubicBezTo>
                    <a:cubicBezTo>
                      <a:pt x="6618" y="2468"/>
                      <a:pt x="6922" y="2455"/>
                      <a:pt x="7224" y="2428"/>
                    </a:cubicBezTo>
                    <a:cubicBezTo>
                      <a:pt x="7337" y="2418"/>
                      <a:pt x="7452" y="2407"/>
                      <a:pt x="7565" y="2407"/>
                    </a:cubicBezTo>
                    <a:cubicBezTo>
                      <a:pt x="7690" y="2407"/>
                      <a:pt x="7813" y="2420"/>
                      <a:pt x="7927" y="2463"/>
                    </a:cubicBezTo>
                    <a:cubicBezTo>
                      <a:pt x="7949" y="2471"/>
                      <a:pt x="7970" y="2480"/>
                      <a:pt x="7992" y="2490"/>
                    </a:cubicBezTo>
                    <a:cubicBezTo>
                      <a:pt x="8015" y="2501"/>
                      <a:pt x="8036" y="2514"/>
                      <a:pt x="8057" y="2526"/>
                    </a:cubicBezTo>
                    <a:cubicBezTo>
                      <a:pt x="8077" y="2539"/>
                      <a:pt x="8095" y="2553"/>
                      <a:pt x="8114" y="2566"/>
                    </a:cubicBezTo>
                    <a:cubicBezTo>
                      <a:pt x="8352" y="2750"/>
                      <a:pt x="8469" y="3073"/>
                      <a:pt x="8571" y="3366"/>
                    </a:cubicBezTo>
                    <a:cubicBezTo>
                      <a:pt x="9417" y="5828"/>
                      <a:pt x="10683" y="8186"/>
                      <a:pt x="12541" y="10006"/>
                    </a:cubicBezTo>
                    <a:cubicBezTo>
                      <a:pt x="14401" y="11826"/>
                      <a:pt x="16896" y="13073"/>
                      <a:pt x="19499" y="13116"/>
                    </a:cubicBezTo>
                    <a:cubicBezTo>
                      <a:pt x="19547" y="13117"/>
                      <a:pt x="19596" y="13117"/>
                      <a:pt x="19644" y="13117"/>
                    </a:cubicBezTo>
                    <a:cubicBezTo>
                      <a:pt x="20846" y="13117"/>
                      <a:pt x="22020" y="12870"/>
                      <a:pt x="23150" y="12462"/>
                    </a:cubicBezTo>
                    <a:cubicBezTo>
                      <a:pt x="23964" y="12169"/>
                      <a:pt x="24754" y="11791"/>
                      <a:pt x="25516" y="11363"/>
                    </a:cubicBezTo>
                    <a:cubicBezTo>
                      <a:pt x="25565" y="11334"/>
                      <a:pt x="25615" y="11307"/>
                      <a:pt x="25663" y="11278"/>
                    </a:cubicBezTo>
                    <a:cubicBezTo>
                      <a:pt x="26214" y="10964"/>
                      <a:pt x="26750" y="10623"/>
                      <a:pt x="27269" y="10268"/>
                    </a:cubicBezTo>
                    <a:cubicBezTo>
                      <a:pt x="27342" y="10447"/>
                      <a:pt x="27421" y="10621"/>
                      <a:pt x="27511" y="10791"/>
                    </a:cubicBezTo>
                    <a:cubicBezTo>
                      <a:pt x="27529" y="10830"/>
                      <a:pt x="27550" y="10869"/>
                      <a:pt x="27571" y="10907"/>
                    </a:cubicBezTo>
                    <a:cubicBezTo>
                      <a:pt x="27972" y="11648"/>
                      <a:pt x="28515" y="12298"/>
                      <a:pt x="29145" y="12867"/>
                    </a:cubicBezTo>
                    <a:cubicBezTo>
                      <a:pt x="30142" y="13770"/>
                      <a:pt x="31357" y="14475"/>
                      <a:pt x="32583" y="15035"/>
                    </a:cubicBezTo>
                    <a:cubicBezTo>
                      <a:pt x="34641" y="15974"/>
                      <a:pt x="36900" y="16625"/>
                      <a:pt x="39140" y="16625"/>
                    </a:cubicBezTo>
                    <a:cubicBezTo>
                      <a:pt x="39594" y="16625"/>
                      <a:pt x="40048" y="16598"/>
                      <a:pt x="40498" y="16542"/>
                    </a:cubicBezTo>
                    <a:lnTo>
                      <a:pt x="404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9" name="Google Shape;1739;p25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0" name="Google Shape;1740;p25"/>
            <p:cNvGrpSpPr/>
            <p:nvPr/>
          </p:nvGrpSpPr>
          <p:grpSpPr>
            <a:xfrm>
              <a:off x="0" y="3420926"/>
              <a:ext cx="9144050" cy="1722574"/>
              <a:chOff x="0" y="3420926"/>
              <a:chExt cx="9144050" cy="1722574"/>
            </a:xfrm>
          </p:grpSpPr>
          <p:sp>
            <p:nvSpPr>
              <p:cNvPr id="1741" name="Google Shape;1741;p25"/>
              <p:cNvSpPr/>
              <p:nvPr/>
            </p:nvSpPr>
            <p:spPr>
              <a:xfrm>
                <a:off x="50" y="3420926"/>
                <a:ext cx="9143944" cy="1722574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5"/>
              <p:cNvSpPr/>
              <p:nvPr/>
            </p:nvSpPr>
            <p:spPr>
              <a:xfrm flipH="1">
                <a:off x="6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5"/>
              <p:cNvSpPr/>
              <p:nvPr/>
            </p:nvSpPr>
            <p:spPr>
              <a:xfrm>
                <a:off x="0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25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6" name="Google Shape;1746;p25"/>
            <p:cNvGrpSpPr/>
            <p:nvPr/>
          </p:nvGrpSpPr>
          <p:grpSpPr>
            <a:xfrm>
              <a:off x="970560" y="4687815"/>
              <a:ext cx="816429" cy="801744"/>
              <a:chOff x="1516025" y="2774800"/>
              <a:chExt cx="493400" cy="484525"/>
            </a:xfrm>
          </p:grpSpPr>
          <p:sp>
            <p:nvSpPr>
              <p:cNvPr id="1747" name="Google Shape;1747;p25"/>
              <p:cNvSpPr/>
              <p:nvPr/>
            </p:nvSpPr>
            <p:spPr>
              <a:xfrm>
                <a:off x="1516025" y="2774800"/>
                <a:ext cx="493400" cy="484525"/>
              </a:xfrm>
              <a:custGeom>
                <a:avLst/>
                <a:gdLst/>
                <a:ahLst/>
                <a:cxnLst/>
                <a:rect l="l" t="t" r="r" b="b"/>
                <a:pathLst>
                  <a:path w="19736" h="19381" extrusionOk="0">
                    <a:moveTo>
                      <a:pt x="9451" y="1"/>
                    </a:moveTo>
                    <a:cubicBezTo>
                      <a:pt x="7677" y="1"/>
                      <a:pt x="5903" y="250"/>
                      <a:pt x="4289" y="915"/>
                    </a:cubicBezTo>
                    <a:cubicBezTo>
                      <a:pt x="4438" y="1047"/>
                      <a:pt x="4570" y="1187"/>
                      <a:pt x="4672" y="1309"/>
                    </a:cubicBezTo>
                    <a:cubicBezTo>
                      <a:pt x="4854" y="1526"/>
                      <a:pt x="5009" y="1781"/>
                      <a:pt x="5037" y="2062"/>
                    </a:cubicBezTo>
                    <a:cubicBezTo>
                      <a:pt x="5065" y="2347"/>
                      <a:pt x="4941" y="2657"/>
                      <a:pt x="4689" y="2784"/>
                    </a:cubicBezTo>
                    <a:cubicBezTo>
                      <a:pt x="4582" y="2838"/>
                      <a:pt x="4463" y="2856"/>
                      <a:pt x="4343" y="2856"/>
                    </a:cubicBezTo>
                    <a:cubicBezTo>
                      <a:pt x="4297" y="2856"/>
                      <a:pt x="4251" y="2853"/>
                      <a:pt x="4206" y="2849"/>
                    </a:cubicBezTo>
                    <a:cubicBezTo>
                      <a:pt x="3549" y="2788"/>
                      <a:pt x="2938" y="2378"/>
                      <a:pt x="2623" y="1804"/>
                    </a:cubicBezTo>
                    <a:cubicBezTo>
                      <a:pt x="1334" y="2686"/>
                      <a:pt x="291" y="3982"/>
                      <a:pt x="156" y="5513"/>
                    </a:cubicBezTo>
                    <a:cubicBezTo>
                      <a:pt x="0" y="7292"/>
                      <a:pt x="1081" y="8938"/>
                      <a:pt x="2255" y="10283"/>
                    </a:cubicBezTo>
                    <a:cubicBezTo>
                      <a:pt x="2907" y="11028"/>
                      <a:pt x="3611" y="11740"/>
                      <a:pt x="4438" y="12280"/>
                    </a:cubicBezTo>
                    <a:cubicBezTo>
                      <a:pt x="5218" y="12789"/>
                      <a:pt x="5955" y="13220"/>
                      <a:pt x="6871" y="13380"/>
                    </a:cubicBezTo>
                    <a:cubicBezTo>
                      <a:pt x="6806" y="14998"/>
                      <a:pt x="7260" y="16681"/>
                      <a:pt x="8345" y="17879"/>
                    </a:cubicBezTo>
                    <a:cubicBezTo>
                      <a:pt x="9129" y="18747"/>
                      <a:pt x="10265" y="19314"/>
                      <a:pt x="11415" y="19380"/>
                    </a:cubicBezTo>
                    <a:cubicBezTo>
                      <a:pt x="11409" y="19275"/>
                      <a:pt x="11414" y="19170"/>
                      <a:pt x="11431" y="19067"/>
                    </a:cubicBezTo>
                    <a:cubicBezTo>
                      <a:pt x="11473" y="18819"/>
                      <a:pt x="11597" y="18591"/>
                      <a:pt x="11740" y="18386"/>
                    </a:cubicBezTo>
                    <a:cubicBezTo>
                      <a:pt x="11933" y="18113"/>
                      <a:pt x="12209" y="17851"/>
                      <a:pt x="12545" y="17851"/>
                    </a:cubicBezTo>
                    <a:cubicBezTo>
                      <a:pt x="12545" y="17851"/>
                      <a:pt x="12546" y="17851"/>
                      <a:pt x="12547" y="17851"/>
                    </a:cubicBezTo>
                    <a:cubicBezTo>
                      <a:pt x="12929" y="17852"/>
                      <a:pt x="13226" y="18203"/>
                      <a:pt x="13355" y="18564"/>
                    </a:cubicBezTo>
                    <a:cubicBezTo>
                      <a:pt x="13393" y="18670"/>
                      <a:pt x="13424" y="18789"/>
                      <a:pt x="13446" y="18917"/>
                    </a:cubicBezTo>
                    <a:cubicBezTo>
                      <a:pt x="14136" y="18541"/>
                      <a:pt x="14725" y="17974"/>
                      <a:pt x="15230" y="17363"/>
                    </a:cubicBezTo>
                    <a:cubicBezTo>
                      <a:pt x="16847" y="15409"/>
                      <a:pt x="17714" y="12988"/>
                      <a:pt x="18334" y="10504"/>
                    </a:cubicBezTo>
                    <a:cubicBezTo>
                      <a:pt x="17662" y="10244"/>
                      <a:pt x="16964" y="9750"/>
                      <a:pt x="16762" y="9478"/>
                    </a:cubicBezTo>
                    <a:cubicBezTo>
                      <a:pt x="16652" y="9329"/>
                      <a:pt x="16555" y="9165"/>
                      <a:pt x="16521" y="8984"/>
                    </a:cubicBezTo>
                    <a:cubicBezTo>
                      <a:pt x="16491" y="8801"/>
                      <a:pt x="16531" y="8596"/>
                      <a:pt x="16667" y="8470"/>
                    </a:cubicBezTo>
                    <a:cubicBezTo>
                      <a:pt x="16777" y="8368"/>
                      <a:pt x="16924" y="8331"/>
                      <a:pt x="17076" y="8331"/>
                    </a:cubicBezTo>
                    <a:cubicBezTo>
                      <a:pt x="17176" y="8331"/>
                      <a:pt x="17277" y="8347"/>
                      <a:pt x="17372" y="8370"/>
                    </a:cubicBezTo>
                    <a:cubicBezTo>
                      <a:pt x="17651" y="8439"/>
                      <a:pt x="18200" y="8631"/>
                      <a:pt x="18706" y="8900"/>
                    </a:cubicBezTo>
                    <a:cubicBezTo>
                      <a:pt x="18751" y="8686"/>
                      <a:pt x="18797" y="8473"/>
                      <a:pt x="18841" y="8260"/>
                    </a:cubicBezTo>
                    <a:cubicBezTo>
                      <a:pt x="19314" y="6001"/>
                      <a:pt x="19736" y="3711"/>
                      <a:pt x="19656" y="1405"/>
                    </a:cubicBezTo>
                    <a:cubicBezTo>
                      <a:pt x="19656" y="1401"/>
                      <a:pt x="19655" y="1397"/>
                      <a:pt x="19655" y="1393"/>
                    </a:cubicBezTo>
                    <a:cubicBezTo>
                      <a:pt x="17893" y="1173"/>
                      <a:pt x="16140" y="807"/>
                      <a:pt x="14382" y="504"/>
                    </a:cubicBezTo>
                    <a:cubicBezTo>
                      <a:pt x="14367" y="987"/>
                      <a:pt x="14289" y="1490"/>
                      <a:pt x="14274" y="1836"/>
                    </a:cubicBezTo>
                    <a:cubicBezTo>
                      <a:pt x="14255" y="2342"/>
                      <a:pt x="14227" y="2852"/>
                      <a:pt x="14089" y="3338"/>
                    </a:cubicBezTo>
                    <a:cubicBezTo>
                      <a:pt x="13999" y="3657"/>
                      <a:pt x="13772" y="4013"/>
                      <a:pt x="13457" y="4013"/>
                    </a:cubicBezTo>
                    <a:cubicBezTo>
                      <a:pt x="13436" y="4013"/>
                      <a:pt x="13414" y="4011"/>
                      <a:pt x="13392" y="4008"/>
                    </a:cubicBezTo>
                    <a:cubicBezTo>
                      <a:pt x="13075" y="3958"/>
                      <a:pt x="12937" y="3588"/>
                      <a:pt x="12875" y="3274"/>
                    </a:cubicBezTo>
                    <a:cubicBezTo>
                      <a:pt x="12681" y="2281"/>
                      <a:pt x="12664" y="1260"/>
                      <a:pt x="12757" y="250"/>
                    </a:cubicBezTo>
                    <a:cubicBezTo>
                      <a:pt x="12291" y="185"/>
                      <a:pt x="11822" y="130"/>
                      <a:pt x="11354" y="89"/>
                    </a:cubicBezTo>
                    <a:cubicBezTo>
                      <a:pt x="10724" y="33"/>
                      <a:pt x="10088" y="1"/>
                      <a:pt x="9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5"/>
              <p:cNvSpPr/>
              <p:nvPr/>
            </p:nvSpPr>
            <p:spPr>
              <a:xfrm>
                <a:off x="1684975" y="2809225"/>
                <a:ext cx="323025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1920" fill="none" extrusionOk="0">
                    <a:moveTo>
                      <a:pt x="12921" y="0"/>
                    </a:moveTo>
                    <a:cubicBezTo>
                      <a:pt x="9244" y="4590"/>
                      <a:pt x="4872" y="8624"/>
                      <a:pt x="0" y="11919"/>
                    </a:cubicBezTo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5"/>
              <p:cNvSpPr/>
              <p:nvPr/>
            </p:nvSpPr>
            <p:spPr>
              <a:xfrm>
                <a:off x="1818250" y="3011250"/>
                <a:ext cx="55300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317" fill="none" extrusionOk="0">
                    <a:moveTo>
                      <a:pt x="2162" y="3229"/>
                    </a:moveTo>
                    <a:cubicBezTo>
                      <a:pt x="2212" y="3678"/>
                      <a:pt x="2204" y="4145"/>
                      <a:pt x="2043" y="4568"/>
                    </a:cubicBezTo>
                    <a:cubicBezTo>
                      <a:pt x="1955" y="4794"/>
                      <a:pt x="1819" y="5011"/>
                      <a:pt x="1616" y="5145"/>
                    </a:cubicBezTo>
                    <a:cubicBezTo>
                      <a:pt x="1414" y="5279"/>
                      <a:pt x="1136" y="5317"/>
                      <a:pt x="925" y="5195"/>
                    </a:cubicBezTo>
                    <a:cubicBezTo>
                      <a:pt x="761" y="5101"/>
                      <a:pt x="659" y="4930"/>
                      <a:pt x="574" y="4763"/>
                    </a:cubicBezTo>
                    <a:cubicBezTo>
                      <a:pt x="280" y="4181"/>
                      <a:pt x="110" y="3538"/>
                      <a:pt x="71" y="2888"/>
                    </a:cubicBezTo>
                    <a:cubicBezTo>
                      <a:pt x="40" y="2399"/>
                      <a:pt x="0" y="1488"/>
                      <a:pt x="364" y="1100"/>
                    </a:cubicBezTo>
                    <a:cubicBezTo>
                      <a:pt x="1399" y="0"/>
                      <a:pt x="2100" y="2666"/>
                      <a:pt x="2162" y="322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1601900" y="2920600"/>
                <a:ext cx="12850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4781" fill="none" extrusionOk="0">
                    <a:moveTo>
                      <a:pt x="5105" y="2601"/>
                    </a:moveTo>
                    <a:cubicBezTo>
                      <a:pt x="5140" y="2970"/>
                      <a:pt x="5096" y="3358"/>
                      <a:pt x="4905" y="3674"/>
                    </a:cubicBezTo>
                    <a:cubicBezTo>
                      <a:pt x="4765" y="3906"/>
                      <a:pt x="4554" y="4087"/>
                      <a:pt x="4325" y="4232"/>
                    </a:cubicBezTo>
                    <a:cubicBezTo>
                      <a:pt x="3625" y="4673"/>
                      <a:pt x="2723" y="4780"/>
                      <a:pt x="1940" y="4515"/>
                    </a:cubicBezTo>
                    <a:cubicBezTo>
                      <a:pt x="1155" y="4250"/>
                      <a:pt x="504" y="3618"/>
                      <a:pt x="215" y="2843"/>
                    </a:cubicBezTo>
                    <a:cubicBezTo>
                      <a:pt x="46" y="2389"/>
                      <a:pt x="0" y="1875"/>
                      <a:pt x="178" y="1426"/>
                    </a:cubicBezTo>
                    <a:cubicBezTo>
                      <a:pt x="392" y="886"/>
                      <a:pt x="902" y="508"/>
                      <a:pt x="1450" y="316"/>
                    </a:cubicBezTo>
                    <a:cubicBezTo>
                      <a:pt x="2285" y="22"/>
                      <a:pt x="3006" y="1"/>
                      <a:pt x="3753" y="474"/>
                    </a:cubicBezTo>
                    <a:cubicBezTo>
                      <a:pt x="4489" y="940"/>
                      <a:pt x="5023" y="1725"/>
                      <a:pt x="5105" y="2601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1" name="Google Shape;1751;p25"/>
            <p:cNvGrpSpPr/>
            <p:nvPr/>
          </p:nvGrpSpPr>
          <p:grpSpPr>
            <a:xfrm>
              <a:off x="3996319" y="4759788"/>
              <a:ext cx="882279" cy="888780"/>
              <a:chOff x="2285950" y="2815300"/>
              <a:chExt cx="491575" cy="495225"/>
            </a:xfrm>
          </p:grpSpPr>
          <p:sp>
            <p:nvSpPr>
              <p:cNvPr id="1752" name="Google Shape;1752;p25"/>
              <p:cNvSpPr/>
              <p:nvPr/>
            </p:nvSpPr>
            <p:spPr>
              <a:xfrm>
                <a:off x="2285950" y="2815875"/>
                <a:ext cx="49157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19786" extrusionOk="0">
                    <a:moveTo>
                      <a:pt x="2295" y="1"/>
                    </a:moveTo>
                    <a:cubicBezTo>
                      <a:pt x="2290" y="1"/>
                      <a:pt x="2287" y="2"/>
                      <a:pt x="2282" y="2"/>
                    </a:cubicBezTo>
                    <a:cubicBezTo>
                      <a:pt x="1942" y="1743"/>
                      <a:pt x="1456" y="3468"/>
                      <a:pt x="1034" y="5201"/>
                    </a:cubicBezTo>
                    <a:cubicBezTo>
                      <a:pt x="1514" y="5249"/>
                      <a:pt x="2011" y="5361"/>
                      <a:pt x="2356" y="5400"/>
                    </a:cubicBezTo>
                    <a:cubicBezTo>
                      <a:pt x="2859" y="5454"/>
                      <a:pt x="3367" y="5517"/>
                      <a:pt x="3841" y="5688"/>
                    </a:cubicBezTo>
                    <a:cubicBezTo>
                      <a:pt x="4175" y="5807"/>
                      <a:pt x="4540" y="6085"/>
                      <a:pt x="4461" y="6430"/>
                    </a:cubicBezTo>
                    <a:cubicBezTo>
                      <a:pt x="4390" y="6742"/>
                      <a:pt x="4011" y="6854"/>
                      <a:pt x="3695" y="6894"/>
                    </a:cubicBezTo>
                    <a:cubicBezTo>
                      <a:pt x="3314" y="6942"/>
                      <a:pt x="2931" y="6963"/>
                      <a:pt x="2548" y="6963"/>
                    </a:cubicBezTo>
                    <a:cubicBezTo>
                      <a:pt x="1920" y="6963"/>
                      <a:pt x="1291" y="6905"/>
                      <a:pt x="669" y="6805"/>
                    </a:cubicBezTo>
                    <a:cubicBezTo>
                      <a:pt x="573" y="7266"/>
                      <a:pt x="486" y="7729"/>
                      <a:pt x="413" y="8194"/>
                    </a:cubicBezTo>
                    <a:cubicBezTo>
                      <a:pt x="36" y="10556"/>
                      <a:pt x="0" y="13048"/>
                      <a:pt x="752" y="15298"/>
                    </a:cubicBezTo>
                    <a:cubicBezTo>
                      <a:pt x="894" y="15159"/>
                      <a:pt x="1043" y="15037"/>
                      <a:pt x="1171" y="14944"/>
                    </a:cubicBezTo>
                    <a:cubicBezTo>
                      <a:pt x="1401" y="14776"/>
                      <a:pt x="1666" y="14639"/>
                      <a:pt x="1949" y="14630"/>
                    </a:cubicBezTo>
                    <a:cubicBezTo>
                      <a:pt x="1956" y="14630"/>
                      <a:pt x="1963" y="14630"/>
                      <a:pt x="1971" y="14630"/>
                    </a:cubicBezTo>
                    <a:cubicBezTo>
                      <a:pt x="2248" y="14630"/>
                      <a:pt x="2537" y="14774"/>
                      <a:pt x="2645" y="15028"/>
                    </a:cubicBezTo>
                    <a:cubicBezTo>
                      <a:pt x="2709" y="15180"/>
                      <a:pt x="2702" y="15351"/>
                      <a:pt x="2676" y="15512"/>
                    </a:cubicBezTo>
                    <a:cubicBezTo>
                      <a:pt x="2570" y="16164"/>
                      <a:pt x="2119" y="16747"/>
                      <a:pt x="1524" y="17022"/>
                    </a:cubicBezTo>
                    <a:cubicBezTo>
                      <a:pt x="2316" y="18367"/>
                      <a:pt x="3538" y="19497"/>
                      <a:pt x="5057" y="19737"/>
                    </a:cubicBezTo>
                    <a:cubicBezTo>
                      <a:pt x="5264" y="19770"/>
                      <a:pt x="5471" y="19785"/>
                      <a:pt x="5677" y="19785"/>
                    </a:cubicBezTo>
                    <a:cubicBezTo>
                      <a:pt x="7221" y="19785"/>
                      <a:pt x="8704" y="18922"/>
                      <a:pt x="9959" y="17970"/>
                    </a:cubicBezTo>
                    <a:cubicBezTo>
                      <a:pt x="10748" y="17371"/>
                      <a:pt x="11505" y="16718"/>
                      <a:pt x="12100" y="15929"/>
                    </a:cubicBezTo>
                    <a:cubicBezTo>
                      <a:pt x="12662" y="15185"/>
                      <a:pt x="13143" y="14480"/>
                      <a:pt x="13365" y="13576"/>
                    </a:cubicBezTo>
                    <a:cubicBezTo>
                      <a:pt x="13635" y="13606"/>
                      <a:pt x="13908" y="13621"/>
                      <a:pt x="14182" y="13621"/>
                    </a:cubicBezTo>
                    <a:cubicBezTo>
                      <a:pt x="15536" y="13621"/>
                      <a:pt x="16897" y="13248"/>
                      <a:pt x="17955" y="12414"/>
                    </a:cubicBezTo>
                    <a:cubicBezTo>
                      <a:pt x="18874" y="11693"/>
                      <a:pt x="19517" y="10599"/>
                      <a:pt x="19663" y="9455"/>
                    </a:cubicBezTo>
                    <a:cubicBezTo>
                      <a:pt x="19557" y="9454"/>
                      <a:pt x="19452" y="9441"/>
                      <a:pt x="19351" y="9417"/>
                    </a:cubicBezTo>
                    <a:cubicBezTo>
                      <a:pt x="19108" y="9358"/>
                      <a:pt x="18887" y="9220"/>
                      <a:pt x="18692" y="9062"/>
                    </a:cubicBezTo>
                    <a:cubicBezTo>
                      <a:pt x="18433" y="8850"/>
                      <a:pt x="18190" y="8556"/>
                      <a:pt x="18215" y="8221"/>
                    </a:cubicBezTo>
                    <a:cubicBezTo>
                      <a:pt x="18243" y="7841"/>
                      <a:pt x="18612" y="7568"/>
                      <a:pt x="18981" y="7464"/>
                    </a:cubicBezTo>
                    <a:cubicBezTo>
                      <a:pt x="19090" y="7434"/>
                      <a:pt x="19211" y="7410"/>
                      <a:pt x="19339" y="7398"/>
                    </a:cubicBezTo>
                    <a:cubicBezTo>
                      <a:pt x="19011" y="6683"/>
                      <a:pt x="18488" y="6056"/>
                      <a:pt x="17912" y="5511"/>
                    </a:cubicBezTo>
                    <a:cubicBezTo>
                      <a:pt x="16073" y="3764"/>
                      <a:pt x="13717" y="2733"/>
                      <a:pt x="11282" y="1943"/>
                    </a:cubicBezTo>
                    <a:cubicBezTo>
                      <a:pt x="10976" y="2597"/>
                      <a:pt x="10436" y="3258"/>
                      <a:pt x="10150" y="3442"/>
                    </a:cubicBezTo>
                    <a:cubicBezTo>
                      <a:pt x="9995" y="3541"/>
                      <a:pt x="9824" y="3627"/>
                      <a:pt x="9640" y="3648"/>
                    </a:cubicBezTo>
                    <a:cubicBezTo>
                      <a:pt x="9618" y="3650"/>
                      <a:pt x="9595" y="3652"/>
                      <a:pt x="9573" y="3652"/>
                    </a:cubicBezTo>
                    <a:cubicBezTo>
                      <a:pt x="9409" y="3652"/>
                      <a:pt x="9241" y="3594"/>
                      <a:pt x="9138" y="3467"/>
                    </a:cubicBezTo>
                    <a:cubicBezTo>
                      <a:pt x="8983" y="3274"/>
                      <a:pt x="9011" y="2994"/>
                      <a:pt x="9087" y="2757"/>
                    </a:cubicBezTo>
                    <a:cubicBezTo>
                      <a:pt x="9174" y="2484"/>
                      <a:pt x="9404" y="1948"/>
                      <a:pt x="9707" y="1464"/>
                    </a:cubicBezTo>
                    <a:lnTo>
                      <a:pt x="9077" y="1283"/>
                    </a:lnTo>
                    <a:cubicBezTo>
                      <a:pt x="6855" y="658"/>
                      <a:pt x="4600" y="7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5"/>
              <p:cNvSpPr/>
              <p:nvPr/>
            </p:nvSpPr>
            <p:spPr>
              <a:xfrm>
                <a:off x="2342650" y="2815300"/>
                <a:ext cx="275150" cy="342700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3708" fill="none" extrusionOk="0">
                    <a:moveTo>
                      <a:pt x="1" y="0"/>
                    </a:moveTo>
                    <a:cubicBezTo>
                      <a:pt x="4328" y="3982"/>
                      <a:pt x="8053" y="8621"/>
                      <a:pt x="11005" y="13707"/>
                    </a:cubicBezTo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5"/>
              <p:cNvSpPr/>
              <p:nvPr/>
            </p:nvSpPr>
            <p:spPr>
              <a:xfrm>
                <a:off x="2533600" y="2969550"/>
                <a:ext cx="132150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2088" fill="none" extrusionOk="0">
                    <a:moveTo>
                      <a:pt x="3274" y="20"/>
                    </a:moveTo>
                    <a:cubicBezTo>
                      <a:pt x="3725" y="1"/>
                      <a:pt x="4191" y="41"/>
                      <a:pt x="4601" y="231"/>
                    </a:cubicBezTo>
                    <a:cubicBezTo>
                      <a:pt x="4821" y="333"/>
                      <a:pt x="5028" y="484"/>
                      <a:pt x="5148" y="696"/>
                    </a:cubicBezTo>
                    <a:cubicBezTo>
                      <a:pt x="5268" y="907"/>
                      <a:pt x="5285" y="1187"/>
                      <a:pt x="5150" y="1388"/>
                    </a:cubicBezTo>
                    <a:cubicBezTo>
                      <a:pt x="5045" y="1545"/>
                      <a:pt x="4868" y="1636"/>
                      <a:pt x="4695" y="1710"/>
                    </a:cubicBezTo>
                    <a:cubicBezTo>
                      <a:pt x="4093" y="1963"/>
                      <a:pt x="3441" y="2088"/>
                      <a:pt x="2790" y="2083"/>
                    </a:cubicBezTo>
                    <a:cubicBezTo>
                      <a:pt x="2300" y="2080"/>
                      <a:pt x="1388" y="2058"/>
                      <a:pt x="1027" y="1667"/>
                    </a:cubicBezTo>
                    <a:cubicBezTo>
                      <a:pt x="0" y="560"/>
                      <a:pt x="2708" y="43"/>
                      <a:pt x="3274" y="20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5"/>
              <p:cNvSpPr/>
              <p:nvPr/>
            </p:nvSpPr>
            <p:spPr>
              <a:xfrm>
                <a:off x="2430375" y="3104950"/>
                <a:ext cx="119450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5053" fill="none" extrusionOk="0">
                    <a:moveTo>
                      <a:pt x="2767" y="9"/>
                    </a:moveTo>
                    <a:cubicBezTo>
                      <a:pt x="3138" y="1"/>
                      <a:pt x="3522" y="71"/>
                      <a:pt x="3825" y="284"/>
                    </a:cubicBezTo>
                    <a:cubicBezTo>
                      <a:pt x="4046" y="439"/>
                      <a:pt x="4212" y="662"/>
                      <a:pt x="4341" y="900"/>
                    </a:cubicBezTo>
                    <a:cubicBezTo>
                      <a:pt x="4733" y="1629"/>
                      <a:pt x="4777" y="2536"/>
                      <a:pt x="4460" y="3299"/>
                    </a:cubicBezTo>
                    <a:cubicBezTo>
                      <a:pt x="4142" y="4063"/>
                      <a:pt x="3467" y="4670"/>
                      <a:pt x="2673" y="4905"/>
                    </a:cubicBezTo>
                    <a:cubicBezTo>
                      <a:pt x="2210" y="5043"/>
                      <a:pt x="1693" y="5053"/>
                      <a:pt x="1257" y="4845"/>
                    </a:cubicBezTo>
                    <a:cubicBezTo>
                      <a:pt x="734" y="4594"/>
                      <a:pt x="391" y="4059"/>
                      <a:pt x="237" y="3500"/>
                    </a:cubicBezTo>
                    <a:cubicBezTo>
                      <a:pt x="1" y="2646"/>
                      <a:pt x="30" y="1924"/>
                      <a:pt x="552" y="1213"/>
                    </a:cubicBezTo>
                    <a:cubicBezTo>
                      <a:pt x="1068" y="511"/>
                      <a:pt x="1887" y="32"/>
                      <a:pt x="2767" y="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25"/>
            <p:cNvGrpSpPr/>
            <p:nvPr/>
          </p:nvGrpSpPr>
          <p:grpSpPr>
            <a:xfrm>
              <a:off x="7867455" y="4697457"/>
              <a:ext cx="312216" cy="294930"/>
              <a:chOff x="6615475" y="2334725"/>
              <a:chExt cx="233450" cy="220525"/>
            </a:xfrm>
          </p:grpSpPr>
          <p:sp>
            <p:nvSpPr>
              <p:cNvPr id="1757" name="Google Shape;1757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4" name="Google Shape;1764;p25"/>
            <p:cNvGrpSpPr/>
            <p:nvPr/>
          </p:nvGrpSpPr>
          <p:grpSpPr>
            <a:xfrm>
              <a:off x="8701470" y="4448741"/>
              <a:ext cx="439097" cy="694643"/>
              <a:chOff x="5971450" y="3997950"/>
              <a:chExt cx="254475" cy="402575"/>
            </a:xfrm>
          </p:grpSpPr>
          <p:sp>
            <p:nvSpPr>
              <p:cNvPr id="1765" name="Google Shape;176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4" name="Google Shape;1784;p25"/>
            <p:cNvGrpSpPr/>
            <p:nvPr/>
          </p:nvGrpSpPr>
          <p:grpSpPr>
            <a:xfrm flipH="1">
              <a:off x="3" y="4448741"/>
              <a:ext cx="439097" cy="694643"/>
              <a:chOff x="5971450" y="3997950"/>
              <a:chExt cx="254475" cy="402575"/>
            </a:xfrm>
          </p:grpSpPr>
          <p:sp>
            <p:nvSpPr>
              <p:cNvPr id="1785" name="Google Shape;178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4" name="Google Shape;1804;p25"/>
            <p:cNvGrpSpPr/>
            <p:nvPr/>
          </p:nvGrpSpPr>
          <p:grpSpPr>
            <a:xfrm>
              <a:off x="7033430" y="4812682"/>
              <a:ext cx="312216" cy="294930"/>
              <a:chOff x="6615475" y="2334725"/>
              <a:chExt cx="233450" cy="220525"/>
            </a:xfrm>
          </p:grpSpPr>
          <p:sp>
            <p:nvSpPr>
              <p:cNvPr id="1805" name="Google Shape;1805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2" name="Google Shape;1812;p25"/>
            <p:cNvGrpSpPr/>
            <p:nvPr/>
          </p:nvGrpSpPr>
          <p:grpSpPr>
            <a:xfrm>
              <a:off x="5491155" y="4759807"/>
              <a:ext cx="312216" cy="294930"/>
              <a:chOff x="6615475" y="2334725"/>
              <a:chExt cx="233450" cy="220525"/>
            </a:xfrm>
          </p:grpSpPr>
          <p:sp>
            <p:nvSpPr>
              <p:cNvPr id="1813" name="Google Shape;1813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25"/>
            <p:cNvGrpSpPr/>
            <p:nvPr/>
          </p:nvGrpSpPr>
          <p:grpSpPr>
            <a:xfrm>
              <a:off x="3684105" y="4697457"/>
              <a:ext cx="312216" cy="294930"/>
              <a:chOff x="6615475" y="2334725"/>
              <a:chExt cx="233450" cy="220525"/>
            </a:xfrm>
          </p:grpSpPr>
          <p:sp>
            <p:nvSpPr>
              <p:cNvPr id="1821" name="Google Shape;1821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8" name="Google Shape;1828;p25"/>
            <p:cNvGrpSpPr/>
            <p:nvPr/>
          </p:nvGrpSpPr>
          <p:grpSpPr>
            <a:xfrm>
              <a:off x="521480" y="4277532"/>
              <a:ext cx="312216" cy="294930"/>
              <a:chOff x="6615475" y="2334725"/>
              <a:chExt cx="233450" cy="220525"/>
            </a:xfrm>
          </p:grpSpPr>
          <p:sp>
            <p:nvSpPr>
              <p:cNvPr id="1829" name="Google Shape;1829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6" name="Google Shape;1836;p25"/>
            <p:cNvSpPr/>
            <p:nvPr/>
          </p:nvSpPr>
          <p:spPr>
            <a:xfrm>
              <a:off x="5738799" y="123624"/>
              <a:ext cx="1232853" cy="294919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428764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8" name="Google Shape;1838;p26"/>
          <p:cNvGrpSpPr/>
          <p:nvPr/>
        </p:nvGrpSpPr>
        <p:grpSpPr>
          <a:xfrm>
            <a:off x="-588350" y="0"/>
            <a:ext cx="9764873" cy="5472982"/>
            <a:chOff x="-588350" y="0"/>
            <a:chExt cx="9764873" cy="5472982"/>
          </a:xfrm>
        </p:grpSpPr>
        <p:sp>
          <p:nvSpPr>
            <p:cNvPr id="1839" name="Google Shape;1839;p26"/>
            <p:cNvSpPr/>
            <p:nvPr/>
          </p:nvSpPr>
          <p:spPr>
            <a:xfrm>
              <a:off x="-59025" y="904127"/>
              <a:ext cx="947042" cy="947137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6"/>
            <p:cNvSpPr/>
            <p:nvPr/>
          </p:nvSpPr>
          <p:spPr>
            <a:xfrm>
              <a:off x="-588350" y="2165258"/>
              <a:ext cx="1530824" cy="276920"/>
            </a:xfrm>
            <a:custGeom>
              <a:avLst/>
              <a:gdLst/>
              <a:ahLst/>
              <a:cxnLst/>
              <a:rect l="l" t="t" r="r" b="b"/>
              <a:pathLst>
                <a:path w="38066" h="6886" extrusionOk="0">
                  <a:moveTo>
                    <a:pt x="14862" y="0"/>
                  </a:moveTo>
                  <a:cubicBezTo>
                    <a:pt x="13563" y="0"/>
                    <a:pt x="12254" y="348"/>
                    <a:pt x="11111" y="975"/>
                  </a:cubicBezTo>
                  <a:cubicBezTo>
                    <a:pt x="9236" y="2005"/>
                    <a:pt x="7796" y="3733"/>
                    <a:pt x="6896" y="5674"/>
                  </a:cubicBezTo>
                  <a:cubicBezTo>
                    <a:pt x="5746" y="4549"/>
                    <a:pt x="4135" y="3931"/>
                    <a:pt x="2529" y="3931"/>
                  </a:cubicBezTo>
                  <a:cubicBezTo>
                    <a:pt x="1908" y="3931"/>
                    <a:pt x="1289" y="4024"/>
                    <a:pt x="697" y="4214"/>
                  </a:cubicBezTo>
                  <a:cubicBezTo>
                    <a:pt x="459" y="4292"/>
                    <a:pt x="226" y="4385"/>
                    <a:pt x="0" y="4492"/>
                  </a:cubicBezTo>
                  <a:lnTo>
                    <a:pt x="0" y="6885"/>
                  </a:lnTo>
                  <a:lnTo>
                    <a:pt x="38066" y="6885"/>
                  </a:lnTo>
                  <a:cubicBezTo>
                    <a:pt x="36910" y="4747"/>
                    <a:pt x="34867" y="3090"/>
                    <a:pt x="32519" y="2449"/>
                  </a:cubicBezTo>
                  <a:cubicBezTo>
                    <a:pt x="31769" y="2245"/>
                    <a:pt x="30994" y="2145"/>
                    <a:pt x="30218" y="2145"/>
                  </a:cubicBezTo>
                  <a:cubicBezTo>
                    <a:pt x="28158" y="2145"/>
                    <a:pt x="26095" y="2846"/>
                    <a:pt x="24496" y="4148"/>
                  </a:cubicBezTo>
                  <a:cubicBezTo>
                    <a:pt x="23844" y="4679"/>
                    <a:pt x="23262" y="5310"/>
                    <a:pt x="22869" y="6054"/>
                  </a:cubicBezTo>
                  <a:cubicBezTo>
                    <a:pt x="21412" y="3805"/>
                    <a:pt x="19800" y="1424"/>
                    <a:pt x="17306" y="449"/>
                  </a:cubicBezTo>
                  <a:cubicBezTo>
                    <a:pt x="16526" y="144"/>
                    <a:pt x="15697" y="0"/>
                    <a:pt x="14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6"/>
            <p:cNvSpPr/>
            <p:nvPr/>
          </p:nvSpPr>
          <p:spPr>
            <a:xfrm>
              <a:off x="0" y="0"/>
              <a:ext cx="2543517" cy="1310758"/>
            </a:xfrm>
            <a:custGeom>
              <a:avLst/>
              <a:gdLst/>
              <a:ahLst/>
              <a:cxnLst/>
              <a:rect l="l" t="t" r="r" b="b"/>
              <a:pathLst>
                <a:path w="29544" h="15225" extrusionOk="0">
                  <a:moveTo>
                    <a:pt x="0" y="0"/>
                  </a:moveTo>
                  <a:lnTo>
                    <a:pt x="0" y="15224"/>
                  </a:lnTo>
                  <a:cubicBezTo>
                    <a:pt x="2277" y="14714"/>
                    <a:pt x="4460" y="13542"/>
                    <a:pt x="5472" y="11485"/>
                  </a:cubicBezTo>
                  <a:cubicBezTo>
                    <a:pt x="6537" y="12714"/>
                    <a:pt x="8168" y="13386"/>
                    <a:pt x="9789" y="13386"/>
                  </a:cubicBezTo>
                  <a:cubicBezTo>
                    <a:pt x="10635" y="13386"/>
                    <a:pt x="11478" y="13203"/>
                    <a:pt x="12235" y="12821"/>
                  </a:cubicBezTo>
                  <a:cubicBezTo>
                    <a:pt x="14445" y="11707"/>
                    <a:pt x="15723" y="9002"/>
                    <a:pt x="15181" y="6588"/>
                  </a:cubicBezTo>
                  <a:lnTo>
                    <a:pt x="15181" y="6588"/>
                  </a:lnTo>
                  <a:cubicBezTo>
                    <a:pt x="16233" y="7090"/>
                    <a:pt x="17406" y="7385"/>
                    <a:pt x="18567" y="7385"/>
                  </a:cubicBezTo>
                  <a:cubicBezTo>
                    <a:pt x="19302" y="7385"/>
                    <a:pt x="20033" y="7267"/>
                    <a:pt x="20724" y="7007"/>
                  </a:cubicBezTo>
                  <a:cubicBezTo>
                    <a:pt x="22507" y="6337"/>
                    <a:pt x="23937" y="4625"/>
                    <a:pt x="23978" y="2720"/>
                  </a:cubicBezTo>
                  <a:cubicBezTo>
                    <a:pt x="24396" y="2848"/>
                    <a:pt x="24832" y="2909"/>
                    <a:pt x="25269" y="2909"/>
                  </a:cubicBezTo>
                  <a:cubicBezTo>
                    <a:pt x="25792" y="2909"/>
                    <a:pt x="26315" y="2821"/>
                    <a:pt x="26810" y="2650"/>
                  </a:cubicBezTo>
                  <a:cubicBezTo>
                    <a:pt x="26811" y="2649"/>
                    <a:pt x="26812" y="2649"/>
                    <a:pt x="26812" y="2649"/>
                  </a:cubicBezTo>
                  <a:cubicBezTo>
                    <a:pt x="26998" y="2584"/>
                    <a:pt x="27181" y="2508"/>
                    <a:pt x="27358" y="2420"/>
                  </a:cubicBezTo>
                  <a:cubicBezTo>
                    <a:pt x="27384" y="2407"/>
                    <a:pt x="27411" y="2394"/>
                    <a:pt x="27437" y="2382"/>
                  </a:cubicBezTo>
                  <a:cubicBezTo>
                    <a:pt x="27467" y="2364"/>
                    <a:pt x="27499" y="2347"/>
                    <a:pt x="27531" y="2330"/>
                  </a:cubicBezTo>
                  <a:cubicBezTo>
                    <a:pt x="27810" y="2177"/>
                    <a:pt x="28071" y="1994"/>
                    <a:pt x="28310" y="1784"/>
                  </a:cubicBezTo>
                  <a:cubicBezTo>
                    <a:pt x="28860" y="1303"/>
                    <a:pt x="29279" y="682"/>
                    <a:pt x="29543" y="1"/>
                  </a:cubicBezTo>
                  <a:lnTo>
                    <a:pt x="29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6"/>
            <p:cNvSpPr/>
            <p:nvPr/>
          </p:nvSpPr>
          <p:spPr>
            <a:xfrm>
              <a:off x="6344366" y="0"/>
              <a:ext cx="2799595" cy="1149245"/>
            </a:xfrm>
            <a:custGeom>
              <a:avLst/>
              <a:gdLst/>
              <a:ahLst/>
              <a:cxnLst/>
              <a:rect l="l" t="t" r="r" b="b"/>
              <a:pathLst>
                <a:path w="40499" h="16625" extrusionOk="0">
                  <a:moveTo>
                    <a:pt x="1" y="1"/>
                  </a:moveTo>
                  <a:cubicBezTo>
                    <a:pt x="331" y="337"/>
                    <a:pt x="693" y="642"/>
                    <a:pt x="1079" y="910"/>
                  </a:cubicBezTo>
                  <a:cubicBezTo>
                    <a:pt x="1628" y="1290"/>
                    <a:pt x="2219" y="1598"/>
                    <a:pt x="2839" y="1836"/>
                  </a:cubicBezTo>
                  <a:cubicBezTo>
                    <a:pt x="3137" y="1953"/>
                    <a:pt x="3444" y="2053"/>
                    <a:pt x="3755" y="2136"/>
                  </a:cubicBezTo>
                  <a:lnTo>
                    <a:pt x="3904" y="2175"/>
                  </a:lnTo>
                  <a:cubicBezTo>
                    <a:pt x="4281" y="2269"/>
                    <a:pt x="4665" y="2341"/>
                    <a:pt x="5050" y="2388"/>
                  </a:cubicBezTo>
                  <a:cubicBezTo>
                    <a:pt x="5094" y="2395"/>
                    <a:pt x="5139" y="2401"/>
                    <a:pt x="5184" y="2404"/>
                  </a:cubicBezTo>
                  <a:cubicBezTo>
                    <a:pt x="5559" y="2447"/>
                    <a:pt x="5936" y="2468"/>
                    <a:pt x="6314" y="2468"/>
                  </a:cubicBezTo>
                  <a:cubicBezTo>
                    <a:pt x="6618" y="2468"/>
                    <a:pt x="6922" y="2455"/>
                    <a:pt x="7224" y="2428"/>
                  </a:cubicBezTo>
                  <a:cubicBezTo>
                    <a:pt x="7337" y="2418"/>
                    <a:pt x="7452" y="2407"/>
                    <a:pt x="7565" y="2407"/>
                  </a:cubicBezTo>
                  <a:cubicBezTo>
                    <a:pt x="7690" y="2407"/>
                    <a:pt x="7813" y="2420"/>
                    <a:pt x="7927" y="2463"/>
                  </a:cubicBezTo>
                  <a:cubicBezTo>
                    <a:pt x="7949" y="2471"/>
                    <a:pt x="7970" y="2480"/>
                    <a:pt x="7992" y="2490"/>
                  </a:cubicBezTo>
                  <a:cubicBezTo>
                    <a:pt x="8015" y="2501"/>
                    <a:pt x="8036" y="2514"/>
                    <a:pt x="8057" y="2526"/>
                  </a:cubicBezTo>
                  <a:cubicBezTo>
                    <a:pt x="8077" y="2539"/>
                    <a:pt x="8095" y="2553"/>
                    <a:pt x="8114" y="2566"/>
                  </a:cubicBezTo>
                  <a:cubicBezTo>
                    <a:pt x="8352" y="2750"/>
                    <a:pt x="8469" y="3073"/>
                    <a:pt x="8571" y="3366"/>
                  </a:cubicBezTo>
                  <a:cubicBezTo>
                    <a:pt x="9417" y="5828"/>
                    <a:pt x="10683" y="8186"/>
                    <a:pt x="12541" y="10006"/>
                  </a:cubicBezTo>
                  <a:cubicBezTo>
                    <a:pt x="14401" y="11826"/>
                    <a:pt x="16896" y="13073"/>
                    <a:pt x="19499" y="13116"/>
                  </a:cubicBezTo>
                  <a:cubicBezTo>
                    <a:pt x="19547" y="13117"/>
                    <a:pt x="19596" y="13117"/>
                    <a:pt x="19644" y="13117"/>
                  </a:cubicBezTo>
                  <a:cubicBezTo>
                    <a:pt x="20846" y="13117"/>
                    <a:pt x="22020" y="12870"/>
                    <a:pt x="23150" y="12462"/>
                  </a:cubicBezTo>
                  <a:cubicBezTo>
                    <a:pt x="23964" y="12169"/>
                    <a:pt x="24754" y="11791"/>
                    <a:pt x="25516" y="11363"/>
                  </a:cubicBezTo>
                  <a:cubicBezTo>
                    <a:pt x="25565" y="11334"/>
                    <a:pt x="25615" y="11307"/>
                    <a:pt x="25663" y="11278"/>
                  </a:cubicBezTo>
                  <a:cubicBezTo>
                    <a:pt x="26214" y="10964"/>
                    <a:pt x="26750" y="10623"/>
                    <a:pt x="27269" y="10268"/>
                  </a:cubicBezTo>
                  <a:cubicBezTo>
                    <a:pt x="27342" y="10447"/>
                    <a:pt x="27421" y="10621"/>
                    <a:pt x="27511" y="10791"/>
                  </a:cubicBezTo>
                  <a:cubicBezTo>
                    <a:pt x="27529" y="10830"/>
                    <a:pt x="27550" y="10869"/>
                    <a:pt x="27571" y="10907"/>
                  </a:cubicBezTo>
                  <a:cubicBezTo>
                    <a:pt x="27972" y="11648"/>
                    <a:pt x="28515" y="12298"/>
                    <a:pt x="29145" y="12867"/>
                  </a:cubicBezTo>
                  <a:cubicBezTo>
                    <a:pt x="30142" y="13770"/>
                    <a:pt x="31357" y="14475"/>
                    <a:pt x="32583" y="15035"/>
                  </a:cubicBezTo>
                  <a:cubicBezTo>
                    <a:pt x="34641" y="15974"/>
                    <a:pt x="36900" y="16625"/>
                    <a:pt x="39140" y="16625"/>
                  </a:cubicBezTo>
                  <a:cubicBezTo>
                    <a:pt x="39594" y="16625"/>
                    <a:pt x="40048" y="16598"/>
                    <a:pt x="40498" y="16542"/>
                  </a:cubicBezTo>
                  <a:lnTo>
                    <a:pt x="404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6"/>
            <p:cNvSpPr/>
            <p:nvPr/>
          </p:nvSpPr>
          <p:spPr>
            <a:xfrm>
              <a:off x="7770083" y="2106517"/>
              <a:ext cx="1406439" cy="271210"/>
            </a:xfrm>
            <a:custGeom>
              <a:avLst/>
              <a:gdLst/>
              <a:ahLst/>
              <a:cxnLst/>
              <a:rect l="l" t="t" r="r" b="b"/>
              <a:pathLst>
                <a:path w="34973" h="6744" extrusionOk="0">
                  <a:moveTo>
                    <a:pt x="15532" y="1"/>
                  </a:moveTo>
                  <a:cubicBezTo>
                    <a:pt x="12024" y="1"/>
                    <a:pt x="8586" y="2203"/>
                    <a:pt x="7164" y="5419"/>
                  </a:cubicBezTo>
                  <a:cubicBezTo>
                    <a:pt x="6327" y="4614"/>
                    <a:pt x="5162" y="4180"/>
                    <a:pt x="4002" y="4180"/>
                  </a:cubicBezTo>
                  <a:cubicBezTo>
                    <a:pt x="3408" y="4180"/>
                    <a:pt x="2816" y="4294"/>
                    <a:pt x="2270" y="4529"/>
                  </a:cubicBezTo>
                  <a:cubicBezTo>
                    <a:pt x="1276" y="4956"/>
                    <a:pt x="470" y="5770"/>
                    <a:pt x="1" y="6744"/>
                  </a:cubicBezTo>
                  <a:lnTo>
                    <a:pt x="34972" y="6744"/>
                  </a:lnTo>
                  <a:lnTo>
                    <a:pt x="34972" y="4685"/>
                  </a:lnTo>
                  <a:cubicBezTo>
                    <a:pt x="33852" y="4295"/>
                    <a:pt x="32659" y="4103"/>
                    <a:pt x="31472" y="4043"/>
                  </a:cubicBezTo>
                  <a:cubicBezTo>
                    <a:pt x="31238" y="4031"/>
                    <a:pt x="31003" y="4025"/>
                    <a:pt x="30766" y="4025"/>
                  </a:cubicBezTo>
                  <a:cubicBezTo>
                    <a:pt x="28340" y="4025"/>
                    <a:pt x="25831" y="4674"/>
                    <a:pt x="24182" y="6424"/>
                  </a:cubicBezTo>
                  <a:cubicBezTo>
                    <a:pt x="23101" y="2905"/>
                    <a:pt x="19696" y="231"/>
                    <a:pt x="16022" y="15"/>
                  </a:cubicBezTo>
                  <a:cubicBezTo>
                    <a:pt x="15858" y="5"/>
                    <a:pt x="15695" y="1"/>
                    <a:pt x="15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6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6"/>
            <p:cNvSpPr/>
            <p:nvPr/>
          </p:nvSpPr>
          <p:spPr>
            <a:xfrm>
              <a:off x="50" y="3420926"/>
              <a:ext cx="9143944" cy="1722574"/>
            </a:xfrm>
            <a:custGeom>
              <a:avLst/>
              <a:gdLst/>
              <a:ahLst/>
              <a:cxnLst/>
              <a:rect l="l" t="t" r="r" b="b"/>
              <a:pathLst>
                <a:path w="91756" h="31099" extrusionOk="0">
                  <a:moveTo>
                    <a:pt x="91755" y="1"/>
                  </a:moveTo>
                  <a:cubicBezTo>
                    <a:pt x="90380" y="264"/>
                    <a:pt x="89068" y="840"/>
                    <a:pt x="87981" y="1729"/>
                  </a:cubicBezTo>
                  <a:cubicBezTo>
                    <a:pt x="87047" y="875"/>
                    <a:pt x="85779" y="411"/>
                    <a:pt x="84515" y="411"/>
                  </a:cubicBezTo>
                  <a:cubicBezTo>
                    <a:pt x="83998" y="411"/>
                    <a:pt x="83481" y="489"/>
                    <a:pt x="82988" y="650"/>
                  </a:cubicBezTo>
                  <a:cubicBezTo>
                    <a:pt x="81293" y="1203"/>
                    <a:pt x="79947" y="2716"/>
                    <a:pt x="79595" y="4464"/>
                  </a:cubicBezTo>
                  <a:cubicBezTo>
                    <a:pt x="78679" y="3375"/>
                    <a:pt x="77256" y="2748"/>
                    <a:pt x="75838" y="2748"/>
                  </a:cubicBezTo>
                  <a:cubicBezTo>
                    <a:pt x="75451" y="2748"/>
                    <a:pt x="75065" y="2795"/>
                    <a:pt x="74689" y="2891"/>
                  </a:cubicBezTo>
                  <a:cubicBezTo>
                    <a:pt x="72935" y="3340"/>
                    <a:pt x="71501" y="4855"/>
                    <a:pt x="71147" y="6631"/>
                  </a:cubicBezTo>
                  <a:cubicBezTo>
                    <a:pt x="70222" y="6155"/>
                    <a:pt x="69183" y="5920"/>
                    <a:pt x="68143" y="5920"/>
                  </a:cubicBezTo>
                  <a:cubicBezTo>
                    <a:pt x="66845" y="5920"/>
                    <a:pt x="65545" y="6286"/>
                    <a:pt x="64464" y="7005"/>
                  </a:cubicBezTo>
                  <a:cubicBezTo>
                    <a:pt x="62516" y="8304"/>
                    <a:pt x="61354" y="10697"/>
                    <a:pt x="61541" y="13030"/>
                  </a:cubicBezTo>
                  <a:cubicBezTo>
                    <a:pt x="60777" y="12465"/>
                    <a:pt x="59852" y="12206"/>
                    <a:pt x="58916" y="12206"/>
                  </a:cubicBezTo>
                  <a:cubicBezTo>
                    <a:pt x="56922" y="12206"/>
                    <a:pt x="54876" y="13382"/>
                    <a:pt x="54208" y="15291"/>
                  </a:cubicBezTo>
                  <a:cubicBezTo>
                    <a:pt x="53119" y="14460"/>
                    <a:pt x="51768" y="14068"/>
                    <a:pt x="50407" y="14068"/>
                  </a:cubicBezTo>
                  <a:cubicBezTo>
                    <a:pt x="48163" y="14068"/>
                    <a:pt x="45891" y="15133"/>
                    <a:pt x="44707" y="17056"/>
                  </a:cubicBezTo>
                  <a:cubicBezTo>
                    <a:pt x="43223" y="15628"/>
                    <a:pt x="41165" y="14829"/>
                    <a:pt x="39108" y="14829"/>
                  </a:cubicBezTo>
                  <a:cubicBezTo>
                    <a:pt x="38618" y="14829"/>
                    <a:pt x="38128" y="14874"/>
                    <a:pt x="37646" y="14967"/>
                  </a:cubicBezTo>
                  <a:cubicBezTo>
                    <a:pt x="35143" y="15453"/>
                    <a:pt x="32920" y="17212"/>
                    <a:pt x="31875" y="19539"/>
                  </a:cubicBezTo>
                  <a:cubicBezTo>
                    <a:pt x="30976" y="18266"/>
                    <a:pt x="29421" y="17613"/>
                    <a:pt x="27872" y="17613"/>
                  </a:cubicBezTo>
                  <a:cubicBezTo>
                    <a:pt x="26496" y="17613"/>
                    <a:pt x="25125" y="18128"/>
                    <a:pt x="24224" y="19180"/>
                  </a:cubicBezTo>
                  <a:cubicBezTo>
                    <a:pt x="24170" y="17394"/>
                    <a:pt x="23045" y="15683"/>
                    <a:pt x="21429" y="14924"/>
                  </a:cubicBezTo>
                  <a:cubicBezTo>
                    <a:pt x="20794" y="14627"/>
                    <a:pt x="20095" y="14482"/>
                    <a:pt x="19395" y="14482"/>
                  </a:cubicBezTo>
                  <a:cubicBezTo>
                    <a:pt x="18312" y="14482"/>
                    <a:pt x="17225" y="14830"/>
                    <a:pt x="16371" y="15499"/>
                  </a:cubicBezTo>
                  <a:cubicBezTo>
                    <a:pt x="16237" y="13539"/>
                    <a:pt x="14856" y="11722"/>
                    <a:pt x="13003" y="11069"/>
                  </a:cubicBezTo>
                  <a:cubicBezTo>
                    <a:pt x="12481" y="10885"/>
                    <a:pt x="11929" y="10796"/>
                    <a:pt x="11377" y="10796"/>
                  </a:cubicBezTo>
                  <a:cubicBezTo>
                    <a:pt x="9972" y="10796"/>
                    <a:pt x="8559" y="11370"/>
                    <a:pt x="7602" y="12404"/>
                  </a:cubicBezTo>
                  <a:cubicBezTo>
                    <a:pt x="6199" y="11332"/>
                    <a:pt x="4437" y="10798"/>
                    <a:pt x="2675" y="10798"/>
                  </a:cubicBezTo>
                  <a:cubicBezTo>
                    <a:pt x="1768" y="10798"/>
                    <a:pt x="860" y="10939"/>
                    <a:pt x="1" y="11223"/>
                  </a:cubicBezTo>
                  <a:lnTo>
                    <a:pt x="1" y="31098"/>
                  </a:lnTo>
                  <a:lnTo>
                    <a:pt x="91755" y="31098"/>
                  </a:lnTo>
                  <a:lnTo>
                    <a:pt x="91755" y="1"/>
                  </a:lnTo>
                  <a:close/>
                </a:path>
              </a:pathLst>
            </a:custGeom>
            <a:solidFill>
              <a:srgbClr val="B6DFA0">
                <a:alpha val="50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6"/>
            <p:cNvSpPr/>
            <p:nvPr/>
          </p:nvSpPr>
          <p:spPr>
            <a:xfrm flipH="1">
              <a:off x="6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6"/>
            <p:cNvSpPr/>
            <p:nvPr/>
          </p:nvSpPr>
          <p:spPr>
            <a:xfrm>
              <a:off x="0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6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9" name="Google Shape;1849;p26"/>
            <p:cNvGrpSpPr/>
            <p:nvPr/>
          </p:nvGrpSpPr>
          <p:grpSpPr>
            <a:xfrm>
              <a:off x="623176" y="4582290"/>
              <a:ext cx="307957" cy="890693"/>
              <a:chOff x="3807950" y="2009475"/>
              <a:chExt cx="199325" cy="576500"/>
            </a:xfrm>
          </p:grpSpPr>
          <p:sp>
            <p:nvSpPr>
              <p:cNvPr id="1850" name="Google Shape;1850;p26"/>
              <p:cNvSpPr/>
              <p:nvPr/>
            </p:nvSpPr>
            <p:spPr>
              <a:xfrm>
                <a:off x="3820850" y="2009475"/>
                <a:ext cx="186425" cy="122875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4915" extrusionOk="0">
                    <a:moveTo>
                      <a:pt x="2852" y="1"/>
                    </a:moveTo>
                    <a:cubicBezTo>
                      <a:pt x="2845" y="1"/>
                      <a:pt x="2837" y="1"/>
                      <a:pt x="2829" y="3"/>
                    </a:cubicBezTo>
                    <a:cubicBezTo>
                      <a:pt x="2423" y="84"/>
                      <a:pt x="2789" y="3292"/>
                      <a:pt x="2789" y="3292"/>
                    </a:cubicBezTo>
                    <a:cubicBezTo>
                      <a:pt x="2789" y="3292"/>
                      <a:pt x="1094" y="692"/>
                      <a:pt x="462" y="692"/>
                    </a:cubicBezTo>
                    <a:cubicBezTo>
                      <a:pt x="452" y="692"/>
                      <a:pt x="443" y="693"/>
                      <a:pt x="434" y="694"/>
                    </a:cubicBezTo>
                    <a:cubicBezTo>
                      <a:pt x="1" y="751"/>
                      <a:pt x="1455" y="2777"/>
                      <a:pt x="2332" y="3944"/>
                    </a:cubicBezTo>
                    <a:cubicBezTo>
                      <a:pt x="2691" y="4420"/>
                      <a:pt x="2952" y="4753"/>
                      <a:pt x="2952" y="4753"/>
                    </a:cubicBezTo>
                    <a:lnTo>
                      <a:pt x="4228" y="4803"/>
                    </a:lnTo>
                    <a:lnTo>
                      <a:pt x="7132" y="4915"/>
                    </a:lnTo>
                    <a:cubicBezTo>
                      <a:pt x="7081" y="4301"/>
                      <a:pt x="6111" y="4187"/>
                      <a:pt x="5401" y="4187"/>
                    </a:cubicBezTo>
                    <a:cubicBezTo>
                      <a:pt x="4984" y="4187"/>
                      <a:pt x="4656" y="4226"/>
                      <a:pt x="4656" y="4226"/>
                    </a:cubicBezTo>
                    <a:cubicBezTo>
                      <a:pt x="4656" y="4226"/>
                      <a:pt x="7456" y="2804"/>
                      <a:pt x="7011" y="2196"/>
                    </a:cubicBezTo>
                    <a:cubicBezTo>
                      <a:pt x="6952" y="2116"/>
                      <a:pt x="6863" y="2082"/>
                      <a:pt x="6752" y="2082"/>
                    </a:cubicBezTo>
                    <a:cubicBezTo>
                      <a:pt x="6021" y="2082"/>
                      <a:pt x="4344" y="3568"/>
                      <a:pt x="4292" y="3615"/>
                    </a:cubicBezTo>
                    <a:cubicBezTo>
                      <a:pt x="4335" y="3533"/>
                      <a:pt x="5948" y="488"/>
                      <a:pt x="5386" y="207"/>
                    </a:cubicBezTo>
                    <a:cubicBezTo>
                      <a:pt x="5364" y="195"/>
                      <a:pt x="5341" y="190"/>
                      <a:pt x="5317" y="190"/>
                    </a:cubicBezTo>
                    <a:cubicBezTo>
                      <a:pt x="4725" y="190"/>
                      <a:pt x="3600" y="3414"/>
                      <a:pt x="3600" y="3414"/>
                    </a:cubicBezTo>
                    <a:cubicBezTo>
                      <a:pt x="3639" y="2019"/>
                      <a:pt x="3251" y="1"/>
                      <a:pt x="2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6"/>
              <p:cNvSpPr/>
              <p:nvPr/>
            </p:nvSpPr>
            <p:spPr>
              <a:xfrm>
                <a:off x="3879150" y="2107775"/>
                <a:ext cx="474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71" extrusionOk="0">
                    <a:moveTo>
                      <a:pt x="330" y="0"/>
                    </a:moveTo>
                    <a:cubicBezTo>
                      <a:pt x="208" y="0"/>
                      <a:pt x="95" y="5"/>
                      <a:pt x="0" y="12"/>
                    </a:cubicBezTo>
                    <a:cubicBezTo>
                      <a:pt x="359" y="488"/>
                      <a:pt x="620" y="821"/>
                      <a:pt x="620" y="821"/>
                    </a:cubicBezTo>
                    <a:lnTo>
                      <a:pt x="1896" y="871"/>
                    </a:lnTo>
                    <a:cubicBezTo>
                      <a:pt x="1706" y="613"/>
                      <a:pt x="1374" y="219"/>
                      <a:pt x="1055" y="100"/>
                    </a:cubicBezTo>
                    <a:cubicBezTo>
                      <a:pt x="845" y="22"/>
                      <a:pt x="572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6"/>
              <p:cNvSpPr/>
              <p:nvPr/>
            </p:nvSpPr>
            <p:spPr>
              <a:xfrm>
                <a:off x="3807950" y="2118150"/>
                <a:ext cx="90900" cy="467825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18713" fill="none" extrusionOk="0">
                    <a:moveTo>
                      <a:pt x="3636" y="1"/>
                    </a:moveTo>
                    <a:cubicBezTo>
                      <a:pt x="3312" y="1795"/>
                      <a:pt x="2714" y="3525"/>
                      <a:pt x="2218" y="5279"/>
                    </a:cubicBezTo>
                    <a:cubicBezTo>
                      <a:pt x="978" y="9652"/>
                      <a:pt x="361" y="14181"/>
                      <a:pt x="0" y="18712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3" name="Google Shape;1853;p26"/>
            <p:cNvGrpSpPr/>
            <p:nvPr/>
          </p:nvGrpSpPr>
          <p:grpSpPr>
            <a:xfrm>
              <a:off x="-6" y="4307773"/>
              <a:ext cx="623176" cy="835729"/>
              <a:chOff x="4079450" y="2661600"/>
              <a:chExt cx="403350" cy="540925"/>
            </a:xfrm>
          </p:grpSpPr>
          <p:sp>
            <p:nvSpPr>
              <p:cNvPr id="1854" name="Google Shape;1854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6"/>
              <p:cNvSpPr/>
              <p:nvPr/>
            </p:nvSpPr>
            <p:spPr>
              <a:xfrm>
                <a:off x="4165225" y="2865875"/>
                <a:ext cx="101525" cy="33665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3466" extrusionOk="0">
                    <a:moveTo>
                      <a:pt x="3809" y="1"/>
                    </a:moveTo>
                    <a:lnTo>
                      <a:pt x="3410" y="1408"/>
                    </a:lnTo>
                    <a:lnTo>
                      <a:pt x="1313" y="8823"/>
                    </a:lnTo>
                    <a:lnTo>
                      <a:pt x="648" y="11172"/>
                    </a:lnTo>
                    <a:lnTo>
                      <a:pt x="648" y="11173"/>
                    </a:lnTo>
                    <a:lnTo>
                      <a:pt x="0" y="13465"/>
                    </a:lnTo>
                    <a:lnTo>
                      <a:pt x="271" y="13465"/>
                    </a:lnTo>
                    <a:lnTo>
                      <a:pt x="358" y="13155"/>
                    </a:lnTo>
                    <a:lnTo>
                      <a:pt x="551" y="12473"/>
                    </a:lnTo>
                    <a:lnTo>
                      <a:pt x="3659" y="1489"/>
                    </a:lnTo>
                    <a:lnTo>
                      <a:pt x="4060" y="73"/>
                    </a:lnTo>
                    <a:lnTo>
                      <a:pt x="38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6"/>
              <p:cNvSpPr/>
              <p:nvPr/>
            </p:nvSpPr>
            <p:spPr>
              <a:xfrm>
                <a:off x="4213825" y="2738225"/>
                <a:ext cx="1565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4333" extrusionOk="0">
                    <a:moveTo>
                      <a:pt x="1910" y="0"/>
                    </a:moveTo>
                    <a:cubicBezTo>
                      <a:pt x="1368" y="0"/>
                      <a:pt x="828" y="108"/>
                      <a:pt x="334" y="331"/>
                    </a:cubicBezTo>
                    <a:lnTo>
                      <a:pt x="7" y="673"/>
                    </a:lnTo>
                    <a:cubicBezTo>
                      <a:pt x="1" y="1913"/>
                      <a:pt x="743" y="3100"/>
                      <a:pt x="1804" y="3737"/>
                    </a:cubicBezTo>
                    <a:cubicBezTo>
                      <a:pt x="2476" y="4141"/>
                      <a:pt x="3258" y="4333"/>
                      <a:pt x="4044" y="4333"/>
                    </a:cubicBezTo>
                    <a:cubicBezTo>
                      <a:pt x="4500" y="4333"/>
                      <a:pt x="4957" y="4268"/>
                      <a:pt x="5395" y="4142"/>
                    </a:cubicBezTo>
                    <a:cubicBezTo>
                      <a:pt x="5683" y="4060"/>
                      <a:pt x="5927" y="3898"/>
                      <a:pt x="6154" y="3703"/>
                    </a:cubicBezTo>
                    <a:cubicBezTo>
                      <a:pt x="6262" y="2817"/>
                      <a:pt x="5747" y="1964"/>
                      <a:pt x="5100" y="1350"/>
                    </a:cubicBezTo>
                    <a:cubicBezTo>
                      <a:pt x="4476" y="756"/>
                      <a:pt x="3704" y="308"/>
                      <a:pt x="2865" y="112"/>
                    </a:cubicBezTo>
                    <a:cubicBezTo>
                      <a:pt x="2552" y="38"/>
                      <a:pt x="2231" y="0"/>
                      <a:pt x="19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6"/>
              <p:cNvSpPr/>
              <p:nvPr/>
            </p:nvSpPr>
            <p:spPr>
              <a:xfrm>
                <a:off x="4118825" y="2684975"/>
                <a:ext cx="363975" cy="229050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9162" extrusionOk="0">
                    <a:moveTo>
                      <a:pt x="492" y="1"/>
                    </a:moveTo>
                    <a:cubicBezTo>
                      <a:pt x="344" y="1"/>
                      <a:pt x="197" y="18"/>
                      <a:pt x="54" y="54"/>
                    </a:cubicBezTo>
                    <a:cubicBezTo>
                      <a:pt x="35" y="66"/>
                      <a:pt x="18" y="81"/>
                      <a:pt x="1" y="94"/>
                    </a:cubicBezTo>
                    <a:cubicBezTo>
                      <a:pt x="98" y="1390"/>
                      <a:pt x="283" y="2689"/>
                      <a:pt x="704" y="3918"/>
                    </a:cubicBezTo>
                    <a:cubicBezTo>
                      <a:pt x="1126" y="5147"/>
                      <a:pt x="1793" y="6310"/>
                      <a:pt x="2750" y="7188"/>
                    </a:cubicBezTo>
                    <a:cubicBezTo>
                      <a:pt x="4305" y="8614"/>
                      <a:pt x="6482" y="9161"/>
                      <a:pt x="8604" y="9161"/>
                    </a:cubicBezTo>
                    <a:cubicBezTo>
                      <a:pt x="8795" y="9161"/>
                      <a:pt x="8986" y="9157"/>
                      <a:pt x="9175" y="9148"/>
                    </a:cubicBezTo>
                    <a:cubicBezTo>
                      <a:pt x="10147" y="9104"/>
                      <a:pt x="11125" y="8958"/>
                      <a:pt x="12025" y="8589"/>
                    </a:cubicBezTo>
                    <a:cubicBezTo>
                      <a:pt x="12926" y="8221"/>
                      <a:pt x="13748" y="7613"/>
                      <a:pt x="14261" y="6785"/>
                    </a:cubicBezTo>
                    <a:cubicBezTo>
                      <a:pt x="14479" y="6432"/>
                      <a:pt x="14559" y="5976"/>
                      <a:pt x="14531" y="5504"/>
                    </a:cubicBezTo>
                    <a:cubicBezTo>
                      <a:pt x="14442" y="5498"/>
                      <a:pt x="14354" y="5495"/>
                      <a:pt x="14265" y="5495"/>
                    </a:cubicBezTo>
                    <a:cubicBezTo>
                      <a:pt x="13073" y="5495"/>
                      <a:pt x="11882" y="6013"/>
                      <a:pt x="11087" y="6905"/>
                    </a:cubicBezTo>
                    <a:cubicBezTo>
                      <a:pt x="10783" y="6262"/>
                      <a:pt x="10528" y="5574"/>
                      <a:pt x="10033" y="5062"/>
                    </a:cubicBezTo>
                    <a:cubicBezTo>
                      <a:pt x="9562" y="4579"/>
                      <a:pt x="8887" y="4333"/>
                      <a:pt x="8214" y="4333"/>
                    </a:cubicBezTo>
                    <a:cubicBezTo>
                      <a:pt x="7612" y="4333"/>
                      <a:pt x="7012" y="4529"/>
                      <a:pt x="6559" y="4927"/>
                    </a:cubicBezTo>
                    <a:cubicBezTo>
                      <a:pt x="6533" y="3979"/>
                      <a:pt x="6240" y="2984"/>
                      <a:pt x="5519" y="2368"/>
                    </a:cubicBezTo>
                    <a:cubicBezTo>
                      <a:pt x="5147" y="2050"/>
                      <a:pt x="4645" y="1874"/>
                      <a:pt x="4158" y="1874"/>
                    </a:cubicBezTo>
                    <a:cubicBezTo>
                      <a:pt x="3700" y="1874"/>
                      <a:pt x="3255" y="2030"/>
                      <a:pt x="2944" y="2369"/>
                    </a:cubicBezTo>
                    <a:cubicBezTo>
                      <a:pt x="2791" y="1681"/>
                      <a:pt x="2466" y="1012"/>
                      <a:pt x="1928" y="552"/>
                    </a:cubicBezTo>
                    <a:cubicBezTo>
                      <a:pt x="1532" y="212"/>
                      <a:pt x="1010" y="1"/>
                      <a:pt x="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6"/>
              <p:cNvSpPr/>
              <p:nvPr/>
            </p:nvSpPr>
            <p:spPr>
              <a:xfrm>
                <a:off x="4079450" y="2830625"/>
                <a:ext cx="122400" cy="3379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3518" extrusionOk="0">
                    <a:moveTo>
                      <a:pt x="260" y="1"/>
                    </a:moveTo>
                    <a:cubicBezTo>
                      <a:pt x="170" y="117"/>
                      <a:pt x="81" y="238"/>
                      <a:pt x="0" y="363"/>
                    </a:cubicBezTo>
                    <a:lnTo>
                      <a:pt x="0" y="6958"/>
                    </a:lnTo>
                    <a:cubicBezTo>
                      <a:pt x="540" y="7887"/>
                      <a:pt x="1254" y="8733"/>
                      <a:pt x="2018" y="9488"/>
                    </a:cubicBezTo>
                    <a:cubicBezTo>
                      <a:pt x="2581" y="10046"/>
                      <a:pt x="3186" y="10580"/>
                      <a:pt x="3606" y="11251"/>
                    </a:cubicBezTo>
                    <a:cubicBezTo>
                      <a:pt x="3857" y="11651"/>
                      <a:pt x="4036" y="12115"/>
                      <a:pt x="4079" y="12583"/>
                    </a:cubicBezTo>
                    <a:cubicBezTo>
                      <a:pt x="4110" y="12900"/>
                      <a:pt x="4076" y="13219"/>
                      <a:pt x="3961" y="13517"/>
                    </a:cubicBezTo>
                    <a:cubicBezTo>
                      <a:pt x="4366" y="12527"/>
                      <a:pt x="4630" y="11393"/>
                      <a:pt x="4744" y="10233"/>
                    </a:cubicBezTo>
                    <a:cubicBezTo>
                      <a:pt x="4896" y="8706"/>
                      <a:pt x="4787" y="7136"/>
                      <a:pt x="4399" y="5782"/>
                    </a:cubicBezTo>
                    <a:cubicBezTo>
                      <a:pt x="3714" y="3401"/>
                      <a:pt x="2270" y="1450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6"/>
              <p:cNvSpPr/>
              <p:nvPr/>
            </p:nvSpPr>
            <p:spPr>
              <a:xfrm>
                <a:off x="4168375" y="3041250"/>
                <a:ext cx="30825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6244" extrusionOk="0">
                    <a:moveTo>
                      <a:pt x="9730" y="0"/>
                    </a:moveTo>
                    <a:cubicBezTo>
                      <a:pt x="9052" y="0"/>
                      <a:pt x="8375" y="43"/>
                      <a:pt x="7706" y="160"/>
                    </a:cubicBezTo>
                    <a:cubicBezTo>
                      <a:pt x="4360" y="741"/>
                      <a:pt x="1500" y="3195"/>
                      <a:pt x="0" y="6243"/>
                    </a:cubicBezTo>
                    <a:cubicBezTo>
                      <a:pt x="1602" y="5474"/>
                      <a:pt x="3394" y="5714"/>
                      <a:pt x="5168" y="5622"/>
                    </a:cubicBezTo>
                    <a:cubicBezTo>
                      <a:pt x="6402" y="5558"/>
                      <a:pt x="7624" y="5308"/>
                      <a:pt x="8783" y="4882"/>
                    </a:cubicBezTo>
                    <a:cubicBezTo>
                      <a:pt x="9550" y="4601"/>
                      <a:pt x="10312" y="4227"/>
                      <a:pt x="10841" y="3605"/>
                    </a:cubicBezTo>
                    <a:cubicBezTo>
                      <a:pt x="11165" y="3225"/>
                      <a:pt x="11387" y="2770"/>
                      <a:pt x="11585" y="2312"/>
                    </a:cubicBezTo>
                    <a:cubicBezTo>
                      <a:pt x="11902" y="1581"/>
                      <a:pt x="12117" y="912"/>
                      <a:pt x="12329" y="145"/>
                    </a:cubicBezTo>
                    <a:cubicBezTo>
                      <a:pt x="11466" y="70"/>
                      <a:pt x="10596" y="0"/>
                      <a:pt x="9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1" name="Google Shape;1861;p26"/>
            <p:cNvGrpSpPr/>
            <p:nvPr/>
          </p:nvGrpSpPr>
          <p:grpSpPr>
            <a:xfrm>
              <a:off x="964868" y="4653423"/>
              <a:ext cx="358942" cy="686675"/>
              <a:chOff x="4011100" y="1948275"/>
              <a:chExt cx="232325" cy="444450"/>
            </a:xfrm>
          </p:grpSpPr>
          <p:sp>
            <p:nvSpPr>
              <p:cNvPr id="1862" name="Google Shape;1862;p26"/>
              <p:cNvSpPr/>
              <p:nvPr/>
            </p:nvSpPr>
            <p:spPr>
              <a:xfrm>
                <a:off x="4011100" y="1970575"/>
                <a:ext cx="150250" cy="422150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16886" fill="none" extrusionOk="0">
                    <a:moveTo>
                      <a:pt x="6009" y="1"/>
                    </a:moveTo>
                    <a:cubicBezTo>
                      <a:pt x="3239" y="5315"/>
                      <a:pt x="1210" y="11015"/>
                      <a:pt x="1" y="16885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6"/>
              <p:cNvSpPr/>
              <p:nvPr/>
            </p:nvSpPr>
            <p:spPr>
              <a:xfrm>
                <a:off x="4011775" y="1966775"/>
                <a:ext cx="231650" cy="139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5564" extrusionOk="0">
                    <a:moveTo>
                      <a:pt x="4197" y="1"/>
                    </a:moveTo>
                    <a:cubicBezTo>
                      <a:pt x="4197" y="1"/>
                      <a:pt x="1" y="47"/>
                      <a:pt x="77" y="1009"/>
                    </a:cubicBezTo>
                    <a:cubicBezTo>
                      <a:pt x="101" y="1314"/>
                      <a:pt x="438" y="1418"/>
                      <a:pt x="887" y="1418"/>
                    </a:cubicBezTo>
                    <a:cubicBezTo>
                      <a:pt x="1856" y="1418"/>
                      <a:pt x="3348" y="933"/>
                      <a:pt x="3348" y="933"/>
                    </a:cubicBezTo>
                    <a:lnTo>
                      <a:pt x="3348" y="933"/>
                    </a:lnTo>
                    <a:cubicBezTo>
                      <a:pt x="3348" y="933"/>
                      <a:pt x="1125" y="2762"/>
                      <a:pt x="1385" y="3387"/>
                    </a:cubicBezTo>
                    <a:cubicBezTo>
                      <a:pt x="1412" y="3452"/>
                      <a:pt x="1470" y="3481"/>
                      <a:pt x="1552" y="3481"/>
                    </a:cubicBezTo>
                    <a:cubicBezTo>
                      <a:pt x="2253" y="3481"/>
                      <a:pt x="4718" y="1342"/>
                      <a:pt x="4718" y="1342"/>
                    </a:cubicBezTo>
                    <a:lnTo>
                      <a:pt x="4718" y="1342"/>
                    </a:lnTo>
                    <a:cubicBezTo>
                      <a:pt x="4718" y="1342"/>
                      <a:pt x="2890" y="4191"/>
                      <a:pt x="3673" y="4661"/>
                    </a:cubicBezTo>
                    <a:cubicBezTo>
                      <a:pt x="3721" y="4689"/>
                      <a:pt x="3771" y="4703"/>
                      <a:pt x="3823" y="4703"/>
                    </a:cubicBezTo>
                    <a:cubicBezTo>
                      <a:pt x="4623" y="4703"/>
                      <a:pt x="5884" y="1509"/>
                      <a:pt x="5884" y="1508"/>
                    </a:cubicBezTo>
                    <a:lnTo>
                      <a:pt x="5884" y="1508"/>
                    </a:lnTo>
                    <a:cubicBezTo>
                      <a:pt x="5884" y="1509"/>
                      <a:pt x="5488" y="5564"/>
                      <a:pt x="6182" y="5564"/>
                    </a:cubicBezTo>
                    <a:cubicBezTo>
                      <a:pt x="6185" y="5564"/>
                      <a:pt x="6189" y="5564"/>
                      <a:pt x="6192" y="5564"/>
                    </a:cubicBezTo>
                    <a:cubicBezTo>
                      <a:pt x="6900" y="5524"/>
                      <a:pt x="6723" y="1659"/>
                      <a:pt x="6723" y="1658"/>
                    </a:cubicBezTo>
                    <a:lnTo>
                      <a:pt x="6723" y="1658"/>
                    </a:lnTo>
                    <a:cubicBezTo>
                      <a:pt x="6723" y="1659"/>
                      <a:pt x="7386" y="4315"/>
                      <a:pt x="8243" y="4315"/>
                    </a:cubicBezTo>
                    <a:cubicBezTo>
                      <a:pt x="8280" y="4315"/>
                      <a:pt x="8317" y="4310"/>
                      <a:pt x="8355" y="4300"/>
                    </a:cubicBezTo>
                    <a:cubicBezTo>
                      <a:pt x="9266" y="4050"/>
                      <a:pt x="7244" y="1051"/>
                      <a:pt x="7244" y="1051"/>
                    </a:cubicBez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6"/>
              <p:cNvSpPr/>
              <p:nvPr/>
            </p:nvSpPr>
            <p:spPr>
              <a:xfrm>
                <a:off x="4116675" y="1948275"/>
                <a:ext cx="79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004" extrusionOk="0">
                    <a:moveTo>
                      <a:pt x="1553" y="1"/>
                    </a:moveTo>
                    <a:cubicBezTo>
                      <a:pt x="1390" y="1"/>
                      <a:pt x="1226" y="24"/>
                      <a:pt x="1068" y="68"/>
                    </a:cubicBezTo>
                    <a:cubicBezTo>
                      <a:pt x="659" y="183"/>
                      <a:pt x="295" y="433"/>
                      <a:pt x="1" y="741"/>
                    </a:cubicBezTo>
                    <a:cubicBezTo>
                      <a:pt x="719" y="1628"/>
                      <a:pt x="1941" y="2001"/>
                      <a:pt x="3081" y="2003"/>
                    </a:cubicBezTo>
                    <a:cubicBezTo>
                      <a:pt x="3192" y="1312"/>
                      <a:pt x="2917" y="531"/>
                      <a:pt x="2306" y="188"/>
                    </a:cubicBezTo>
                    <a:cubicBezTo>
                      <a:pt x="2077" y="61"/>
                      <a:pt x="1816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5" name="Google Shape;1865;p26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6" name="Google Shape;1866;p26"/>
            <p:cNvGrpSpPr/>
            <p:nvPr/>
          </p:nvGrpSpPr>
          <p:grpSpPr>
            <a:xfrm>
              <a:off x="7849714" y="4264854"/>
              <a:ext cx="602202" cy="921554"/>
              <a:chOff x="7849714" y="4264854"/>
              <a:chExt cx="602202" cy="921554"/>
            </a:xfrm>
          </p:grpSpPr>
          <p:sp>
            <p:nvSpPr>
              <p:cNvPr id="1867" name="Google Shape;1867;p26"/>
              <p:cNvSpPr/>
              <p:nvPr/>
            </p:nvSpPr>
            <p:spPr>
              <a:xfrm>
                <a:off x="8069220" y="4327272"/>
                <a:ext cx="326768" cy="859136"/>
              </a:xfrm>
              <a:custGeom>
                <a:avLst/>
                <a:gdLst/>
                <a:ahLst/>
                <a:cxnLst/>
                <a:rect l="l" t="t" r="r" b="b"/>
                <a:pathLst>
                  <a:path w="8460" h="22243" extrusionOk="0">
                    <a:moveTo>
                      <a:pt x="84" y="0"/>
                    </a:moveTo>
                    <a:cubicBezTo>
                      <a:pt x="70" y="0"/>
                      <a:pt x="55" y="4"/>
                      <a:pt x="42" y="12"/>
                    </a:cubicBezTo>
                    <a:cubicBezTo>
                      <a:pt x="14" y="29"/>
                      <a:pt x="1" y="62"/>
                      <a:pt x="7" y="94"/>
                    </a:cubicBezTo>
                    <a:cubicBezTo>
                      <a:pt x="8" y="103"/>
                      <a:pt x="12" y="111"/>
                      <a:pt x="17" y="119"/>
                    </a:cubicBezTo>
                    <a:cubicBezTo>
                      <a:pt x="333" y="647"/>
                      <a:pt x="642" y="1182"/>
                      <a:pt x="945" y="1725"/>
                    </a:cubicBezTo>
                    <a:cubicBezTo>
                      <a:pt x="1210" y="2197"/>
                      <a:pt x="1468" y="2677"/>
                      <a:pt x="1721" y="3163"/>
                    </a:cubicBezTo>
                    <a:cubicBezTo>
                      <a:pt x="2626" y="4896"/>
                      <a:pt x="3459" y="6703"/>
                      <a:pt x="4224" y="8591"/>
                    </a:cubicBezTo>
                    <a:cubicBezTo>
                      <a:pt x="5909" y="12738"/>
                      <a:pt x="7259" y="17269"/>
                      <a:pt x="8301" y="22242"/>
                    </a:cubicBezTo>
                    <a:lnTo>
                      <a:pt x="8459" y="22242"/>
                    </a:lnTo>
                    <a:cubicBezTo>
                      <a:pt x="8284" y="21401"/>
                      <a:pt x="8099" y="20572"/>
                      <a:pt x="7905" y="19758"/>
                    </a:cubicBezTo>
                    <a:cubicBezTo>
                      <a:pt x="7874" y="19625"/>
                      <a:pt x="7843" y="19493"/>
                      <a:pt x="7810" y="19360"/>
                    </a:cubicBezTo>
                    <a:cubicBezTo>
                      <a:pt x="6863" y="15439"/>
                      <a:pt x="5704" y="11802"/>
                      <a:pt x="4323" y="8420"/>
                    </a:cubicBezTo>
                    <a:cubicBezTo>
                      <a:pt x="3506" y="6410"/>
                      <a:pt x="2609" y="4493"/>
                      <a:pt x="1630" y="2657"/>
                    </a:cubicBezTo>
                    <a:cubicBezTo>
                      <a:pt x="1448" y="2314"/>
                      <a:pt x="1264" y="1974"/>
                      <a:pt x="1074" y="1636"/>
                    </a:cubicBezTo>
                    <a:cubicBezTo>
                      <a:pt x="774" y="1096"/>
                      <a:pt x="466" y="563"/>
                      <a:pt x="150" y="38"/>
                    </a:cubicBezTo>
                    <a:cubicBezTo>
                      <a:pt x="148" y="34"/>
                      <a:pt x="145" y="29"/>
                      <a:pt x="141" y="25"/>
                    </a:cubicBezTo>
                    <a:cubicBezTo>
                      <a:pt x="126" y="9"/>
                      <a:pt x="105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6"/>
              <p:cNvSpPr/>
              <p:nvPr/>
            </p:nvSpPr>
            <p:spPr>
              <a:xfrm>
                <a:off x="8340445" y="4611822"/>
                <a:ext cx="111472" cy="484164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2535" extrusionOk="0">
                    <a:moveTo>
                      <a:pt x="1967" y="1"/>
                    </a:moveTo>
                    <a:cubicBezTo>
                      <a:pt x="706" y="1689"/>
                      <a:pt x="139" y="3726"/>
                      <a:pt x="71" y="5831"/>
                    </a:cubicBezTo>
                    <a:cubicBezTo>
                      <a:pt x="1" y="7938"/>
                      <a:pt x="527" y="10457"/>
                      <a:pt x="884" y="12534"/>
                    </a:cubicBezTo>
                    <a:cubicBezTo>
                      <a:pt x="848" y="10674"/>
                      <a:pt x="1738" y="8940"/>
                      <a:pt x="2236" y="7149"/>
                    </a:cubicBezTo>
                    <a:cubicBezTo>
                      <a:pt x="2885" y="4810"/>
                      <a:pt x="2858" y="2258"/>
                      <a:pt x="1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6"/>
              <p:cNvSpPr/>
              <p:nvPr/>
            </p:nvSpPr>
            <p:spPr>
              <a:xfrm>
                <a:off x="8081967" y="4875322"/>
                <a:ext cx="305215" cy="311086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8054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744"/>
                      <a:pt x="846" y="3486"/>
                      <a:pt x="2106" y="4694"/>
                    </a:cubicBezTo>
                    <a:cubicBezTo>
                      <a:pt x="3500" y="6026"/>
                      <a:pt x="5579" y="6913"/>
                      <a:pt x="7246" y="8053"/>
                    </a:cubicBezTo>
                    <a:lnTo>
                      <a:pt x="7901" y="8053"/>
                    </a:lnTo>
                    <a:cubicBezTo>
                      <a:pt x="7580" y="7345"/>
                      <a:pt x="7258" y="6639"/>
                      <a:pt x="6938" y="5931"/>
                    </a:cubicBezTo>
                    <a:cubicBezTo>
                      <a:pt x="6558" y="5096"/>
                      <a:pt x="6176" y="4256"/>
                      <a:pt x="5662" y="3497"/>
                    </a:cubicBezTo>
                    <a:cubicBezTo>
                      <a:pt x="4385" y="1610"/>
                      <a:pt x="2280" y="307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6"/>
              <p:cNvSpPr/>
              <p:nvPr/>
            </p:nvSpPr>
            <p:spPr>
              <a:xfrm>
                <a:off x="7849714" y="4289149"/>
                <a:ext cx="514176" cy="350869"/>
              </a:xfrm>
              <a:custGeom>
                <a:avLst/>
                <a:gdLst/>
                <a:ahLst/>
                <a:cxnLst/>
                <a:rect l="l" t="t" r="r" b="b"/>
                <a:pathLst>
                  <a:path w="13312" h="9084" extrusionOk="0">
                    <a:moveTo>
                      <a:pt x="10481" y="0"/>
                    </a:moveTo>
                    <a:cubicBezTo>
                      <a:pt x="9025" y="0"/>
                      <a:pt x="7486" y="173"/>
                      <a:pt x="7486" y="173"/>
                    </a:cubicBezTo>
                    <a:lnTo>
                      <a:pt x="3517" y="2178"/>
                    </a:lnTo>
                    <a:cubicBezTo>
                      <a:pt x="3517" y="2178"/>
                      <a:pt x="0" y="7620"/>
                      <a:pt x="886" y="8267"/>
                    </a:cubicBezTo>
                    <a:cubicBezTo>
                      <a:pt x="943" y="8309"/>
                      <a:pt x="1006" y="8329"/>
                      <a:pt x="1073" y="8329"/>
                    </a:cubicBezTo>
                    <a:cubicBezTo>
                      <a:pt x="2046" y="8329"/>
                      <a:pt x="3968" y="4209"/>
                      <a:pt x="3968" y="4209"/>
                    </a:cubicBezTo>
                    <a:lnTo>
                      <a:pt x="3968" y="4209"/>
                    </a:lnTo>
                    <a:cubicBezTo>
                      <a:pt x="3968" y="4209"/>
                      <a:pt x="3369" y="8857"/>
                      <a:pt x="4301" y="8857"/>
                    </a:cubicBezTo>
                    <a:cubicBezTo>
                      <a:pt x="4317" y="8857"/>
                      <a:pt x="4332" y="8855"/>
                      <a:pt x="4349" y="8853"/>
                    </a:cubicBezTo>
                    <a:cubicBezTo>
                      <a:pt x="5349" y="8694"/>
                      <a:pt x="5501" y="3937"/>
                      <a:pt x="5501" y="3937"/>
                    </a:cubicBezTo>
                    <a:cubicBezTo>
                      <a:pt x="5501" y="3937"/>
                      <a:pt x="7211" y="9083"/>
                      <a:pt x="8135" y="9083"/>
                    </a:cubicBezTo>
                    <a:cubicBezTo>
                      <a:pt x="8170" y="9083"/>
                      <a:pt x="8204" y="9076"/>
                      <a:pt x="8237" y="9060"/>
                    </a:cubicBezTo>
                    <a:cubicBezTo>
                      <a:pt x="9130" y="8637"/>
                      <a:pt x="7165" y="3496"/>
                      <a:pt x="7165" y="3496"/>
                    </a:cubicBezTo>
                    <a:lnTo>
                      <a:pt x="7165" y="3496"/>
                    </a:lnTo>
                    <a:cubicBezTo>
                      <a:pt x="7165" y="3496"/>
                      <a:pt x="10619" y="6994"/>
                      <a:pt x="11807" y="6994"/>
                    </a:cubicBezTo>
                    <a:cubicBezTo>
                      <a:pt x="11954" y="6994"/>
                      <a:pt x="12066" y="6941"/>
                      <a:pt x="12133" y="6822"/>
                    </a:cubicBezTo>
                    <a:cubicBezTo>
                      <a:pt x="12742" y="5736"/>
                      <a:pt x="8548" y="2524"/>
                      <a:pt x="8547" y="2524"/>
                    </a:cubicBezTo>
                    <a:lnTo>
                      <a:pt x="8547" y="2524"/>
                    </a:lnTo>
                    <a:cubicBezTo>
                      <a:pt x="8548" y="2524"/>
                      <a:pt x="11359" y="4233"/>
                      <a:pt x="12509" y="4233"/>
                    </a:cubicBezTo>
                    <a:cubicBezTo>
                      <a:pt x="12744" y="4233"/>
                      <a:pt x="12910" y="4162"/>
                      <a:pt x="12968" y="3990"/>
                    </a:cubicBezTo>
                    <a:cubicBezTo>
                      <a:pt x="13312" y="2978"/>
                      <a:pt x="8173" y="926"/>
                      <a:pt x="8173" y="926"/>
                    </a:cubicBezTo>
                    <a:lnTo>
                      <a:pt x="8173" y="926"/>
                    </a:lnTo>
                    <a:cubicBezTo>
                      <a:pt x="8173" y="926"/>
                      <a:pt x="9870" y="1167"/>
                      <a:pt x="11257" y="1167"/>
                    </a:cubicBezTo>
                    <a:cubicBezTo>
                      <a:pt x="12260" y="1167"/>
                      <a:pt x="13101" y="1041"/>
                      <a:pt x="13020" y="607"/>
                    </a:cubicBezTo>
                    <a:cubicBezTo>
                      <a:pt x="12931" y="129"/>
                      <a:pt x="11737" y="0"/>
                      <a:pt x="104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6"/>
              <p:cNvSpPr/>
              <p:nvPr/>
            </p:nvSpPr>
            <p:spPr>
              <a:xfrm>
                <a:off x="7947127" y="4264854"/>
                <a:ext cx="216416" cy="160023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4143" extrusionOk="0">
                    <a:moveTo>
                      <a:pt x="5602" y="920"/>
                    </a:moveTo>
                    <a:cubicBezTo>
                      <a:pt x="5602" y="920"/>
                      <a:pt x="5602" y="921"/>
                      <a:pt x="5602" y="921"/>
                    </a:cubicBezTo>
                    <a:lnTo>
                      <a:pt x="5602" y="921"/>
                    </a:lnTo>
                    <a:cubicBezTo>
                      <a:pt x="5602" y="921"/>
                      <a:pt x="5602" y="921"/>
                      <a:pt x="5602" y="921"/>
                    </a:cubicBezTo>
                    <a:lnTo>
                      <a:pt x="5602" y="920"/>
                    </a:lnTo>
                    <a:close/>
                    <a:moveTo>
                      <a:pt x="3307" y="1"/>
                    </a:moveTo>
                    <a:cubicBezTo>
                      <a:pt x="2825" y="1"/>
                      <a:pt x="2311" y="136"/>
                      <a:pt x="1810" y="510"/>
                    </a:cubicBezTo>
                    <a:cubicBezTo>
                      <a:pt x="1" y="1860"/>
                      <a:pt x="1129" y="4142"/>
                      <a:pt x="1129" y="4142"/>
                    </a:cubicBezTo>
                    <a:cubicBezTo>
                      <a:pt x="1129" y="4142"/>
                      <a:pt x="1152" y="4143"/>
                      <a:pt x="1194" y="4143"/>
                    </a:cubicBezTo>
                    <a:cubicBezTo>
                      <a:pt x="1716" y="4143"/>
                      <a:pt x="5182" y="4025"/>
                      <a:pt x="5602" y="921"/>
                    </a:cubicBezTo>
                    <a:lnTo>
                      <a:pt x="5602" y="921"/>
                    </a:lnTo>
                    <a:cubicBezTo>
                      <a:pt x="5588" y="908"/>
                      <a:pt x="4557" y="1"/>
                      <a:pt x="3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2" name="Google Shape;1872;p26"/>
            <p:cNvGrpSpPr/>
            <p:nvPr/>
          </p:nvGrpSpPr>
          <p:grpSpPr>
            <a:xfrm>
              <a:off x="7397138" y="4546315"/>
              <a:ext cx="456200" cy="597181"/>
              <a:chOff x="7168538" y="4546315"/>
              <a:chExt cx="456200" cy="597181"/>
            </a:xfrm>
          </p:grpSpPr>
          <p:sp>
            <p:nvSpPr>
              <p:cNvPr id="1873" name="Google Shape;1873;p26"/>
              <p:cNvSpPr/>
              <p:nvPr/>
            </p:nvSpPr>
            <p:spPr>
              <a:xfrm>
                <a:off x="7382713" y="4735887"/>
                <a:ext cx="25299" cy="40761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553" extrusionOk="0">
                    <a:moveTo>
                      <a:pt x="262" y="1"/>
                    </a:moveTo>
                    <a:cubicBezTo>
                      <a:pt x="233" y="335"/>
                      <a:pt x="206" y="667"/>
                      <a:pt x="184" y="1002"/>
                    </a:cubicBezTo>
                    <a:cubicBezTo>
                      <a:pt x="165" y="1302"/>
                      <a:pt x="148" y="1602"/>
                      <a:pt x="135" y="1903"/>
                    </a:cubicBezTo>
                    <a:cubicBezTo>
                      <a:pt x="0" y="4770"/>
                      <a:pt x="127" y="7638"/>
                      <a:pt x="517" y="10474"/>
                    </a:cubicBezTo>
                    <a:cubicBezTo>
                      <a:pt x="518" y="10488"/>
                      <a:pt x="519" y="10501"/>
                      <a:pt x="522" y="10514"/>
                    </a:cubicBezTo>
                    <a:cubicBezTo>
                      <a:pt x="522" y="10515"/>
                      <a:pt x="522" y="10519"/>
                      <a:pt x="523" y="10520"/>
                    </a:cubicBezTo>
                    <a:lnTo>
                      <a:pt x="528" y="10520"/>
                    </a:lnTo>
                    <a:cubicBezTo>
                      <a:pt x="541" y="10530"/>
                      <a:pt x="555" y="10542"/>
                      <a:pt x="566" y="10553"/>
                    </a:cubicBezTo>
                    <a:cubicBezTo>
                      <a:pt x="559" y="10542"/>
                      <a:pt x="551" y="10531"/>
                      <a:pt x="545" y="10520"/>
                    </a:cubicBezTo>
                    <a:lnTo>
                      <a:pt x="654" y="10520"/>
                    </a:lnTo>
                    <a:cubicBezTo>
                      <a:pt x="584" y="10019"/>
                      <a:pt x="523" y="9517"/>
                      <a:pt x="471" y="9013"/>
                    </a:cubicBezTo>
                    <a:cubicBezTo>
                      <a:pt x="467" y="8973"/>
                      <a:pt x="463" y="8932"/>
                      <a:pt x="457" y="8892"/>
                    </a:cubicBezTo>
                    <a:cubicBezTo>
                      <a:pt x="219" y="6560"/>
                      <a:pt x="155" y="4214"/>
                      <a:pt x="267" y="1868"/>
                    </a:cubicBezTo>
                    <a:cubicBezTo>
                      <a:pt x="283" y="1513"/>
                      <a:pt x="303" y="1159"/>
                      <a:pt x="330" y="806"/>
                    </a:cubicBezTo>
                    <a:cubicBezTo>
                      <a:pt x="349" y="541"/>
                      <a:pt x="368" y="277"/>
                      <a:pt x="392" y="12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6"/>
              <p:cNvSpPr/>
              <p:nvPr/>
            </p:nvSpPr>
            <p:spPr>
              <a:xfrm>
                <a:off x="7216085" y="4546315"/>
                <a:ext cx="364079" cy="299923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7765" extrusionOk="0">
                    <a:moveTo>
                      <a:pt x="2850" y="0"/>
                    </a:moveTo>
                    <a:cubicBezTo>
                      <a:pt x="2743" y="0"/>
                      <a:pt x="2634" y="22"/>
                      <a:pt x="2522" y="67"/>
                    </a:cubicBezTo>
                    <a:cubicBezTo>
                      <a:pt x="1503" y="484"/>
                      <a:pt x="3258" y="3540"/>
                      <a:pt x="3258" y="3540"/>
                    </a:cubicBezTo>
                    <a:cubicBezTo>
                      <a:pt x="3258" y="3540"/>
                      <a:pt x="2511" y="3385"/>
                      <a:pt x="1767" y="3385"/>
                    </a:cubicBezTo>
                    <a:cubicBezTo>
                      <a:pt x="1120" y="3385"/>
                      <a:pt x="475" y="3502"/>
                      <a:pt x="324" y="3938"/>
                    </a:cubicBezTo>
                    <a:cubicBezTo>
                      <a:pt x="0" y="4877"/>
                      <a:pt x="2943" y="5372"/>
                      <a:pt x="2943" y="5372"/>
                    </a:cubicBezTo>
                    <a:cubicBezTo>
                      <a:pt x="2943" y="5372"/>
                      <a:pt x="1431" y="6666"/>
                      <a:pt x="2064" y="7580"/>
                    </a:cubicBezTo>
                    <a:cubicBezTo>
                      <a:pt x="2153" y="7708"/>
                      <a:pt x="2267" y="7763"/>
                      <a:pt x="2399" y="7763"/>
                    </a:cubicBezTo>
                    <a:cubicBezTo>
                      <a:pt x="3210" y="7763"/>
                      <a:pt x="4669" y="5677"/>
                      <a:pt x="4669" y="5677"/>
                    </a:cubicBezTo>
                    <a:cubicBezTo>
                      <a:pt x="4669" y="5677"/>
                      <a:pt x="6353" y="7765"/>
                      <a:pt x="7506" y="7765"/>
                    </a:cubicBezTo>
                    <a:cubicBezTo>
                      <a:pt x="7659" y="7765"/>
                      <a:pt x="7803" y="7728"/>
                      <a:pt x="7933" y="7644"/>
                    </a:cubicBezTo>
                    <a:cubicBezTo>
                      <a:pt x="9034" y="6930"/>
                      <a:pt x="6130" y="4601"/>
                      <a:pt x="6130" y="4601"/>
                    </a:cubicBezTo>
                    <a:cubicBezTo>
                      <a:pt x="6130" y="4601"/>
                      <a:pt x="9426" y="3983"/>
                      <a:pt x="8636" y="2619"/>
                    </a:cubicBezTo>
                    <a:cubicBezTo>
                      <a:pt x="8514" y="2409"/>
                      <a:pt x="8214" y="2331"/>
                      <a:pt x="7836" y="2331"/>
                    </a:cubicBezTo>
                    <a:cubicBezTo>
                      <a:pt x="6749" y="2331"/>
                      <a:pt x="5015" y="2978"/>
                      <a:pt x="5015" y="2978"/>
                    </a:cubicBezTo>
                    <a:cubicBezTo>
                      <a:pt x="5015" y="2978"/>
                      <a:pt x="4120" y="0"/>
                      <a:pt x="2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6"/>
              <p:cNvSpPr/>
              <p:nvPr/>
            </p:nvSpPr>
            <p:spPr>
              <a:xfrm>
                <a:off x="7348337" y="4690966"/>
                <a:ext cx="77636" cy="39397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020" extrusionOk="0">
                    <a:moveTo>
                      <a:pt x="1329" y="0"/>
                    </a:moveTo>
                    <a:cubicBezTo>
                      <a:pt x="1194" y="0"/>
                      <a:pt x="1047" y="18"/>
                      <a:pt x="895" y="55"/>
                    </a:cubicBezTo>
                    <a:cubicBezTo>
                      <a:pt x="374" y="181"/>
                      <a:pt x="1" y="487"/>
                      <a:pt x="61" y="738"/>
                    </a:cubicBezTo>
                    <a:cubicBezTo>
                      <a:pt x="104" y="916"/>
                      <a:pt x="354" y="1019"/>
                      <a:pt x="681" y="1019"/>
                    </a:cubicBezTo>
                    <a:cubicBezTo>
                      <a:pt x="815" y="1019"/>
                      <a:pt x="963" y="1002"/>
                      <a:pt x="1115" y="965"/>
                    </a:cubicBezTo>
                    <a:cubicBezTo>
                      <a:pt x="1635" y="840"/>
                      <a:pt x="2009" y="533"/>
                      <a:pt x="1948" y="282"/>
                    </a:cubicBezTo>
                    <a:cubicBezTo>
                      <a:pt x="1905" y="104"/>
                      <a:pt x="1656" y="0"/>
                      <a:pt x="1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6"/>
              <p:cNvSpPr/>
              <p:nvPr/>
            </p:nvSpPr>
            <p:spPr>
              <a:xfrm>
                <a:off x="7168538" y="4923141"/>
                <a:ext cx="236037" cy="220356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705" extrusionOk="0">
                    <a:moveTo>
                      <a:pt x="244" y="1"/>
                    </a:moveTo>
                    <a:cubicBezTo>
                      <a:pt x="163" y="1"/>
                      <a:pt x="82" y="3"/>
                      <a:pt x="1" y="7"/>
                    </a:cubicBezTo>
                    <a:cubicBezTo>
                      <a:pt x="19" y="170"/>
                      <a:pt x="41" y="332"/>
                      <a:pt x="67" y="493"/>
                    </a:cubicBezTo>
                    <a:cubicBezTo>
                      <a:pt x="239" y="1584"/>
                      <a:pt x="592" y="2608"/>
                      <a:pt x="1423" y="3346"/>
                    </a:cubicBezTo>
                    <a:cubicBezTo>
                      <a:pt x="2686" y="4468"/>
                      <a:pt x="4815" y="4537"/>
                      <a:pt x="6067" y="5666"/>
                    </a:cubicBezTo>
                    <a:cubicBezTo>
                      <a:pt x="6069" y="5667"/>
                      <a:pt x="6072" y="5669"/>
                      <a:pt x="6073" y="5672"/>
                    </a:cubicBezTo>
                    <a:cubicBezTo>
                      <a:pt x="6086" y="5682"/>
                      <a:pt x="6100" y="5694"/>
                      <a:pt x="6111" y="5705"/>
                    </a:cubicBezTo>
                    <a:cubicBezTo>
                      <a:pt x="6104" y="5694"/>
                      <a:pt x="6096" y="5683"/>
                      <a:pt x="6090" y="5672"/>
                    </a:cubicBezTo>
                    <a:cubicBezTo>
                      <a:pt x="6079" y="5657"/>
                      <a:pt x="6069" y="5642"/>
                      <a:pt x="6061" y="5626"/>
                    </a:cubicBezTo>
                    <a:cubicBezTo>
                      <a:pt x="5457" y="4680"/>
                      <a:pt x="5232" y="3532"/>
                      <a:pt x="4677" y="2555"/>
                    </a:cubicBezTo>
                    <a:cubicBezTo>
                      <a:pt x="3840" y="1087"/>
                      <a:pt x="2217" y="108"/>
                      <a:pt x="533" y="11"/>
                    </a:cubicBezTo>
                    <a:cubicBezTo>
                      <a:pt x="437" y="4"/>
                      <a:pt x="34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6"/>
              <p:cNvSpPr/>
              <p:nvPr/>
            </p:nvSpPr>
            <p:spPr>
              <a:xfrm>
                <a:off x="7397005" y="4890657"/>
                <a:ext cx="227733" cy="199653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5169" extrusionOk="0">
                    <a:moveTo>
                      <a:pt x="5232" y="0"/>
                    </a:moveTo>
                    <a:cubicBezTo>
                      <a:pt x="3993" y="0"/>
                      <a:pt x="2795" y="533"/>
                      <a:pt x="1921" y="1427"/>
                    </a:cubicBezTo>
                    <a:cubicBezTo>
                      <a:pt x="947" y="2422"/>
                      <a:pt x="398" y="3834"/>
                      <a:pt x="1" y="5168"/>
                    </a:cubicBezTo>
                    <a:cubicBezTo>
                      <a:pt x="113" y="4933"/>
                      <a:pt x="332" y="4766"/>
                      <a:pt x="553" y="4627"/>
                    </a:cubicBezTo>
                    <a:cubicBezTo>
                      <a:pt x="1262" y="4182"/>
                      <a:pt x="2067" y="3918"/>
                      <a:pt x="2846" y="3609"/>
                    </a:cubicBezTo>
                    <a:cubicBezTo>
                      <a:pt x="3624" y="3301"/>
                      <a:pt x="4403" y="2929"/>
                      <a:pt x="4980" y="2322"/>
                    </a:cubicBezTo>
                    <a:cubicBezTo>
                      <a:pt x="5555" y="1714"/>
                      <a:pt x="5895" y="822"/>
                      <a:pt x="5652" y="21"/>
                    </a:cubicBezTo>
                    <a:cubicBezTo>
                      <a:pt x="5512" y="7"/>
                      <a:pt x="5371" y="0"/>
                      <a:pt x="5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8" name="Google Shape;1878;p26"/>
            <p:cNvGrpSpPr/>
            <p:nvPr/>
          </p:nvGrpSpPr>
          <p:grpSpPr>
            <a:xfrm>
              <a:off x="8430787" y="4150712"/>
              <a:ext cx="387177" cy="1040017"/>
              <a:chOff x="8430787" y="4150712"/>
              <a:chExt cx="387177" cy="1040017"/>
            </a:xfrm>
          </p:grpSpPr>
          <p:sp>
            <p:nvSpPr>
              <p:cNvPr id="1879" name="Google Shape;1879;p26"/>
              <p:cNvSpPr/>
              <p:nvPr/>
            </p:nvSpPr>
            <p:spPr>
              <a:xfrm>
                <a:off x="8637431" y="4292968"/>
                <a:ext cx="74353" cy="897761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3243" extrusionOk="0">
                    <a:moveTo>
                      <a:pt x="95" y="0"/>
                    </a:moveTo>
                    <a:lnTo>
                      <a:pt x="0" y="20"/>
                    </a:lnTo>
                    <a:cubicBezTo>
                      <a:pt x="4" y="35"/>
                      <a:pt x="6" y="48"/>
                      <a:pt x="9" y="63"/>
                    </a:cubicBezTo>
                    <a:cubicBezTo>
                      <a:pt x="60" y="296"/>
                      <a:pt x="108" y="529"/>
                      <a:pt x="156" y="763"/>
                    </a:cubicBezTo>
                    <a:cubicBezTo>
                      <a:pt x="409" y="1997"/>
                      <a:pt x="635" y="3233"/>
                      <a:pt x="828" y="4475"/>
                    </a:cubicBezTo>
                    <a:cubicBezTo>
                      <a:pt x="860" y="4665"/>
                      <a:pt x="889" y="4855"/>
                      <a:pt x="917" y="5047"/>
                    </a:cubicBezTo>
                    <a:cubicBezTo>
                      <a:pt x="1078" y="6103"/>
                      <a:pt x="1215" y="7162"/>
                      <a:pt x="1332" y="8222"/>
                    </a:cubicBezTo>
                    <a:cubicBezTo>
                      <a:pt x="1378" y="8633"/>
                      <a:pt x="1420" y="9043"/>
                      <a:pt x="1458" y="9455"/>
                    </a:cubicBezTo>
                    <a:cubicBezTo>
                      <a:pt x="1528" y="10182"/>
                      <a:pt x="1588" y="10912"/>
                      <a:pt x="1636" y="11642"/>
                    </a:cubicBezTo>
                    <a:cubicBezTo>
                      <a:pt x="1690" y="12412"/>
                      <a:pt x="1732" y="13184"/>
                      <a:pt x="1762" y="13957"/>
                    </a:cubicBezTo>
                    <a:cubicBezTo>
                      <a:pt x="1766" y="14064"/>
                      <a:pt x="1770" y="14169"/>
                      <a:pt x="1772" y="14276"/>
                    </a:cubicBezTo>
                    <a:cubicBezTo>
                      <a:pt x="1851" y="17641"/>
                      <a:pt x="1812" y="19733"/>
                      <a:pt x="1692" y="21823"/>
                    </a:cubicBezTo>
                    <a:cubicBezTo>
                      <a:pt x="1666" y="22297"/>
                      <a:pt x="1635" y="22771"/>
                      <a:pt x="1599" y="23243"/>
                    </a:cubicBezTo>
                    <a:lnTo>
                      <a:pt x="1696" y="23243"/>
                    </a:lnTo>
                    <a:cubicBezTo>
                      <a:pt x="1729" y="22807"/>
                      <a:pt x="1757" y="22372"/>
                      <a:pt x="1783" y="21935"/>
                    </a:cubicBezTo>
                    <a:cubicBezTo>
                      <a:pt x="1879" y="20299"/>
                      <a:pt x="1924" y="18664"/>
                      <a:pt x="1922" y="17027"/>
                    </a:cubicBezTo>
                    <a:cubicBezTo>
                      <a:pt x="1922" y="16913"/>
                      <a:pt x="1920" y="16798"/>
                      <a:pt x="1920" y="16682"/>
                    </a:cubicBezTo>
                    <a:cubicBezTo>
                      <a:pt x="1916" y="15882"/>
                      <a:pt x="1900" y="15082"/>
                      <a:pt x="1870" y="14282"/>
                    </a:cubicBezTo>
                    <a:cubicBezTo>
                      <a:pt x="1870" y="14271"/>
                      <a:pt x="1869" y="14258"/>
                      <a:pt x="1869" y="14246"/>
                    </a:cubicBezTo>
                    <a:lnTo>
                      <a:pt x="1869" y="14244"/>
                    </a:lnTo>
                    <a:cubicBezTo>
                      <a:pt x="1838" y="13380"/>
                      <a:pt x="1793" y="12518"/>
                      <a:pt x="1734" y="11655"/>
                    </a:cubicBezTo>
                    <a:cubicBezTo>
                      <a:pt x="1686" y="10930"/>
                      <a:pt x="1627" y="10208"/>
                      <a:pt x="1557" y="9484"/>
                    </a:cubicBezTo>
                    <a:cubicBezTo>
                      <a:pt x="1517" y="9049"/>
                      <a:pt x="1473" y="8616"/>
                      <a:pt x="1424" y="8182"/>
                    </a:cubicBezTo>
                    <a:cubicBezTo>
                      <a:pt x="1359" y="7589"/>
                      <a:pt x="1286" y="6997"/>
                      <a:pt x="1208" y="6406"/>
                    </a:cubicBezTo>
                    <a:cubicBezTo>
                      <a:pt x="1187" y="6241"/>
                      <a:pt x="1165" y="6079"/>
                      <a:pt x="1141" y="5914"/>
                    </a:cubicBezTo>
                    <a:cubicBezTo>
                      <a:pt x="1098" y="5606"/>
                      <a:pt x="1054" y="5298"/>
                      <a:pt x="1006" y="4990"/>
                    </a:cubicBezTo>
                    <a:cubicBezTo>
                      <a:pt x="976" y="4776"/>
                      <a:pt x="943" y="4562"/>
                      <a:pt x="907" y="4347"/>
                    </a:cubicBezTo>
                    <a:cubicBezTo>
                      <a:pt x="724" y="3190"/>
                      <a:pt x="516" y="2036"/>
                      <a:pt x="281" y="884"/>
                    </a:cubicBezTo>
                    <a:lnTo>
                      <a:pt x="281" y="882"/>
                    </a:lnTo>
                    <a:cubicBezTo>
                      <a:pt x="225" y="614"/>
                      <a:pt x="170" y="346"/>
                      <a:pt x="111" y="76"/>
                    </a:cubicBezTo>
                    <a:lnTo>
                      <a:pt x="111" y="75"/>
                    </a:lnTo>
                    <a:cubicBezTo>
                      <a:pt x="106" y="49"/>
                      <a:pt x="101" y="25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26"/>
              <p:cNvSpPr/>
              <p:nvPr/>
            </p:nvSpPr>
            <p:spPr>
              <a:xfrm>
                <a:off x="8476867" y="4150712"/>
                <a:ext cx="341097" cy="271070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7018" extrusionOk="0">
                    <a:moveTo>
                      <a:pt x="6642" y="0"/>
                    </a:moveTo>
                    <a:cubicBezTo>
                      <a:pt x="6543" y="0"/>
                      <a:pt x="6438" y="26"/>
                      <a:pt x="6346" y="60"/>
                    </a:cubicBezTo>
                    <a:cubicBezTo>
                      <a:pt x="5239" y="465"/>
                      <a:pt x="4675" y="1550"/>
                      <a:pt x="4212" y="2633"/>
                    </a:cubicBezTo>
                    <a:cubicBezTo>
                      <a:pt x="3811" y="1844"/>
                      <a:pt x="3042" y="1313"/>
                      <a:pt x="2264" y="889"/>
                    </a:cubicBezTo>
                    <a:cubicBezTo>
                      <a:pt x="1986" y="739"/>
                      <a:pt x="1697" y="594"/>
                      <a:pt x="1386" y="536"/>
                    </a:cubicBezTo>
                    <a:cubicBezTo>
                      <a:pt x="1308" y="521"/>
                      <a:pt x="1229" y="512"/>
                      <a:pt x="1149" y="512"/>
                    </a:cubicBezTo>
                    <a:cubicBezTo>
                      <a:pt x="1053" y="512"/>
                      <a:pt x="957" y="526"/>
                      <a:pt x="867" y="559"/>
                    </a:cubicBezTo>
                    <a:cubicBezTo>
                      <a:pt x="702" y="621"/>
                      <a:pt x="560" y="758"/>
                      <a:pt x="525" y="930"/>
                    </a:cubicBezTo>
                    <a:cubicBezTo>
                      <a:pt x="486" y="1132"/>
                      <a:pt x="599" y="1334"/>
                      <a:pt x="728" y="1496"/>
                    </a:cubicBezTo>
                    <a:cubicBezTo>
                      <a:pt x="1005" y="1842"/>
                      <a:pt x="1373" y="2104"/>
                      <a:pt x="1745" y="2347"/>
                    </a:cubicBezTo>
                    <a:cubicBezTo>
                      <a:pt x="2314" y="2720"/>
                      <a:pt x="2906" y="3060"/>
                      <a:pt x="3513" y="3364"/>
                    </a:cubicBezTo>
                    <a:cubicBezTo>
                      <a:pt x="3457" y="3362"/>
                      <a:pt x="3400" y="3360"/>
                      <a:pt x="3343" y="3360"/>
                    </a:cubicBezTo>
                    <a:cubicBezTo>
                      <a:pt x="2623" y="3360"/>
                      <a:pt x="1883" y="3571"/>
                      <a:pt x="1233" y="3875"/>
                    </a:cubicBezTo>
                    <a:cubicBezTo>
                      <a:pt x="830" y="4064"/>
                      <a:pt x="424" y="4281"/>
                      <a:pt x="139" y="4623"/>
                    </a:cubicBezTo>
                    <a:cubicBezTo>
                      <a:pt x="67" y="4710"/>
                      <a:pt x="0" y="4813"/>
                      <a:pt x="1" y="4926"/>
                    </a:cubicBezTo>
                    <a:cubicBezTo>
                      <a:pt x="3" y="5045"/>
                      <a:pt x="81" y="5153"/>
                      <a:pt x="179" y="5219"/>
                    </a:cubicBezTo>
                    <a:cubicBezTo>
                      <a:pt x="286" y="5291"/>
                      <a:pt x="408" y="5318"/>
                      <a:pt x="535" y="5318"/>
                    </a:cubicBezTo>
                    <a:cubicBezTo>
                      <a:pt x="716" y="5318"/>
                      <a:pt x="907" y="5263"/>
                      <a:pt x="1080" y="5203"/>
                    </a:cubicBezTo>
                    <a:cubicBezTo>
                      <a:pt x="1902" y="4918"/>
                      <a:pt x="2698" y="4557"/>
                      <a:pt x="3457" y="4127"/>
                    </a:cubicBezTo>
                    <a:lnTo>
                      <a:pt x="3457" y="4127"/>
                    </a:lnTo>
                    <a:cubicBezTo>
                      <a:pt x="2870" y="4795"/>
                      <a:pt x="2309" y="5524"/>
                      <a:pt x="2178" y="6403"/>
                    </a:cubicBezTo>
                    <a:cubicBezTo>
                      <a:pt x="2146" y="6617"/>
                      <a:pt x="2168" y="6882"/>
                      <a:pt x="2360" y="6983"/>
                    </a:cubicBezTo>
                    <a:cubicBezTo>
                      <a:pt x="2406" y="7007"/>
                      <a:pt x="2456" y="7018"/>
                      <a:pt x="2506" y="7018"/>
                    </a:cubicBezTo>
                    <a:cubicBezTo>
                      <a:pt x="2647" y="7018"/>
                      <a:pt x="2795" y="6934"/>
                      <a:pt x="2907" y="6838"/>
                    </a:cubicBezTo>
                    <a:cubicBezTo>
                      <a:pt x="3211" y="6576"/>
                      <a:pt x="3421" y="6223"/>
                      <a:pt x="3609" y="5870"/>
                    </a:cubicBezTo>
                    <a:cubicBezTo>
                      <a:pt x="3859" y="5401"/>
                      <a:pt x="4084" y="4921"/>
                      <a:pt x="4307" y="4440"/>
                    </a:cubicBezTo>
                    <a:cubicBezTo>
                      <a:pt x="4877" y="5013"/>
                      <a:pt x="5539" y="5424"/>
                      <a:pt x="6271" y="5764"/>
                    </a:cubicBezTo>
                    <a:cubicBezTo>
                      <a:pt x="6497" y="5869"/>
                      <a:pt x="6734" y="5967"/>
                      <a:pt x="6982" y="5973"/>
                    </a:cubicBezTo>
                    <a:cubicBezTo>
                      <a:pt x="6989" y="5973"/>
                      <a:pt x="6996" y="5973"/>
                      <a:pt x="7003" y="5973"/>
                    </a:cubicBezTo>
                    <a:cubicBezTo>
                      <a:pt x="7246" y="5973"/>
                      <a:pt x="7499" y="5870"/>
                      <a:pt x="7620" y="5660"/>
                    </a:cubicBezTo>
                    <a:cubicBezTo>
                      <a:pt x="7745" y="5440"/>
                      <a:pt x="7695" y="5153"/>
                      <a:pt x="7554" y="4943"/>
                    </a:cubicBezTo>
                    <a:cubicBezTo>
                      <a:pt x="7414" y="4732"/>
                      <a:pt x="7198" y="4585"/>
                      <a:pt x="6981" y="4456"/>
                    </a:cubicBezTo>
                    <a:cubicBezTo>
                      <a:pt x="6479" y="4161"/>
                      <a:pt x="5936" y="3935"/>
                      <a:pt x="5373" y="3786"/>
                    </a:cubicBezTo>
                    <a:lnTo>
                      <a:pt x="5373" y="3786"/>
                    </a:lnTo>
                    <a:cubicBezTo>
                      <a:pt x="5804" y="3823"/>
                      <a:pt x="6264" y="3869"/>
                      <a:pt x="6719" y="3869"/>
                    </a:cubicBezTo>
                    <a:cubicBezTo>
                      <a:pt x="7261" y="3869"/>
                      <a:pt x="7794" y="3804"/>
                      <a:pt x="8259" y="3580"/>
                    </a:cubicBezTo>
                    <a:cubicBezTo>
                      <a:pt x="8539" y="3445"/>
                      <a:pt x="8831" y="3165"/>
                      <a:pt x="8729" y="2871"/>
                    </a:cubicBezTo>
                    <a:cubicBezTo>
                      <a:pt x="8670" y="2699"/>
                      <a:pt x="8493" y="2597"/>
                      <a:pt x="8324" y="2530"/>
                    </a:cubicBezTo>
                    <a:cubicBezTo>
                      <a:pt x="8009" y="2406"/>
                      <a:pt x="7678" y="2352"/>
                      <a:pt x="7344" y="2352"/>
                    </a:cubicBezTo>
                    <a:cubicBezTo>
                      <a:pt x="6635" y="2352"/>
                      <a:pt x="5908" y="2594"/>
                      <a:pt x="5265" y="2918"/>
                    </a:cubicBezTo>
                    <a:cubicBezTo>
                      <a:pt x="5745" y="2482"/>
                      <a:pt x="6174" y="1992"/>
                      <a:pt x="6546" y="1462"/>
                    </a:cubicBezTo>
                    <a:cubicBezTo>
                      <a:pt x="6755" y="1165"/>
                      <a:pt x="6949" y="844"/>
                      <a:pt x="6994" y="485"/>
                    </a:cubicBezTo>
                    <a:cubicBezTo>
                      <a:pt x="7010" y="351"/>
                      <a:pt x="7001" y="201"/>
                      <a:pt x="6909" y="103"/>
                    </a:cubicBezTo>
                    <a:cubicBezTo>
                      <a:pt x="6840" y="28"/>
                      <a:pt x="6744" y="0"/>
                      <a:pt x="66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26"/>
              <p:cNvSpPr/>
              <p:nvPr/>
            </p:nvSpPr>
            <p:spPr>
              <a:xfrm>
                <a:off x="8623062" y="4265931"/>
                <a:ext cx="47663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778" extrusionOk="0">
                    <a:moveTo>
                      <a:pt x="703" y="1"/>
                    </a:moveTo>
                    <a:cubicBezTo>
                      <a:pt x="655" y="1"/>
                      <a:pt x="605" y="5"/>
                      <a:pt x="554" y="13"/>
                    </a:cubicBezTo>
                    <a:cubicBezTo>
                      <a:pt x="232" y="67"/>
                      <a:pt x="0" y="279"/>
                      <a:pt x="35" y="487"/>
                    </a:cubicBezTo>
                    <a:cubicBezTo>
                      <a:pt x="65" y="661"/>
                      <a:pt x="273" y="777"/>
                      <a:pt x="529" y="777"/>
                    </a:cubicBezTo>
                    <a:cubicBezTo>
                      <a:pt x="578" y="777"/>
                      <a:pt x="629" y="773"/>
                      <a:pt x="680" y="764"/>
                    </a:cubicBezTo>
                    <a:cubicBezTo>
                      <a:pt x="1002" y="710"/>
                      <a:pt x="1234" y="498"/>
                      <a:pt x="1199" y="290"/>
                    </a:cubicBezTo>
                    <a:cubicBezTo>
                      <a:pt x="1169" y="116"/>
                      <a:pt x="960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6"/>
              <p:cNvSpPr/>
              <p:nvPr/>
            </p:nvSpPr>
            <p:spPr>
              <a:xfrm>
                <a:off x="8430787" y="4472188"/>
                <a:ext cx="266281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5789" extrusionOk="0">
                    <a:moveTo>
                      <a:pt x="6" y="1"/>
                    </a:moveTo>
                    <a:lnTo>
                      <a:pt x="6" y="1"/>
                    </a:lnTo>
                    <a:cubicBezTo>
                      <a:pt x="1" y="1090"/>
                      <a:pt x="522" y="2171"/>
                      <a:pt x="1379" y="2845"/>
                    </a:cubicBezTo>
                    <a:cubicBezTo>
                      <a:pt x="1848" y="3215"/>
                      <a:pt x="2402" y="3462"/>
                      <a:pt x="2963" y="3672"/>
                    </a:cubicBezTo>
                    <a:cubicBezTo>
                      <a:pt x="4098" y="4096"/>
                      <a:pt x="5297" y="4391"/>
                      <a:pt x="6331" y="5026"/>
                    </a:cubicBezTo>
                    <a:cubicBezTo>
                      <a:pt x="6530" y="5149"/>
                      <a:pt x="6738" y="5314"/>
                      <a:pt x="6834" y="5517"/>
                    </a:cubicBezTo>
                    <a:lnTo>
                      <a:pt x="6834" y="5517"/>
                    </a:lnTo>
                    <a:cubicBezTo>
                      <a:pt x="6525" y="4047"/>
                      <a:pt x="5851" y="2521"/>
                      <a:pt x="4700" y="1584"/>
                    </a:cubicBezTo>
                    <a:cubicBezTo>
                      <a:pt x="3405" y="531"/>
                      <a:pt x="1653" y="261"/>
                      <a:pt x="6" y="1"/>
                    </a:cubicBezTo>
                    <a:close/>
                    <a:moveTo>
                      <a:pt x="6834" y="5517"/>
                    </a:moveTo>
                    <a:cubicBezTo>
                      <a:pt x="6853" y="5608"/>
                      <a:pt x="6870" y="5698"/>
                      <a:pt x="6886" y="5788"/>
                    </a:cubicBezTo>
                    <a:cubicBezTo>
                      <a:pt x="6894" y="5692"/>
                      <a:pt x="6873" y="5601"/>
                      <a:pt x="6834" y="55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3" name="Google Shape;1883;p26"/>
            <p:cNvGrpSpPr/>
            <p:nvPr/>
          </p:nvGrpSpPr>
          <p:grpSpPr>
            <a:xfrm>
              <a:off x="8676912" y="4419194"/>
              <a:ext cx="467092" cy="724296"/>
              <a:chOff x="8676912" y="4419194"/>
              <a:chExt cx="467092" cy="724296"/>
            </a:xfrm>
          </p:grpSpPr>
          <p:sp>
            <p:nvSpPr>
              <p:cNvPr id="1884" name="Google Shape;1884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6"/>
              <p:cNvSpPr/>
              <p:nvPr/>
            </p:nvSpPr>
            <p:spPr>
              <a:xfrm>
                <a:off x="9063587" y="4740825"/>
                <a:ext cx="34376" cy="40266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0425" extrusionOk="0">
                    <a:moveTo>
                      <a:pt x="264" y="0"/>
                    </a:moveTo>
                    <a:lnTo>
                      <a:pt x="0" y="16"/>
                    </a:lnTo>
                    <a:lnTo>
                      <a:pt x="87" y="1470"/>
                    </a:lnTo>
                    <a:lnTo>
                      <a:pt x="625" y="10425"/>
                    </a:lnTo>
                    <a:lnTo>
                      <a:pt x="890" y="10425"/>
                    </a:lnTo>
                    <a:lnTo>
                      <a:pt x="809" y="9084"/>
                    </a:lnTo>
                    <a:lnTo>
                      <a:pt x="350" y="1451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6"/>
              <p:cNvSpPr/>
              <p:nvPr/>
            </p:nvSpPr>
            <p:spPr>
              <a:xfrm>
                <a:off x="8919554" y="4546155"/>
                <a:ext cx="224450" cy="1514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3922" extrusionOk="0">
                    <a:moveTo>
                      <a:pt x="4071" y="1"/>
                    </a:moveTo>
                    <a:cubicBezTo>
                      <a:pt x="3401" y="1"/>
                      <a:pt x="2741" y="148"/>
                      <a:pt x="2132" y="405"/>
                    </a:cubicBezTo>
                    <a:cubicBezTo>
                      <a:pt x="2101" y="417"/>
                      <a:pt x="2070" y="430"/>
                      <a:pt x="2040" y="445"/>
                    </a:cubicBezTo>
                    <a:cubicBezTo>
                      <a:pt x="1905" y="504"/>
                      <a:pt x="1772" y="569"/>
                      <a:pt x="1642" y="640"/>
                    </a:cubicBezTo>
                    <a:cubicBezTo>
                      <a:pt x="1621" y="653"/>
                      <a:pt x="1600" y="662"/>
                      <a:pt x="1581" y="675"/>
                    </a:cubicBezTo>
                    <a:cubicBezTo>
                      <a:pt x="1248" y="861"/>
                      <a:pt x="928" y="1098"/>
                      <a:pt x="663" y="1373"/>
                    </a:cubicBezTo>
                    <a:cubicBezTo>
                      <a:pt x="531" y="1510"/>
                      <a:pt x="413" y="1659"/>
                      <a:pt x="313" y="1816"/>
                    </a:cubicBezTo>
                    <a:cubicBezTo>
                      <a:pt x="144" y="2083"/>
                      <a:pt x="31" y="2378"/>
                      <a:pt x="1" y="2696"/>
                    </a:cubicBezTo>
                    <a:cubicBezTo>
                      <a:pt x="185" y="2936"/>
                      <a:pt x="393" y="3149"/>
                      <a:pt x="664" y="3295"/>
                    </a:cubicBezTo>
                    <a:cubicBezTo>
                      <a:pt x="1183" y="3578"/>
                      <a:pt x="1758" y="3772"/>
                      <a:pt x="2344" y="3864"/>
                    </a:cubicBezTo>
                    <a:cubicBezTo>
                      <a:pt x="2376" y="3868"/>
                      <a:pt x="2409" y="3873"/>
                      <a:pt x="2442" y="3878"/>
                    </a:cubicBezTo>
                    <a:cubicBezTo>
                      <a:pt x="2658" y="3907"/>
                      <a:pt x="2875" y="3922"/>
                      <a:pt x="3092" y="3922"/>
                    </a:cubicBezTo>
                    <a:cubicBezTo>
                      <a:pt x="3522" y="3922"/>
                      <a:pt x="3950" y="3863"/>
                      <a:pt x="4360" y="3738"/>
                    </a:cubicBezTo>
                    <a:cubicBezTo>
                      <a:pt x="4899" y="3575"/>
                      <a:pt x="5398" y="3291"/>
                      <a:pt x="5810" y="2920"/>
                    </a:cubicBezTo>
                    <a:lnTo>
                      <a:pt x="5810" y="352"/>
                    </a:lnTo>
                    <a:cubicBezTo>
                      <a:pt x="5730" y="318"/>
                      <a:pt x="5650" y="284"/>
                      <a:pt x="5567" y="257"/>
                    </a:cubicBezTo>
                    <a:cubicBezTo>
                      <a:pt x="5099" y="89"/>
                      <a:pt x="4599" y="4"/>
                      <a:pt x="4104" y="1"/>
                    </a:cubicBezTo>
                    <a:cubicBezTo>
                      <a:pt x="4093" y="1"/>
                      <a:pt x="4082" y="1"/>
                      <a:pt x="40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6"/>
              <p:cNvSpPr/>
              <p:nvPr/>
            </p:nvSpPr>
            <p:spPr>
              <a:xfrm>
                <a:off x="8738789" y="4553957"/>
                <a:ext cx="405215" cy="244342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6326" extrusionOk="0">
                    <a:moveTo>
                      <a:pt x="10490" y="0"/>
                    </a:moveTo>
                    <a:cubicBezTo>
                      <a:pt x="10408" y="14"/>
                      <a:pt x="10327" y="31"/>
                      <a:pt x="10247" y="55"/>
                    </a:cubicBezTo>
                    <a:cubicBezTo>
                      <a:pt x="10128" y="87"/>
                      <a:pt x="10013" y="133"/>
                      <a:pt x="9905" y="187"/>
                    </a:cubicBezTo>
                    <a:cubicBezTo>
                      <a:pt x="9044" y="611"/>
                      <a:pt x="8527" y="1501"/>
                      <a:pt x="8290" y="2409"/>
                    </a:cubicBezTo>
                    <a:cubicBezTo>
                      <a:pt x="7961" y="1972"/>
                      <a:pt x="7477" y="1662"/>
                      <a:pt x="6946" y="1503"/>
                    </a:cubicBezTo>
                    <a:cubicBezTo>
                      <a:pt x="6912" y="1492"/>
                      <a:pt x="6879" y="1482"/>
                      <a:pt x="6845" y="1475"/>
                    </a:cubicBezTo>
                    <a:cubicBezTo>
                      <a:pt x="6792" y="1460"/>
                      <a:pt x="6738" y="1447"/>
                      <a:pt x="6684" y="1437"/>
                    </a:cubicBezTo>
                    <a:cubicBezTo>
                      <a:pt x="6488" y="1397"/>
                      <a:pt x="6289" y="1377"/>
                      <a:pt x="6091" y="1377"/>
                    </a:cubicBezTo>
                    <a:cubicBezTo>
                      <a:pt x="6002" y="1377"/>
                      <a:pt x="5913" y="1381"/>
                      <a:pt x="5825" y="1389"/>
                    </a:cubicBezTo>
                    <a:cubicBezTo>
                      <a:pt x="5536" y="1419"/>
                      <a:pt x="5252" y="1491"/>
                      <a:pt x="4993" y="1614"/>
                    </a:cubicBezTo>
                    <a:cubicBezTo>
                      <a:pt x="4917" y="1649"/>
                      <a:pt x="4844" y="1689"/>
                      <a:pt x="4771" y="1733"/>
                    </a:cubicBezTo>
                    <a:cubicBezTo>
                      <a:pt x="4160" y="2111"/>
                      <a:pt x="3750" y="2713"/>
                      <a:pt x="3304" y="3263"/>
                    </a:cubicBezTo>
                    <a:cubicBezTo>
                      <a:pt x="2658" y="2141"/>
                      <a:pt x="1458" y="1332"/>
                      <a:pt x="155" y="1114"/>
                    </a:cubicBezTo>
                    <a:cubicBezTo>
                      <a:pt x="23" y="1562"/>
                      <a:pt x="1" y="2020"/>
                      <a:pt x="142" y="2411"/>
                    </a:cubicBezTo>
                    <a:cubicBezTo>
                      <a:pt x="473" y="3327"/>
                      <a:pt x="1163" y="4103"/>
                      <a:pt x="1986" y="4666"/>
                    </a:cubicBezTo>
                    <a:cubicBezTo>
                      <a:pt x="2808" y="5231"/>
                      <a:pt x="3759" y="5599"/>
                      <a:pt x="4725" y="5865"/>
                    </a:cubicBezTo>
                    <a:cubicBezTo>
                      <a:pt x="5515" y="6085"/>
                      <a:pt x="6337" y="6237"/>
                      <a:pt x="7160" y="6296"/>
                    </a:cubicBezTo>
                    <a:cubicBezTo>
                      <a:pt x="7193" y="6300"/>
                      <a:pt x="7225" y="6301"/>
                      <a:pt x="7258" y="6302"/>
                    </a:cubicBezTo>
                    <a:cubicBezTo>
                      <a:pt x="7482" y="6317"/>
                      <a:pt x="7706" y="6325"/>
                      <a:pt x="7929" y="6325"/>
                    </a:cubicBezTo>
                    <a:cubicBezTo>
                      <a:pt x="8119" y="6325"/>
                      <a:pt x="8308" y="6319"/>
                      <a:pt x="8496" y="6308"/>
                    </a:cubicBezTo>
                    <a:cubicBezTo>
                      <a:pt x="8585" y="6302"/>
                      <a:pt x="8671" y="6296"/>
                      <a:pt x="8759" y="6287"/>
                    </a:cubicBezTo>
                    <a:cubicBezTo>
                      <a:pt x="9352" y="6236"/>
                      <a:pt x="9933" y="6124"/>
                      <a:pt x="10490" y="5945"/>
                    </a:cubicBezTo>
                    <a:lnTo>
                      <a:pt x="104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6"/>
              <p:cNvSpPr/>
              <p:nvPr/>
            </p:nvSpPr>
            <p:spPr>
              <a:xfrm>
                <a:off x="9091204" y="4933525"/>
                <a:ext cx="52800" cy="20996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5436" extrusionOk="0">
                    <a:moveTo>
                      <a:pt x="1366" y="0"/>
                    </a:moveTo>
                    <a:cubicBezTo>
                      <a:pt x="711" y="1193"/>
                      <a:pt x="275" y="2637"/>
                      <a:pt x="94" y="4095"/>
                    </a:cubicBezTo>
                    <a:cubicBezTo>
                      <a:pt x="39" y="4544"/>
                      <a:pt x="7" y="4993"/>
                      <a:pt x="1" y="5436"/>
                    </a:cubicBezTo>
                    <a:lnTo>
                      <a:pt x="910" y="5436"/>
                    </a:lnTo>
                    <a:cubicBezTo>
                      <a:pt x="943" y="5400"/>
                      <a:pt x="977" y="5367"/>
                      <a:pt x="1013" y="5333"/>
                    </a:cubicBezTo>
                    <a:cubicBezTo>
                      <a:pt x="1126" y="5225"/>
                      <a:pt x="1244" y="5124"/>
                      <a:pt x="1366" y="5028"/>
                    </a:cubicBezTo>
                    <a:lnTo>
                      <a:pt x="13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6"/>
              <p:cNvSpPr/>
              <p:nvPr/>
            </p:nvSpPr>
            <p:spPr>
              <a:xfrm>
                <a:off x="8676912" y="4929662"/>
                <a:ext cx="374276" cy="213828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55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3" y="790"/>
                      <a:pt x="111" y="1483"/>
                      <a:pt x="265" y="2261"/>
                    </a:cubicBezTo>
                    <a:cubicBezTo>
                      <a:pt x="364" y="2748"/>
                      <a:pt x="485" y="3236"/>
                      <a:pt x="726" y="3677"/>
                    </a:cubicBezTo>
                    <a:cubicBezTo>
                      <a:pt x="1118" y="4400"/>
                      <a:pt x="1802" y="4937"/>
                      <a:pt x="2510" y="5387"/>
                    </a:cubicBezTo>
                    <a:cubicBezTo>
                      <a:pt x="2589" y="5438"/>
                      <a:pt x="2670" y="5488"/>
                      <a:pt x="2754" y="5536"/>
                    </a:cubicBezTo>
                    <a:lnTo>
                      <a:pt x="9690" y="5536"/>
                    </a:lnTo>
                    <a:cubicBezTo>
                      <a:pt x="9415" y="5080"/>
                      <a:pt x="9109" y="4642"/>
                      <a:pt x="8772" y="4228"/>
                    </a:cubicBezTo>
                    <a:cubicBezTo>
                      <a:pt x="8744" y="4190"/>
                      <a:pt x="8713" y="4153"/>
                      <a:pt x="8682" y="4116"/>
                    </a:cubicBezTo>
                    <a:cubicBezTo>
                      <a:pt x="7602" y="2811"/>
                      <a:pt x="6231" y="1746"/>
                      <a:pt x="4641" y="1087"/>
                    </a:cubicBezTo>
                    <a:cubicBezTo>
                      <a:pt x="3170" y="479"/>
                      <a:pt x="1576" y="23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84325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2ECF8-CECA-4424-BD40-8D763B2D8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DFD0-48EE-4340-8C09-9CC4ADD5F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583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43106-3ECF-4224-B531-B5477A644F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6EEB-912F-47AD-99E6-D2032EE3F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62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DC15-03EE-442B-9044-AF79834D73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7EB6-A47E-4F59-9DE4-97794E66D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71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75D0-1202-4658-B586-4A2E32E544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DFED-E923-4A27-AAF0-BD238CFCC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25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F3D4-8B9E-4289-86CD-B1A19D6977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5E4E-AEFF-4275-9C4A-265C97E7D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005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E448-A6F8-4F81-927A-0E6635068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2158-E877-43FA-A167-D743DA9E7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30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1213" y="76601"/>
            <a:ext cx="8821599" cy="48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4009920" y="-1711270"/>
            <a:ext cx="4646961" cy="39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-1356150" y="2922075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99998" flipH="1">
            <a:off x="7705804" y="332212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1BE27-DFF9-4B18-9F70-206B6B6CBA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E20C-B8F4-49CA-ABE7-7707F4283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345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E582-AA45-42E8-BBA6-51D6065515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1002-F5AD-4EEB-8EC0-26819A949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003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8E7E-77C3-4929-887D-5BAA9123B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218B4-59E7-4FF0-872A-5CB2ED8F7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182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9E12-1622-4B44-9200-FC3EC42A0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ED42D-8DA5-49C1-89EC-09A8BA44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380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B345-F672-49EF-93C3-331DEC3BA2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B446-EBC9-4B9F-9709-0DA79463D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63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4FEAA-7EA1-4DEB-BFF7-0D0A0289C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368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2ECF8-CECA-4424-BD40-8D763B2D8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DFD0-48EE-4340-8C09-9CC4ADD5F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278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43106-3ECF-4224-B531-B5477A644F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6EEB-912F-47AD-99E6-D2032EE3F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993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DC15-03EE-442B-9044-AF79834D73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7EB6-A47E-4F59-9DE4-97794E66D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818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75D0-1202-4658-B586-4A2E32E544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DFED-E923-4A27-AAF0-BD238CFCC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43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61213" y="152801"/>
            <a:ext cx="8821599" cy="48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808675" y="-757711"/>
            <a:ext cx="5654297" cy="617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0">
            <a:off x="5335488" y="-1283812"/>
            <a:ext cx="3937824" cy="33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3301163" y="3785251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4417513" y="-122847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F3D4-8B9E-4289-86CD-B1A19D6977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5E4E-AEFF-4275-9C4A-265C97E7D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87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E448-A6F8-4F81-927A-0E6635068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2158-E877-43FA-A167-D743DA9E7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044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1BE27-DFF9-4B18-9F70-206B6B6CBA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E20C-B8F4-49CA-ABE7-7707F4283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862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E582-AA45-42E8-BBA6-51D6065515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1002-F5AD-4EEB-8EC0-26819A949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62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8E7E-77C3-4929-887D-5BAA9123B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218B4-59E7-4FF0-872A-5CB2ED8F7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765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9E12-1622-4B44-9200-FC3EC42A0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ED42D-8DA5-49C1-89EC-09A8BA44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090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9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B345-F672-49EF-93C3-331DEC3BA2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B446-EBC9-4B9F-9709-0DA79463D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557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4FEAA-7EA1-4DEB-BFF7-0D0A0289C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787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2ECF8-CECA-4424-BD40-8D763B2D8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DFD0-48EE-4340-8C09-9CC4ADD5F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219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43106-3ECF-4224-B531-B5477A644F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6EEB-912F-47AD-99E6-D2032EE3F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56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2500" y="395520"/>
            <a:ext cx="7706400" cy="4504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DC15-03EE-442B-9044-AF79834D73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7EB6-A47E-4F59-9DE4-97794E66D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006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75D0-1202-4658-B586-4A2E32E544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DFED-E923-4A27-AAF0-BD238CFCC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557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F3D4-8B9E-4289-86CD-B1A19D6977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5E4E-AEFF-4275-9C4A-265C97E7D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34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E448-A6F8-4F81-927A-0E6635068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2158-E877-43FA-A167-D743DA9E7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82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1BE27-DFF9-4B18-9F70-206B6B6CBA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E20C-B8F4-49CA-ABE7-7707F4283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692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E582-AA45-42E8-BBA6-51D6065515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1002-F5AD-4EEB-8EC0-26819A949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78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8E7E-77C3-4929-887D-5BAA9123B6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218B4-59E7-4FF0-872A-5CB2ED8F7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426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9E12-1622-4B44-9200-FC3EC42A0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ED42D-8DA5-49C1-89EC-09A8BA44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260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B345-F672-49EF-93C3-331DEC3BA2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B446-EBC9-4B9F-9709-0DA79463D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176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4FEAA-7EA1-4DEB-BFF7-0D0A0289C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9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213" y="209377"/>
            <a:ext cx="8821599" cy="47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5163762" y="-2128050"/>
            <a:ext cx="5654297" cy="617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8">
            <a:off x="-1507749" y="-12850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99999">
            <a:off x="5730076" y="2390701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0003" flipH="1">
            <a:off x="-2690738" y="1697940"/>
            <a:ext cx="5037676" cy="4322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200" y="209375"/>
            <a:ext cx="8821599" cy="47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-1355124" y="-54845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5400" y="-148700"/>
            <a:ext cx="5654301" cy="617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99998">
            <a:off x="-1565624" y="2302175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5730076" y="2390700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642950" y="707813"/>
            <a:ext cx="5580300" cy="31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642950" y="3774388"/>
            <a:ext cx="4695000" cy="4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233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98976" y="143749"/>
            <a:ext cx="5281600" cy="47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614874" y="219950"/>
            <a:ext cx="3239451" cy="47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2673737" y="-1716958"/>
            <a:ext cx="5037675" cy="432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001" flipH="1">
            <a:off x="-1891423" y="2409701"/>
            <a:ext cx="5654296" cy="617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76424" y="-1215225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765176" y="3402100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51300" y="1361288"/>
            <a:ext cx="36207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51300" y="2653613"/>
            <a:ext cx="36207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73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47725" y="279725"/>
            <a:ext cx="7202750" cy="47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75375" y="-2087025"/>
            <a:ext cx="5118251" cy="70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52" flipH="1">
            <a:off x="6404751" y="-117180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6809500" y="375307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568125" y="760350"/>
            <a:ext cx="5297100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0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95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682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1200" y="76601"/>
            <a:ext cx="8821599" cy="48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4009919" y="-1711270"/>
            <a:ext cx="4646961" cy="39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-1356150" y="2922075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99998" flipH="1">
            <a:off x="7705800" y="332212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36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61200" y="152801"/>
            <a:ext cx="8821599" cy="48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808675" y="-757711"/>
            <a:ext cx="5654297" cy="617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0">
            <a:off x="5335488" y="-1283813"/>
            <a:ext cx="3937824" cy="33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3301163" y="378525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4417513" y="-1228475"/>
            <a:ext cx="3000250" cy="24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259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2500" y="395520"/>
            <a:ext cx="7706400" cy="4504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79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200" y="209375"/>
            <a:ext cx="8821599" cy="47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5163752" y="-2128050"/>
            <a:ext cx="5654297" cy="617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8">
            <a:off x="-1507749" y="-12850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99999">
            <a:off x="5730076" y="2390700"/>
            <a:ext cx="3000250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0003" flipH="1">
            <a:off x="-2690738" y="1697940"/>
            <a:ext cx="5037676" cy="4322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17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9812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2981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77440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M Fell Great Primer"/>
              <a:buNone/>
              <a:defRPr sz="30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73" r:id="rId3"/>
    <p:sldLayoutId id="2147483675" r:id="rId4"/>
    <p:sldLayoutId id="2147483678" r:id="rId5"/>
    <p:sldLayoutId id="214748367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30/06/2023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0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 advClick="0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782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763A6827-4BBE-419E-BC55-9ED889A89885}" type="datetimeFigureOut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30/6/2023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64DB7137-673A-4230-A8B9-BDD74A5467D7}" type="slidenum">
              <a:rPr lang="en-US" altLang="en-US" kern="1200">
                <a:latin typeface="Arial" charset="0"/>
                <a:ea typeface="+mn-ea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4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763A6827-4BBE-419E-BC55-9ED889A89885}" type="datetimeFigureOut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30/6/2023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64DB7137-673A-4230-A8B9-BDD74A5467D7}" type="slidenum">
              <a:rPr lang="en-US" altLang="en-US" kern="1200">
                <a:latin typeface="Arial" charset="0"/>
                <a:ea typeface="+mn-ea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0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763A6827-4BBE-419E-BC55-9ED889A89885}" type="datetimeFigureOut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30/6/2023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64DB7137-673A-4230-A8B9-BDD74A5467D7}" type="slidenum">
              <a:rPr lang="en-US" altLang="en-US" kern="1200">
                <a:latin typeface="Arial" charset="0"/>
                <a:ea typeface="+mn-ea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8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M Fell Great Primer"/>
              <a:buNone/>
              <a:defRPr sz="30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137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32">
            <a:extLst>
              <a:ext uri="{FF2B5EF4-FFF2-40B4-BE49-F238E27FC236}">
                <a16:creationId xmlns:a16="http://schemas.microsoft.com/office/drawing/2014/main" xmlns="" id="{1FAB74ED-691F-8560-C7FA-0BDAA20980BA}"/>
              </a:ext>
            </a:extLst>
          </p:cNvPr>
          <p:cNvSpPr txBox="1">
            <a:spLocks/>
          </p:cNvSpPr>
          <p:nvPr/>
        </p:nvSpPr>
        <p:spPr>
          <a:xfrm>
            <a:off x="1824197" y="3228992"/>
            <a:ext cx="4890852" cy="26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: ........................</a:t>
            </a:r>
          </a:p>
        </p:txBody>
      </p:sp>
      <p:sp>
        <p:nvSpPr>
          <p:cNvPr id="8" name="Google Shape;198;p32">
            <a:extLst>
              <a:ext uri="{FF2B5EF4-FFF2-40B4-BE49-F238E27FC236}">
                <a16:creationId xmlns:a16="http://schemas.microsoft.com/office/drawing/2014/main" xmlns="" id="{6FDD5B1F-6FEE-CEB3-736F-B0C0E3C2D420}"/>
              </a:ext>
            </a:extLst>
          </p:cNvPr>
          <p:cNvSpPr/>
          <p:nvPr/>
        </p:nvSpPr>
        <p:spPr>
          <a:xfrm>
            <a:off x="440032" y="61877"/>
            <a:ext cx="8014835" cy="2880699"/>
          </a:xfrm>
          <a:prstGeom prst="rect">
            <a:avLst/>
          </a:prstGeom>
        </p:spPr>
        <p:txBody>
          <a:bodyPr>
            <a:prstTxWarp prst="textPlain">
              <a:avLst>
                <a:gd name="adj" fmla="val 49466"/>
              </a:avLst>
            </a:prstTxWarp>
          </a:bodyPr>
          <a:lstStyle/>
          <a:p>
            <a:pPr algn="ctr"/>
            <a:r>
              <a:rPr lang="en-US" sz="6000" spc="-15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CÙNG CÁC EM HỌC SINH</a:t>
            </a:r>
            <a:endParaRPr sz="6000" spc="-150" dirty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99;p32">
            <a:extLst>
              <a:ext uri="{FF2B5EF4-FFF2-40B4-BE49-F238E27FC236}">
                <a16:creationId xmlns:a16="http://schemas.microsoft.com/office/drawing/2014/main" xmlns="" id="{558BE934-3984-065D-1663-DCF532AF6EEE}"/>
              </a:ext>
            </a:extLst>
          </p:cNvPr>
          <p:cNvSpPr/>
          <p:nvPr/>
        </p:nvSpPr>
        <p:spPr>
          <a:xfrm>
            <a:off x="383846" y="4897028"/>
            <a:ext cx="1326900" cy="121800"/>
          </a:xfrm>
          <a:prstGeom prst="rect">
            <a:avLst/>
          </a:prstGeom>
          <a:solidFill>
            <a:srgbClr val="77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00;p32">
            <a:extLst>
              <a:ext uri="{FF2B5EF4-FFF2-40B4-BE49-F238E27FC236}">
                <a16:creationId xmlns:a16="http://schemas.microsoft.com/office/drawing/2014/main" xmlns="" id="{4EAD480C-1A2E-139B-7E97-71211F2B88B5}"/>
              </a:ext>
            </a:extLst>
          </p:cNvPr>
          <p:cNvSpPr/>
          <p:nvPr/>
        </p:nvSpPr>
        <p:spPr>
          <a:xfrm>
            <a:off x="1824197" y="4897028"/>
            <a:ext cx="1326900" cy="121800"/>
          </a:xfrm>
          <a:prstGeom prst="rect">
            <a:avLst/>
          </a:prstGeom>
          <a:solidFill>
            <a:srgbClr val="B87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Google Shape;201;p32">
            <a:extLst>
              <a:ext uri="{FF2B5EF4-FFF2-40B4-BE49-F238E27FC236}">
                <a16:creationId xmlns:a16="http://schemas.microsoft.com/office/drawing/2014/main" xmlns="" id="{C3445251-A7B7-A830-41C5-6337B9007659}"/>
              </a:ext>
            </a:extLst>
          </p:cNvPr>
          <p:cNvSpPr/>
          <p:nvPr/>
        </p:nvSpPr>
        <p:spPr>
          <a:xfrm>
            <a:off x="3264548" y="4897028"/>
            <a:ext cx="1326900" cy="121800"/>
          </a:xfrm>
          <a:prstGeom prst="rect">
            <a:avLst/>
          </a:prstGeom>
          <a:solidFill>
            <a:srgbClr val="D89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Google Shape;202;p32">
            <a:extLst>
              <a:ext uri="{FF2B5EF4-FFF2-40B4-BE49-F238E27FC236}">
                <a16:creationId xmlns:a16="http://schemas.microsoft.com/office/drawing/2014/main" xmlns="" id="{622DF82E-5F02-17FD-8B49-D9CB77EF188E}"/>
              </a:ext>
            </a:extLst>
          </p:cNvPr>
          <p:cNvSpPr/>
          <p:nvPr/>
        </p:nvSpPr>
        <p:spPr>
          <a:xfrm>
            <a:off x="4704899" y="4897028"/>
            <a:ext cx="1326900" cy="121800"/>
          </a:xfrm>
          <a:prstGeom prst="rect">
            <a:avLst/>
          </a:prstGeom>
          <a:solidFill>
            <a:srgbClr val="EDB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203;p32">
            <a:extLst>
              <a:ext uri="{FF2B5EF4-FFF2-40B4-BE49-F238E27FC236}">
                <a16:creationId xmlns:a16="http://schemas.microsoft.com/office/drawing/2014/main" xmlns="" id="{6CF9FA29-379A-8EE2-40A3-DE38866C6A24}"/>
              </a:ext>
            </a:extLst>
          </p:cNvPr>
          <p:cNvSpPr/>
          <p:nvPr/>
        </p:nvSpPr>
        <p:spPr>
          <a:xfrm>
            <a:off x="6145249" y="4897028"/>
            <a:ext cx="1326900" cy="121800"/>
          </a:xfrm>
          <a:prstGeom prst="rect">
            <a:avLst/>
          </a:prstGeom>
          <a:solidFill>
            <a:srgbClr val="F3D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204;p32">
            <a:extLst>
              <a:ext uri="{FF2B5EF4-FFF2-40B4-BE49-F238E27FC236}">
                <a16:creationId xmlns:a16="http://schemas.microsoft.com/office/drawing/2014/main" xmlns="" id="{4B9F2E9E-E561-8D5D-ED0E-BA81250EDBD3}"/>
              </a:ext>
            </a:extLst>
          </p:cNvPr>
          <p:cNvSpPr/>
          <p:nvPr/>
        </p:nvSpPr>
        <p:spPr>
          <a:xfrm>
            <a:off x="7585600" y="4897028"/>
            <a:ext cx="1326900" cy="121800"/>
          </a:xfrm>
          <a:prstGeom prst="rect">
            <a:avLst/>
          </a:prstGeom>
          <a:solidFill>
            <a:srgbClr val="FFEE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30" name="Picture 6" descr="Phân Tích Truyện Kiều Cực Hay Qua Hình Ảnh Chị Em Thúy Kiều - Nuôi dạy trẻ">
            <a:extLst>
              <a:ext uri="{FF2B5EF4-FFF2-40B4-BE49-F238E27FC236}">
                <a16:creationId xmlns:a16="http://schemas.microsoft.com/office/drawing/2014/main" xmlns="" id="{FAEC5136-7E03-A9C7-A28B-2232D9FE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9"/>
          <a:stretch/>
        </p:blipFill>
        <p:spPr bwMode="auto">
          <a:xfrm>
            <a:off x="7528334" y="2759852"/>
            <a:ext cx="1384169" cy="17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C5000-F350-7DB8-4BC2-1E08A2D4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7" y="3055792"/>
            <a:ext cx="2139728" cy="213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ADBF54-0B04-B29A-2118-C07D2D27A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46" y="3055792"/>
            <a:ext cx="2139728" cy="213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7AF211-9BF1-6A91-863E-DB042DB92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867" y="3169006"/>
            <a:ext cx="2139728" cy="213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1E8727-1A8A-131C-E7D1-967CD4800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8884" y="3228994"/>
            <a:ext cx="2139728" cy="2139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2B7AB9-BDD4-5236-54C9-6164F68D3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4595" y="3310006"/>
            <a:ext cx="2139728" cy="2139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8151A6-1309-2315-15F4-4D9C67573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19" r="90000">
                        <a14:foregroundMark x1="10465" y1="65349" x2="10465" y2="65349"/>
                        <a14:foregroundMark x1="11163" y1="66047" x2="11163" y2="66047"/>
                        <a14:foregroundMark x1="11163" y1="66047" x2="11163" y2="66047"/>
                        <a14:foregroundMark x1="4419" y1="64070" x2="4419" y2="64070"/>
                        <a14:foregroundMark x1="5698" y1="66395" x2="5698" y2="66395"/>
                        <a14:foregroundMark x1="10465" y1="70581" x2="10465" y2="70581"/>
                        <a14:foregroundMark x1="11744" y1="73140" x2="11744" y2="73140"/>
                        <a14:foregroundMark x1="89884" y1="72442" x2="89884" y2="72442"/>
                        <a14:foregroundMark x1="89884" y1="72442" x2="89884" y2="72442"/>
                        <a14:foregroundMark x1="89884" y1="71860" x2="89884" y2="71860"/>
                        <a14:foregroundMark x1="74070" y1="62209" x2="74070" y2="62209"/>
                        <a14:foregroundMark x1="75349" y1="60581" x2="75349" y2="60581"/>
                        <a14:foregroundMark x1="75698" y1="59651" x2="75698" y2="59651"/>
                        <a14:foregroundMark x1="75698" y1="59651" x2="75698" y2="59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8913" y="3228994"/>
            <a:ext cx="2139728" cy="213972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927;p45">
            <a:extLst>
              <a:ext uri="{FF2B5EF4-FFF2-40B4-BE49-F238E27FC236}">
                <a16:creationId xmlns:a16="http://schemas.microsoft.com/office/drawing/2014/main" xmlns="" id="{7760ADD1-56DD-E3CA-9C74-BF50A2DE64B9}"/>
              </a:ext>
            </a:extLst>
          </p:cNvPr>
          <p:cNvSpPr/>
          <p:nvPr/>
        </p:nvSpPr>
        <p:spPr>
          <a:xfrm rot="66">
            <a:off x="2717717" y="453233"/>
            <a:ext cx="4794300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66AD8E-2FC3-4130-AFE6-C4EF8AF664BC}"/>
              </a:ext>
            </a:extLst>
          </p:cNvPr>
          <p:cNvSpPr txBox="1"/>
          <p:nvPr/>
        </p:nvSpPr>
        <p:spPr>
          <a:xfrm>
            <a:off x="3377829" y="373721"/>
            <a:ext cx="3655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1.Đọc ,tóm tắt văn bản: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oogle Shape;17220;p30">
            <a:extLst>
              <a:ext uri="{FF2B5EF4-FFF2-40B4-BE49-F238E27FC236}">
                <a16:creationId xmlns:a16="http://schemas.microsoft.com/office/drawing/2014/main" xmlns="" id="{21CE51C7-CC1E-BD6A-A681-BF63C8BDCF8F}"/>
              </a:ext>
            </a:extLst>
          </p:cNvPr>
          <p:cNvGrpSpPr/>
          <p:nvPr/>
        </p:nvGrpSpPr>
        <p:grpSpPr>
          <a:xfrm flipH="1">
            <a:off x="2775430" y="149902"/>
            <a:ext cx="673421" cy="714625"/>
            <a:chOff x="3211400" y="1162425"/>
            <a:chExt cx="2155650" cy="3376375"/>
          </a:xfrm>
        </p:grpSpPr>
        <p:sp>
          <p:nvSpPr>
            <p:cNvPr id="37" name="Google Shape;17221;p30">
              <a:extLst>
                <a:ext uri="{FF2B5EF4-FFF2-40B4-BE49-F238E27FC236}">
                  <a16:creationId xmlns:a16="http://schemas.microsoft.com/office/drawing/2014/main" xmlns="" id="{FC42D642-F05A-6462-8E62-A56D1286F0CC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222;p30">
              <a:extLst>
                <a:ext uri="{FF2B5EF4-FFF2-40B4-BE49-F238E27FC236}">
                  <a16:creationId xmlns:a16="http://schemas.microsoft.com/office/drawing/2014/main" xmlns="" id="{2118549E-C58F-A7CD-E4C4-15470FEEC84E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223;p30">
              <a:extLst>
                <a:ext uri="{FF2B5EF4-FFF2-40B4-BE49-F238E27FC236}">
                  <a16:creationId xmlns:a16="http://schemas.microsoft.com/office/drawing/2014/main" xmlns="" id="{BB9B914E-1164-7A34-E3E1-02B970DD602D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224;p30">
              <a:extLst>
                <a:ext uri="{FF2B5EF4-FFF2-40B4-BE49-F238E27FC236}">
                  <a16:creationId xmlns:a16="http://schemas.microsoft.com/office/drawing/2014/main" xmlns="" id="{8E109A5C-A697-67DF-ECF0-8C52F9BD1DB2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225;p30">
              <a:extLst>
                <a:ext uri="{FF2B5EF4-FFF2-40B4-BE49-F238E27FC236}">
                  <a16:creationId xmlns:a16="http://schemas.microsoft.com/office/drawing/2014/main" xmlns="" id="{5C6F24B4-004B-4C34-7008-187D773CF92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226;p30">
              <a:extLst>
                <a:ext uri="{FF2B5EF4-FFF2-40B4-BE49-F238E27FC236}">
                  <a16:creationId xmlns:a16="http://schemas.microsoft.com/office/drawing/2014/main" xmlns="" id="{1C822A73-5DB5-F548-0D08-2DC16A3B7E81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227;p30">
              <a:extLst>
                <a:ext uri="{FF2B5EF4-FFF2-40B4-BE49-F238E27FC236}">
                  <a16:creationId xmlns:a16="http://schemas.microsoft.com/office/drawing/2014/main" xmlns="" id="{B1F1D5D1-5723-27B0-C840-1C29CB77BE56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228;p30">
              <a:extLst>
                <a:ext uri="{FF2B5EF4-FFF2-40B4-BE49-F238E27FC236}">
                  <a16:creationId xmlns:a16="http://schemas.microsoft.com/office/drawing/2014/main" xmlns="" id="{B19CB3A3-6BBB-D193-D5C5-D2DB33F7E184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229;p30">
              <a:extLst>
                <a:ext uri="{FF2B5EF4-FFF2-40B4-BE49-F238E27FC236}">
                  <a16:creationId xmlns:a16="http://schemas.microsoft.com/office/drawing/2014/main" xmlns="" id="{370406E6-5F8F-3311-65EA-2451654A727C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230;p30">
              <a:extLst>
                <a:ext uri="{FF2B5EF4-FFF2-40B4-BE49-F238E27FC236}">
                  <a16:creationId xmlns:a16="http://schemas.microsoft.com/office/drawing/2014/main" xmlns="" id="{68BD2978-BF03-D4D4-8DF7-CE18E618EACF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231;p30">
              <a:extLst>
                <a:ext uri="{FF2B5EF4-FFF2-40B4-BE49-F238E27FC236}">
                  <a16:creationId xmlns:a16="http://schemas.microsoft.com/office/drawing/2014/main" xmlns="" id="{D9C835A2-58DF-2298-BD04-7D29CB31D37B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232;p30">
              <a:extLst>
                <a:ext uri="{FF2B5EF4-FFF2-40B4-BE49-F238E27FC236}">
                  <a16:creationId xmlns:a16="http://schemas.microsoft.com/office/drawing/2014/main" xmlns="" id="{D831C078-30A1-1E3D-4A97-50735EA671F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233;p30">
              <a:extLst>
                <a:ext uri="{FF2B5EF4-FFF2-40B4-BE49-F238E27FC236}">
                  <a16:creationId xmlns:a16="http://schemas.microsoft.com/office/drawing/2014/main" xmlns="" id="{332F5532-6563-29EE-F9B7-EC42649B4461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234;p30">
              <a:extLst>
                <a:ext uri="{FF2B5EF4-FFF2-40B4-BE49-F238E27FC236}">
                  <a16:creationId xmlns:a16="http://schemas.microsoft.com/office/drawing/2014/main" xmlns="" id="{3F690104-BEE5-B6CF-CA33-5DFBFE782E8B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235;p30">
              <a:extLst>
                <a:ext uri="{FF2B5EF4-FFF2-40B4-BE49-F238E27FC236}">
                  <a16:creationId xmlns:a16="http://schemas.microsoft.com/office/drawing/2014/main" xmlns="" id="{5ED90584-0F88-40DD-97D6-47F71B9DAEDF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236;p30">
              <a:extLst>
                <a:ext uri="{FF2B5EF4-FFF2-40B4-BE49-F238E27FC236}">
                  <a16:creationId xmlns:a16="http://schemas.microsoft.com/office/drawing/2014/main" xmlns="" id="{022ADFBC-1503-2DD7-E94A-B038D65715A2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237;p30">
              <a:extLst>
                <a:ext uri="{FF2B5EF4-FFF2-40B4-BE49-F238E27FC236}">
                  <a16:creationId xmlns:a16="http://schemas.microsoft.com/office/drawing/2014/main" xmlns="" id="{03F2B83B-9DFC-FE0C-4540-C63EA2313C45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238;p30">
              <a:extLst>
                <a:ext uri="{FF2B5EF4-FFF2-40B4-BE49-F238E27FC236}">
                  <a16:creationId xmlns:a16="http://schemas.microsoft.com/office/drawing/2014/main" xmlns="" id="{D9F7A01B-B6CD-F3F2-4B85-C76667CEFFA4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239;p30">
              <a:extLst>
                <a:ext uri="{FF2B5EF4-FFF2-40B4-BE49-F238E27FC236}">
                  <a16:creationId xmlns:a16="http://schemas.microsoft.com/office/drawing/2014/main" xmlns="" id="{9FE901A4-60D2-FB2E-AE32-22F8FCDFD28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240;p30">
              <a:extLst>
                <a:ext uri="{FF2B5EF4-FFF2-40B4-BE49-F238E27FC236}">
                  <a16:creationId xmlns:a16="http://schemas.microsoft.com/office/drawing/2014/main" xmlns="" id="{E17D7CF3-C31C-45BB-E7C3-7357F29D6988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241;p30">
              <a:extLst>
                <a:ext uri="{FF2B5EF4-FFF2-40B4-BE49-F238E27FC236}">
                  <a16:creationId xmlns:a16="http://schemas.microsoft.com/office/drawing/2014/main" xmlns="" id="{66AE9BFF-D05A-8A9A-4508-C2A5251A73FE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242;p30">
              <a:extLst>
                <a:ext uri="{FF2B5EF4-FFF2-40B4-BE49-F238E27FC236}">
                  <a16:creationId xmlns:a16="http://schemas.microsoft.com/office/drawing/2014/main" xmlns="" id="{DEBAD839-6DEE-B442-80F3-C5C7865C36F5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243;p30">
              <a:extLst>
                <a:ext uri="{FF2B5EF4-FFF2-40B4-BE49-F238E27FC236}">
                  <a16:creationId xmlns:a16="http://schemas.microsoft.com/office/drawing/2014/main" xmlns="" id="{50EBC959-8AAF-5A05-929D-908D297C64B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D9E40554-3C7B-A230-300E-88AF6C4835F5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05413" y="1476691"/>
            <a:ext cx="3716414" cy="3716414"/>
          </a:xfrm>
          <a:prstGeom prst="rect">
            <a:avLst/>
          </a:prstGeom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xmlns="" id="{22A06B68-FBF9-346C-CE35-3AC971E0D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8" y="385599"/>
            <a:ext cx="5046388" cy="4020343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xmlns="" id="{E69A55E5-FF13-EE30-B034-1E6F0FC796A4}"/>
              </a:ext>
            </a:extLst>
          </p:cNvPr>
          <p:cNvSpPr txBox="1"/>
          <p:nvPr/>
        </p:nvSpPr>
        <p:spPr>
          <a:xfrm>
            <a:off x="2230532" y="1303144"/>
            <a:ext cx="31596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 dừng đọc đúng thời điểm để trả lời các câu hỏi trong hộp chỉ dẫn</a:t>
            </a:r>
            <a:endParaRPr lang="en-US" sz="32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996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4A7903B-C2A6-6059-EEC7-C89C568DAA7E}"/>
              </a:ext>
            </a:extLst>
          </p:cNvPr>
          <p:cNvSpPr/>
          <p:nvPr/>
        </p:nvSpPr>
        <p:spPr>
          <a:xfrm rot="66">
            <a:off x="8075" y="254300"/>
            <a:ext cx="9830331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chung:</a:t>
            </a:r>
            <a:endParaRPr kumimoji="0" sz="2200" b="1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oogle Shape;17220;p30">
            <a:extLst>
              <a:ext uri="{FF2B5EF4-FFF2-40B4-BE49-F238E27FC236}">
                <a16:creationId xmlns:a16="http://schemas.microsoft.com/office/drawing/2014/main" xmlns="" id="{5ACAAA14-3338-E850-43ED-A741E95D9D67}"/>
              </a:ext>
            </a:extLst>
          </p:cNvPr>
          <p:cNvGrpSpPr/>
          <p:nvPr/>
        </p:nvGrpSpPr>
        <p:grpSpPr>
          <a:xfrm flipH="1">
            <a:off x="-48988" y="157440"/>
            <a:ext cx="673421" cy="714625"/>
            <a:chOff x="3211400" y="1162425"/>
            <a:chExt cx="2155650" cy="3376375"/>
          </a:xfrm>
        </p:grpSpPr>
        <p:sp>
          <p:nvSpPr>
            <p:cNvPr id="6" name="Google Shape;17221;p30">
              <a:extLst>
                <a:ext uri="{FF2B5EF4-FFF2-40B4-BE49-F238E27FC236}">
                  <a16:creationId xmlns:a16="http://schemas.microsoft.com/office/drawing/2014/main" xmlns="" id="{69D2278A-6A8D-CDB3-7BB7-C2AC91D1B3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7222;p30">
              <a:extLst>
                <a:ext uri="{FF2B5EF4-FFF2-40B4-BE49-F238E27FC236}">
                  <a16:creationId xmlns:a16="http://schemas.microsoft.com/office/drawing/2014/main" xmlns="" id="{F8C22F42-83DF-3786-7A61-6AEAFF57A214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7223;p30">
              <a:extLst>
                <a:ext uri="{FF2B5EF4-FFF2-40B4-BE49-F238E27FC236}">
                  <a16:creationId xmlns:a16="http://schemas.microsoft.com/office/drawing/2014/main" xmlns="" id="{F523D14E-8B31-F0DC-BE1F-9D0DFC1DD1CB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7224;p30">
              <a:extLst>
                <a:ext uri="{FF2B5EF4-FFF2-40B4-BE49-F238E27FC236}">
                  <a16:creationId xmlns:a16="http://schemas.microsoft.com/office/drawing/2014/main" xmlns="" id="{7F51C22D-E7AE-3391-7B2E-3D083944BF39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225;p30">
              <a:extLst>
                <a:ext uri="{FF2B5EF4-FFF2-40B4-BE49-F238E27FC236}">
                  <a16:creationId xmlns:a16="http://schemas.microsoft.com/office/drawing/2014/main" xmlns="" id="{1A312359-5BDE-7D1E-DD9C-9120DCF892B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226;p30">
              <a:extLst>
                <a:ext uri="{FF2B5EF4-FFF2-40B4-BE49-F238E27FC236}">
                  <a16:creationId xmlns:a16="http://schemas.microsoft.com/office/drawing/2014/main" xmlns="" id="{81107F45-6E5B-89D6-3D7C-DE327D4391AF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227;p30">
              <a:extLst>
                <a:ext uri="{FF2B5EF4-FFF2-40B4-BE49-F238E27FC236}">
                  <a16:creationId xmlns:a16="http://schemas.microsoft.com/office/drawing/2014/main" xmlns="" id="{4E8C52C2-43C0-4331-9471-7BE57809ACC2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228;p30">
              <a:extLst>
                <a:ext uri="{FF2B5EF4-FFF2-40B4-BE49-F238E27FC236}">
                  <a16:creationId xmlns:a16="http://schemas.microsoft.com/office/drawing/2014/main" xmlns="" id="{6498CC85-F246-6337-F96B-A2F420A04853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229;p30">
              <a:extLst>
                <a:ext uri="{FF2B5EF4-FFF2-40B4-BE49-F238E27FC236}">
                  <a16:creationId xmlns:a16="http://schemas.microsoft.com/office/drawing/2014/main" xmlns="" id="{6FA10577-BE60-0737-9BB9-7697CCC79A7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230;p30">
              <a:extLst>
                <a:ext uri="{FF2B5EF4-FFF2-40B4-BE49-F238E27FC236}">
                  <a16:creationId xmlns:a16="http://schemas.microsoft.com/office/drawing/2014/main" xmlns="" id="{4B03BC40-7ED3-65C7-9A6B-CA9E03E3822E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231;p30">
              <a:extLst>
                <a:ext uri="{FF2B5EF4-FFF2-40B4-BE49-F238E27FC236}">
                  <a16:creationId xmlns:a16="http://schemas.microsoft.com/office/drawing/2014/main" xmlns="" id="{3D280001-9E3C-7094-4C74-5165930DB306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232;p30">
              <a:extLst>
                <a:ext uri="{FF2B5EF4-FFF2-40B4-BE49-F238E27FC236}">
                  <a16:creationId xmlns:a16="http://schemas.microsoft.com/office/drawing/2014/main" xmlns="" id="{C1489AA9-03C3-8023-66FB-69EC09A1C08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233;p30">
              <a:extLst>
                <a:ext uri="{FF2B5EF4-FFF2-40B4-BE49-F238E27FC236}">
                  <a16:creationId xmlns:a16="http://schemas.microsoft.com/office/drawing/2014/main" xmlns="" id="{BBFBB507-F318-4CB4-48B9-ADFA4779E878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234;p30">
              <a:extLst>
                <a:ext uri="{FF2B5EF4-FFF2-40B4-BE49-F238E27FC236}">
                  <a16:creationId xmlns:a16="http://schemas.microsoft.com/office/drawing/2014/main" xmlns="" id="{100F340D-97D2-3621-4762-9FD9AD84A670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235;p30">
              <a:extLst>
                <a:ext uri="{FF2B5EF4-FFF2-40B4-BE49-F238E27FC236}">
                  <a16:creationId xmlns:a16="http://schemas.microsoft.com/office/drawing/2014/main" xmlns="" id="{6963ECC9-6014-6D11-D506-6F3EE0CB018C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36;p30">
              <a:extLst>
                <a:ext uri="{FF2B5EF4-FFF2-40B4-BE49-F238E27FC236}">
                  <a16:creationId xmlns:a16="http://schemas.microsoft.com/office/drawing/2014/main" xmlns="" id="{CDD5CE68-1BD2-5B2F-2BAA-016FC8A0720A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37;p30">
              <a:extLst>
                <a:ext uri="{FF2B5EF4-FFF2-40B4-BE49-F238E27FC236}">
                  <a16:creationId xmlns:a16="http://schemas.microsoft.com/office/drawing/2014/main" xmlns="" id="{A1EA9173-5388-C99B-094D-0C5C311E71DE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38;p30">
              <a:extLst>
                <a:ext uri="{FF2B5EF4-FFF2-40B4-BE49-F238E27FC236}">
                  <a16:creationId xmlns:a16="http://schemas.microsoft.com/office/drawing/2014/main" xmlns="" id="{B589CCDB-FC37-2F8F-7E3D-3FF76EC1A7A9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239;p30">
              <a:extLst>
                <a:ext uri="{FF2B5EF4-FFF2-40B4-BE49-F238E27FC236}">
                  <a16:creationId xmlns:a16="http://schemas.microsoft.com/office/drawing/2014/main" xmlns="" id="{11A1F903-F6BA-A854-04C2-DD5FA28A495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240;p30">
              <a:extLst>
                <a:ext uri="{FF2B5EF4-FFF2-40B4-BE49-F238E27FC236}">
                  <a16:creationId xmlns:a16="http://schemas.microsoft.com/office/drawing/2014/main" xmlns="" id="{82D616E6-BED5-4147-C734-C4428F6F58AD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41;p30">
              <a:extLst>
                <a:ext uri="{FF2B5EF4-FFF2-40B4-BE49-F238E27FC236}">
                  <a16:creationId xmlns:a16="http://schemas.microsoft.com/office/drawing/2014/main" xmlns="" id="{29A21455-EA89-2B8C-5FBA-FA8DFEDE3FFB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42;p30">
              <a:extLst>
                <a:ext uri="{FF2B5EF4-FFF2-40B4-BE49-F238E27FC236}">
                  <a16:creationId xmlns:a16="http://schemas.microsoft.com/office/drawing/2014/main" xmlns="" id="{711D77BC-8AA7-7AD8-7F24-99AA6002414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243;p30">
              <a:extLst>
                <a:ext uri="{FF2B5EF4-FFF2-40B4-BE49-F238E27FC236}">
                  <a16:creationId xmlns:a16="http://schemas.microsoft.com/office/drawing/2014/main" xmlns="" id="{4672B84C-C74F-B4EF-077B-B287EB6A2B3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299;p23">
            <a:extLst>
              <a:ext uri="{FF2B5EF4-FFF2-40B4-BE49-F238E27FC236}">
                <a16:creationId xmlns:a16="http://schemas.microsoft.com/office/drawing/2014/main" xmlns="" id="{18C4E69A-12CD-E984-31DB-BF54A2D5F7BD}"/>
              </a:ext>
            </a:extLst>
          </p:cNvPr>
          <p:cNvSpPr txBox="1"/>
          <p:nvPr/>
        </p:nvSpPr>
        <p:spPr>
          <a:xfrm>
            <a:off x="3504838" y="3299373"/>
            <a:ext cx="5328777" cy="28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Ngôi kể: ngôi thứ 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BE3626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" name="Google Shape;302;p23">
            <a:extLst>
              <a:ext uri="{FF2B5EF4-FFF2-40B4-BE49-F238E27FC236}">
                <a16:creationId xmlns:a16="http://schemas.microsoft.com/office/drawing/2014/main" xmlns="" id="{2F4B623B-FDC7-AF58-4C07-02D6ADC35FA3}"/>
              </a:ext>
            </a:extLst>
          </p:cNvPr>
          <p:cNvSpPr txBox="1"/>
          <p:nvPr/>
        </p:nvSpPr>
        <p:spPr>
          <a:xfrm>
            <a:off x="5764982" y="1460403"/>
            <a:ext cx="2482595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400" b="1" noProof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loại: truyện cười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305;p23">
            <a:extLst>
              <a:ext uri="{FF2B5EF4-FFF2-40B4-BE49-F238E27FC236}">
                <a16:creationId xmlns:a16="http://schemas.microsoft.com/office/drawing/2014/main" xmlns="" id="{83C00325-049F-9621-FF75-A22B8F0750FC}"/>
              </a:ext>
            </a:extLst>
          </p:cNvPr>
          <p:cNvSpPr txBox="1"/>
          <p:nvPr/>
        </p:nvSpPr>
        <p:spPr>
          <a:xfrm>
            <a:off x="4794346" y="2504552"/>
            <a:ext cx="3916523" cy="21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Phương thức biểu đạt: tự sự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BE3626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" name="Google Shape;308;p23">
            <a:extLst>
              <a:ext uri="{FF2B5EF4-FFF2-40B4-BE49-F238E27FC236}">
                <a16:creationId xmlns:a16="http://schemas.microsoft.com/office/drawing/2014/main" xmlns="" id="{438726B5-04CF-7E74-39C7-2C8728DE7134}"/>
              </a:ext>
            </a:extLst>
          </p:cNvPr>
          <p:cNvSpPr txBox="1"/>
          <p:nvPr/>
        </p:nvSpPr>
        <p:spPr>
          <a:xfrm>
            <a:off x="3102355" y="4261799"/>
            <a:ext cx="5731242" cy="31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chính: hai anh chàng khoe của, anh chàng nói khoác và chị vợ.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9" name="Google Shape;310;p23">
            <a:extLst>
              <a:ext uri="{FF2B5EF4-FFF2-40B4-BE49-F238E27FC236}">
                <a16:creationId xmlns:a16="http://schemas.microsoft.com/office/drawing/2014/main" xmlns="" id="{9D346852-0029-3C68-9871-11B3101732C0}"/>
              </a:ext>
            </a:extLst>
          </p:cNvPr>
          <p:cNvGrpSpPr/>
          <p:nvPr/>
        </p:nvGrpSpPr>
        <p:grpSpPr>
          <a:xfrm>
            <a:off x="487458" y="1797393"/>
            <a:ext cx="2280823" cy="2485762"/>
            <a:chOff x="795902" y="2116568"/>
            <a:chExt cx="1838632" cy="2003839"/>
          </a:xfrm>
        </p:grpSpPr>
        <p:sp>
          <p:nvSpPr>
            <p:cNvPr id="110" name="Google Shape;311;p23">
              <a:extLst>
                <a:ext uri="{FF2B5EF4-FFF2-40B4-BE49-F238E27FC236}">
                  <a16:creationId xmlns:a16="http://schemas.microsoft.com/office/drawing/2014/main" xmlns="" id="{476D5D19-44FB-519F-8DF5-EF30F57CB398}"/>
                </a:ext>
              </a:extLst>
            </p:cNvPr>
            <p:cNvSpPr/>
            <p:nvPr/>
          </p:nvSpPr>
          <p:spPr>
            <a:xfrm>
              <a:off x="795902" y="3900178"/>
              <a:ext cx="129823" cy="220229"/>
            </a:xfrm>
            <a:custGeom>
              <a:avLst/>
              <a:gdLst/>
              <a:ahLst/>
              <a:cxnLst/>
              <a:rect l="l" t="t" r="r" b="b"/>
              <a:pathLst>
                <a:path w="787" h="1335" extrusionOk="0">
                  <a:moveTo>
                    <a:pt x="349" y="515"/>
                  </a:moveTo>
                  <a:cubicBezTo>
                    <a:pt x="390" y="515"/>
                    <a:pt x="435" y="542"/>
                    <a:pt x="453" y="596"/>
                  </a:cubicBezTo>
                  <a:cubicBezTo>
                    <a:pt x="477" y="643"/>
                    <a:pt x="453" y="691"/>
                    <a:pt x="381" y="738"/>
                  </a:cubicBezTo>
                  <a:cubicBezTo>
                    <a:pt x="370" y="744"/>
                    <a:pt x="356" y="747"/>
                    <a:pt x="342" y="747"/>
                  </a:cubicBezTo>
                  <a:cubicBezTo>
                    <a:pt x="301" y="747"/>
                    <a:pt x="256" y="721"/>
                    <a:pt x="239" y="667"/>
                  </a:cubicBezTo>
                  <a:cubicBezTo>
                    <a:pt x="239" y="619"/>
                    <a:pt x="262" y="548"/>
                    <a:pt x="310" y="524"/>
                  </a:cubicBezTo>
                  <a:cubicBezTo>
                    <a:pt x="322" y="518"/>
                    <a:pt x="335" y="515"/>
                    <a:pt x="349" y="515"/>
                  </a:cubicBezTo>
                  <a:close/>
                  <a:moveTo>
                    <a:pt x="334" y="0"/>
                  </a:moveTo>
                  <a:lnTo>
                    <a:pt x="24" y="500"/>
                  </a:lnTo>
                  <a:cubicBezTo>
                    <a:pt x="24" y="500"/>
                    <a:pt x="215" y="929"/>
                    <a:pt x="0" y="1334"/>
                  </a:cubicBezTo>
                  <a:cubicBezTo>
                    <a:pt x="0" y="1334"/>
                    <a:pt x="1" y="1335"/>
                    <a:pt x="1" y="1335"/>
                  </a:cubicBezTo>
                  <a:cubicBezTo>
                    <a:pt x="14" y="1335"/>
                    <a:pt x="249" y="949"/>
                    <a:pt x="620" y="834"/>
                  </a:cubicBezTo>
                  <a:lnTo>
                    <a:pt x="786" y="1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2;p23">
              <a:extLst>
                <a:ext uri="{FF2B5EF4-FFF2-40B4-BE49-F238E27FC236}">
                  <a16:creationId xmlns:a16="http://schemas.microsoft.com/office/drawing/2014/main" xmlns="" id="{BF98DC05-0712-90FC-A8EF-609343F9240F}"/>
                </a:ext>
              </a:extLst>
            </p:cNvPr>
            <p:cNvSpPr/>
            <p:nvPr/>
          </p:nvSpPr>
          <p:spPr>
            <a:xfrm>
              <a:off x="909888" y="2230560"/>
              <a:ext cx="1622536" cy="1602972"/>
            </a:xfrm>
            <a:custGeom>
              <a:avLst/>
              <a:gdLst/>
              <a:ahLst/>
              <a:cxnLst/>
              <a:rect l="l" t="t" r="r" b="b"/>
              <a:pathLst>
                <a:path w="9836" h="9717" extrusionOk="0">
                  <a:moveTo>
                    <a:pt x="9835" y="0"/>
                  </a:moveTo>
                  <a:cubicBezTo>
                    <a:pt x="9789" y="38"/>
                    <a:pt x="9743" y="76"/>
                    <a:pt x="9697" y="114"/>
                  </a:cubicBezTo>
                  <a:lnTo>
                    <a:pt x="9697" y="114"/>
                  </a:lnTo>
                  <a:cubicBezTo>
                    <a:pt x="9748" y="75"/>
                    <a:pt x="9795" y="37"/>
                    <a:pt x="9835" y="0"/>
                  </a:cubicBezTo>
                  <a:close/>
                  <a:moveTo>
                    <a:pt x="9697" y="114"/>
                  </a:moveTo>
                  <a:lnTo>
                    <a:pt x="9697" y="114"/>
                  </a:lnTo>
                  <a:cubicBezTo>
                    <a:pt x="9352" y="371"/>
                    <a:pt x="8789" y="650"/>
                    <a:pt x="8478" y="857"/>
                  </a:cubicBezTo>
                  <a:cubicBezTo>
                    <a:pt x="7502" y="1477"/>
                    <a:pt x="6311" y="2048"/>
                    <a:pt x="4644" y="3406"/>
                  </a:cubicBezTo>
                  <a:cubicBezTo>
                    <a:pt x="3358" y="4477"/>
                    <a:pt x="1667" y="6668"/>
                    <a:pt x="238" y="9192"/>
                  </a:cubicBezTo>
                  <a:lnTo>
                    <a:pt x="0" y="9645"/>
                  </a:lnTo>
                  <a:lnTo>
                    <a:pt x="262" y="9716"/>
                  </a:lnTo>
                  <a:lnTo>
                    <a:pt x="405" y="9359"/>
                  </a:lnTo>
                  <a:cubicBezTo>
                    <a:pt x="1191" y="8002"/>
                    <a:pt x="3239" y="4406"/>
                    <a:pt x="7049" y="1977"/>
                  </a:cubicBezTo>
                  <a:cubicBezTo>
                    <a:pt x="7049" y="1977"/>
                    <a:pt x="8362" y="1198"/>
                    <a:pt x="9697" y="114"/>
                  </a:cubicBez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3;p23">
              <a:extLst>
                <a:ext uri="{FF2B5EF4-FFF2-40B4-BE49-F238E27FC236}">
                  <a16:creationId xmlns:a16="http://schemas.microsoft.com/office/drawing/2014/main" xmlns="" id="{662AFCFD-5583-62B1-9672-7941422F1220}"/>
                </a:ext>
              </a:extLst>
            </p:cNvPr>
            <p:cNvSpPr/>
            <p:nvPr/>
          </p:nvSpPr>
          <p:spPr>
            <a:xfrm>
              <a:off x="866669" y="2116568"/>
              <a:ext cx="1728605" cy="1638440"/>
            </a:xfrm>
            <a:custGeom>
              <a:avLst/>
              <a:gdLst/>
              <a:ahLst/>
              <a:cxnLst/>
              <a:rect l="l" t="t" r="r" b="b"/>
              <a:pathLst>
                <a:path w="10479" h="9932" extrusionOk="0">
                  <a:moveTo>
                    <a:pt x="9597" y="0"/>
                  </a:moveTo>
                  <a:lnTo>
                    <a:pt x="9597" y="0"/>
                  </a:lnTo>
                  <a:cubicBezTo>
                    <a:pt x="8288" y="120"/>
                    <a:pt x="7073" y="763"/>
                    <a:pt x="7073" y="763"/>
                  </a:cubicBezTo>
                  <a:cubicBezTo>
                    <a:pt x="6597" y="1334"/>
                    <a:pt x="6192" y="2263"/>
                    <a:pt x="6192" y="2263"/>
                  </a:cubicBezTo>
                  <a:cubicBezTo>
                    <a:pt x="6192" y="1810"/>
                    <a:pt x="6478" y="1096"/>
                    <a:pt x="6478" y="1096"/>
                  </a:cubicBezTo>
                  <a:lnTo>
                    <a:pt x="6478" y="1096"/>
                  </a:lnTo>
                  <a:cubicBezTo>
                    <a:pt x="6240" y="1215"/>
                    <a:pt x="5382" y="1691"/>
                    <a:pt x="5382" y="1691"/>
                  </a:cubicBezTo>
                  <a:cubicBezTo>
                    <a:pt x="4954" y="2049"/>
                    <a:pt x="4811" y="2977"/>
                    <a:pt x="4811" y="2977"/>
                  </a:cubicBezTo>
                  <a:cubicBezTo>
                    <a:pt x="4715" y="2620"/>
                    <a:pt x="5025" y="1906"/>
                    <a:pt x="5025" y="1906"/>
                  </a:cubicBezTo>
                  <a:lnTo>
                    <a:pt x="5025" y="1906"/>
                  </a:lnTo>
                  <a:cubicBezTo>
                    <a:pt x="3810" y="2620"/>
                    <a:pt x="2905" y="3835"/>
                    <a:pt x="2905" y="3835"/>
                  </a:cubicBezTo>
                  <a:cubicBezTo>
                    <a:pt x="2372" y="4901"/>
                    <a:pt x="2699" y="5776"/>
                    <a:pt x="2653" y="5776"/>
                  </a:cubicBezTo>
                  <a:cubicBezTo>
                    <a:pt x="2648" y="5776"/>
                    <a:pt x="2637" y="5765"/>
                    <a:pt x="2620" y="5740"/>
                  </a:cubicBezTo>
                  <a:cubicBezTo>
                    <a:pt x="2429" y="5502"/>
                    <a:pt x="2453" y="4692"/>
                    <a:pt x="2453" y="4692"/>
                  </a:cubicBezTo>
                  <a:lnTo>
                    <a:pt x="2453" y="4692"/>
                  </a:lnTo>
                  <a:cubicBezTo>
                    <a:pt x="1191" y="5954"/>
                    <a:pt x="1024" y="6526"/>
                    <a:pt x="1024" y="6526"/>
                  </a:cubicBezTo>
                  <a:cubicBezTo>
                    <a:pt x="834" y="7050"/>
                    <a:pt x="619" y="8455"/>
                    <a:pt x="619" y="8455"/>
                  </a:cubicBezTo>
                  <a:cubicBezTo>
                    <a:pt x="500" y="8336"/>
                    <a:pt x="619" y="7597"/>
                    <a:pt x="619" y="7597"/>
                  </a:cubicBezTo>
                  <a:lnTo>
                    <a:pt x="619" y="7597"/>
                  </a:lnTo>
                  <a:cubicBezTo>
                    <a:pt x="310" y="8240"/>
                    <a:pt x="476" y="8859"/>
                    <a:pt x="476" y="8859"/>
                  </a:cubicBezTo>
                  <a:cubicBezTo>
                    <a:pt x="310" y="8812"/>
                    <a:pt x="286" y="7883"/>
                    <a:pt x="286" y="7883"/>
                  </a:cubicBezTo>
                  <a:cubicBezTo>
                    <a:pt x="0" y="8931"/>
                    <a:pt x="24" y="9693"/>
                    <a:pt x="143" y="9931"/>
                  </a:cubicBezTo>
                  <a:lnTo>
                    <a:pt x="310" y="9931"/>
                  </a:lnTo>
                  <a:cubicBezTo>
                    <a:pt x="786" y="8931"/>
                    <a:pt x="3167" y="5240"/>
                    <a:pt x="4644" y="4097"/>
                  </a:cubicBezTo>
                  <a:cubicBezTo>
                    <a:pt x="6144" y="2906"/>
                    <a:pt x="7335" y="2215"/>
                    <a:pt x="8335" y="1715"/>
                  </a:cubicBezTo>
                  <a:cubicBezTo>
                    <a:pt x="8692" y="1548"/>
                    <a:pt x="9026" y="1310"/>
                    <a:pt x="9335" y="1072"/>
                  </a:cubicBezTo>
                  <a:cubicBezTo>
                    <a:pt x="9716" y="763"/>
                    <a:pt x="10121" y="429"/>
                    <a:pt x="10478" y="120"/>
                  </a:cubicBezTo>
                  <a:lnTo>
                    <a:pt x="10478" y="120"/>
                  </a:lnTo>
                  <a:lnTo>
                    <a:pt x="9454" y="763"/>
                  </a:lnTo>
                  <a:lnTo>
                    <a:pt x="9454" y="763"/>
                  </a:lnTo>
                  <a:lnTo>
                    <a:pt x="9907" y="72"/>
                  </a:lnTo>
                  <a:lnTo>
                    <a:pt x="9050" y="953"/>
                  </a:lnTo>
                  <a:lnTo>
                    <a:pt x="9597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14;p23">
              <a:extLst>
                <a:ext uri="{FF2B5EF4-FFF2-40B4-BE49-F238E27FC236}">
                  <a16:creationId xmlns:a16="http://schemas.microsoft.com/office/drawing/2014/main" xmlns="" id="{C1AD70CF-E8CF-A19E-4CD9-2A79D7631A80}"/>
                </a:ext>
              </a:extLst>
            </p:cNvPr>
            <p:cNvSpPr/>
            <p:nvPr/>
          </p:nvSpPr>
          <p:spPr>
            <a:xfrm>
              <a:off x="1004080" y="2199051"/>
              <a:ext cx="1630454" cy="1563710"/>
            </a:xfrm>
            <a:custGeom>
              <a:avLst/>
              <a:gdLst/>
              <a:ahLst/>
              <a:cxnLst/>
              <a:rect l="l" t="t" r="r" b="b"/>
              <a:pathLst>
                <a:path w="9884" h="9479" extrusionOk="0">
                  <a:moveTo>
                    <a:pt x="9645" y="1"/>
                  </a:moveTo>
                  <a:cubicBezTo>
                    <a:pt x="9645" y="1"/>
                    <a:pt x="9122" y="477"/>
                    <a:pt x="8502" y="953"/>
                  </a:cubicBezTo>
                  <a:cubicBezTo>
                    <a:pt x="7526" y="1739"/>
                    <a:pt x="6550" y="2382"/>
                    <a:pt x="6550" y="2382"/>
                  </a:cubicBezTo>
                  <a:cubicBezTo>
                    <a:pt x="2787" y="4621"/>
                    <a:pt x="667" y="8217"/>
                    <a:pt x="1" y="9479"/>
                  </a:cubicBezTo>
                  <a:lnTo>
                    <a:pt x="358" y="9479"/>
                  </a:lnTo>
                  <a:cubicBezTo>
                    <a:pt x="453" y="9360"/>
                    <a:pt x="667" y="9288"/>
                    <a:pt x="1477" y="9050"/>
                  </a:cubicBezTo>
                  <a:cubicBezTo>
                    <a:pt x="2525" y="8764"/>
                    <a:pt x="3120" y="8121"/>
                    <a:pt x="3120" y="8121"/>
                  </a:cubicBezTo>
                  <a:lnTo>
                    <a:pt x="3120" y="8121"/>
                  </a:lnTo>
                  <a:cubicBezTo>
                    <a:pt x="3120" y="8121"/>
                    <a:pt x="2281" y="8604"/>
                    <a:pt x="1823" y="8604"/>
                  </a:cubicBezTo>
                  <a:cubicBezTo>
                    <a:pt x="1794" y="8604"/>
                    <a:pt x="1765" y="8602"/>
                    <a:pt x="1739" y="8598"/>
                  </a:cubicBezTo>
                  <a:cubicBezTo>
                    <a:pt x="1686" y="8592"/>
                    <a:pt x="1629" y="8589"/>
                    <a:pt x="1572" y="8589"/>
                  </a:cubicBezTo>
                  <a:cubicBezTo>
                    <a:pt x="1171" y="8589"/>
                    <a:pt x="715" y="8717"/>
                    <a:pt x="715" y="8717"/>
                  </a:cubicBezTo>
                  <a:cubicBezTo>
                    <a:pt x="715" y="8717"/>
                    <a:pt x="453" y="8598"/>
                    <a:pt x="1596" y="8455"/>
                  </a:cubicBezTo>
                  <a:cubicBezTo>
                    <a:pt x="2739" y="8288"/>
                    <a:pt x="4573" y="7026"/>
                    <a:pt x="4573" y="7026"/>
                  </a:cubicBezTo>
                  <a:lnTo>
                    <a:pt x="4573" y="7026"/>
                  </a:lnTo>
                  <a:cubicBezTo>
                    <a:pt x="4573" y="7026"/>
                    <a:pt x="3957" y="7293"/>
                    <a:pt x="3602" y="7293"/>
                  </a:cubicBezTo>
                  <a:cubicBezTo>
                    <a:pt x="3575" y="7293"/>
                    <a:pt x="3549" y="7291"/>
                    <a:pt x="3525" y="7288"/>
                  </a:cubicBezTo>
                  <a:cubicBezTo>
                    <a:pt x="3414" y="7280"/>
                    <a:pt x="3253" y="7277"/>
                    <a:pt x="3087" y="7277"/>
                  </a:cubicBezTo>
                  <a:cubicBezTo>
                    <a:pt x="2755" y="7277"/>
                    <a:pt x="2406" y="7288"/>
                    <a:pt x="2406" y="7288"/>
                  </a:cubicBezTo>
                  <a:cubicBezTo>
                    <a:pt x="2930" y="7169"/>
                    <a:pt x="3430" y="7240"/>
                    <a:pt x="4240" y="6931"/>
                  </a:cubicBezTo>
                  <a:cubicBezTo>
                    <a:pt x="4934" y="6686"/>
                    <a:pt x="5015" y="6668"/>
                    <a:pt x="5024" y="6668"/>
                  </a:cubicBezTo>
                  <a:cubicBezTo>
                    <a:pt x="5026" y="6668"/>
                    <a:pt x="5025" y="6669"/>
                    <a:pt x="5025" y="6669"/>
                  </a:cubicBezTo>
                  <a:cubicBezTo>
                    <a:pt x="5954" y="6383"/>
                    <a:pt x="6335" y="5430"/>
                    <a:pt x="6335" y="5430"/>
                  </a:cubicBezTo>
                  <a:lnTo>
                    <a:pt x="6335" y="5430"/>
                  </a:lnTo>
                  <a:cubicBezTo>
                    <a:pt x="6221" y="5463"/>
                    <a:pt x="5619" y="5540"/>
                    <a:pt x="5089" y="5540"/>
                  </a:cubicBezTo>
                  <a:cubicBezTo>
                    <a:pt x="4843" y="5540"/>
                    <a:pt x="4612" y="5523"/>
                    <a:pt x="4454" y="5478"/>
                  </a:cubicBezTo>
                  <a:cubicBezTo>
                    <a:pt x="4287" y="5430"/>
                    <a:pt x="4078" y="5414"/>
                    <a:pt x="3874" y="5414"/>
                  </a:cubicBezTo>
                  <a:cubicBezTo>
                    <a:pt x="3464" y="5414"/>
                    <a:pt x="3073" y="5478"/>
                    <a:pt x="3073" y="5478"/>
                  </a:cubicBezTo>
                  <a:cubicBezTo>
                    <a:pt x="3497" y="5341"/>
                    <a:pt x="3751" y="5308"/>
                    <a:pt x="3924" y="5308"/>
                  </a:cubicBezTo>
                  <a:cubicBezTo>
                    <a:pt x="4082" y="5308"/>
                    <a:pt x="4173" y="5335"/>
                    <a:pt x="4263" y="5335"/>
                  </a:cubicBezTo>
                  <a:cubicBezTo>
                    <a:pt x="4286" y="5335"/>
                    <a:pt x="4313" y="5335"/>
                    <a:pt x="4345" y="5335"/>
                  </a:cubicBezTo>
                  <a:cubicBezTo>
                    <a:pt x="4615" y="5335"/>
                    <a:pt x="5232" y="5316"/>
                    <a:pt x="6383" y="4954"/>
                  </a:cubicBezTo>
                  <a:cubicBezTo>
                    <a:pt x="7669" y="4502"/>
                    <a:pt x="8026" y="3954"/>
                    <a:pt x="8026" y="3954"/>
                  </a:cubicBezTo>
                  <a:lnTo>
                    <a:pt x="8026" y="3954"/>
                  </a:lnTo>
                  <a:lnTo>
                    <a:pt x="7169" y="4073"/>
                  </a:lnTo>
                  <a:cubicBezTo>
                    <a:pt x="7716" y="3978"/>
                    <a:pt x="8359" y="3597"/>
                    <a:pt x="8360" y="3597"/>
                  </a:cubicBezTo>
                  <a:lnTo>
                    <a:pt x="8360" y="3597"/>
                  </a:lnTo>
                  <a:cubicBezTo>
                    <a:pt x="7955" y="3716"/>
                    <a:pt x="7359" y="3739"/>
                    <a:pt x="7359" y="3739"/>
                  </a:cubicBezTo>
                  <a:cubicBezTo>
                    <a:pt x="8074" y="3597"/>
                    <a:pt x="8479" y="3358"/>
                    <a:pt x="8479" y="3358"/>
                  </a:cubicBezTo>
                  <a:cubicBezTo>
                    <a:pt x="9122" y="2858"/>
                    <a:pt x="9312" y="2120"/>
                    <a:pt x="9312" y="2120"/>
                  </a:cubicBezTo>
                  <a:lnTo>
                    <a:pt x="9312" y="2120"/>
                  </a:lnTo>
                  <a:cubicBezTo>
                    <a:pt x="8836" y="2287"/>
                    <a:pt x="8407" y="2328"/>
                    <a:pt x="8098" y="2328"/>
                  </a:cubicBezTo>
                  <a:cubicBezTo>
                    <a:pt x="7788" y="2328"/>
                    <a:pt x="7597" y="2287"/>
                    <a:pt x="7597" y="2287"/>
                  </a:cubicBezTo>
                  <a:cubicBezTo>
                    <a:pt x="8907" y="2191"/>
                    <a:pt x="9288" y="1882"/>
                    <a:pt x="9455" y="1787"/>
                  </a:cubicBezTo>
                  <a:cubicBezTo>
                    <a:pt x="9645" y="1691"/>
                    <a:pt x="9717" y="1382"/>
                    <a:pt x="9717" y="1382"/>
                  </a:cubicBezTo>
                  <a:lnTo>
                    <a:pt x="9717" y="1382"/>
                  </a:lnTo>
                  <a:cubicBezTo>
                    <a:pt x="9074" y="1620"/>
                    <a:pt x="8312" y="1644"/>
                    <a:pt x="8312" y="1644"/>
                  </a:cubicBezTo>
                  <a:cubicBezTo>
                    <a:pt x="9122" y="1525"/>
                    <a:pt x="9812" y="1096"/>
                    <a:pt x="9812" y="1096"/>
                  </a:cubicBezTo>
                  <a:lnTo>
                    <a:pt x="9812" y="691"/>
                  </a:lnTo>
                  <a:cubicBezTo>
                    <a:pt x="9503" y="858"/>
                    <a:pt x="8955" y="1025"/>
                    <a:pt x="8955" y="1025"/>
                  </a:cubicBezTo>
                  <a:lnTo>
                    <a:pt x="9812" y="453"/>
                  </a:lnTo>
                  <a:cubicBezTo>
                    <a:pt x="9884" y="191"/>
                    <a:pt x="9645" y="1"/>
                    <a:pt x="9645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15;p23">
              <a:extLst>
                <a:ext uri="{FF2B5EF4-FFF2-40B4-BE49-F238E27FC236}">
                  <a16:creationId xmlns:a16="http://schemas.microsoft.com/office/drawing/2014/main" xmlns="" id="{6985C48A-DD2B-21F0-8D60-3CB71D4A8BE0}"/>
                </a:ext>
              </a:extLst>
            </p:cNvPr>
            <p:cNvSpPr/>
            <p:nvPr/>
          </p:nvSpPr>
          <p:spPr>
            <a:xfrm>
              <a:off x="854792" y="3833367"/>
              <a:ext cx="98480" cy="74729"/>
            </a:xfrm>
            <a:custGeom>
              <a:avLst/>
              <a:gdLst/>
              <a:ahLst/>
              <a:cxnLst/>
              <a:rect l="l" t="t" r="r" b="b"/>
              <a:pathLst>
                <a:path w="597" h="453" extrusionOk="0">
                  <a:moveTo>
                    <a:pt x="96" y="0"/>
                  </a:moveTo>
                  <a:lnTo>
                    <a:pt x="1" y="238"/>
                  </a:lnTo>
                  <a:lnTo>
                    <a:pt x="501" y="453"/>
                  </a:lnTo>
                  <a:lnTo>
                    <a:pt x="596" y="21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316;p23">
            <a:extLst>
              <a:ext uri="{FF2B5EF4-FFF2-40B4-BE49-F238E27FC236}">
                <a16:creationId xmlns:a16="http://schemas.microsoft.com/office/drawing/2014/main" xmlns="" id="{EC97615F-7D22-1379-0D21-3C0B1E24C7BC}"/>
              </a:ext>
            </a:extLst>
          </p:cNvPr>
          <p:cNvGrpSpPr/>
          <p:nvPr/>
        </p:nvGrpSpPr>
        <p:grpSpPr>
          <a:xfrm>
            <a:off x="546320" y="1219263"/>
            <a:ext cx="5421656" cy="3317500"/>
            <a:chOff x="854792" y="1056575"/>
            <a:chExt cx="5421656" cy="3317500"/>
          </a:xfrm>
        </p:grpSpPr>
        <p:sp>
          <p:nvSpPr>
            <p:cNvPr id="116" name="Google Shape;317;p23">
              <a:extLst>
                <a:ext uri="{FF2B5EF4-FFF2-40B4-BE49-F238E27FC236}">
                  <a16:creationId xmlns:a16="http://schemas.microsoft.com/office/drawing/2014/main" xmlns="" id="{4B6324D5-957B-2C19-50D0-1B26A46A19D6}"/>
                </a:ext>
              </a:extLst>
            </p:cNvPr>
            <p:cNvSpPr/>
            <p:nvPr/>
          </p:nvSpPr>
          <p:spPr>
            <a:xfrm>
              <a:off x="2526323" y="1056575"/>
              <a:ext cx="3750125" cy="3317500"/>
            </a:xfrm>
            <a:custGeom>
              <a:avLst/>
              <a:gdLst/>
              <a:ahLst/>
              <a:cxnLst/>
              <a:rect l="l" t="t" r="r" b="b"/>
              <a:pathLst>
                <a:path w="150005" h="132700" extrusionOk="0">
                  <a:moveTo>
                    <a:pt x="126" y="103134"/>
                  </a:moveTo>
                  <a:cubicBezTo>
                    <a:pt x="1813" y="102987"/>
                    <a:pt x="7423" y="102217"/>
                    <a:pt x="10246" y="102254"/>
                  </a:cubicBezTo>
                  <a:cubicBezTo>
                    <a:pt x="13069" y="102291"/>
                    <a:pt x="15049" y="102658"/>
                    <a:pt x="17065" y="103354"/>
                  </a:cubicBezTo>
                  <a:cubicBezTo>
                    <a:pt x="19082" y="104051"/>
                    <a:pt x="20658" y="105077"/>
                    <a:pt x="22345" y="106433"/>
                  </a:cubicBezTo>
                  <a:cubicBezTo>
                    <a:pt x="24032" y="107790"/>
                    <a:pt x="26048" y="109770"/>
                    <a:pt x="27185" y="111493"/>
                  </a:cubicBezTo>
                  <a:cubicBezTo>
                    <a:pt x="28322" y="113216"/>
                    <a:pt x="28847" y="114953"/>
                    <a:pt x="29165" y="116773"/>
                  </a:cubicBezTo>
                  <a:cubicBezTo>
                    <a:pt x="29483" y="118593"/>
                    <a:pt x="29576" y="120534"/>
                    <a:pt x="29095" y="122413"/>
                  </a:cubicBezTo>
                  <a:cubicBezTo>
                    <a:pt x="28614" y="124292"/>
                    <a:pt x="27565" y="126482"/>
                    <a:pt x="26278" y="128047"/>
                  </a:cubicBezTo>
                  <a:cubicBezTo>
                    <a:pt x="24991" y="129612"/>
                    <a:pt x="23409" y="131038"/>
                    <a:pt x="21374" y="131803"/>
                  </a:cubicBezTo>
                  <a:cubicBezTo>
                    <a:pt x="19339" y="132568"/>
                    <a:pt x="16429" y="132835"/>
                    <a:pt x="14070" y="132637"/>
                  </a:cubicBezTo>
                  <a:cubicBezTo>
                    <a:pt x="11711" y="132439"/>
                    <a:pt x="9261" y="131701"/>
                    <a:pt x="7219" y="130613"/>
                  </a:cubicBezTo>
                  <a:cubicBezTo>
                    <a:pt x="5177" y="129525"/>
                    <a:pt x="3018" y="128100"/>
                    <a:pt x="1817" y="126111"/>
                  </a:cubicBezTo>
                  <a:cubicBezTo>
                    <a:pt x="617" y="124123"/>
                    <a:pt x="129" y="121158"/>
                    <a:pt x="16" y="118682"/>
                  </a:cubicBezTo>
                  <a:cubicBezTo>
                    <a:pt x="-96" y="116206"/>
                    <a:pt x="392" y="113355"/>
                    <a:pt x="1142" y="111254"/>
                  </a:cubicBezTo>
                  <a:cubicBezTo>
                    <a:pt x="1892" y="109153"/>
                    <a:pt x="2942" y="107578"/>
                    <a:pt x="4518" y="106077"/>
                  </a:cubicBezTo>
                  <a:cubicBezTo>
                    <a:pt x="6094" y="104576"/>
                    <a:pt x="7407" y="103376"/>
                    <a:pt x="10596" y="102250"/>
                  </a:cubicBezTo>
                  <a:cubicBezTo>
                    <a:pt x="13785" y="101125"/>
                    <a:pt x="19600" y="100787"/>
                    <a:pt x="23652" y="99324"/>
                  </a:cubicBezTo>
                  <a:cubicBezTo>
                    <a:pt x="27704" y="97861"/>
                    <a:pt x="31738" y="96233"/>
                    <a:pt x="34906" y="93471"/>
                  </a:cubicBezTo>
                  <a:cubicBezTo>
                    <a:pt x="38074" y="90709"/>
                    <a:pt x="41210" y="85998"/>
                    <a:pt x="42658" y="82751"/>
                  </a:cubicBezTo>
                  <a:cubicBezTo>
                    <a:pt x="44107" y="79504"/>
                    <a:pt x="43962" y="76682"/>
                    <a:pt x="43597" y="73987"/>
                  </a:cubicBezTo>
                  <a:cubicBezTo>
                    <a:pt x="43232" y="71292"/>
                    <a:pt x="41980" y="68388"/>
                    <a:pt x="40467" y="66579"/>
                  </a:cubicBezTo>
                  <a:cubicBezTo>
                    <a:pt x="38954" y="64771"/>
                    <a:pt x="36868" y="63571"/>
                    <a:pt x="34520" y="63136"/>
                  </a:cubicBezTo>
                  <a:cubicBezTo>
                    <a:pt x="32173" y="62701"/>
                    <a:pt x="28660" y="62841"/>
                    <a:pt x="26382" y="63971"/>
                  </a:cubicBezTo>
                  <a:cubicBezTo>
                    <a:pt x="24104" y="65101"/>
                    <a:pt x="21895" y="67623"/>
                    <a:pt x="20852" y="69918"/>
                  </a:cubicBezTo>
                  <a:cubicBezTo>
                    <a:pt x="19809" y="72213"/>
                    <a:pt x="19479" y="75326"/>
                    <a:pt x="20122" y="77743"/>
                  </a:cubicBezTo>
                  <a:cubicBezTo>
                    <a:pt x="20765" y="80160"/>
                    <a:pt x="22556" y="82926"/>
                    <a:pt x="24712" y="84421"/>
                  </a:cubicBezTo>
                  <a:cubicBezTo>
                    <a:pt x="26868" y="85917"/>
                    <a:pt x="30159" y="86708"/>
                    <a:pt x="33059" y="86716"/>
                  </a:cubicBezTo>
                  <a:cubicBezTo>
                    <a:pt x="35959" y="86724"/>
                    <a:pt x="39551" y="86117"/>
                    <a:pt x="42110" y="84467"/>
                  </a:cubicBezTo>
                  <a:cubicBezTo>
                    <a:pt x="44669" y="82817"/>
                    <a:pt x="46610" y="79496"/>
                    <a:pt x="48412" y="76814"/>
                  </a:cubicBezTo>
                  <a:cubicBezTo>
                    <a:pt x="50214" y="74132"/>
                    <a:pt x="51438" y="70846"/>
                    <a:pt x="52923" y="68376"/>
                  </a:cubicBezTo>
                  <a:cubicBezTo>
                    <a:pt x="54408" y="65906"/>
                    <a:pt x="55490" y="64196"/>
                    <a:pt x="57323" y="61996"/>
                  </a:cubicBezTo>
                  <a:cubicBezTo>
                    <a:pt x="59156" y="59796"/>
                    <a:pt x="61980" y="56900"/>
                    <a:pt x="63923" y="55177"/>
                  </a:cubicBezTo>
                  <a:cubicBezTo>
                    <a:pt x="65866" y="53454"/>
                    <a:pt x="67039" y="52610"/>
                    <a:pt x="68982" y="51657"/>
                  </a:cubicBezTo>
                  <a:cubicBezTo>
                    <a:pt x="70925" y="50704"/>
                    <a:pt x="72869" y="49785"/>
                    <a:pt x="75582" y="49457"/>
                  </a:cubicBezTo>
                  <a:cubicBezTo>
                    <a:pt x="78295" y="49129"/>
                    <a:pt x="82745" y="49443"/>
                    <a:pt x="85262" y="49691"/>
                  </a:cubicBezTo>
                  <a:cubicBezTo>
                    <a:pt x="87780" y="49939"/>
                    <a:pt x="88983" y="50248"/>
                    <a:pt x="90687" y="50943"/>
                  </a:cubicBezTo>
                  <a:cubicBezTo>
                    <a:pt x="92391" y="51639"/>
                    <a:pt x="94166" y="52741"/>
                    <a:pt x="95486" y="53864"/>
                  </a:cubicBezTo>
                  <a:cubicBezTo>
                    <a:pt x="96806" y="54987"/>
                    <a:pt x="97901" y="56445"/>
                    <a:pt x="98609" y="57681"/>
                  </a:cubicBezTo>
                  <a:cubicBezTo>
                    <a:pt x="99317" y="58917"/>
                    <a:pt x="99622" y="59781"/>
                    <a:pt x="99735" y="61282"/>
                  </a:cubicBezTo>
                  <a:cubicBezTo>
                    <a:pt x="99848" y="62783"/>
                    <a:pt x="99660" y="65184"/>
                    <a:pt x="99285" y="66685"/>
                  </a:cubicBezTo>
                  <a:cubicBezTo>
                    <a:pt x="98910" y="68186"/>
                    <a:pt x="98488" y="69115"/>
                    <a:pt x="97484" y="70286"/>
                  </a:cubicBezTo>
                  <a:cubicBezTo>
                    <a:pt x="96480" y="71457"/>
                    <a:pt x="94949" y="72846"/>
                    <a:pt x="93261" y="73709"/>
                  </a:cubicBezTo>
                  <a:cubicBezTo>
                    <a:pt x="91573" y="74572"/>
                    <a:pt x="89389" y="75358"/>
                    <a:pt x="87354" y="75463"/>
                  </a:cubicBezTo>
                  <a:cubicBezTo>
                    <a:pt x="85319" y="75568"/>
                    <a:pt x="82757" y="75156"/>
                    <a:pt x="81052" y="74338"/>
                  </a:cubicBezTo>
                  <a:cubicBezTo>
                    <a:pt x="79347" y="73521"/>
                    <a:pt x="78097" y="72280"/>
                    <a:pt x="77123" y="70558"/>
                  </a:cubicBezTo>
                  <a:cubicBezTo>
                    <a:pt x="76150" y="68836"/>
                    <a:pt x="75373" y="66281"/>
                    <a:pt x="75211" y="64006"/>
                  </a:cubicBezTo>
                  <a:cubicBezTo>
                    <a:pt x="75049" y="61732"/>
                    <a:pt x="75538" y="59263"/>
                    <a:pt x="76150" y="56911"/>
                  </a:cubicBezTo>
                  <a:cubicBezTo>
                    <a:pt x="76762" y="54560"/>
                    <a:pt x="77730" y="51799"/>
                    <a:pt x="78882" y="49897"/>
                  </a:cubicBezTo>
                  <a:cubicBezTo>
                    <a:pt x="80034" y="47995"/>
                    <a:pt x="81191" y="46560"/>
                    <a:pt x="83061" y="45497"/>
                  </a:cubicBezTo>
                  <a:cubicBezTo>
                    <a:pt x="84931" y="44434"/>
                    <a:pt x="86875" y="44104"/>
                    <a:pt x="90101" y="43517"/>
                  </a:cubicBezTo>
                  <a:cubicBezTo>
                    <a:pt x="93328" y="42930"/>
                    <a:pt x="98526" y="42543"/>
                    <a:pt x="102420" y="41977"/>
                  </a:cubicBezTo>
                  <a:cubicBezTo>
                    <a:pt x="106314" y="41411"/>
                    <a:pt x="110387" y="41032"/>
                    <a:pt x="113466" y="40123"/>
                  </a:cubicBezTo>
                  <a:cubicBezTo>
                    <a:pt x="116545" y="39214"/>
                    <a:pt x="118734" y="38513"/>
                    <a:pt x="120894" y="36521"/>
                  </a:cubicBezTo>
                  <a:cubicBezTo>
                    <a:pt x="123054" y="34529"/>
                    <a:pt x="125312" y="30675"/>
                    <a:pt x="126425" y="28170"/>
                  </a:cubicBezTo>
                  <a:cubicBezTo>
                    <a:pt x="127538" y="25665"/>
                    <a:pt x="127747" y="23771"/>
                    <a:pt x="127573" y="21493"/>
                  </a:cubicBezTo>
                  <a:cubicBezTo>
                    <a:pt x="127399" y="19215"/>
                    <a:pt x="126547" y="16398"/>
                    <a:pt x="125382" y="14502"/>
                  </a:cubicBezTo>
                  <a:cubicBezTo>
                    <a:pt x="124217" y="12607"/>
                    <a:pt x="122687" y="11007"/>
                    <a:pt x="120583" y="10120"/>
                  </a:cubicBezTo>
                  <a:cubicBezTo>
                    <a:pt x="118479" y="9233"/>
                    <a:pt x="115157" y="8746"/>
                    <a:pt x="112757" y="9181"/>
                  </a:cubicBezTo>
                  <a:cubicBezTo>
                    <a:pt x="110357" y="9616"/>
                    <a:pt x="107749" y="11094"/>
                    <a:pt x="106184" y="12729"/>
                  </a:cubicBezTo>
                  <a:cubicBezTo>
                    <a:pt x="104619" y="14364"/>
                    <a:pt x="103701" y="16791"/>
                    <a:pt x="103367" y="18989"/>
                  </a:cubicBezTo>
                  <a:cubicBezTo>
                    <a:pt x="103033" y="21187"/>
                    <a:pt x="103206" y="23797"/>
                    <a:pt x="104180" y="25918"/>
                  </a:cubicBezTo>
                  <a:cubicBezTo>
                    <a:pt x="105154" y="28040"/>
                    <a:pt x="106981" y="30525"/>
                    <a:pt x="109210" y="31718"/>
                  </a:cubicBezTo>
                  <a:cubicBezTo>
                    <a:pt x="111440" y="32911"/>
                    <a:pt x="114949" y="33087"/>
                    <a:pt x="117557" y="33074"/>
                  </a:cubicBezTo>
                  <a:cubicBezTo>
                    <a:pt x="120165" y="33061"/>
                    <a:pt x="122651" y="32490"/>
                    <a:pt x="124859" y="31638"/>
                  </a:cubicBezTo>
                  <a:cubicBezTo>
                    <a:pt x="127067" y="30786"/>
                    <a:pt x="128338" y="30243"/>
                    <a:pt x="130807" y="27961"/>
                  </a:cubicBezTo>
                  <a:cubicBezTo>
                    <a:pt x="133277" y="25679"/>
                    <a:pt x="136476" y="22605"/>
                    <a:pt x="139676" y="17945"/>
                  </a:cubicBezTo>
                  <a:cubicBezTo>
                    <a:pt x="142876" y="13285"/>
                    <a:pt x="148284" y="2991"/>
                    <a:pt x="150005" y="0"/>
                  </a:cubicBezTo>
                </a:path>
              </a:pathLst>
            </a:custGeom>
            <a:noFill/>
            <a:ln w="28575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7" name="Google Shape;318;p23">
              <a:extLst>
                <a:ext uri="{FF2B5EF4-FFF2-40B4-BE49-F238E27FC236}">
                  <a16:creationId xmlns:a16="http://schemas.microsoft.com/office/drawing/2014/main" xmlns="" id="{D71DAEBB-D703-BEDB-DEEE-E13DCBFC012F}"/>
                </a:ext>
              </a:extLst>
            </p:cNvPr>
            <p:cNvSpPr/>
            <p:nvPr/>
          </p:nvSpPr>
          <p:spPr>
            <a:xfrm>
              <a:off x="854792" y="3609013"/>
              <a:ext cx="1801022" cy="507270"/>
            </a:xfrm>
            <a:custGeom>
              <a:avLst/>
              <a:gdLst/>
              <a:ahLst/>
              <a:cxnLst/>
              <a:rect l="l" t="t" r="r" b="b"/>
              <a:pathLst>
                <a:path w="10918" h="3075" extrusionOk="0">
                  <a:moveTo>
                    <a:pt x="10663" y="1"/>
                  </a:moveTo>
                  <a:cubicBezTo>
                    <a:pt x="10650" y="1"/>
                    <a:pt x="10636" y="1"/>
                    <a:pt x="10622" y="3"/>
                  </a:cubicBezTo>
                  <a:cubicBezTo>
                    <a:pt x="8717" y="146"/>
                    <a:pt x="7169" y="694"/>
                    <a:pt x="5669" y="1432"/>
                  </a:cubicBezTo>
                  <a:cubicBezTo>
                    <a:pt x="4002" y="2241"/>
                    <a:pt x="2358" y="2789"/>
                    <a:pt x="215" y="2861"/>
                  </a:cubicBezTo>
                  <a:cubicBezTo>
                    <a:pt x="1" y="2861"/>
                    <a:pt x="1" y="3075"/>
                    <a:pt x="215" y="3075"/>
                  </a:cubicBezTo>
                  <a:cubicBezTo>
                    <a:pt x="2120" y="3004"/>
                    <a:pt x="3716" y="2599"/>
                    <a:pt x="5264" y="1884"/>
                  </a:cubicBezTo>
                  <a:cubicBezTo>
                    <a:pt x="7002" y="1075"/>
                    <a:pt x="8550" y="384"/>
                    <a:pt x="10717" y="170"/>
                  </a:cubicBezTo>
                  <a:cubicBezTo>
                    <a:pt x="10917" y="147"/>
                    <a:pt x="10848" y="1"/>
                    <a:pt x="10663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319;p23">
            <a:extLst>
              <a:ext uri="{FF2B5EF4-FFF2-40B4-BE49-F238E27FC236}">
                <a16:creationId xmlns:a16="http://schemas.microsoft.com/office/drawing/2014/main" xmlns="" id="{805C79C4-C381-B9EE-A034-38BDD3868889}"/>
              </a:ext>
            </a:extLst>
          </p:cNvPr>
          <p:cNvGrpSpPr/>
          <p:nvPr/>
        </p:nvGrpSpPr>
        <p:grpSpPr>
          <a:xfrm>
            <a:off x="2405220" y="1623428"/>
            <a:ext cx="2877180" cy="2675763"/>
            <a:chOff x="2713692" y="1460738"/>
            <a:chExt cx="2877180" cy="2675763"/>
          </a:xfrm>
        </p:grpSpPr>
        <p:sp>
          <p:nvSpPr>
            <p:cNvPr id="119" name="Google Shape;320;p23">
              <a:extLst>
                <a:ext uri="{FF2B5EF4-FFF2-40B4-BE49-F238E27FC236}">
                  <a16:creationId xmlns:a16="http://schemas.microsoft.com/office/drawing/2014/main" xmlns="" id="{D89540B3-B19B-A235-683B-C9416FC7F88F}"/>
                </a:ext>
              </a:extLst>
            </p:cNvPr>
            <p:cNvSpPr txBox="1"/>
            <p:nvPr/>
          </p:nvSpPr>
          <p:spPr>
            <a:xfrm>
              <a:off x="2713692" y="3883900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58687A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0" name="Google Shape;321;p23">
              <a:extLst>
                <a:ext uri="{FF2B5EF4-FFF2-40B4-BE49-F238E27FC236}">
                  <a16:creationId xmlns:a16="http://schemas.microsoft.com/office/drawing/2014/main" xmlns="" id="{EA848728-9036-ADB5-2636-3A3141968AF7}"/>
                </a:ext>
              </a:extLst>
            </p:cNvPr>
            <p:cNvSpPr txBox="1"/>
            <p:nvPr/>
          </p:nvSpPr>
          <p:spPr>
            <a:xfrm>
              <a:off x="3141617" y="28106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3000" b="1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" name="Google Shape;322;p23">
              <a:extLst>
                <a:ext uri="{FF2B5EF4-FFF2-40B4-BE49-F238E27FC236}">
                  <a16:creationId xmlns:a16="http://schemas.microsoft.com/office/drawing/2014/main" xmlns="" id="{C4C76512-860A-D9B2-2224-3BCB82F80994}"/>
                </a:ext>
              </a:extLst>
            </p:cNvPr>
            <p:cNvSpPr txBox="1"/>
            <p:nvPr/>
          </p:nvSpPr>
          <p:spPr>
            <a:xfrm>
              <a:off x="4528717" y="24904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58687A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323;p23">
              <a:extLst>
                <a:ext uri="{FF2B5EF4-FFF2-40B4-BE49-F238E27FC236}">
                  <a16:creationId xmlns:a16="http://schemas.microsoft.com/office/drawing/2014/main" xmlns="" id="{87864F65-AB44-34E6-2195-CDB58A111A22}"/>
                </a:ext>
              </a:extLst>
            </p:cNvPr>
            <p:cNvSpPr txBox="1"/>
            <p:nvPr/>
          </p:nvSpPr>
          <p:spPr>
            <a:xfrm>
              <a:off x="5225172" y="1460738"/>
              <a:ext cx="3657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58687A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8687A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6433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/>
      <p:bldP spid="104" grpId="0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5;p67">
            <a:extLst>
              <a:ext uri="{FF2B5EF4-FFF2-40B4-BE49-F238E27FC236}">
                <a16:creationId xmlns:a16="http://schemas.microsoft.com/office/drawing/2014/main" xmlns="" id="{E8D67917-7499-1F17-0059-94C00F67C6E6}"/>
              </a:ext>
            </a:extLst>
          </p:cNvPr>
          <p:cNvSpPr/>
          <p:nvPr/>
        </p:nvSpPr>
        <p:spPr>
          <a:xfrm>
            <a:off x="4637775" y="1553007"/>
            <a:ext cx="388200" cy="388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960;p67">
            <a:extLst>
              <a:ext uri="{FF2B5EF4-FFF2-40B4-BE49-F238E27FC236}">
                <a16:creationId xmlns:a16="http://schemas.microsoft.com/office/drawing/2014/main" xmlns="" id="{58120B95-9A08-EE20-D201-0E3FB088D9C9}"/>
              </a:ext>
            </a:extLst>
          </p:cNvPr>
          <p:cNvSpPr/>
          <p:nvPr/>
        </p:nvSpPr>
        <p:spPr>
          <a:xfrm>
            <a:off x="1645480" y="543256"/>
            <a:ext cx="5861174" cy="8046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effectLst/>
              <a:uLnTx/>
              <a:uFillTx/>
              <a:latin typeface="Dela Gothic One"/>
              <a:cs typeface="Arial"/>
              <a:sym typeface="Arial"/>
            </a:endParaRPr>
          </a:p>
        </p:txBody>
      </p:sp>
      <p:sp>
        <p:nvSpPr>
          <p:cNvPr id="24" name="Google Shape;963;p67">
            <a:extLst>
              <a:ext uri="{FF2B5EF4-FFF2-40B4-BE49-F238E27FC236}">
                <a16:creationId xmlns:a16="http://schemas.microsoft.com/office/drawing/2014/main" xmlns="" id="{2DAABEAC-35BD-207C-1958-03C25D943BCF}"/>
              </a:ext>
            </a:extLst>
          </p:cNvPr>
          <p:cNvSpPr/>
          <p:nvPr/>
        </p:nvSpPr>
        <p:spPr>
          <a:xfrm>
            <a:off x="304900" y="4697458"/>
            <a:ext cx="1326900" cy="121800"/>
          </a:xfrm>
          <a:prstGeom prst="rect">
            <a:avLst/>
          </a:prstGeom>
          <a:solidFill>
            <a:srgbClr val="77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964;p67">
            <a:extLst>
              <a:ext uri="{FF2B5EF4-FFF2-40B4-BE49-F238E27FC236}">
                <a16:creationId xmlns:a16="http://schemas.microsoft.com/office/drawing/2014/main" xmlns="" id="{BB25102A-61BA-EE7C-FEE5-4706218AAC62}"/>
              </a:ext>
            </a:extLst>
          </p:cNvPr>
          <p:cNvSpPr/>
          <p:nvPr/>
        </p:nvSpPr>
        <p:spPr>
          <a:xfrm>
            <a:off x="1745251" y="4697458"/>
            <a:ext cx="1326900" cy="121800"/>
          </a:xfrm>
          <a:prstGeom prst="rect">
            <a:avLst/>
          </a:prstGeom>
          <a:solidFill>
            <a:srgbClr val="B87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965;p67">
            <a:extLst>
              <a:ext uri="{FF2B5EF4-FFF2-40B4-BE49-F238E27FC236}">
                <a16:creationId xmlns:a16="http://schemas.microsoft.com/office/drawing/2014/main" xmlns="" id="{EC1CDA52-71A2-0CA7-E647-7FE2BBE83343}"/>
              </a:ext>
            </a:extLst>
          </p:cNvPr>
          <p:cNvSpPr/>
          <p:nvPr/>
        </p:nvSpPr>
        <p:spPr>
          <a:xfrm>
            <a:off x="3185602" y="4697458"/>
            <a:ext cx="1326900" cy="121800"/>
          </a:xfrm>
          <a:prstGeom prst="rect">
            <a:avLst/>
          </a:prstGeom>
          <a:solidFill>
            <a:srgbClr val="D89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966;p67">
            <a:extLst>
              <a:ext uri="{FF2B5EF4-FFF2-40B4-BE49-F238E27FC236}">
                <a16:creationId xmlns:a16="http://schemas.microsoft.com/office/drawing/2014/main" xmlns="" id="{FF7C4EA5-9FB3-E854-C846-125E689E3554}"/>
              </a:ext>
            </a:extLst>
          </p:cNvPr>
          <p:cNvSpPr/>
          <p:nvPr/>
        </p:nvSpPr>
        <p:spPr>
          <a:xfrm>
            <a:off x="4625953" y="4697458"/>
            <a:ext cx="1326900" cy="121800"/>
          </a:xfrm>
          <a:prstGeom prst="rect">
            <a:avLst/>
          </a:prstGeom>
          <a:solidFill>
            <a:srgbClr val="EDB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967;p67">
            <a:extLst>
              <a:ext uri="{FF2B5EF4-FFF2-40B4-BE49-F238E27FC236}">
                <a16:creationId xmlns:a16="http://schemas.microsoft.com/office/drawing/2014/main" xmlns="" id="{7453CF0F-4736-20E7-BA7A-241BE876D894}"/>
              </a:ext>
            </a:extLst>
          </p:cNvPr>
          <p:cNvSpPr/>
          <p:nvPr/>
        </p:nvSpPr>
        <p:spPr>
          <a:xfrm>
            <a:off x="6066303" y="4697458"/>
            <a:ext cx="1326900" cy="121800"/>
          </a:xfrm>
          <a:prstGeom prst="rect">
            <a:avLst/>
          </a:prstGeom>
          <a:solidFill>
            <a:srgbClr val="F3D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968;p67">
            <a:extLst>
              <a:ext uri="{FF2B5EF4-FFF2-40B4-BE49-F238E27FC236}">
                <a16:creationId xmlns:a16="http://schemas.microsoft.com/office/drawing/2014/main" xmlns="" id="{7E038917-7985-AC8D-2BE1-DC9D40ACC2ED}"/>
              </a:ext>
            </a:extLst>
          </p:cNvPr>
          <p:cNvSpPr/>
          <p:nvPr/>
        </p:nvSpPr>
        <p:spPr>
          <a:xfrm>
            <a:off x="7506654" y="4697458"/>
            <a:ext cx="1326900" cy="1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29;p40">
            <a:extLst>
              <a:ext uri="{FF2B5EF4-FFF2-40B4-BE49-F238E27FC236}">
                <a16:creationId xmlns:a16="http://schemas.microsoft.com/office/drawing/2014/main" xmlns="" id="{99A8A17F-6C99-A25F-9CC7-75354D396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0928" y="656549"/>
            <a:ext cx="5730278" cy="896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ngẫm và phản hồi </a:t>
            </a:r>
            <a:r>
              <a:rPr lang="en-US" sz="3600" b="1">
                <a:solidFill>
                  <a:srgbClr val="4F8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4F8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37" name="Google Shape;329;p40">
            <a:extLst>
              <a:ext uri="{FF2B5EF4-FFF2-40B4-BE49-F238E27FC236}">
                <a16:creationId xmlns:a16="http://schemas.microsoft.com/office/drawing/2014/main" xmlns="" id="{B486CAD2-47A6-4716-F4A6-E1ACB29AE6BB}"/>
              </a:ext>
            </a:extLst>
          </p:cNvPr>
          <p:cNvSpPr txBox="1">
            <a:spLocks/>
          </p:cNvSpPr>
          <p:nvPr/>
        </p:nvSpPr>
        <p:spPr>
          <a:xfrm>
            <a:off x="2856322" y="2038822"/>
            <a:ext cx="3179135" cy="15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M Fell Great Primer"/>
              <a:buNone/>
              <a:defRPr sz="30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 b="0" i="0" u="none" strike="noStrike" cap="none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9pPr>
          </a:lstStyle>
          <a:p>
            <a:pPr lvl="0" algn="ctr">
              <a:buClr>
                <a:srgbClr val="94773F"/>
              </a:buClr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4F8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IM Fell Great Primer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08B2A9E-39A3-5BE0-564E-56AA55C0432B}"/>
              </a:ext>
            </a:extLst>
          </p:cNvPr>
          <p:cNvGrpSpPr/>
          <p:nvPr/>
        </p:nvGrpSpPr>
        <p:grpSpPr>
          <a:xfrm>
            <a:off x="772514" y="1905857"/>
            <a:ext cx="7480015" cy="2733372"/>
            <a:chOff x="817713" y="1866874"/>
            <a:chExt cx="7480015" cy="2733372"/>
          </a:xfrm>
        </p:grpSpPr>
        <p:pic>
          <p:nvPicPr>
            <p:cNvPr id="38" name="Picture 2" descr="Khám phá 5 khu chợ nổi đặc trưng của miền sông nước Việt Nam">
              <a:extLst>
                <a:ext uri="{FF2B5EF4-FFF2-40B4-BE49-F238E27FC236}">
                  <a16:creationId xmlns:a16="http://schemas.microsoft.com/office/drawing/2014/main" xmlns="" id="{60AD4FE1-3A0F-676C-4C00-B343457D6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" y="1922092"/>
              <a:ext cx="2007724" cy="260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Đọc Lí ngựa ô ở hai vùng đất (Phạm Ngọc Cảnh) bạn hiểu thêm điều gì về vẻ  đẹp và sức sống của những câu lí, câu hò | VietJack.com">
              <a:extLst>
                <a:ext uri="{FF2B5EF4-FFF2-40B4-BE49-F238E27FC236}">
                  <a16:creationId xmlns:a16="http://schemas.microsoft.com/office/drawing/2014/main" xmlns="" id="{55101F6D-B7B4-F86F-8747-9AF5F6C367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4357" r="10559"/>
            <a:stretch/>
          </p:blipFill>
          <p:spPr bwMode="auto">
            <a:xfrm>
              <a:off x="6066303" y="1866874"/>
              <a:ext cx="2231425" cy="273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962640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23914"/>
              </p:ext>
            </p:extLst>
          </p:nvPr>
        </p:nvGraphicFramePr>
        <p:xfrm>
          <a:off x="533401" y="1123950"/>
          <a:ext cx="7937499" cy="2914651"/>
        </p:xfrm>
        <a:graphic>
          <a:graphicData uri="http://schemas.openxmlformats.org/drawingml/2006/table">
            <a:tbl>
              <a:tblPr firstRow="1" bandRow="1">
                <a:tableStyleId>{840CF354-E8B7-4AA1-B804-BBD64BAD8439}</a:tableStyleId>
              </a:tblPr>
              <a:tblGrid>
                <a:gridCol w="2387599"/>
                <a:gridCol w="2781300"/>
                <a:gridCol w="2768600"/>
              </a:tblGrid>
              <a:tr h="1374835"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200" baseline="0" smtClean="0">
                          <a:latin typeface="Times New Roman" pitchFamily="18" charset="0"/>
                          <a:cs typeface="Times New Roman" pitchFamily="18" charset="0"/>
                        </a:rPr>
                        <a:t> cầu</a:t>
                      </a:r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itchFamily="18" charset="0"/>
                          <a:cs typeface="Times New Roman" pitchFamily="18" charset="0"/>
                        </a:rPr>
                        <a:t>    Truyện</a:t>
                      </a:r>
                      <a:r>
                        <a:rPr lang="en-US" sz="2200" baseline="0" smtClean="0">
                          <a:latin typeface="Times New Roman" pitchFamily="18" charset="0"/>
                          <a:cs typeface="Times New Roman" pitchFamily="18" charset="0"/>
                        </a:rPr>
                        <a:t>  Khoe của</a:t>
                      </a:r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2200" baseline="0" smtClean="0">
                          <a:latin typeface="Times New Roman" pitchFamily="18" charset="0"/>
                          <a:cs typeface="Times New Roman" pitchFamily="18" charset="0"/>
                        </a:rPr>
                        <a:t> Con rắn vuông</a:t>
                      </a:r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9908"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200" baseline="0" smtClean="0"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9908"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itchFamily="18" charset="0"/>
                          <a:cs typeface="Times New Roman" pitchFamily="18" charset="0"/>
                        </a:rPr>
                        <a:t>Bối</a:t>
                      </a:r>
                      <a:r>
                        <a:rPr lang="en-US" sz="2200" baseline="0" smtClean="0">
                          <a:latin typeface="Times New Roman" pitchFamily="18" charset="0"/>
                          <a:cs typeface="Times New Roman" pitchFamily="18" charset="0"/>
                        </a:rPr>
                        <a:t> cảnh</a:t>
                      </a:r>
                      <a:endParaRPr lang="en-US" sz="2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Google Shape;329;p40">
            <a:extLst>
              <a:ext uri="{FF2B5EF4-FFF2-40B4-BE49-F238E27FC236}">
                <a16:creationId xmlns:a16="http://schemas.microsoft.com/office/drawing/2014/main" xmlns="" id="{99A8A17F-6C99-A25F-9CC7-75354D396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3728" y="250149"/>
            <a:ext cx="5730278" cy="896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Hoàn thành phiếu học tập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B0EE5F-F1B3-4B58-F87E-7E4DAEC3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" y="0"/>
            <a:ext cx="9125953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518C95-AB9D-DAB6-0C0B-0DCA6E880B3C}"/>
              </a:ext>
            </a:extLst>
          </p:cNvPr>
          <p:cNvSpPr/>
          <p:nvPr/>
        </p:nvSpPr>
        <p:spPr>
          <a:xfrm>
            <a:off x="6102635" y="752067"/>
            <a:ext cx="2950882" cy="3756433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20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kumimoji="0" lang="en-US" sz="320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miêu tả chi tiết tỉ mỉ từng bối cảnh của câu chuyện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3F29A3-A129-79E8-E325-BBDBD3080AD9}"/>
              </a:ext>
            </a:extLst>
          </p:cNvPr>
          <p:cNvSpPr/>
          <p:nvPr/>
        </p:nvSpPr>
        <p:spPr>
          <a:xfrm>
            <a:off x="147918" y="781875"/>
            <a:ext cx="2950882" cy="3828225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20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Châm</a:t>
            </a:r>
            <a:r>
              <a:rPr kumimoji="0" lang="en-US" sz="320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biếm thói khoe khoang, thói khoác lác của một số người trong xã hội.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BE75EAD-23B7-5B0E-31B8-5D8E1E89C02E}"/>
              </a:ext>
            </a:extLst>
          </p:cNvPr>
          <p:cNvSpPr/>
          <p:nvPr/>
        </p:nvSpPr>
        <p:spPr>
          <a:xfrm>
            <a:off x="2857502" y="1803402"/>
            <a:ext cx="1435101" cy="1536700"/>
          </a:xfrm>
          <a:prstGeom prst="ellipse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smtClean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A204070-AF2D-FB65-E7B0-216061E6480D}"/>
              </a:ext>
            </a:extLst>
          </p:cNvPr>
          <p:cNvSpPr/>
          <p:nvPr/>
        </p:nvSpPr>
        <p:spPr>
          <a:xfrm>
            <a:off x="4657726" y="1803402"/>
            <a:ext cx="1689287" cy="1689100"/>
          </a:xfrm>
          <a:prstGeom prst="ellips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Bối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cảnh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B2A3E68-04C2-0DD0-B007-FEFE09A04E7E}"/>
              </a:ext>
            </a:extLst>
          </p:cNvPr>
          <p:cNvSpPr/>
          <p:nvPr/>
        </p:nvSpPr>
        <p:spPr>
          <a:xfrm>
            <a:off x="3952875" y="1736538"/>
            <a:ext cx="1162050" cy="153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155E4B-B816-80B5-D642-96D49083444C}"/>
              </a:ext>
            </a:extLst>
          </p:cNvPr>
          <p:cNvSpPr txBox="1"/>
          <p:nvPr/>
        </p:nvSpPr>
        <p:spPr>
          <a:xfrm>
            <a:off x="911225" y="197108"/>
            <a:ext cx="7493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số yếu tố của truyện cười: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1321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4A7903B-C2A6-6059-EEC7-C89C568DAA7E}"/>
              </a:ext>
            </a:extLst>
          </p:cNvPr>
          <p:cNvSpPr/>
          <p:nvPr/>
        </p:nvSpPr>
        <p:spPr>
          <a:xfrm rot="66">
            <a:off x="657572" y="563411"/>
            <a:ext cx="5809339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6FB4D2F1-412D-E834-BE68-EBFC0C7924F8}"/>
              </a:ext>
            </a:extLst>
          </p:cNvPr>
          <p:cNvSpPr txBox="1"/>
          <p:nvPr/>
        </p:nvSpPr>
        <p:spPr>
          <a:xfrm>
            <a:off x="748617" y="1334613"/>
            <a:ext cx="77857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Các nhân vật trong truyện hiện thân cho những thói hư tật xấu nào mà truyện cười dân gian thường phê phán?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Em có nhận xét gì về cách tác giả dân gian phản ánh thói xấu của con người thông qua các truyện cười trên?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F1D760E-81E4-38C1-B4DE-301A7DD8CD12}"/>
              </a:ext>
            </a:extLst>
          </p:cNvPr>
          <p:cNvSpPr txBox="1"/>
          <p:nvPr/>
        </p:nvSpPr>
        <p:spPr>
          <a:xfrm>
            <a:off x="386593" y="483652"/>
            <a:ext cx="8392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bao quát của hai văn bản.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3645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0F28CC4-C3C9-3BAD-B6E5-3AA11EBAB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75615"/>
              </p:ext>
            </p:extLst>
          </p:nvPr>
        </p:nvGraphicFramePr>
        <p:xfrm>
          <a:off x="179327" y="398715"/>
          <a:ext cx="8278872" cy="4504660"/>
        </p:xfrm>
        <a:graphic>
          <a:graphicData uri="http://schemas.openxmlformats.org/drawingml/2006/table">
            <a:tbl>
              <a:tblPr firstRow="1" firstCol="1" bandRow="1"/>
              <a:tblGrid>
                <a:gridCol w="3624173">
                  <a:extLst>
                    <a:ext uri="{9D8B030D-6E8A-4147-A177-3AD203B41FA5}">
                      <a16:colId xmlns:a16="http://schemas.microsoft.com/office/drawing/2014/main" xmlns="" val="4228549989"/>
                    </a:ext>
                  </a:extLst>
                </a:gridCol>
                <a:gridCol w="2295756">
                  <a:extLst>
                    <a:ext uri="{9D8B030D-6E8A-4147-A177-3AD203B41FA5}">
                      <a16:colId xmlns:a16="http://schemas.microsoft.com/office/drawing/2014/main" xmlns="" val="3510931301"/>
                    </a:ext>
                  </a:extLst>
                </a:gridCol>
                <a:gridCol w="2358943">
                  <a:extLst>
                    <a:ext uri="{9D8B030D-6E8A-4147-A177-3AD203B41FA5}">
                      <a16:colId xmlns:a16="http://schemas.microsoft.com/office/drawing/2014/main" xmlns="" val="1544531802"/>
                    </a:ext>
                  </a:extLst>
                </a:gridCol>
              </a:tblGrid>
              <a:tr h="80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aseline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cầu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Khoe của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Con rắn</a:t>
                      </a:r>
                      <a:r>
                        <a:rPr lang="en-US" sz="2400" b="1" baseline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vuông</a:t>
                      </a:r>
                      <a:endParaRPr lang="en-US" sz="24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141039"/>
                  </a:ext>
                </a:extLst>
              </a:tr>
              <a:tr h="1873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6990143"/>
                  </a:ext>
                </a:extLst>
              </a:tr>
              <a:tr h="1633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2838261"/>
                  </a:ext>
                </a:extLst>
              </a:tr>
            </a:tbl>
          </a:graphicData>
        </a:graphic>
      </p:graphicFrame>
      <p:sp>
        <p:nvSpPr>
          <p:cNvPr id="4" name="Google Shape;329;p40">
            <a:extLst>
              <a:ext uri="{FF2B5EF4-FFF2-40B4-BE49-F238E27FC236}">
                <a16:creationId xmlns:a16="http://schemas.microsoft.com/office/drawing/2014/main" xmlns="" id="{99A8A17F-6C99-A25F-9CC7-75354D396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828" y="-232451"/>
            <a:ext cx="5730278" cy="664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Hoàn thành phiếu học tập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8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0F28CC4-C3C9-3BAD-B6E5-3AA11EBAB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27035"/>
              </p:ext>
            </p:extLst>
          </p:nvPr>
        </p:nvGraphicFramePr>
        <p:xfrm>
          <a:off x="-150875" y="-810070"/>
          <a:ext cx="8901174" cy="5585270"/>
        </p:xfrm>
        <a:graphic>
          <a:graphicData uri="http://schemas.openxmlformats.org/drawingml/2006/table">
            <a:tbl>
              <a:tblPr firstRow="1" firstCol="1" bandRow="1"/>
              <a:tblGrid>
                <a:gridCol w="3071875">
                  <a:extLst>
                    <a:ext uri="{9D8B030D-6E8A-4147-A177-3AD203B41FA5}">
                      <a16:colId xmlns:a16="http://schemas.microsoft.com/office/drawing/2014/main" xmlns="" val="4228549989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xmlns="" val="3510931301"/>
                    </a:ext>
                  </a:extLst>
                </a:gridCol>
                <a:gridCol w="2870199">
                  <a:extLst>
                    <a:ext uri="{9D8B030D-6E8A-4147-A177-3AD203B41FA5}">
                      <a16:colId xmlns:a16="http://schemas.microsoft.com/office/drawing/2014/main" xmlns="" val="15445318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400" baseline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cầu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Khoe của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Con rắn</a:t>
                      </a:r>
                      <a:r>
                        <a:rPr lang="en-US" sz="2400" b="1" baseline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vuông</a:t>
                      </a:r>
                      <a:endParaRPr lang="en-US" sz="24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141039"/>
                  </a:ext>
                </a:extLst>
              </a:tr>
              <a:tr h="2755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phán tính hay khoe khoang của một số hạng người trong xã hội.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phán tính khoác lác của một số hạng người trong xã hội.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6990143"/>
                  </a:ext>
                </a:extLst>
              </a:tr>
              <a:tr h="166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khoe khoang, sống khiêm tốn</a:t>
                      </a:r>
                      <a:endParaRPr lang="en-US" sz="240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aseline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aseline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en-US" sz="2400" baseline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khoác lác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2838261"/>
                  </a:ext>
                </a:extLst>
              </a:tr>
            </a:tbl>
          </a:graphicData>
        </a:graphic>
      </p:graphicFrame>
      <p:sp>
        <p:nvSpPr>
          <p:cNvPr id="4" name="Google Shape;329;p40">
            <a:extLst>
              <a:ext uri="{FF2B5EF4-FFF2-40B4-BE49-F238E27FC236}">
                <a16:creationId xmlns:a16="http://schemas.microsoft.com/office/drawing/2014/main" xmlns="" id="{99A8A17F-6C99-A25F-9CC7-75354D396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2428" y="-1553251"/>
            <a:ext cx="5730278" cy="664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Hoàn thành phiếu học tập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963;p67">
            <a:extLst>
              <a:ext uri="{FF2B5EF4-FFF2-40B4-BE49-F238E27FC236}">
                <a16:creationId xmlns:a16="http://schemas.microsoft.com/office/drawing/2014/main" xmlns="" id="{2DAABEAC-35BD-207C-1958-03C25D943BCF}"/>
              </a:ext>
            </a:extLst>
          </p:cNvPr>
          <p:cNvSpPr/>
          <p:nvPr/>
        </p:nvSpPr>
        <p:spPr>
          <a:xfrm>
            <a:off x="304900" y="4697458"/>
            <a:ext cx="1326900" cy="121800"/>
          </a:xfrm>
          <a:prstGeom prst="rect">
            <a:avLst/>
          </a:prstGeom>
          <a:solidFill>
            <a:srgbClr val="77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964;p67">
            <a:extLst>
              <a:ext uri="{FF2B5EF4-FFF2-40B4-BE49-F238E27FC236}">
                <a16:creationId xmlns:a16="http://schemas.microsoft.com/office/drawing/2014/main" xmlns="" id="{BB25102A-61BA-EE7C-FEE5-4706218AAC62}"/>
              </a:ext>
            </a:extLst>
          </p:cNvPr>
          <p:cNvSpPr/>
          <p:nvPr/>
        </p:nvSpPr>
        <p:spPr>
          <a:xfrm>
            <a:off x="1745251" y="4697458"/>
            <a:ext cx="1326900" cy="121800"/>
          </a:xfrm>
          <a:prstGeom prst="rect">
            <a:avLst/>
          </a:prstGeom>
          <a:solidFill>
            <a:srgbClr val="B87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965;p67">
            <a:extLst>
              <a:ext uri="{FF2B5EF4-FFF2-40B4-BE49-F238E27FC236}">
                <a16:creationId xmlns:a16="http://schemas.microsoft.com/office/drawing/2014/main" xmlns="" id="{EC1CDA52-71A2-0CA7-E647-7FE2BBE83343}"/>
              </a:ext>
            </a:extLst>
          </p:cNvPr>
          <p:cNvSpPr/>
          <p:nvPr/>
        </p:nvSpPr>
        <p:spPr>
          <a:xfrm>
            <a:off x="3185602" y="4697458"/>
            <a:ext cx="1326900" cy="121800"/>
          </a:xfrm>
          <a:prstGeom prst="rect">
            <a:avLst/>
          </a:prstGeom>
          <a:solidFill>
            <a:srgbClr val="D89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966;p67">
            <a:extLst>
              <a:ext uri="{FF2B5EF4-FFF2-40B4-BE49-F238E27FC236}">
                <a16:creationId xmlns:a16="http://schemas.microsoft.com/office/drawing/2014/main" xmlns="" id="{FF7C4EA5-9FB3-E854-C846-125E689E3554}"/>
              </a:ext>
            </a:extLst>
          </p:cNvPr>
          <p:cNvSpPr/>
          <p:nvPr/>
        </p:nvSpPr>
        <p:spPr>
          <a:xfrm>
            <a:off x="4625953" y="4697458"/>
            <a:ext cx="1326900" cy="121800"/>
          </a:xfrm>
          <a:prstGeom prst="rect">
            <a:avLst/>
          </a:prstGeom>
          <a:solidFill>
            <a:srgbClr val="EDB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967;p67">
            <a:extLst>
              <a:ext uri="{FF2B5EF4-FFF2-40B4-BE49-F238E27FC236}">
                <a16:creationId xmlns:a16="http://schemas.microsoft.com/office/drawing/2014/main" xmlns="" id="{7453CF0F-4736-20E7-BA7A-241BE876D894}"/>
              </a:ext>
            </a:extLst>
          </p:cNvPr>
          <p:cNvSpPr/>
          <p:nvPr/>
        </p:nvSpPr>
        <p:spPr>
          <a:xfrm>
            <a:off x="6066303" y="4697458"/>
            <a:ext cx="1326900" cy="121800"/>
          </a:xfrm>
          <a:prstGeom prst="rect">
            <a:avLst/>
          </a:prstGeom>
          <a:solidFill>
            <a:srgbClr val="F3D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968;p67">
            <a:extLst>
              <a:ext uri="{FF2B5EF4-FFF2-40B4-BE49-F238E27FC236}">
                <a16:creationId xmlns:a16="http://schemas.microsoft.com/office/drawing/2014/main" xmlns="" id="{7E038917-7985-AC8D-2BE1-DC9D40ACC2ED}"/>
              </a:ext>
            </a:extLst>
          </p:cNvPr>
          <p:cNvSpPr/>
          <p:nvPr/>
        </p:nvSpPr>
        <p:spPr>
          <a:xfrm>
            <a:off x="7506654" y="4697458"/>
            <a:ext cx="1326900" cy="1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矩形 56">
            <a:extLst>
              <a:ext uri="{FF2B5EF4-FFF2-40B4-BE49-F238E27FC236}">
                <a16:creationId xmlns:a16="http://schemas.microsoft.com/office/drawing/2014/main" xmlns="" id="{A660D6D0-C17A-A5BB-1949-F26828C921C6}"/>
              </a:ext>
            </a:extLst>
          </p:cNvPr>
          <p:cNvSpPr/>
          <p:nvPr/>
        </p:nvSpPr>
        <p:spPr>
          <a:xfrm>
            <a:off x="-802180" y="2039589"/>
            <a:ext cx="6421762" cy="1687890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III. Sau suy ngẫm</a:t>
            </a:r>
            <a:r>
              <a:rPr kumimoji="0" lang="en-US" sz="3600" b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và phản hồi</a:t>
            </a:r>
            <a:endParaRPr kumimoji="0" lang="en-US" sz="3600" b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组合 21">
            <a:extLst>
              <a:ext uri="{FF2B5EF4-FFF2-40B4-BE49-F238E27FC236}">
                <a16:creationId xmlns:a16="http://schemas.microsoft.com/office/drawing/2014/main" xmlns="" id="{66E156C2-F58C-4153-4651-F010940771ED}"/>
              </a:ext>
            </a:extLst>
          </p:cNvPr>
          <p:cNvGrpSpPr/>
          <p:nvPr/>
        </p:nvGrpSpPr>
        <p:grpSpPr>
          <a:xfrm>
            <a:off x="1760090" y="582236"/>
            <a:ext cx="1260917" cy="1140852"/>
            <a:chOff x="523672" y="445851"/>
            <a:chExt cx="2250332" cy="2250332"/>
          </a:xfrm>
        </p:grpSpPr>
        <p:sp>
          <p:nvSpPr>
            <p:cNvPr id="15" name="椭圆 20">
              <a:extLst>
                <a:ext uri="{FF2B5EF4-FFF2-40B4-BE49-F238E27FC236}">
                  <a16:creationId xmlns:a16="http://schemas.microsoft.com/office/drawing/2014/main" xmlns="" id="{AE792963-1478-4AF6-A923-6360B17CFB8F}"/>
                </a:ext>
              </a:extLst>
            </p:cNvPr>
            <p:cNvSpPr/>
            <p:nvPr/>
          </p:nvSpPr>
          <p:spPr>
            <a:xfrm>
              <a:off x="719847" y="642026"/>
              <a:ext cx="1857983" cy="1857983"/>
            </a:xfrm>
            <a:prstGeom prst="ellipse">
              <a:avLst/>
            </a:prstGeom>
            <a:solidFill>
              <a:srgbClr val="B19F14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印品丫丫体-D版" panose="02010601030101010101" pitchFamily="2" charset="-122"/>
                  <a:ea typeface="印品丫丫体-D版" panose="02010601030101010101" pitchFamily="2" charset="-122"/>
                  <a:cs typeface="+mn-cs"/>
                  <a:sym typeface="Arial"/>
                </a:rPr>
                <a:t>4.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丫丫体-D版" panose="02010601030101010101" pitchFamily="2" charset="-122"/>
                <a:ea typeface="印品丫丫体-D版" panose="02010601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59">
              <a:extLst>
                <a:ext uri="{FF2B5EF4-FFF2-40B4-BE49-F238E27FC236}">
                  <a16:creationId xmlns:a16="http://schemas.microsoft.com/office/drawing/2014/main" xmlns="" id="{A273AD43-889E-7677-67C4-4C390F6B4956}"/>
                </a:ext>
              </a:extLst>
            </p:cNvPr>
            <p:cNvSpPr/>
            <p:nvPr/>
          </p:nvSpPr>
          <p:spPr>
            <a:xfrm>
              <a:off x="523672" y="445851"/>
              <a:ext cx="2250332" cy="2250332"/>
            </a:xfrm>
            <a:prstGeom prst="ellips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5C3F"/>
                </a:solidFill>
                <a:effectLst/>
                <a:uLnTx/>
                <a:uFillTx/>
                <a:latin typeface="印品丫丫体-D版" panose="02010601030101010101" pitchFamily="2" charset="-122"/>
                <a:ea typeface="印品丫丫体-D版" panose="02010601030101010101" pitchFamily="2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 descr="Tranh dân gian Đông Hồ - ước vọng hồi sinh | Tạp chí Tuyên giáo">
            <a:extLst>
              <a:ext uri="{FF2B5EF4-FFF2-40B4-BE49-F238E27FC236}">
                <a16:creationId xmlns:a16="http://schemas.microsoft.com/office/drawing/2014/main" xmlns="" id="{B2E65B68-B7B8-5D0C-D339-A6CFDFEF7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13" y="582236"/>
            <a:ext cx="3661621" cy="222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anh đông hồ và ý nghĩa trong phong tục của người dân Việt Nam">
            <a:extLst>
              <a:ext uri="{FF2B5EF4-FFF2-40B4-BE49-F238E27FC236}">
                <a16:creationId xmlns:a16="http://schemas.microsoft.com/office/drawing/2014/main" xmlns="" id="{B6A897B2-0FB6-2740-9AC4-2A70346F8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8"/>
          <a:stretch/>
        </p:blipFill>
        <p:spPr bwMode="auto">
          <a:xfrm>
            <a:off x="5875667" y="2898175"/>
            <a:ext cx="2518729" cy="17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DBD708C6-968E-9F9B-CD45-176165338E0D}"/>
              </a:ext>
            </a:extLst>
          </p:cNvPr>
          <p:cNvSpPr/>
          <p:nvPr/>
        </p:nvSpPr>
        <p:spPr>
          <a:xfrm rot="66">
            <a:off x="266543" y="402129"/>
            <a:ext cx="5378275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74E4A74A-C0F3-7F6C-2A3D-232A418AFA00}"/>
              </a:ext>
            </a:extLst>
          </p:cNvPr>
          <p:cNvGrpSpPr/>
          <p:nvPr/>
        </p:nvGrpSpPr>
        <p:grpSpPr>
          <a:xfrm flipH="1">
            <a:off x="451695" y="206042"/>
            <a:ext cx="673421" cy="714625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C8A4D8C8-9ECE-6800-A7DB-12315E08E9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F9CE5B21-9F1B-7087-9A36-CE4B7800F07C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331C4152-5A13-99BD-1B77-D928B95F958F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0BFE3003-D448-1537-5510-0AEDF70A6637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9FF2CAB0-B6F6-2607-3039-EA92E3E764BD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1CBCE79D-8088-92B3-469C-89238923C6D4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FD76BF8A-8BB2-107F-732F-6D00E9FF7635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48414D5A-4E02-CD43-CFBC-5818E8E7D1E2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F7131C90-D0C6-98FD-4C7A-425EEC216F7E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70541F0E-0B8D-AF97-2CC5-0B71D138D1D9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58AB8273-FD58-7645-5031-36AB31CE2589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7CABB9AF-1F97-510E-CAD0-07926348369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47683ADF-902F-5B37-D3F5-ECEC153BABC3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3CFF2896-982A-345D-43A6-A42DAD4B7D3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0EEB165A-373F-64F2-3F89-465217C34B0A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7B1CCE19-C327-2202-C58E-7368687C4ED1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62FB6ADC-F5A4-AFEF-BEE2-3B2B9BACE11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3C95CB5C-3AB6-CC17-2553-8037E99A3BCE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F3ACE5F0-9838-6A73-FD97-AD12A92978AF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03825487-5DAB-614E-E757-D3A547ECE94E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4BB03146-E189-88EF-DD49-467EA6B3B7E9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F723375A-5068-598B-70C5-EDDF6ECE6EE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F845F37A-9B74-D9B8-D5E5-FB9093470BB9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31AB8-FFB3-B692-A7A6-76E2AC31FF4C}"/>
              </a:ext>
            </a:extLst>
          </p:cNvPr>
          <p:cNvSpPr txBox="1"/>
          <p:nvPr/>
        </p:nvSpPr>
        <p:spPr>
          <a:xfrm>
            <a:off x="741905" y="281539"/>
            <a:ext cx="7122176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suy ngẫm và phản hồi:</a:t>
            </a:r>
            <a:endParaRPr lang="en-US" sz="320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íṩ1ïḓê">
            <a:extLst>
              <a:ext uri="{FF2B5EF4-FFF2-40B4-BE49-F238E27FC236}">
                <a16:creationId xmlns:a16="http://schemas.microsoft.com/office/drawing/2014/main" xmlns="" id="{44BE9A27-6FBC-6474-2C43-F4A7898E1884}"/>
              </a:ext>
            </a:extLst>
          </p:cNvPr>
          <p:cNvSpPr/>
          <p:nvPr/>
        </p:nvSpPr>
        <p:spPr>
          <a:xfrm>
            <a:off x="5267878" y="1404771"/>
            <a:ext cx="2072481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800" b="1" i="1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800" b="1" i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ïşļîďe">
            <a:extLst>
              <a:ext uri="{FF2B5EF4-FFF2-40B4-BE49-F238E27FC236}">
                <a16:creationId xmlns:a16="http://schemas.microsoft.com/office/drawing/2014/main" xmlns="" id="{A5BCD88E-39E6-A3E5-87CD-030CB2A725E3}"/>
              </a:ext>
            </a:extLst>
          </p:cNvPr>
          <p:cNvSpPr/>
          <p:nvPr/>
        </p:nvSpPr>
        <p:spPr>
          <a:xfrm>
            <a:off x="5025382" y="2942026"/>
            <a:ext cx="2072481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EA7734"/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800" b="1" i="1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800" b="1" i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文本框 50">
            <a:extLst>
              <a:ext uri="{FF2B5EF4-FFF2-40B4-BE49-F238E27FC236}">
                <a16:creationId xmlns:a16="http://schemas.microsoft.com/office/drawing/2014/main" xmlns="" id="{6B573B94-5919-57D6-8D64-50B56BEE017C}"/>
              </a:ext>
            </a:extLst>
          </p:cNvPr>
          <p:cNvSpPr txBox="1"/>
          <p:nvPr/>
        </p:nvSpPr>
        <p:spPr>
          <a:xfrm>
            <a:off x="5548717" y="1247975"/>
            <a:ext cx="151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kern="120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kern="1200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51">
            <a:extLst>
              <a:ext uri="{FF2B5EF4-FFF2-40B4-BE49-F238E27FC236}">
                <a16:creationId xmlns:a16="http://schemas.microsoft.com/office/drawing/2014/main" xmlns="" id="{E18927AF-E936-19D7-D998-4EF5F670DE12}"/>
              </a:ext>
            </a:extLst>
          </p:cNvPr>
          <p:cNvSpPr txBox="1"/>
          <p:nvPr/>
        </p:nvSpPr>
        <p:spPr>
          <a:xfrm>
            <a:off x="4068078" y="1937388"/>
            <a:ext cx="598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i="1" kern="100">
                <a:latin typeface="Times New Roman" panose="02020603050405020304" pitchFamily="18" charset="0"/>
                <a:ea typeface="SimSun" panose="02010600030101010101" pitchFamily="2" charset="-122"/>
              </a:rPr>
              <a:t>Theo em, nội dung của văn bản là gì?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52">
            <a:extLst>
              <a:ext uri="{FF2B5EF4-FFF2-40B4-BE49-F238E27FC236}">
                <a16:creationId xmlns:a16="http://schemas.microsoft.com/office/drawing/2014/main" xmlns="" id="{258345BD-D112-9D00-1AE8-C9CDD42EF340}"/>
              </a:ext>
            </a:extLst>
          </p:cNvPr>
          <p:cNvSpPr txBox="1"/>
          <p:nvPr/>
        </p:nvSpPr>
        <p:spPr>
          <a:xfrm>
            <a:off x="5356623" y="2758685"/>
            <a:ext cx="151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kern="120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kern="1200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53">
            <a:extLst>
              <a:ext uri="{FF2B5EF4-FFF2-40B4-BE49-F238E27FC236}">
                <a16:creationId xmlns:a16="http://schemas.microsoft.com/office/drawing/2014/main" xmlns="" id="{5DEA128A-DA04-8243-E6FE-26AA910A774B}"/>
              </a:ext>
            </a:extLst>
          </p:cNvPr>
          <p:cNvSpPr txBox="1"/>
          <p:nvPr/>
        </p:nvSpPr>
        <p:spPr>
          <a:xfrm>
            <a:off x="3047222" y="3548005"/>
            <a:ext cx="609677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400" i="1" kern="1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 thuật đặc sắc được thể hiện qua văn bản</a:t>
            </a:r>
            <a:r>
              <a:rPr lang="en-US" sz="2400" i="1" kern="1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40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endParaRPr lang="zh-CN" altLang="en-US" sz="5400" kern="1200" dirty="0">
              <a:solidFill>
                <a:prstClr val="black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6" name="Freeform 81">
            <a:extLst>
              <a:ext uri="{FF2B5EF4-FFF2-40B4-BE49-F238E27FC236}">
                <a16:creationId xmlns:a16="http://schemas.microsoft.com/office/drawing/2014/main" xmlns="" id="{8FC659AE-0126-4BE6-FCD9-A2D6D182A822}"/>
              </a:ext>
            </a:extLst>
          </p:cNvPr>
          <p:cNvSpPr>
            <a:spLocks noEditPoints="1"/>
          </p:cNvSpPr>
          <p:nvPr/>
        </p:nvSpPr>
        <p:spPr bwMode="auto">
          <a:xfrm>
            <a:off x="5448285" y="1386796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7" name="Freeform 81">
            <a:extLst>
              <a:ext uri="{FF2B5EF4-FFF2-40B4-BE49-F238E27FC236}">
                <a16:creationId xmlns:a16="http://schemas.microsoft.com/office/drawing/2014/main" xmlns="" id="{135F77CA-0A4A-AD8C-BBCF-2B86B34A0692}"/>
              </a:ext>
            </a:extLst>
          </p:cNvPr>
          <p:cNvSpPr>
            <a:spLocks noEditPoints="1"/>
          </p:cNvSpPr>
          <p:nvPr/>
        </p:nvSpPr>
        <p:spPr bwMode="auto">
          <a:xfrm>
            <a:off x="5156872" y="2887887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38" name="图片 49">
            <a:extLst>
              <a:ext uri="{FF2B5EF4-FFF2-40B4-BE49-F238E27FC236}">
                <a16:creationId xmlns:a16="http://schemas.microsoft.com/office/drawing/2014/main" xmlns="" id="{E52CDE6A-35DC-C48B-9062-A1C4B5069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563284" y="1718797"/>
            <a:ext cx="350481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430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270419" y="703800"/>
            <a:ext cx="2875745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</a:rPr>
              <a:t>H</a:t>
            </a:r>
            <a:r>
              <a:rPr lang="en" sz="6000" b="1">
                <a:solidFill>
                  <a:srgbClr val="FF0000"/>
                </a:solidFill>
              </a:rPr>
              <a:t>oạt động khởi động</a:t>
            </a:r>
            <a:endParaRPr sz="6000" b="1">
              <a:solidFill>
                <a:srgbClr val="FF0000"/>
              </a:solidFill>
            </a:endParaRPr>
          </a:p>
        </p:txBody>
      </p:sp>
      <p:pic>
        <p:nvPicPr>
          <p:cNvPr id="3074" name="Picture 2" descr="Khám phá 5 khu chợ nổi đặc trưng của miền sông nước Việt Nam">
            <a:extLst>
              <a:ext uri="{FF2B5EF4-FFF2-40B4-BE49-F238E27FC236}">
                <a16:creationId xmlns:a16="http://schemas.microsoft.com/office/drawing/2014/main" xmlns="" id="{75721983-056E-AF22-8D8D-8C4F0281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93" y="242156"/>
            <a:ext cx="2392675" cy="14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ọc Lí ngựa ô ở hai vùng đất (Phạm Ngọc Cảnh) bạn hiểu thêm điều gì về vẻ  đẹp và sức sống của những câu lí, câu hò | VietJack.com">
            <a:extLst>
              <a:ext uri="{FF2B5EF4-FFF2-40B4-BE49-F238E27FC236}">
                <a16:creationId xmlns:a16="http://schemas.microsoft.com/office/drawing/2014/main" xmlns="" id="{5B2F23AB-D9C1-9409-4427-743F1CE9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4357" r="10559"/>
          <a:stretch/>
        </p:blipFill>
        <p:spPr bwMode="auto">
          <a:xfrm>
            <a:off x="6805687" y="3408101"/>
            <a:ext cx="1834343" cy="14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p 18 Bức tranh Đông Hồ không thể thiếu trong gia đình dịp Tết - Toplist.vn">
            <a:extLst>
              <a:ext uri="{FF2B5EF4-FFF2-40B4-BE49-F238E27FC236}">
                <a16:creationId xmlns:a16="http://schemas.microsoft.com/office/drawing/2014/main" xmlns="" id="{C070B7A1-635F-02E2-503A-7F52C5AE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28" y="227408"/>
            <a:ext cx="1951307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hân Tích Truyện Kiều Cực Hay Qua Hình Ảnh Chị Em Thúy Kiều - Nuôi dạy trẻ">
            <a:extLst>
              <a:ext uri="{FF2B5EF4-FFF2-40B4-BE49-F238E27FC236}">
                <a16:creationId xmlns:a16="http://schemas.microsoft.com/office/drawing/2014/main" xmlns="" id="{2773B281-93FA-6981-0A08-B3376B4A5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9"/>
          <a:stretch/>
        </p:blipFill>
        <p:spPr bwMode="auto">
          <a:xfrm>
            <a:off x="4295858" y="1829244"/>
            <a:ext cx="2391812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5F5949-8837-8643-A527-24425311C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9870" y="3564375"/>
            <a:ext cx="2139881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3D9AFE-6DCB-4D4C-F8E4-3A6546040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4208" y="3530331"/>
            <a:ext cx="2139881" cy="213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462373-9FDD-4B33-EBCE-E4BCD23F7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639" y="3496287"/>
            <a:ext cx="213988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DBD708C6-968E-9F9B-CD45-176165338E0D}"/>
              </a:ext>
            </a:extLst>
          </p:cNvPr>
          <p:cNvSpPr/>
          <p:nvPr/>
        </p:nvSpPr>
        <p:spPr>
          <a:xfrm rot="66">
            <a:off x="451689" y="451673"/>
            <a:ext cx="6433206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74E4A74A-C0F3-7F6C-2A3D-232A418AFA00}"/>
              </a:ext>
            </a:extLst>
          </p:cNvPr>
          <p:cNvGrpSpPr/>
          <p:nvPr/>
        </p:nvGrpSpPr>
        <p:grpSpPr>
          <a:xfrm flipH="1">
            <a:off x="451695" y="206042"/>
            <a:ext cx="673421" cy="714625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C8A4D8C8-9ECE-6800-A7DB-12315E08E9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F9CE5B21-9F1B-7087-9A36-CE4B7800F07C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331C4152-5A13-99BD-1B77-D928B95F958F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0BFE3003-D448-1537-5510-0AEDF70A6637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9FF2CAB0-B6F6-2607-3039-EA92E3E764BD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1CBCE79D-8088-92B3-469C-89238923C6D4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FD76BF8A-8BB2-107F-732F-6D00E9FF7635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48414D5A-4E02-CD43-CFBC-5818E8E7D1E2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F7131C90-D0C6-98FD-4C7A-425EEC216F7E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70541F0E-0B8D-AF97-2CC5-0B71D138D1D9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58AB8273-FD58-7645-5031-36AB31CE2589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7CABB9AF-1F97-510E-CAD0-07926348369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47683ADF-902F-5B37-D3F5-ECEC153BABC3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3CFF2896-982A-345D-43A6-A42DAD4B7D3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0EEB165A-373F-64F2-3F89-465217C34B0A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7B1CCE19-C327-2202-C58E-7368687C4ED1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62FB6ADC-F5A4-AFEF-BEE2-3B2B9BACE11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3C95CB5C-3AB6-CC17-2553-8037E99A3BCE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F3ACE5F0-9838-6A73-FD97-AD12A92978AF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03825487-5DAB-614E-E757-D3A547ECE94E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4BB03146-E189-88EF-DD49-467EA6B3B7E9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F723375A-5068-598B-70C5-EDDF6ECE6EE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F845F37A-9B74-D9B8-D5E5-FB9093470BB9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31AB8-FFB3-B692-A7A6-76E2AC31FF4C}"/>
              </a:ext>
            </a:extLst>
          </p:cNvPr>
          <p:cNvSpPr txBox="1"/>
          <p:nvPr/>
        </p:nvSpPr>
        <p:spPr>
          <a:xfrm>
            <a:off x="875154" y="416852"/>
            <a:ext cx="7122176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suy ngẫm và phản hồi:</a:t>
            </a:r>
            <a:endParaRPr lang="en-US" sz="3200" dirty="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6111;p66">
            <a:extLst>
              <a:ext uri="{FF2B5EF4-FFF2-40B4-BE49-F238E27FC236}">
                <a16:creationId xmlns:a16="http://schemas.microsoft.com/office/drawing/2014/main" xmlns="" id="{91551752-3393-A904-75FA-676E66FDCC24}"/>
              </a:ext>
            </a:extLst>
          </p:cNvPr>
          <p:cNvSpPr/>
          <p:nvPr/>
        </p:nvSpPr>
        <p:spPr>
          <a:xfrm>
            <a:off x="4946160" y="1261907"/>
            <a:ext cx="3391200" cy="3281100"/>
          </a:xfrm>
          <a:prstGeom prst="roundRect">
            <a:avLst>
              <a:gd name="adj" fmla="val 8417"/>
            </a:avLst>
          </a:prstGeom>
          <a:solidFill>
            <a:srgbClr val="E9D355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Google Shape;6112;p66">
            <a:extLst>
              <a:ext uri="{FF2B5EF4-FFF2-40B4-BE49-F238E27FC236}">
                <a16:creationId xmlns:a16="http://schemas.microsoft.com/office/drawing/2014/main" xmlns="" id="{5D14D598-F4D5-E808-FBD4-4A8CA99C952A}"/>
              </a:ext>
            </a:extLst>
          </p:cNvPr>
          <p:cNvSpPr/>
          <p:nvPr/>
        </p:nvSpPr>
        <p:spPr>
          <a:xfrm>
            <a:off x="1125010" y="1261907"/>
            <a:ext cx="3391200" cy="3281100"/>
          </a:xfrm>
          <a:prstGeom prst="roundRect">
            <a:avLst>
              <a:gd name="adj" fmla="val 8417"/>
            </a:avLst>
          </a:prstGeom>
          <a:solidFill>
            <a:srgbClr val="E9D355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oogle Shape;6155;p66">
            <a:extLst>
              <a:ext uri="{FF2B5EF4-FFF2-40B4-BE49-F238E27FC236}">
                <a16:creationId xmlns:a16="http://schemas.microsoft.com/office/drawing/2014/main" xmlns="" id="{0404EEF7-090F-5108-8E2B-7CDC8CEF3850}"/>
              </a:ext>
            </a:extLst>
          </p:cNvPr>
          <p:cNvGrpSpPr/>
          <p:nvPr/>
        </p:nvGrpSpPr>
        <p:grpSpPr>
          <a:xfrm flipH="1">
            <a:off x="8210742" y="1145020"/>
            <a:ext cx="139466" cy="159114"/>
            <a:chOff x="11250843" y="1932532"/>
            <a:chExt cx="402616" cy="459335"/>
          </a:xfrm>
        </p:grpSpPr>
        <p:sp>
          <p:nvSpPr>
            <p:cNvPr id="34" name="Google Shape;6156;p66">
              <a:extLst>
                <a:ext uri="{FF2B5EF4-FFF2-40B4-BE49-F238E27FC236}">
                  <a16:creationId xmlns:a16="http://schemas.microsoft.com/office/drawing/2014/main" xmlns="" id="{3804B602-BEF0-06CE-3A4B-799B54820CBC}"/>
                </a:ext>
              </a:extLst>
            </p:cNvPr>
            <p:cNvSpPr/>
            <p:nvPr/>
          </p:nvSpPr>
          <p:spPr>
            <a:xfrm>
              <a:off x="11250843" y="2138754"/>
              <a:ext cx="402616" cy="67816"/>
            </a:xfrm>
            <a:custGeom>
              <a:avLst/>
              <a:gdLst/>
              <a:ahLst/>
              <a:cxnLst/>
              <a:rect l="l" t="t" r="r" b="b"/>
              <a:pathLst>
                <a:path w="1597" h="269" fill="none" extrusionOk="0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w="19050" cap="rnd" cmpd="sng">
              <a:solidFill>
                <a:srgbClr val="EC81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6157;p66">
              <a:extLst>
                <a:ext uri="{FF2B5EF4-FFF2-40B4-BE49-F238E27FC236}">
                  <a16:creationId xmlns:a16="http://schemas.microsoft.com/office/drawing/2014/main" xmlns="" id="{9CAE6B68-11E1-CB86-4DC5-681447CF43A3}"/>
                </a:ext>
              </a:extLst>
            </p:cNvPr>
            <p:cNvSpPr/>
            <p:nvPr/>
          </p:nvSpPr>
          <p:spPr>
            <a:xfrm>
              <a:off x="11324458" y="1999844"/>
              <a:ext cx="295218" cy="333031"/>
            </a:xfrm>
            <a:custGeom>
              <a:avLst/>
              <a:gdLst/>
              <a:ahLst/>
              <a:cxnLst/>
              <a:rect l="l" t="t" r="r" b="b"/>
              <a:pathLst>
                <a:path w="1171" h="1321" fill="none" extrusionOk="0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w="19050" cap="rnd" cmpd="sng">
              <a:solidFill>
                <a:srgbClr val="EC81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6158;p66">
              <a:extLst>
                <a:ext uri="{FF2B5EF4-FFF2-40B4-BE49-F238E27FC236}">
                  <a16:creationId xmlns:a16="http://schemas.microsoft.com/office/drawing/2014/main" xmlns="" id="{B9DC1244-042D-AB17-D67D-E24C82698CE3}"/>
                </a:ext>
              </a:extLst>
            </p:cNvPr>
            <p:cNvSpPr/>
            <p:nvPr/>
          </p:nvSpPr>
          <p:spPr>
            <a:xfrm>
              <a:off x="11358240" y="1932532"/>
              <a:ext cx="217317" cy="459335"/>
            </a:xfrm>
            <a:custGeom>
              <a:avLst/>
              <a:gdLst/>
              <a:ahLst/>
              <a:cxnLst/>
              <a:rect l="l" t="t" r="r" b="b"/>
              <a:pathLst>
                <a:path w="862" h="1822" fill="none" extrusionOk="0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rgbClr val="EC81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Google Shape;6159;p66">
            <a:extLst>
              <a:ext uri="{FF2B5EF4-FFF2-40B4-BE49-F238E27FC236}">
                <a16:creationId xmlns:a16="http://schemas.microsoft.com/office/drawing/2014/main" xmlns="" id="{F5BE7159-4707-C3A1-898B-288A85F6F03B}"/>
              </a:ext>
            </a:extLst>
          </p:cNvPr>
          <p:cNvGrpSpPr/>
          <p:nvPr/>
        </p:nvGrpSpPr>
        <p:grpSpPr>
          <a:xfrm>
            <a:off x="198786" y="3980495"/>
            <a:ext cx="772123" cy="922512"/>
            <a:chOff x="39581" y="4046138"/>
            <a:chExt cx="772123" cy="922512"/>
          </a:xfrm>
        </p:grpSpPr>
        <p:grpSp>
          <p:nvGrpSpPr>
            <p:cNvPr id="38" name="Google Shape;6160;p66">
              <a:extLst>
                <a:ext uri="{FF2B5EF4-FFF2-40B4-BE49-F238E27FC236}">
                  <a16:creationId xmlns:a16="http://schemas.microsoft.com/office/drawing/2014/main" xmlns="" id="{55E45216-FBED-810D-E097-7C20660162B3}"/>
                </a:ext>
              </a:extLst>
            </p:cNvPr>
            <p:cNvGrpSpPr/>
            <p:nvPr/>
          </p:nvGrpSpPr>
          <p:grpSpPr>
            <a:xfrm flipH="1">
              <a:off x="425643" y="4608564"/>
              <a:ext cx="386060" cy="360087"/>
              <a:chOff x="9460636" y="2071442"/>
              <a:chExt cx="1221710" cy="1139515"/>
            </a:xfrm>
          </p:grpSpPr>
          <p:sp>
            <p:nvSpPr>
              <p:cNvPr id="55" name="Google Shape;6161;p66">
                <a:extLst>
                  <a:ext uri="{FF2B5EF4-FFF2-40B4-BE49-F238E27FC236}">
                    <a16:creationId xmlns:a16="http://schemas.microsoft.com/office/drawing/2014/main" xmlns="" id="{A50DD601-EFBC-F975-7CDD-00159E9C613E}"/>
                  </a:ext>
                </a:extLst>
              </p:cNvPr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rgbClr val="E48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6162;p66">
                <a:extLst>
                  <a:ext uri="{FF2B5EF4-FFF2-40B4-BE49-F238E27FC236}">
                    <a16:creationId xmlns:a16="http://schemas.microsoft.com/office/drawing/2014/main" xmlns="" id="{D19C8BE7-890E-2CF4-7C4E-4EFFE67C3AB1}"/>
                  </a:ext>
                </a:extLst>
              </p:cNvPr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rgbClr val="E48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6163;p66">
                <a:extLst>
                  <a:ext uri="{FF2B5EF4-FFF2-40B4-BE49-F238E27FC236}">
                    <a16:creationId xmlns:a16="http://schemas.microsoft.com/office/drawing/2014/main" xmlns="" id="{61255589-1BF4-83E0-FED6-1F758893B6CF}"/>
                  </a:ext>
                </a:extLst>
              </p:cNvPr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rgbClr val="E48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6164;p66">
                <a:extLst>
                  <a:ext uri="{FF2B5EF4-FFF2-40B4-BE49-F238E27FC236}">
                    <a16:creationId xmlns:a16="http://schemas.microsoft.com/office/drawing/2014/main" xmlns="" id="{B0439EC8-41C1-F949-15AA-4EBA45B5EA8E}"/>
                  </a:ext>
                </a:extLst>
              </p:cNvPr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rgbClr val="E48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6165;p66">
                <a:extLst>
                  <a:ext uri="{FF2B5EF4-FFF2-40B4-BE49-F238E27FC236}">
                    <a16:creationId xmlns:a16="http://schemas.microsoft.com/office/drawing/2014/main" xmlns="" id="{CD5C8F2D-B858-E95D-F69C-CABA40109F1F}"/>
                  </a:ext>
                </a:extLst>
              </p:cNvPr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rgbClr val="E48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6166;p66">
                <a:extLst>
                  <a:ext uri="{FF2B5EF4-FFF2-40B4-BE49-F238E27FC236}">
                    <a16:creationId xmlns:a16="http://schemas.microsoft.com/office/drawing/2014/main" xmlns="" id="{3A6C3872-0199-D720-C677-A8C4EC547016}"/>
                  </a:ext>
                </a:extLst>
              </p:cNvPr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rgbClr val="F7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6167;p66">
                <a:extLst>
                  <a:ext uri="{FF2B5EF4-FFF2-40B4-BE49-F238E27FC236}">
                    <a16:creationId xmlns:a16="http://schemas.microsoft.com/office/drawing/2014/main" xmlns="" id="{A4EB1FBE-57DE-C9C7-B692-BABF2490753A}"/>
                  </a:ext>
                </a:extLst>
              </p:cNvPr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6168;p66">
                <a:extLst>
                  <a:ext uri="{FF2B5EF4-FFF2-40B4-BE49-F238E27FC236}">
                    <a16:creationId xmlns:a16="http://schemas.microsoft.com/office/drawing/2014/main" xmlns="" id="{E201A580-6ADD-A6CD-3C8E-282215658FF5}"/>
                  </a:ext>
                </a:extLst>
              </p:cNvPr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6169;p66">
                <a:extLst>
                  <a:ext uri="{FF2B5EF4-FFF2-40B4-BE49-F238E27FC236}">
                    <a16:creationId xmlns:a16="http://schemas.microsoft.com/office/drawing/2014/main" xmlns="" id="{CD8F9320-76C8-B15D-BB03-ED9ED32CB413}"/>
                  </a:ext>
                </a:extLst>
              </p:cNvPr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6170;p66">
                <a:extLst>
                  <a:ext uri="{FF2B5EF4-FFF2-40B4-BE49-F238E27FC236}">
                    <a16:creationId xmlns:a16="http://schemas.microsoft.com/office/drawing/2014/main" xmlns="" id="{8488780C-644C-34DC-91FF-798652FF996D}"/>
                  </a:ext>
                </a:extLst>
              </p:cNvPr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6171;p66">
                <a:extLst>
                  <a:ext uri="{FF2B5EF4-FFF2-40B4-BE49-F238E27FC236}">
                    <a16:creationId xmlns:a16="http://schemas.microsoft.com/office/drawing/2014/main" xmlns="" id="{0F22FEA6-DD2C-6A01-2086-1AB05602D6B3}"/>
                  </a:ext>
                </a:extLst>
              </p:cNvPr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6172;p66">
              <a:extLst>
                <a:ext uri="{FF2B5EF4-FFF2-40B4-BE49-F238E27FC236}">
                  <a16:creationId xmlns:a16="http://schemas.microsoft.com/office/drawing/2014/main" xmlns="" id="{ACDDD1F4-AE3A-86E1-6A21-028FA88DECFB}"/>
                </a:ext>
              </a:extLst>
            </p:cNvPr>
            <p:cNvGrpSpPr/>
            <p:nvPr/>
          </p:nvGrpSpPr>
          <p:grpSpPr>
            <a:xfrm flipH="1">
              <a:off x="39581" y="4241627"/>
              <a:ext cx="386060" cy="360087"/>
              <a:chOff x="9460636" y="2071442"/>
              <a:chExt cx="1221710" cy="1139515"/>
            </a:xfrm>
          </p:grpSpPr>
          <p:sp>
            <p:nvSpPr>
              <p:cNvPr id="44" name="Google Shape;6173;p66">
                <a:extLst>
                  <a:ext uri="{FF2B5EF4-FFF2-40B4-BE49-F238E27FC236}">
                    <a16:creationId xmlns:a16="http://schemas.microsoft.com/office/drawing/2014/main" xmlns="" id="{A7E20E72-DA97-E22D-2D43-7F354B7C6ECB}"/>
                  </a:ext>
                </a:extLst>
              </p:cNvPr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rgbClr val="57A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6174;p66">
                <a:extLst>
                  <a:ext uri="{FF2B5EF4-FFF2-40B4-BE49-F238E27FC236}">
                    <a16:creationId xmlns:a16="http://schemas.microsoft.com/office/drawing/2014/main" xmlns="" id="{F0869359-88C1-08A9-4A07-5725B7BA0804}"/>
                  </a:ext>
                </a:extLst>
              </p:cNvPr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rgbClr val="57A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6175;p66">
                <a:extLst>
                  <a:ext uri="{FF2B5EF4-FFF2-40B4-BE49-F238E27FC236}">
                    <a16:creationId xmlns:a16="http://schemas.microsoft.com/office/drawing/2014/main" xmlns="" id="{0AF97F4D-E54B-C1FF-083A-A7EA85C92426}"/>
                  </a:ext>
                </a:extLst>
              </p:cNvPr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rgbClr val="57A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6176;p66">
                <a:extLst>
                  <a:ext uri="{FF2B5EF4-FFF2-40B4-BE49-F238E27FC236}">
                    <a16:creationId xmlns:a16="http://schemas.microsoft.com/office/drawing/2014/main" xmlns="" id="{6A298144-94A8-FEEA-A31D-B2EB503A92D2}"/>
                  </a:ext>
                </a:extLst>
              </p:cNvPr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rgbClr val="57A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6177;p66">
                <a:extLst>
                  <a:ext uri="{FF2B5EF4-FFF2-40B4-BE49-F238E27FC236}">
                    <a16:creationId xmlns:a16="http://schemas.microsoft.com/office/drawing/2014/main" xmlns="" id="{0C52FEB2-1DBD-94FE-8DFB-EEB09202DB60}"/>
                  </a:ext>
                </a:extLst>
              </p:cNvPr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rgbClr val="57A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6178;p66">
                <a:extLst>
                  <a:ext uri="{FF2B5EF4-FFF2-40B4-BE49-F238E27FC236}">
                    <a16:creationId xmlns:a16="http://schemas.microsoft.com/office/drawing/2014/main" xmlns="" id="{71212CF5-CC83-5B06-DBD0-82C8BF766049}"/>
                  </a:ext>
                </a:extLst>
              </p:cNvPr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rgbClr val="F7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6179;p66">
                <a:extLst>
                  <a:ext uri="{FF2B5EF4-FFF2-40B4-BE49-F238E27FC236}">
                    <a16:creationId xmlns:a16="http://schemas.microsoft.com/office/drawing/2014/main" xmlns="" id="{665A12B0-6E1D-C921-2800-28C298F3BC50}"/>
                  </a:ext>
                </a:extLst>
              </p:cNvPr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rgbClr val="3B79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6180;p66">
                <a:extLst>
                  <a:ext uri="{FF2B5EF4-FFF2-40B4-BE49-F238E27FC236}">
                    <a16:creationId xmlns:a16="http://schemas.microsoft.com/office/drawing/2014/main" xmlns="" id="{D0F44A99-9A24-62C5-FC16-B00C336A1CD3}"/>
                  </a:ext>
                </a:extLst>
              </p:cNvPr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rgbClr val="3B79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6181;p66">
                <a:extLst>
                  <a:ext uri="{FF2B5EF4-FFF2-40B4-BE49-F238E27FC236}">
                    <a16:creationId xmlns:a16="http://schemas.microsoft.com/office/drawing/2014/main" xmlns="" id="{64DA10D0-4B24-43E8-F9D6-79FCD9CCFAA4}"/>
                  </a:ext>
                </a:extLst>
              </p:cNvPr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rgbClr val="3B79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6182;p66">
                <a:extLst>
                  <a:ext uri="{FF2B5EF4-FFF2-40B4-BE49-F238E27FC236}">
                    <a16:creationId xmlns:a16="http://schemas.microsoft.com/office/drawing/2014/main" xmlns="" id="{9C0F81D8-B45D-42C7-95FE-C216A8EED205}"/>
                  </a:ext>
                </a:extLst>
              </p:cNvPr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rgbClr val="3B79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6183;p66">
                <a:extLst>
                  <a:ext uri="{FF2B5EF4-FFF2-40B4-BE49-F238E27FC236}">
                    <a16:creationId xmlns:a16="http://schemas.microsoft.com/office/drawing/2014/main" xmlns="" id="{54BE1FDC-2EF8-3815-1CF8-F632A8DDD696}"/>
                  </a:ext>
                </a:extLst>
              </p:cNvPr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rgbClr val="3B79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6184;p66">
              <a:extLst>
                <a:ext uri="{FF2B5EF4-FFF2-40B4-BE49-F238E27FC236}">
                  <a16:creationId xmlns:a16="http://schemas.microsoft.com/office/drawing/2014/main" xmlns="" id="{2747DD6C-1C5F-E5E7-4F66-D58FB02D665D}"/>
                </a:ext>
              </a:extLst>
            </p:cNvPr>
            <p:cNvGrpSpPr/>
            <p:nvPr/>
          </p:nvGrpSpPr>
          <p:grpSpPr>
            <a:xfrm flipH="1">
              <a:off x="451282" y="4046138"/>
              <a:ext cx="139466" cy="159114"/>
              <a:chOff x="11250843" y="1932532"/>
              <a:chExt cx="402616" cy="459335"/>
            </a:xfrm>
          </p:grpSpPr>
          <p:sp>
            <p:nvSpPr>
              <p:cNvPr id="41" name="Google Shape;6185;p66">
                <a:extLst>
                  <a:ext uri="{FF2B5EF4-FFF2-40B4-BE49-F238E27FC236}">
                    <a16:creationId xmlns:a16="http://schemas.microsoft.com/office/drawing/2014/main" xmlns="" id="{AC458D95-67F6-4FF1-EDFE-0C284CB14A06}"/>
                  </a:ext>
                </a:extLst>
              </p:cNvPr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6186;p66">
                <a:extLst>
                  <a:ext uri="{FF2B5EF4-FFF2-40B4-BE49-F238E27FC236}">
                    <a16:creationId xmlns:a16="http://schemas.microsoft.com/office/drawing/2014/main" xmlns="" id="{5A8F2657-805C-3954-BB82-40256E4950FF}"/>
                  </a:ext>
                </a:extLst>
              </p:cNvPr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6187;p66">
                <a:extLst>
                  <a:ext uri="{FF2B5EF4-FFF2-40B4-BE49-F238E27FC236}">
                    <a16:creationId xmlns:a16="http://schemas.microsoft.com/office/drawing/2014/main" xmlns="" id="{17E424C9-CEA7-6CAF-FA7B-4F4537A59F19}"/>
                  </a:ext>
                </a:extLst>
              </p:cNvPr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6" name="Google Shape;6202;p66">
            <a:extLst>
              <a:ext uri="{FF2B5EF4-FFF2-40B4-BE49-F238E27FC236}">
                <a16:creationId xmlns:a16="http://schemas.microsoft.com/office/drawing/2014/main" xmlns="" id="{C0B57453-3BFC-C16E-2714-5B94420FCDAF}"/>
              </a:ext>
            </a:extLst>
          </p:cNvPr>
          <p:cNvSpPr txBox="1">
            <a:spLocks/>
          </p:cNvSpPr>
          <p:nvPr/>
        </p:nvSpPr>
        <p:spPr>
          <a:xfrm>
            <a:off x="1398660" y="1322413"/>
            <a:ext cx="3035836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Phê phán tính hay khoe khoang, tính khoác lác của một số hạng người trong xã hội.</a:t>
            </a:r>
          </a:p>
        </p:txBody>
      </p:sp>
      <p:sp>
        <p:nvSpPr>
          <p:cNvPr id="67" name="Google Shape;6203;p66">
            <a:extLst>
              <a:ext uri="{FF2B5EF4-FFF2-40B4-BE49-F238E27FC236}">
                <a16:creationId xmlns:a16="http://schemas.microsoft.com/office/drawing/2014/main" xmlns="" id="{EA5DCAB9-60B3-8DD7-65D6-E26CBC46D73D}"/>
              </a:ext>
            </a:extLst>
          </p:cNvPr>
          <p:cNvSpPr txBox="1">
            <a:spLocks/>
          </p:cNvSpPr>
          <p:nvPr/>
        </p:nvSpPr>
        <p:spPr>
          <a:xfrm>
            <a:off x="5098298" y="1534707"/>
            <a:ext cx="3214708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2. Nghệ thuật: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Sử dụng phép tu từ phóng đại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Mượn tiếng cười để châm biếm, đả kích.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" name="Google Shape;6456;p67">
            <a:extLst>
              <a:ext uri="{FF2B5EF4-FFF2-40B4-BE49-F238E27FC236}">
                <a16:creationId xmlns:a16="http://schemas.microsoft.com/office/drawing/2014/main" xmlns="" id="{708BB236-6D87-2A3C-4158-5457CF9562B9}"/>
              </a:ext>
            </a:extLst>
          </p:cNvPr>
          <p:cNvGrpSpPr/>
          <p:nvPr/>
        </p:nvGrpSpPr>
        <p:grpSpPr>
          <a:xfrm>
            <a:off x="1416816" y="3371950"/>
            <a:ext cx="2706208" cy="1918284"/>
            <a:chOff x="175590" y="1675051"/>
            <a:chExt cx="4421780" cy="3708120"/>
          </a:xfrm>
        </p:grpSpPr>
        <p:grpSp>
          <p:nvGrpSpPr>
            <p:cNvPr id="207" name="Google Shape;6457;p67">
              <a:extLst>
                <a:ext uri="{FF2B5EF4-FFF2-40B4-BE49-F238E27FC236}">
                  <a16:creationId xmlns:a16="http://schemas.microsoft.com/office/drawing/2014/main" xmlns="" id="{ED769ADC-CEF8-9E98-640D-8083519DDFCD}"/>
                </a:ext>
              </a:extLst>
            </p:cNvPr>
            <p:cNvGrpSpPr/>
            <p:nvPr/>
          </p:nvGrpSpPr>
          <p:grpSpPr>
            <a:xfrm rot="1150073" flipH="1">
              <a:off x="2843141" y="1834558"/>
              <a:ext cx="1387923" cy="2465630"/>
              <a:chOff x="593002" y="2042708"/>
              <a:chExt cx="1261647" cy="2241302"/>
            </a:xfrm>
          </p:grpSpPr>
          <p:grpSp>
            <p:nvGrpSpPr>
              <p:cNvPr id="274" name="Google Shape;6458;p67">
                <a:extLst>
                  <a:ext uri="{FF2B5EF4-FFF2-40B4-BE49-F238E27FC236}">
                    <a16:creationId xmlns:a16="http://schemas.microsoft.com/office/drawing/2014/main" xmlns="" id="{9E9DFE78-72E8-2869-D871-65F9521EEA5A}"/>
                  </a:ext>
                </a:extLst>
              </p:cNvPr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282" name="Google Shape;6459;p67">
                  <a:extLst>
                    <a:ext uri="{FF2B5EF4-FFF2-40B4-BE49-F238E27FC236}">
                      <a16:creationId xmlns:a16="http://schemas.microsoft.com/office/drawing/2014/main" xmlns="" id="{CC9B5CFE-A63A-F491-FA50-9B9349467C76}"/>
                    </a:ext>
                  </a:extLst>
                </p:cNvPr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26" extrusionOk="0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Google Shape;6460;p67">
                  <a:extLst>
                    <a:ext uri="{FF2B5EF4-FFF2-40B4-BE49-F238E27FC236}">
                      <a16:creationId xmlns:a16="http://schemas.microsoft.com/office/drawing/2014/main" xmlns="" id="{8286F1FC-6D95-A870-96C1-DF057A8EAC3F}"/>
                    </a:ext>
                  </a:extLst>
                </p:cNvPr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476" extrusionOk="0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Google Shape;6461;p67">
                  <a:extLst>
                    <a:ext uri="{FF2B5EF4-FFF2-40B4-BE49-F238E27FC236}">
                      <a16:creationId xmlns:a16="http://schemas.microsoft.com/office/drawing/2014/main" xmlns="" id="{CBA220C5-7477-22AD-9C9E-9CF54AA72392}"/>
                    </a:ext>
                  </a:extLst>
                </p:cNvPr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1573" extrusionOk="0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Google Shape;6462;p67">
                  <a:extLst>
                    <a:ext uri="{FF2B5EF4-FFF2-40B4-BE49-F238E27FC236}">
                      <a16:creationId xmlns:a16="http://schemas.microsoft.com/office/drawing/2014/main" xmlns="" id="{6E21F287-C09A-9C23-1CE8-C2626AEA1A68}"/>
                    </a:ext>
                  </a:extLst>
                </p:cNvPr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2" h="3267" extrusionOk="0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Google Shape;6463;p67">
                  <a:extLst>
                    <a:ext uri="{FF2B5EF4-FFF2-40B4-BE49-F238E27FC236}">
                      <a16:creationId xmlns:a16="http://schemas.microsoft.com/office/drawing/2014/main" xmlns="" id="{7C6BC50D-B38D-D4DA-745A-C9BF7C25C167}"/>
                    </a:ext>
                  </a:extLst>
                </p:cNvPr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9" h="3078" extrusionOk="0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Google Shape;6464;p67">
                  <a:extLst>
                    <a:ext uri="{FF2B5EF4-FFF2-40B4-BE49-F238E27FC236}">
                      <a16:creationId xmlns:a16="http://schemas.microsoft.com/office/drawing/2014/main" xmlns="" id="{616B6465-2B65-B423-AD1D-C195C1733596}"/>
                    </a:ext>
                  </a:extLst>
                </p:cNvPr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2244" extrusionOk="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Google Shape;6465;p67">
                  <a:extLst>
                    <a:ext uri="{FF2B5EF4-FFF2-40B4-BE49-F238E27FC236}">
                      <a16:creationId xmlns:a16="http://schemas.microsoft.com/office/drawing/2014/main" xmlns="" id="{262B1C86-26C8-957C-C871-EFD0704FC5AB}"/>
                    </a:ext>
                  </a:extLst>
                </p:cNvPr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944" extrusionOk="0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" name="Google Shape;6466;p67">
                  <a:extLst>
                    <a:ext uri="{FF2B5EF4-FFF2-40B4-BE49-F238E27FC236}">
                      <a16:creationId xmlns:a16="http://schemas.microsoft.com/office/drawing/2014/main" xmlns="" id="{03B3D573-FF57-C4D1-277F-410E33D43E44}"/>
                    </a:ext>
                  </a:extLst>
                </p:cNvPr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3058" extrusionOk="0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" name="Google Shape;6467;p67">
                  <a:extLst>
                    <a:ext uri="{FF2B5EF4-FFF2-40B4-BE49-F238E27FC236}">
                      <a16:creationId xmlns:a16="http://schemas.microsoft.com/office/drawing/2014/main" xmlns="" id="{84925E40-1654-E8BC-78A2-051AA25E4012}"/>
                    </a:ext>
                  </a:extLst>
                </p:cNvPr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2361" extrusionOk="0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" name="Google Shape;6468;p67">
                  <a:extLst>
                    <a:ext uri="{FF2B5EF4-FFF2-40B4-BE49-F238E27FC236}">
                      <a16:creationId xmlns:a16="http://schemas.microsoft.com/office/drawing/2014/main" xmlns="" id="{FC493D30-118B-AA9F-6423-AEC8FB5ACC77}"/>
                    </a:ext>
                  </a:extLst>
                </p:cNvPr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392" extrusionOk="0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" name="Google Shape;6469;p67">
                  <a:extLst>
                    <a:ext uri="{FF2B5EF4-FFF2-40B4-BE49-F238E27FC236}">
                      <a16:creationId xmlns:a16="http://schemas.microsoft.com/office/drawing/2014/main" xmlns="" id="{10D893F2-76CC-4113-CE03-B1DB6660465A}"/>
                    </a:ext>
                  </a:extLst>
                </p:cNvPr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1945" extrusionOk="0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rgbClr val="79BD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5" name="Google Shape;6470;p67">
                <a:extLst>
                  <a:ext uri="{FF2B5EF4-FFF2-40B4-BE49-F238E27FC236}">
                    <a16:creationId xmlns:a16="http://schemas.microsoft.com/office/drawing/2014/main" xmlns="" id="{3CD497F3-B718-5833-B92A-5E89A40D535D}"/>
                  </a:ext>
                </a:extLst>
              </p:cNvPr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276" name="Google Shape;6471;p67">
                  <a:extLst>
                    <a:ext uri="{FF2B5EF4-FFF2-40B4-BE49-F238E27FC236}">
                      <a16:creationId xmlns:a16="http://schemas.microsoft.com/office/drawing/2014/main" xmlns="" id="{D89A8073-50C2-E96C-E73B-CA63DBD3B42A}"/>
                    </a:ext>
                  </a:extLst>
                </p:cNvPr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0" h="22348" fill="none" extrusionOk="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Google Shape;6472;p67">
                  <a:extLst>
                    <a:ext uri="{FF2B5EF4-FFF2-40B4-BE49-F238E27FC236}">
                      <a16:creationId xmlns:a16="http://schemas.microsoft.com/office/drawing/2014/main" xmlns="" id="{248605A8-589E-6075-C038-4E7042355BFE}"/>
                    </a:ext>
                  </a:extLst>
                </p:cNvPr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2666" fill="none" extrusionOk="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Google Shape;6473;p67">
                  <a:extLst>
                    <a:ext uri="{FF2B5EF4-FFF2-40B4-BE49-F238E27FC236}">
                      <a16:creationId xmlns:a16="http://schemas.microsoft.com/office/drawing/2014/main" xmlns="" id="{608E7597-9C25-4758-4907-97C6F3CC7B8E}"/>
                    </a:ext>
                  </a:extLst>
                </p:cNvPr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0" h="2849" fill="none" extrusionOk="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Google Shape;6474;p67">
                  <a:extLst>
                    <a:ext uri="{FF2B5EF4-FFF2-40B4-BE49-F238E27FC236}">
                      <a16:creationId xmlns:a16="http://schemas.microsoft.com/office/drawing/2014/main" xmlns="" id="{00224345-E2A7-228D-1A08-32B50AA7E1C3}"/>
                    </a:ext>
                  </a:extLst>
                </p:cNvPr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" h="3393" fill="none" extrusionOk="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Google Shape;6475;p67">
                  <a:extLst>
                    <a:ext uri="{FF2B5EF4-FFF2-40B4-BE49-F238E27FC236}">
                      <a16:creationId xmlns:a16="http://schemas.microsoft.com/office/drawing/2014/main" xmlns="" id="{70A96686-C92B-AF08-5021-51F7CC823545}"/>
                    </a:ext>
                  </a:extLst>
                </p:cNvPr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9" h="2373" fill="none" extrusionOk="0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Google Shape;6476;p67">
                  <a:extLst>
                    <a:ext uri="{FF2B5EF4-FFF2-40B4-BE49-F238E27FC236}">
                      <a16:creationId xmlns:a16="http://schemas.microsoft.com/office/drawing/2014/main" xmlns="" id="{1A5F67B0-1086-8B48-6187-FDE83E2BCD86}"/>
                    </a:ext>
                  </a:extLst>
                </p:cNvPr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2616" fill="none" extrusionOk="0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B7992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08" name="Google Shape;6477;p67">
              <a:extLst>
                <a:ext uri="{FF2B5EF4-FFF2-40B4-BE49-F238E27FC236}">
                  <a16:creationId xmlns:a16="http://schemas.microsoft.com/office/drawing/2014/main" xmlns="" id="{E981C867-EF33-8FC4-AFFA-65CF3F70E06A}"/>
                </a:ext>
              </a:extLst>
            </p:cNvPr>
            <p:cNvGrpSpPr/>
            <p:nvPr/>
          </p:nvGrpSpPr>
          <p:grpSpPr>
            <a:xfrm rot="-400947" flipH="1">
              <a:off x="2630869" y="3655290"/>
              <a:ext cx="1548786" cy="1294488"/>
              <a:chOff x="457474" y="3580802"/>
              <a:chExt cx="1408022" cy="1176837"/>
            </a:xfrm>
          </p:grpSpPr>
          <p:sp>
            <p:nvSpPr>
              <p:cNvPr id="250" name="Google Shape;6478;p67">
                <a:extLst>
                  <a:ext uri="{FF2B5EF4-FFF2-40B4-BE49-F238E27FC236}">
                    <a16:creationId xmlns:a16="http://schemas.microsoft.com/office/drawing/2014/main" xmlns="" id="{376A248A-8648-5A75-916F-82CF1E8475BB}"/>
                  </a:ext>
                </a:extLst>
              </p:cNvPr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3969" extrusionOk="0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Google Shape;6479;p67">
                <a:extLst>
                  <a:ext uri="{FF2B5EF4-FFF2-40B4-BE49-F238E27FC236}">
                    <a16:creationId xmlns:a16="http://schemas.microsoft.com/office/drawing/2014/main" xmlns="" id="{EED3BE1C-8A8F-E66B-530F-2C618F0F180C}"/>
                  </a:ext>
                </a:extLst>
              </p:cNvPr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3969" extrusionOk="0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Google Shape;6480;p67">
                <a:extLst>
                  <a:ext uri="{FF2B5EF4-FFF2-40B4-BE49-F238E27FC236}">
                    <a16:creationId xmlns:a16="http://schemas.microsoft.com/office/drawing/2014/main" xmlns="" id="{1BC30DC9-6093-8F23-1168-541F53D3A02D}"/>
                  </a:ext>
                </a:extLst>
              </p:cNvPr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030" extrusionOk="0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Google Shape;6481;p67">
                <a:extLst>
                  <a:ext uri="{FF2B5EF4-FFF2-40B4-BE49-F238E27FC236}">
                    <a16:creationId xmlns:a16="http://schemas.microsoft.com/office/drawing/2014/main" xmlns="" id="{B04F26ED-515F-69FB-7C51-32E807FD3E68}"/>
                  </a:ext>
                </a:extLst>
              </p:cNvPr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024" extrusionOk="0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Google Shape;6482;p67">
                <a:extLst>
                  <a:ext uri="{FF2B5EF4-FFF2-40B4-BE49-F238E27FC236}">
                    <a16:creationId xmlns:a16="http://schemas.microsoft.com/office/drawing/2014/main" xmlns="" id="{636E46EB-2448-8913-3A90-683E62567C55}"/>
                  </a:ext>
                </a:extLst>
              </p:cNvPr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Google Shape;6483;p67">
                <a:extLst>
                  <a:ext uri="{FF2B5EF4-FFF2-40B4-BE49-F238E27FC236}">
                    <a16:creationId xmlns:a16="http://schemas.microsoft.com/office/drawing/2014/main" xmlns="" id="{5A5E1F5E-2620-18F8-1BB3-85B29E8023C5}"/>
                  </a:ext>
                </a:extLst>
              </p:cNvPr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Google Shape;6484;p67">
                <a:extLst>
                  <a:ext uri="{FF2B5EF4-FFF2-40B4-BE49-F238E27FC236}">
                    <a16:creationId xmlns:a16="http://schemas.microsoft.com/office/drawing/2014/main" xmlns="" id="{55F827F6-FDA1-DE2E-F9A1-A858F280442D}"/>
                  </a:ext>
                </a:extLst>
              </p:cNvPr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883" extrusionOk="0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Google Shape;6485;p67">
                <a:extLst>
                  <a:ext uri="{FF2B5EF4-FFF2-40B4-BE49-F238E27FC236}">
                    <a16:creationId xmlns:a16="http://schemas.microsoft.com/office/drawing/2014/main" xmlns="" id="{1C7C4298-A683-836F-4779-DD03D9E155C3}"/>
                  </a:ext>
                </a:extLst>
              </p:cNvPr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655" extrusionOk="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Google Shape;6486;p67">
                <a:extLst>
                  <a:ext uri="{FF2B5EF4-FFF2-40B4-BE49-F238E27FC236}">
                    <a16:creationId xmlns:a16="http://schemas.microsoft.com/office/drawing/2014/main" xmlns="" id="{2D80FA57-A1B3-C30D-C140-9D65E9AB416B}"/>
                  </a:ext>
                </a:extLst>
              </p:cNvPr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409" extrusionOk="0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Google Shape;6487;p67">
                <a:extLst>
                  <a:ext uri="{FF2B5EF4-FFF2-40B4-BE49-F238E27FC236}">
                    <a16:creationId xmlns:a16="http://schemas.microsoft.com/office/drawing/2014/main" xmlns="" id="{86B0C3C6-39AC-68F9-4AD4-A54F93C834FC}"/>
                  </a:ext>
                </a:extLst>
              </p:cNvPr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401" extrusionOk="0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Google Shape;6488;p67">
                <a:extLst>
                  <a:ext uri="{FF2B5EF4-FFF2-40B4-BE49-F238E27FC236}">
                    <a16:creationId xmlns:a16="http://schemas.microsoft.com/office/drawing/2014/main" xmlns="" id="{A5433118-4361-43B3-53EC-1E707A478AC5}"/>
                  </a:ext>
                </a:extLst>
              </p:cNvPr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849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Google Shape;6489;p67">
                <a:extLst>
                  <a:ext uri="{FF2B5EF4-FFF2-40B4-BE49-F238E27FC236}">
                    <a16:creationId xmlns:a16="http://schemas.microsoft.com/office/drawing/2014/main" xmlns="" id="{125891A4-661A-EBED-1BE0-45E1324AA774}"/>
                  </a:ext>
                </a:extLst>
              </p:cNvPr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081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Google Shape;6490;p67">
                <a:extLst>
                  <a:ext uri="{FF2B5EF4-FFF2-40B4-BE49-F238E27FC236}">
                    <a16:creationId xmlns:a16="http://schemas.microsoft.com/office/drawing/2014/main" xmlns="" id="{C9CF4873-BB3C-BE59-150F-12ED1DD24C1A}"/>
                  </a:ext>
                </a:extLst>
              </p:cNvPr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3359" extrusionOk="0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Google Shape;6491;p67">
                <a:extLst>
                  <a:ext uri="{FF2B5EF4-FFF2-40B4-BE49-F238E27FC236}">
                    <a16:creationId xmlns:a16="http://schemas.microsoft.com/office/drawing/2014/main" xmlns="" id="{4D1419BF-0BC2-E9C3-8168-9148EEBC1AF7}"/>
                  </a:ext>
                </a:extLst>
              </p:cNvPr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3268" extrusionOk="0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Google Shape;6492;p67">
                <a:extLst>
                  <a:ext uri="{FF2B5EF4-FFF2-40B4-BE49-F238E27FC236}">
                    <a16:creationId xmlns:a16="http://schemas.microsoft.com/office/drawing/2014/main" xmlns="" id="{6CA1E721-8B45-1D2D-9060-4BD01DEBF74A}"/>
                  </a:ext>
                </a:extLst>
              </p:cNvPr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952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Google Shape;6493;p67">
                <a:extLst>
                  <a:ext uri="{FF2B5EF4-FFF2-40B4-BE49-F238E27FC236}">
                    <a16:creationId xmlns:a16="http://schemas.microsoft.com/office/drawing/2014/main" xmlns="" id="{59CC862E-F782-66D2-C4AC-239A75570F4B}"/>
                  </a:ext>
                </a:extLst>
              </p:cNvPr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279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Google Shape;6494;p67">
                <a:extLst>
                  <a:ext uri="{FF2B5EF4-FFF2-40B4-BE49-F238E27FC236}">
                    <a16:creationId xmlns:a16="http://schemas.microsoft.com/office/drawing/2014/main" xmlns="" id="{EAA07624-5DAD-F204-4D04-851962498686}"/>
                  </a:ext>
                </a:extLst>
              </p:cNvPr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960" extrusionOk="0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Google Shape;6495;p67">
                <a:extLst>
                  <a:ext uri="{FF2B5EF4-FFF2-40B4-BE49-F238E27FC236}">
                    <a16:creationId xmlns:a16="http://schemas.microsoft.com/office/drawing/2014/main" xmlns="" id="{6FC34EC9-AF1D-FEB3-5781-C7DCC4F75F15}"/>
                  </a:ext>
                </a:extLst>
              </p:cNvPr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699" extrusionOk="0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68" name="Google Shape;6496;p67">
                <a:extLst>
                  <a:ext uri="{FF2B5EF4-FFF2-40B4-BE49-F238E27FC236}">
                    <a16:creationId xmlns:a16="http://schemas.microsoft.com/office/drawing/2014/main" xmlns="" id="{C5E27780-FDF1-2324-899B-68C6061E096B}"/>
                  </a:ext>
                </a:extLst>
              </p:cNvPr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69" name="Google Shape;6497;p67">
                  <a:extLst>
                    <a:ext uri="{FF2B5EF4-FFF2-40B4-BE49-F238E27FC236}">
                      <a16:creationId xmlns:a16="http://schemas.microsoft.com/office/drawing/2014/main" xmlns="" id="{4C19ED70-A40C-752D-5D20-58B4A565E002}"/>
                    </a:ext>
                  </a:extLst>
                </p:cNvPr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9" h="10201" fill="none" extrusionOk="0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Google Shape;6498;p67">
                  <a:extLst>
                    <a:ext uri="{FF2B5EF4-FFF2-40B4-BE49-F238E27FC236}">
                      <a16:creationId xmlns:a16="http://schemas.microsoft.com/office/drawing/2014/main" xmlns="" id="{310F57D1-1D92-7424-5FBE-908D1FDC2761}"/>
                    </a:ext>
                  </a:extLst>
                </p:cNvPr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407" fill="none" extrusionOk="0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Google Shape;6499;p67">
                  <a:extLst>
                    <a:ext uri="{FF2B5EF4-FFF2-40B4-BE49-F238E27FC236}">
                      <a16:creationId xmlns:a16="http://schemas.microsoft.com/office/drawing/2014/main" xmlns="" id="{3ED2B2E3-E69A-C437-6340-EF18AE4F19FA}"/>
                    </a:ext>
                  </a:extLst>
                </p:cNvPr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2574" fill="none" extrusionOk="0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Google Shape;6500;p67">
                  <a:extLst>
                    <a:ext uri="{FF2B5EF4-FFF2-40B4-BE49-F238E27FC236}">
                      <a16:creationId xmlns:a16="http://schemas.microsoft.com/office/drawing/2014/main" xmlns="" id="{79C09C3B-E8A9-9376-6917-41E52F690C29}"/>
                    </a:ext>
                  </a:extLst>
                </p:cNvPr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825" fill="none" extrusionOk="0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Google Shape;6501;p67">
                  <a:extLst>
                    <a:ext uri="{FF2B5EF4-FFF2-40B4-BE49-F238E27FC236}">
                      <a16:creationId xmlns:a16="http://schemas.microsoft.com/office/drawing/2014/main" xmlns="" id="{A8F37F1D-22A3-F9E9-95A2-41404822F3E9}"/>
                    </a:ext>
                  </a:extLst>
                </p:cNvPr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" h="3351" fill="none" extrusionOk="0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09" name="Google Shape;6502;p67">
              <a:extLst>
                <a:ext uri="{FF2B5EF4-FFF2-40B4-BE49-F238E27FC236}">
                  <a16:creationId xmlns:a16="http://schemas.microsoft.com/office/drawing/2014/main" xmlns="" id="{9873368C-F4E3-DEA7-A11C-72B58668507F}"/>
                </a:ext>
              </a:extLst>
            </p:cNvPr>
            <p:cNvGrpSpPr/>
            <p:nvPr/>
          </p:nvGrpSpPr>
          <p:grpSpPr>
            <a:xfrm rot="1806321">
              <a:off x="395806" y="3787382"/>
              <a:ext cx="1548962" cy="1294636"/>
              <a:chOff x="457474" y="3580802"/>
              <a:chExt cx="1408022" cy="1176837"/>
            </a:xfrm>
          </p:grpSpPr>
          <p:sp>
            <p:nvSpPr>
              <p:cNvPr id="226" name="Google Shape;6503;p67">
                <a:extLst>
                  <a:ext uri="{FF2B5EF4-FFF2-40B4-BE49-F238E27FC236}">
                    <a16:creationId xmlns:a16="http://schemas.microsoft.com/office/drawing/2014/main" xmlns="" id="{5965F589-CDF8-EB14-2830-98A729E2A322}"/>
                  </a:ext>
                </a:extLst>
              </p:cNvPr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3969" extrusionOk="0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Google Shape;6504;p67">
                <a:extLst>
                  <a:ext uri="{FF2B5EF4-FFF2-40B4-BE49-F238E27FC236}">
                    <a16:creationId xmlns:a16="http://schemas.microsoft.com/office/drawing/2014/main" xmlns="" id="{A4A70FF3-D198-2110-4A2A-C619D0FAE47C}"/>
                  </a:ext>
                </a:extLst>
              </p:cNvPr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3969" extrusionOk="0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Google Shape;6505;p67">
                <a:extLst>
                  <a:ext uri="{FF2B5EF4-FFF2-40B4-BE49-F238E27FC236}">
                    <a16:creationId xmlns:a16="http://schemas.microsoft.com/office/drawing/2014/main" xmlns="" id="{940272F8-461A-C44B-7F87-5E5D12D9A1B9}"/>
                  </a:ext>
                </a:extLst>
              </p:cNvPr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030" extrusionOk="0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Google Shape;6506;p67">
                <a:extLst>
                  <a:ext uri="{FF2B5EF4-FFF2-40B4-BE49-F238E27FC236}">
                    <a16:creationId xmlns:a16="http://schemas.microsoft.com/office/drawing/2014/main" xmlns="" id="{E583E07C-D992-4B55-8F8B-C799F0F0911A}"/>
                  </a:ext>
                </a:extLst>
              </p:cNvPr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024" extrusionOk="0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Google Shape;6507;p67">
                <a:extLst>
                  <a:ext uri="{FF2B5EF4-FFF2-40B4-BE49-F238E27FC236}">
                    <a16:creationId xmlns:a16="http://schemas.microsoft.com/office/drawing/2014/main" xmlns="" id="{F2A26299-07F6-B92E-B3CA-F3D1D22BA185}"/>
                  </a:ext>
                </a:extLst>
              </p:cNvPr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Google Shape;6508;p67">
                <a:extLst>
                  <a:ext uri="{FF2B5EF4-FFF2-40B4-BE49-F238E27FC236}">
                    <a16:creationId xmlns:a16="http://schemas.microsoft.com/office/drawing/2014/main" xmlns="" id="{AE8CAC7B-62D6-3248-6790-838801A93938}"/>
                  </a:ext>
                </a:extLst>
              </p:cNvPr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266" extrusionOk="0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Google Shape;6509;p67">
                <a:extLst>
                  <a:ext uri="{FF2B5EF4-FFF2-40B4-BE49-F238E27FC236}">
                    <a16:creationId xmlns:a16="http://schemas.microsoft.com/office/drawing/2014/main" xmlns="" id="{CEDADB3A-B4BB-3C4F-C4CA-0AA874674EA8}"/>
                  </a:ext>
                </a:extLst>
              </p:cNvPr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883" extrusionOk="0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Google Shape;6510;p67">
                <a:extLst>
                  <a:ext uri="{FF2B5EF4-FFF2-40B4-BE49-F238E27FC236}">
                    <a16:creationId xmlns:a16="http://schemas.microsoft.com/office/drawing/2014/main" xmlns="" id="{EFFDCFA3-CF6E-70C4-626E-89682F28FA60}"/>
                  </a:ext>
                </a:extLst>
              </p:cNvPr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655" extrusionOk="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Google Shape;6511;p67">
                <a:extLst>
                  <a:ext uri="{FF2B5EF4-FFF2-40B4-BE49-F238E27FC236}">
                    <a16:creationId xmlns:a16="http://schemas.microsoft.com/office/drawing/2014/main" xmlns="" id="{81B67FBD-8395-8331-EBEF-B73C1EC015B1}"/>
                  </a:ext>
                </a:extLst>
              </p:cNvPr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409" extrusionOk="0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Google Shape;6512;p67">
                <a:extLst>
                  <a:ext uri="{FF2B5EF4-FFF2-40B4-BE49-F238E27FC236}">
                    <a16:creationId xmlns:a16="http://schemas.microsoft.com/office/drawing/2014/main" xmlns="" id="{92CC8A4E-0623-A5F0-45D9-F272BFB8CDEC}"/>
                  </a:ext>
                </a:extLst>
              </p:cNvPr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401" extrusionOk="0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6513;p67">
                <a:extLst>
                  <a:ext uri="{FF2B5EF4-FFF2-40B4-BE49-F238E27FC236}">
                    <a16:creationId xmlns:a16="http://schemas.microsoft.com/office/drawing/2014/main" xmlns="" id="{C32CE943-0AB9-04B8-6ED5-08691BDC7F1D}"/>
                  </a:ext>
                </a:extLst>
              </p:cNvPr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849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6514;p67">
                <a:extLst>
                  <a:ext uri="{FF2B5EF4-FFF2-40B4-BE49-F238E27FC236}">
                    <a16:creationId xmlns:a16="http://schemas.microsoft.com/office/drawing/2014/main" xmlns="" id="{FA5F0949-5762-1A03-0136-DACBB91D4E53}"/>
                  </a:ext>
                </a:extLst>
              </p:cNvPr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1081" extrusionOk="0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6515;p67">
                <a:extLst>
                  <a:ext uri="{FF2B5EF4-FFF2-40B4-BE49-F238E27FC236}">
                    <a16:creationId xmlns:a16="http://schemas.microsoft.com/office/drawing/2014/main" xmlns="" id="{01BE2523-D0E6-E171-59BD-841EAC0F5999}"/>
                  </a:ext>
                </a:extLst>
              </p:cNvPr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3359" extrusionOk="0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6516;p67">
                <a:extLst>
                  <a:ext uri="{FF2B5EF4-FFF2-40B4-BE49-F238E27FC236}">
                    <a16:creationId xmlns:a16="http://schemas.microsoft.com/office/drawing/2014/main" xmlns="" id="{2D1B02D2-2262-2D0F-3B1A-96B209066863}"/>
                  </a:ext>
                </a:extLst>
              </p:cNvPr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3268" extrusionOk="0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6517;p67">
                <a:extLst>
                  <a:ext uri="{FF2B5EF4-FFF2-40B4-BE49-F238E27FC236}">
                    <a16:creationId xmlns:a16="http://schemas.microsoft.com/office/drawing/2014/main" xmlns="" id="{3DAA32A1-8CA8-276A-C00A-D71F2FEBE429}"/>
                  </a:ext>
                </a:extLst>
              </p:cNvPr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952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6518;p67">
                <a:extLst>
                  <a:ext uri="{FF2B5EF4-FFF2-40B4-BE49-F238E27FC236}">
                    <a16:creationId xmlns:a16="http://schemas.microsoft.com/office/drawing/2014/main" xmlns="" id="{08419E37-2C0C-F3F2-4A79-D372E26A0ACE}"/>
                  </a:ext>
                </a:extLst>
              </p:cNvPr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1279" extrusionOk="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6519;p67">
                <a:extLst>
                  <a:ext uri="{FF2B5EF4-FFF2-40B4-BE49-F238E27FC236}">
                    <a16:creationId xmlns:a16="http://schemas.microsoft.com/office/drawing/2014/main" xmlns="" id="{1C0C5D07-A0AF-287A-9BFE-C48B3F12650F}"/>
                  </a:ext>
                </a:extLst>
              </p:cNvPr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960" extrusionOk="0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rgbClr val="DB3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6520;p67">
                <a:extLst>
                  <a:ext uri="{FF2B5EF4-FFF2-40B4-BE49-F238E27FC236}">
                    <a16:creationId xmlns:a16="http://schemas.microsoft.com/office/drawing/2014/main" xmlns="" id="{5D49C886-7F82-322C-1523-2D16C070796D}"/>
                  </a:ext>
                </a:extLst>
              </p:cNvPr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2699" extrusionOk="0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rgbClr val="EC8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44" name="Google Shape;6521;p67">
                <a:extLst>
                  <a:ext uri="{FF2B5EF4-FFF2-40B4-BE49-F238E27FC236}">
                    <a16:creationId xmlns:a16="http://schemas.microsoft.com/office/drawing/2014/main" xmlns="" id="{5E45D084-A856-6AB6-C43F-A79756E6F729}"/>
                  </a:ext>
                </a:extLst>
              </p:cNvPr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45" name="Google Shape;6522;p67">
                  <a:extLst>
                    <a:ext uri="{FF2B5EF4-FFF2-40B4-BE49-F238E27FC236}">
                      <a16:creationId xmlns:a16="http://schemas.microsoft.com/office/drawing/2014/main" xmlns="" id="{0039FD5E-59D5-23C7-D4C5-9391D7FC2A55}"/>
                    </a:ext>
                  </a:extLst>
                </p:cNvPr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9" h="10201" fill="none" extrusionOk="0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Google Shape;6523;p67">
                  <a:extLst>
                    <a:ext uri="{FF2B5EF4-FFF2-40B4-BE49-F238E27FC236}">
                      <a16:creationId xmlns:a16="http://schemas.microsoft.com/office/drawing/2014/main" xmlns="" id="{9DF6C19E-B4C5-5048-0243-D33A0BC99255}"/>
                    </a:ext>
                  </a:extLst>
                </p:cNvPr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407" fill="none" extrusionOk="0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Google Shape;6524;p67">
                  <a:extLst>
                    <a:ext uri="{FF2B5EF4-FFF2-40B4-BE49-F238E27FC236}">
                      <a16:creationId xmlns:a16="http://schemas.microsoft.com/office/drawing/2014/main" xmlns="" id="{E2DC5872-6CED-4C13-8908-EAD54EDCD2FF}"/>
                    </a:ext>
                  </a:extLst>
                </p:cNvPr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2574" fill="none" extrusionOk="0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Google Shape;6525;p67">
                  <a:extLst>
                    <a:ext uri="{FF2B5EF4-FFF2-40B4-BE49-F238E27FC236}">
                      <a16:creationId xmlns:a16="http://schemas.microsoft.com/office/drawing/2014/main" xmlns="" id="{67865C54-DF1D-00D1-84F8-E3C806857DB4}"/>
                    </a:ext>
                  </a:extLst>
                </p:cNvPr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825" fill="none" extrusionOk="0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Google Shape;6526;p67">
                  <a:extLst>
                    <a:ext uri="{FF2B5EF4-FFF2-40B4-BE49-F238E27FC236}">
                      <a16:creationId xmlns:a16="http://schemas.microsoft.com/office/drawing/2014/main" xmlns="" id="{CC98B66F-3F79-9623-542C-5D38A5A90C53}"/>
                    </a:ext>
                  </a:extLst>
                </p:cNvPr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" h="3351" fill="none" extrusionOk="0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DB3F8E"/>
                  </a:solidFill>
                  <a:prstDash val="solid"/>
                  <a:miter lim="835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10" name="Google Shape;6527;p67">
              <a:extLst>
                <a:ext uri="{FF2B5EF4-FFF2-40B4-BE49-F238E27FC236}">
                  <a16:creationId xmlns:a16="http://schemas.microsoft.com/office/drawing/2014/main" xmlns="" id="{73C079F6-2C06-9091-2356-B20EB411A29C}"/>
                </a:ext>
              </a:extLst>
            </p:cNvPr>
            <p:cNvGrpSpPr/>
            <p:nvPr/>
          </p:nvGrpSpPr>
          <p:grpSpPr>
            <a:xfrm flipH="1">
              <a:off x="1460267" y="2301689"/>
              <a:ext cx="139466" cy="159114"/>
              <a:chOff x="11250843" y="1932532"/>
              <a:chExt cx="402616" cy="459335"/>
            </a:xfrm>
          </p:grpSpPr>
          <p:sp>
            <p:nvSpPr>
              <p:cNvPr id="223" name="Google Shape;6528;p67">
                <a:extLst>
                  <a:ext uri="{FF2B5EF4-FFF2-40B4-BE49-F238E27FC236}">
                    <a16:creationId xmlns:a16="http://schemas.microsoft.com/office/drawing/2014/main" xmlns="" id="{3E7ADC54-77CB-7C59-41D6-F7D860108902}"/>
                  </a:ext>
                </a:extLst>
              </p:cNvPr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Google Shape;6529;p67">
                <a:extLst>
                  <a:ext uri="{FF2B5EF4-FFF2-40B4-BE49-F238E27FC236}">
                    <a16:creationId xmlns:a16="http://schemas.microsoft.com/office/drawing/2014/main" xmlns="" id="{5B2B7E29-9AA0-7BD3-4AF3-0E9E371E176C}"/>
                  </a:ext>
                </a:extLst>
              </p:cNvPr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Google Shape;6530;p67">
                <a:extLst>
                  <a:ext uri="{FF2B5EF4-FFF2-40B4-BE49-F238E27FC236}">
                    <a16:creationId xmlns:a16="http://schemas.microsoft.com/office/drawing/2014/main" xmlns="" id="{D6B6C0EC-EB6F-84D2-496E-6A4A9223DEC4}"/>
                  </a:ext>
                </a:extLst>
              </p:cNvPr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1" name="Google Shape;6531;p67">
              <a:extLst>
                <a:ext uri="{FF2B5EF4-FFF2-40B4-BE49-F238E27FC236}">
                  <a16:creationId xmlns:a16="http://schemas.microsoft.com/office/drawing/2014/main" xmlns="" id="{8121E1A8-B174-FB07-86B4-3D6EE01D948A}"/>
                </a:ext>
              </a:extLst>
            </p:cNvPr>
            <p:cNvGrpSpPr/>
            <p:nvPr/>
          </p:nvGrpSpPr>
          <p:grpSpPr>
            <a:xfrm flipH="1">
              <a:off x="3037405" y="2332326"/>
              <a:ext cx="139466" cy="159114"/>
              <a:chOff x="11250843" y="1932532"/>
              <a:chExt cx="402616" cy="459335"/>
            </a:xfrm>
          </p:grpSpPr>
          <p:sp>
            <p:nvSpPr>
              <p:cNvPr id="220" name="Google Shape;6532;p67">
                <a:extLst>
                  <a:ext uri="{FF2B5EF4-FFF2-40B4-BE49-F238E27FC236}">
                    <a16:creationId xmlns:a16="http://schemas.microsoft.com/office/drawing/2014/main" xmlns="" id="{80C79F3E-5DF4-A352-72B3-003F72ADB87D}"/>
                  </a:ext>
                </a:extLst>
              </p:cNvPr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Google Shape;6533;p67">
                <a:extLst>
                  <a:ext uri="{FF2B5EF4-FFF2-40B4-BE49-F238E27FC236}">
                    <a16:creationId xmlns:a16="http://schemas.microsoft.com/office/drawing/2014/main" xmlns="" id="{531994E3-F1D6-1CD7-E75B-FC6DD3DA8CF2}"/>
                  </a:ext>
                </a:extLst>
              </p:cNvPr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Google Shape;6534;p67">
                <a:extLst>
                  <a:ext uri="{FF2B5EF4-FFF2-40B4-BE49-F238E27FC236}">
                    <a16:creationId xmlns:a16="http://schemas.microsoft.com/office/drawing/2014/main" xmlns="" id="{9FE93C07-CF7D-5C1D-092E-124B9EFBCAE0}"/>
                  </a:ext>
                </a:extLst>
              </p:cNvPr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rgbClr val="EC81A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2" name="Google Shape;6535;p67">
              <a:extLst>
                <a:ext uri="{FF2B5EF4-FFF2-40B4-BE49-F238E27FC236}">
                  <a16:creationId xmlns:a16="http://schemas.microsoft.com/office/drawing/2014/main" xmlns="" id="{C5F439C4-9AC8-85FC-D836-843021AE5823}"/>
                </a:ext>
              </a:extLst>
            </p:cNvPr>
            <p:cNvGrpSpPr/>
            <p:nvPr/>
          </p:nvGrpSpPr>
          <p:grpSpPr>
            <a:xfrm flipH="1">
              <a:off x="1287855" y="2919739"/>
              <a:ext cx="139466" cy="159114"/>
              <a:chOff x="11250843" y="1932532"/>
              <a:chExt cx="402616" cy="459335"/>
            </a:xfrm>
          </p:grpSpPr>
          <p:sp>
            <p:nvSpPr>
              <p:cNvPr id="217" name="Google Shape;6536;p67">
                <a:extLst>
                  <a:ext uri="{FF2B5EF4-FFF2-40B4-BE49-F238E27FC236}">
                    <a16:creationId xmlns:a16="http://schemas.microsoft.com/office/drawing/2014/main" xmlns="" id="{4D46609D-C9ED-5BDB-98AB-EF7DF7D654D5}"/>
                  </a:ext>
                </a:extLst>
              </p:cNvPr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Google Shape;6537;p67">
                <a:extLst>
                  <a:ext uri="{FF2B5EF4-FFF2-40B4-BE49-F238E27FC236}">
                    <a16:creationId xmlns:a16="http://schemas.microsoft.com/office/drawing/2014/main" xmlns="" id="{FB9BF814-99EA-9CA0-5EFB-878EFD7DBBDA}"/>
                  </a:ext>
                </a:extLst>
              </p:cNvPr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Google Shape;6538;p67">
                <a:extLst>
                  <a:ext uri="{FF2B5EF4-FFF2-40B4-BE49-F238E27FC236}">
                    <a16:creationId xmlns:a16="http://schemas.microsoft.com/office/drawing/2014/main" xmlns="" id="{4DAC5AA4-3248-EEAF-AD88-4C5C00E21187}"/>
                  </a:ext>
                </a:extLst>
              </p:cNvPr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rgbClr val="DB3F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3" name="Google Shape;6539;p67">
              <a:extLst>
                <a:ext uri="{FF2B5EF4-FFF2-40B4-BE49-F238E27FC236}">
                  <a16:creationId xmlns:a16="http://schemas.microsoft.com/office/drawing/2014/main" xmlns="" id="{AC4B73B9-8075-477F-8E48-0E733E2B4A6A}"/>
                </a:ext>
              </a:extLst>
            </p:cNvPr>
            <p:cNvGrpSpPr/>
            <p:nvPr/>
          </p:nvGrpSpPr>
          <p:grpSpPr>
            <a:xfrm flipH="1">
              <a:off x="870492" y="3284514"/>
              <a:ext cx="139466" cy="159114"/>
              <a:chOff x="11250843" y="1932532"/>
              <a:chExt cx="402616" cy="459335"/>
            </a:xfrm>
          </p:grpSpPr>
          <p:sp>
            <p:nvSpPr>
              <p:cNvPr id="214" name="Google Shape;6540;p67">
                <a:extLst>
                  <a:ext uri="{FF2B5EF4-FFF2-40B4-BE49-F238E27FC236}">
                    <a16:creationId xmlns:a16="http://schemas.microsoft.com/office/drawing/2014/main" xmlns="" id="{6B804A76-093C-3D83-60B3-54865678757C}"/>
                  </a:ext>
                </a:extLst>
              </p:cNvPr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Google Shape;6541;p67">
                <a:extLst>
                  <a:ext uri="{FF2B5EF4-FFF2-40B4-BE49-F238E27FC236}">
                    <a16:creationId xmlns:a16="http://schemas.microsoft.com/office/drawing/2014/main" xmlns="" id="{0FE53621-0F2F-6802-8A69-B67F3D49809C}"/>
                  </a:ext>
                </a:extLst>
              </p:cNvPr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Google Shape;6542;p67">
                <a:extLst>
                  <a:ext uri="{FF2B5EF4-FFF2-40B4-BE49-F238E27FC236}">
                    <a16:creationId xmlns:a16="http://schemas.microsoft.com/office/drawing/2014/main" xmlns="" id="{20A01F74-DBB3-8E98-92EC-F5C4F85A4741}"/>
                  </a:ext>
                </a:extLst>
              </p:cNvPr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rgbClr val="57A1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312" name="图片 1">
            <a:extLst>
              <a:ext uri="{FF2B5EF4-FFF2-40B4-BE49-F238E27FC236}">
                <a16:creationId xmlns:a16="http://schemas.microsoft.com/office/drawing/2014/main" xmlns="" id="{F77ED0DC-0A4A-6173-72FB-BBA23376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93108" y="3523963"/>
            <a:ext cx="1446431" cy="1057136"/>
          </a:xfrm>
          <a:prstGeom prst="rect">
            <a:avLst/>
          </a:prstGeom>
        </p:spPr>
      </p:pic>
      <p:pic>
        <p:nvPicPr>
          <p:cNvPr id="313" name="图片 2">
            <a:extLst>
              <a:ext uri="{FF2B5EF4-FFF2-40B4-BE49-F238E27FC236}">
                <a16:creationId xmlns:a16="http://schemas.microsoft.com/office/drawing/2014/main" xmlns="" id="{BB9A1285-779C-17E9-E253-B009E77C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7412" y="3913459"/>
            <a:ext cx="1640147" cy="11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10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270419" y="703800"/>
            <a:ext cx="2875745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 động luyện tập</a:t>
            </a:r>
            <a:endParaRPr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hám phá 5 khu chợ nổi đặc trưng của miền sông nước Việt Nam">
            <a:extLst>
              <a:ext uri="{FF2B5EF4-FFF2-40B4-BE49-F238E27FC236}">
                <a16:creationId xmlns:a16="http://schemas.microsoft.com/office/drawing/2014/main" xmlns="" id="{75721983-056E-AF22-8D8D-8C4F0281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93" y="242156"/>
            <a:ext cx="2392675" cy="14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ọc Lí ngựa ô ở hai vùng đất (Phạm Ngọc Cảnh) bạn hiểu thêm điều gì về vẻ  đẹp và sức sống của những câu lí, câu hò | VietJack.com">
            <a:extLst>
              <a:ext uri="{FF2B5EF4-FFF2-40B4-BE49-F238E27FC236}">
                <a16:creationId xmlns:a16="http://schemas.microsoft.com/office/drawing/2014/main" xmlns="" id="{5B2F23AB-D9C1-9409-4427-743F1CE9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4357" r="10559"/>
          <a:stretch/>
        </p:blipFill>
        <p:spPr bwMode="auto">
          <a:xfrm>
            <a:off x="6805687" y="3408101"/>
            <a:ext cx="1834343" cy="14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p 18 Bức tranh Đông Hồ không thể thiếu trong gia đình dịp Tết - Toplist.vn">
            <a:extLst>
              <a:ext uri="{FF2B5EF4-FFF2-40B4-BE49-F238E27FC236}">
                <a16:creationId xmlns:a16="http://schemas.microsoft.com/office/drawing/2014/main" xmlns="" id="{C070B7A1-635F-02E2-503A-7F52C5AE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28" y="227408"/>
            <a:ext cx="1951307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hân Tích Truyện Kiều Cực Hay Qua Hình Ảnh Chị Em Thúy Kiều - Nuôi dạy trẻ">
            <a:extLst>
              <a:ext uri="{FF2B5EF4-FFF2-40B4-BE49-F238E27FC236}">
                <a16:creationId xmlns:a16="http://schemas.microsoft.com/office/drawing/2014/main" xmlns="" id="{2773B281-93FA-6981-0A08-B3376B4A5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9"/>
          <a:stretch/>
        </p:blipFill>
        <p:spPr bwMode="auto">
          <a:xfrm>
            <a:off x="4295858" y="1829244"/>
            <a:ext cx="2391812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4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hững bức tranh đông hồ đẹp lưu truyền từ xưa đến nay">
            <a:extLst>
              <a:ext uri="{FF2B5EF4-FFF2-40B4-BE49-F238E27FC236}">
                <a16:creationId xmlns:a16="http://schemas.microsoft.com/office/drawing/2014/main" xmlns="" id="{074CC635-B1B0-7BD0-42F0-6E27EA7D2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3211" r="3213" b="3897"/>
          <a:stretch/>
        </p:blipFill>
        <p:spPr bwMode="auto">
          <a:xfrm>
            <a:off x="-16471" y="0"/>
            <a:ext cx="92574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5">
            <a:extLst>
              <a:ext uri="{FF2B5EF4-FFF2-40B4-BE49-F238E27FC236}">
                <a16:creationId xmlns:a16="http://schemas.microsoft.com/office/drawing/2014/main" xmlns="" id="{E7D60A40-66DC-B96D-7312-E59D9E0BA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" y="2744726"/>
            <a:ext cx="2700354" cy="212575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2409" y="215728"/>
            <a:ext cx="8403109" cy="1046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 truyện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khoe của, anh chàng khoe lợn đã nói thừa chữ gì?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82" y="1462011"/>
            <a:ext cx="3680099" cy="10772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Lợn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2" y="1462020"/>
            <a:ext cx="3765296" cy="1088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Cưới.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82" y="2735782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Con lợn.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	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7" y="2738923"/>
            <a:ext cx="3680099" cy="6429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Thầy.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46" y="1775020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20320" y="2787887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42" y="281406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7" y="1695124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3640046" y="371028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533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Những bức tranh đông hồ đẹp lưu truyền từ xưa đến nay">
            <a:extLst>
              <a:ext uri="{FF2B5EF4-FFF2-40B4-BE49-F238E27FC236}">
                <a16:creationId xmlns:a16="http://schemas.microsoft.com/office/drawing/2014/main" xmlns="" id="{89BEA78B-648A-00C7-D5C0-6FC555FF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3211" r="3213" b="3897"/>
          <a:stretch/>
        </p:blipFill>
        <p:spPr bwMode="auto">
          <a:xfrm>
            <a:off x="-16471" y="0"/>
            <a:ext cx="92574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624477" y="14990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Anh chàng khoe áo nói thừa cụm từ nào sau đây?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82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Từ lúc tôi mặc cái áo mới này.</a:t>
            </a: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77" y="136126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lvl="1" defTabSz="685800">
              <a:buClrTx/>
              <a:defRPr/>
            </a:pPr>
            <a:endParaRPr lang="en-US" sz="2400" b="1" kern="1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defTabSz="685800">
              <a:buClrTx/>
              <a:defRPr/>
            </a:pPr>
            <a:r>
              <a:rPr lang="vi-VN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chẳng thấy con lợn nào chạy qua đây cả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lvl="1" defTabSz="685800">
              <a:buClrTx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82" y="2160725"/>
            <a:ext cx="3680099" cy="8286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vi-VN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Tôi có cái áo mới này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7" y="2132030"/>
            <a:ext cx="3680099" cy="9682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Tôi có áo mới.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3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149609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" action="ppaction://noaction"/>
          </p:cNvPr>
          <p:cNvSpPr/>
          <p:nvPr/>
        </p:nvSpPr>
        <p:spPr>
          <a:xfrm>
            <a:off x="4109778" y="355722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971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C9712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hững bức tranh đông hồ đẹp lưu truyền từ xưa đến nay">
            <a:extLst>
              <a:ext uri="{FF2B5EF4-FFF2-40B4-BE49-F238E27FC236}">
                <a16:creationId xmlns:a16="http://schemas.microsoft.com/office/drawing/2014/main" xmlns="" id="{074CC635-B1B0-7BD0-42F0-6E27EA7D2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3211" r="3213" b="3897"/>
          <a:stretch/>
        </p:blipFill>
        <p:spPr bwMode="auto">
          <a:xfrm>
            <a:off x="-16471" y="0"/>
            <a:ext cx="92574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5">
            <a:extLst>
              <a:ext uri="{FF2B5EF4-FFF2-40B4-BE49-F238E27FC236}">
                <a16:creationId xmlns:a16="http://schemas.microsoft.com/office/drawing/2014/main" xmlns="" id="{E7D60A40-66DC-B96D-7312-E59D9E0BA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" y="2744726"/>
            <a:ext cx="2700354" cy="212575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2409" y="215728"/>
            <a:ext cx="8403109" cy="1046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 truyện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rắn vuông, người chồng đã rút ngắn chiều dài của con rắn xuống mấy lần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82" y="1462011"/>
            <a:ext cx="3680099" cy="10772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fi-FI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fi-FI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3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2" y="1462020"/>
            <a:ext cx="3765296" cy="1088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783">
              <a:buClrTx/>
              <a:defRPr/>
            </a:pP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4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82" y="2735782"/>
            <a:ext cx="3680099" cy="9408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en-US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5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7" y="2738924"/>
            <a:ext cx="3680099" cy="9377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783">
              <a:buClrTx/>
              <a:defRPr/>
            </a:pPr>
            <a:r>
              <a:rPr lang="vi-VN" sz="2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D. </a:t>
            </a:r>
            <a:r>
              <a:rPr lang="en-US" sz="24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6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46" y="1775020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20320" y="2787887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42" y="281406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7" y="1695124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" action="ppaction://noaction"/>
          </p:cNvPr>
          <p:cNvSpPr/>
          <p:nvPr/>
        </p:nvSpPr>
        <p:spPr>
          <a:xfrm>
            <a:off x="3640046" y="371028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74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270419" y="703800"/>
            <a:ext cx="2875745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 động vận dụng</a:t>
            </a:r>
            <a:endParaRPr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hám phá 5 khu chợ nổi đặc trưng của miền sông nước Việt Nam">
            <a:extLst>
              <a:ext uri="{FF2B5EF4-FFF2-40B4-BE49-F238E27FC236}">
                <a16:creationId xmlns:a16="http://schemas.microsoft.com/office/drawing/2014/main" xmlns="" id="{75721983-056E-AF22-8D8D-8C4F0281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93" y="242156"/>
            <a:ext cx="2392675" cy="14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ọc Lí ngựa ô ở hai vùng đất (Phạm Ngọc Cảnh) bạn hiểu thêm điều gì về vẻ  đẹp và sức sống của những câu lí, câu hò | VietJack.com">
            <a:extLst>
              <a:ext uri="{FF2B5EF4-FFF2-40B4-BE49-F238E27FC236}">
                <a16:creationId xmlns:a16="http://schemas.microsoft.com/office/drawing/2014/main" xmlns="" id="{5B2F23AB-D9C1-9409-4427-743F1CE9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4357" r="10559"/>
          <a:stretch/>
        </p:blipFill>
        <p:spPr bwMode="auto">
          <a:xfrm>
            <a:off x="6805687" y="3408101"/>
            <a:ext cx="1834343" cy="14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p 18 Bức tranh Đông Hồ không thể thiếu trong gia đình dịp Tết - Toplist.vn">
            <a:extLst>
              <a:ext uri="{FF2B5EF4-FFF2-40B4-BE49-F238E27FC236}">
                <a16:creationId xmlns:a16="http://schemas.microsoft.com/office/drawing/2014/main" xmlns="" id="{C070B7A1-635F-02E2-503A-7F52C5AE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28" y="227408"/>
            <a:ext cx="1951307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hân Tích Truyện Kiều Cực Hay Qua Hình Ảnh Chị Em Thúy Kiều - Nuôi dạy trẻ">
            <a:extLst>
              <a:ext uri="{FF2B5EF4-FFF2-40B4-BE49-F238E27FC236}">
                <a16:creationId xmlns:a16="http://schemas.microsoft.com/office/drawing/2014/main" xmlns="" id="{2773B281-93FA-6981-0A08-B3376B4A5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9"/>
          <a:stretch/>
        </p:blipFill>
        <p:spPr bwMode="auto">
          <a:xfrm>
            <a:off x="4295858" y="1829244"/>
            <a:ext cx="2391812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2025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DBD708C6-968E-9F9B-CD45-176165338E0D}"/>
              </a:ext>
            </a:extLst>
          </p:cNvPr>
          <p:cNvSpPr/>
          <p:nvPr/>
        </p:nvSpPr>
        <p:spPr>
          <a:xfrm rot="66">
            <a:off x="266543" y="402129"/>
            <a:ext cx="5378275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oogle Shape;17220;p30">
            <a:extLst>
              <a:ext uri="{FF2B5EF4-FFF2-40B4-BE49-F238E27FC236}">
                <a16:creationId xmlns:a16="http://schemas.microsoft.com/office/drawing/2014/main" xmlns="" id="{74E4A74A-C0F3-7F6C-2A3D-232A418AFA00}"/>
              </a:ext>
            </a:extLst>
          </p:cNvPr>
          <p:cNvGrpSpPr/>
          <p:nvPr/>
        </p:nvGrpSpPr>
        <p:grpSpPr>
          <a:xfrm flipH="1">
            <a:off x="451695" y="206042"/>
            <a:ext cx="673421" cy="714625"/>
            <a:chOff x="3211400" y="1162425"/>
            <a:chExt cx="2155650" cy="3376375"/>
          </a:xfrm>
        </p:grpSpPr>
        <p:sp>
          <p:nvSpPr>
            <p:cNvPr id="5" name="Google Shape;17221;p30">
              <a:extLst>
                <a:ext uri="{FF2B5EF4-FFF2-40B4-BE49-F238E27FC236}">
                  <a16:creationId xmlns:a16="http://schemas.microsoft.com/office/drawing/2014/main" xmlns="" id="{C8A4D8C8-9ECE-6800-A7DB-12315E08E9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7222;p30">
              <a:extLst>
                <a:ext uri="{FF2B5EF4-FFF2-40B4-BE49-F238E27FC236}">
                  <a16:creationId xmlns:a16="http://schemas.microsoft.com/office/drawing/2014/main" xmlns="" id="{F9CE5B21-9F1B-7087-9A36-CE4B7800F07C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7223;p30">
              <a:extLst>
                <a:ext uri="{FF2B5EF4-FFF2-40B4-BE49-F238E27FC236}">
                  <a16:creationId xmlns:a16="http://schemas.microsoft.com/office/drawing/2014/main" xmlns="" id="{331C4152-5A13-99BD-1B77-D928B95F958F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7224;p30">
              <a:extLst>
                <a:ext uri="{FF2B5EF4-FFF2-40B4-BE49-F238E27FC236}">
                  <a16:creationId xmlns:a16="http://schemas.microsoft.com/office/drawing/2014/main" xmlns="" id="{0BFE3003-D448-1537-5510-0AEDF70A6637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7225;p30">
              <a:extLst>
                <a:ext uri="{FF2B5EF4-FFF2-40B4-BE49-F238E27FC236}">
                  <a16:creationId xmlns:a16="http://schemas.microsoft.com/office/drawing/2014/main" xmlns="" id="{9FF2CAB0-B6F6-2607-3039-EA92E3E764BD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226;p30">
              <a:extLst>
                <a:ext uri="{FF2B5EF4-FFF2-40B4-BE49-F238E27FC236}">
                  <a16:creationId xmlns:a16="http://schemas.microsoft.com/office/drawing/2014/main" xmlns="" id="{1CBCE79D-8088-92B3-469C-89238923C6D4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227;p30">
              <a:extLst>
                <a:ext uri="{FF2B5EF4-FFF2-40B4-BE49-F238E27FC236}">
                  <a16:creationId xmlns:a16="http://schemas.microsoft.com/office/drawing/2014/main" xmlns="" id="{FD76BF8A-8BB2-107F-732F-6D00E9FF7635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228;p30">
              <a:extLst>
                <a:ext uri="{FF2B5EF4-FFF2-40B4-BE49-F238E27FC236}">
                  <a16:creationId xmlns:a16="http://schemas.microsoft.com/office/drawing/2014/main" xmlns="" id="{48414D5A-4E02-CD43-CFBC-5818E8E7D1E2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229;p30">
              <a:extLst>
                <a:ext uri="{FF2B5EF4-FFF2-40B4-BE49-F238E27FC236}">
                  <a16:creationId xmlns:a16="http://schemas.microsoft.com/office/drawing/2014/main" xmlns="" id="{F7131C90-D0C6-98FD-4C7A-425EEC216F7E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230;p30">
              <a:extLst>
                <a:ext uri="{FF2B5EF4-FFF2-40B4-BE49-F238E27FC236}">
                  <a16:creationId xmlns:a16="http://schemas.microsoft.com/office/drawing/2014/main" xmlns="" id="{70541F0E-0B8D-AF97-2CC5-0B71D138D1D9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231;p30">
              <a:extLst>
                <a:ext uri="{FF2B5EF4-FFF2-40B4-BE49-F238E27FC236}">
                  <a16:creationId xmlns:a16="http://schemas.microsoft.com/office/drawing/2014/main" xmlns="" id="{58AB8273-FD58-7645-5031-36AB31CE2589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232;p30">
              <a:extLst>
                <a:ext uri="{FF2B5EF4-FFF2-40B4-BE49-F238E27FC236}">
                  <a16:creationId xmlns:a16="http://schemas.microsoft.com/office/drawing/2014/main" xmlns="" id="{7CABB9AF-1F97-510E-CAD0-07926348369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233;p30">
              <a:extLst>
                <a:ext uri="{FF2B5EF4-FFF2-40B4-BE49-F238E27FC236}">
                  <a16:creationId xmlns:a16="http://schemas.microsoft.com/office/drawing/2014/main" xmlns="" id="{47683ADF-902F-5B37-D3F5-ECEC153BABC3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234;p30">
              <a:extLst>
                <a:ext uri="{FF2B5EF4-FFF2-40B4-BE49-F238E27FC236}">
                  <a16:creationId xmlns:a16="http://schemas.microsoft.com/office/drawing/2014/main" xmlns="" id="{3CFF2896-982A-345D-43A6-A42DAD4B7D3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235;p30">
              <a:extLst>
                <a:ext uri="{FF2B5EF4-FFF2-40B4-BE49-F238E27FC236}">
                  <a16:creationId xmlns:a16="http://schemas.microsoft.com/office/drawing/2014/main" xmlns="" id="{0EEB165A-373F-64F2-3F89-465217C34B0A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236;p30">
              <a:extLst>
                <a:ext uri="{FF2B5EF4-FFF2-40B4-BE49-F238E27FC236}">
                  <a16:creationId xmlns:a16="http://schemas.microsoft.com/office/drawing/2014/main" xmlns="" id="{7B1CCE19-C327-2202-C58E-7368687C4ED1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37;p30">
              <a:extLst>
                <a:ext uri="{FF2B5EF4-FFF2-40B4-BE49-F238E27FC236}">
                  <a16:creationId xmlns:a16="http://schemas.microsoft.com/office/drawing/2014/main" xmlns="" id="{62FB6ADC-F5A4-AFEF-BEE2-3B2B9BACE116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38;p30">
              <a:extLst>
                <a:ext uri="{FF2B5EF4-FFF2-40B4-BE49-F238E27FC236}">
                  <a16:creationId xmlns:a16="http://schemas.microsoft.com/office/drawing/2014/main" xmlns="" id="{3C95CB5C-3AB6-CC17-2553-8037E99A3BCE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39;p30">
              <a:extLst>
                <a:ext uri="{FF2B5EF4-FFF2-40B4-BE49-F238E27FC236}">
                  <a16:creationId xmlns:a16="http://schemas.microsoft.com/office/drawing/2014/main" xmlns="" id="{F3ACE5F0-9838-6A73-FD97-AD12A92978AF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240;p30">
              <a:extLst>
                <a:ext uri="{FF2B5EF4-FFF2-40B4-BE49-F238E27FC236}">
                  <a16:creationId xmlns:a16="http://schemas.microsoft.com/office/drawing/2014/main" xmlns="" id="{03825487-5DAB-614E-E757-D3A547ECE94E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241;p30">
              <a:extLst>
                <a:ext uri="{FF2B5EF4-FFF2-40B4-BE49-F238E27FC236}">
                  <a16:creationId xmlns:a16="http://schemas.microsoft.com/office/drawing/2014/main" xmlns="" id="{4BB03146-E189-88EF-DD49-467EA6B3B7E9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42;p30">
              <a:extLst>
                <a:ext uri="{FF2B5EF4-FFF2-40B4-BE49-F238E27FC236}">
                  <a16:creationId xmlns:a16="http://schemas.microsoft.com/office/drawing/2014/main" xmlns="" id="{F723375A-5068-598B-70C5-EDDF6ECE6EE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43;p30">
              <a:extLst>
                <a:ext uri="{FF2B5EF4-FFF2-40B4-BE49-F238E27FC236}">
                  <a16:creationId xmlns:a16="http://schemas.microsoft.com/office/drawing/2014/main" xmlns="" id="{F845F37A-9B74-D9B8-D5E5-FB9093470BB9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31AB8-FFB3-B692-A7A6-76E2AC31FF4C}"/>
              </a:ext>
            </a:extLst>
          </p:cNvPr>
          <p:cNvSpPr txBox="1"/>
          <p:nvPr/>
        </p:nvSpPr>
        <p:spPr>
          <a:xfrm>
            <a:off x="1513792" y="262473"/>
            <a:ext cx="7122176" cy="66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1" name="Google Shape;667;p30">
            <a:extLst>
              <a:ext uri="{FF2B5EF4-FFF2-40B4-BE49-F238E27FC236}">
                <a16:creationId xmlns:a16="http://schemas.microsoft.com/office/drawing/2014/main" xmlns="" id="{3355B8A5-8C97-CC27-E563-077255D56149}"/>
              </a:ext>
            </a:extLst>
          </p:cNvPr>
          <p:cNvGrpSpPr/>
          <p:nvPr/>
        </p:nvGrpSpPr>
        <p:grpSpPr>
          <a:xfrm>
            <a:off x="2418709" y="1348712"/>
            <a:ext cx="5544695" cy="3010269"/>
            <a:chOff x="3062748" y="1152475"/>
            <a:chExt cx="5403659" cy="3230249"/>
          </a:xfrm>
        </p:grpSpPr>
        <p:sp>
          <p:nvSpPr>
            <p:cNvPr id="95" name="Google Shape;668;p30">
              <a:extLst>
                <a:ext uri="{FF2B5EF4-FFF2-40B4-BE49-F238E27FC236}">
                  <a16:creationId xmlns:a16="http://schemas.microsoft.com/office/drawing/2014/main" xmlns="" id="{7B472EF9-DB33-4AE6-3E7F-8E130D9337B0}"/>
                </a:ext>
              </a:extLst>
            </p:cNvPr>
            <p:cNvSpPr/>
            <p:nvPr/>
          </p:nvSpPr>
          <p:spPr>
            <a:xfrm>
              <a:off x="3138608" y="1152475"/>
              <a:ext cx="5247731" cy="3114942"/>
            </a:xfrm>
            <a:custGeom>
              <a:avLst/>
              <a:gdLst/>
              <a:ahLst/>
              <a:cxnLst/>
              <a:rect l="l" t="t" r="r" b="b"/>
              <a:pathLst>
                <a:path w="124590" h="73954" extrusionOk="0">
                  <a:moveTo>
                    <a:pt x="0" y="1"/>
                  </a:moveTo>
                  <a:lnTo>
                    <a:pt x="0" y="73954"/>
                  </a:lnTo>
                  <a:lnTo>
                    <a:pt x="124589" y="73954"/>
                  </a:lnTo>
                  <a:lnTo>
                    <a:pt x="124589" y="1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69;p30">
              <a:extLst>
                <a:ext uri="{FF2B5EF4-FFF2-40B4-BE49-F238E27FC236}">
                  <a16:creationId xmlns:a16="http://schemas.microsoft.com/office/drawing/2014/main" xmlns="" id="{8D24BD29-9608-CFE8-7C30-B4D471B8E705}"/>
                </a:ext>
              </a:extLst>
            </p:cNvPr>
            <p:cNvSpPr/>
            <p:nvPr/>
          </p:nvSpPr>
          <p:spPr>
            <a:xfrm>
              <a:off x="3284725" y="1292990"/>
              <a:ext cx="4956892" cy="2829748"/>
            </a:xfrm>
            <a:custGeom>
              <a:avLst/>
              <a:gdLst/>
              <a:ahLst/>
              <a:cxnLst/>
              <a:rect l="l" t="t" r="r" b="b"/>
              <a:pathLst>
                <a:path w="117685" h="67183" extrusionOk="0">
                  <a:moveTo>
                    <a:pt x="1" y="1"/>
                  </a:moveTo>
                  <a:lnTo>
                    <a:pt x="1" y="67182"/>
                  </a:lnTo>
                  <a:lnTo>
                    <a:pt x="117685" y="67182"/>
                  </a:lnTo>
                  <a:lnTo>
                    <a:pt x="1176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70;p30">
              <a:extLst>
                <a:ext uri="{FF2B5EF4-FFF2-40B4-BE49-F238E27FC236}">
                  <a16:creationId xmlns:a16="http://schemas.microsoft.com/office/drawing/2014/main" xmlns="" id="{5A3FAB75-035B-6FC6-51F4-DFC2FCF14D15}"/>
                </a:ext>
              </a:extLst>
            </p:cNvPr>
            <p:cNvSpPr/>
            <p:nvPr/>
          </p:nvSpPr>
          <p:spPr>
            <a:xfrm>
              <a:off x="3138600" y="1152475"/>
              <a:ext cx="5247832" cy="53450"/>
            </a:xfrm>
            <a:custGeom>
              <a:avLst/>
              <a:gdLst/>
              <a:ahLst/>
              <a:cxnLst/>
              <a:rect l="l" t="t" r="r" b="b"/>
              <a:pathLst>
                <a:path w="123522" h="1269" extrusionOk="0">
                  <a:moveTo>
                    <a:pt x="0" y="1"/>
                  </a:moveTo>
                  <a:lnTo>
                    <a:pt x="0" y="1269"/>
                  </a:lnTo>
                  <a:lnTo>
                    <a:pt x="123522" y="1269"/>
                  </a:lnTo>
                  <a:lnTo>
                    <a:pt x="123522" y="1"/>
                  </a:lnTo>
                  <a:close/>
                </a:path>
              </a:pathLst>
            </a:custGeom>
            <a:solidFill>
              <a:srgbClr val="000000">
                <a:alpha val="5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71;p30">
              <a:extLst>
                <a:ext uri="{FF2B5EF4-FFF2-40B4-BE49-F238E27FC236}">
                  <a16:creationId xmlns:a16="http://schemas.microsoft.com/office/drawing/2014/main" xmlns="" id="{6F685E07-6DCD-E31D-2177-0A0D54F820BF}"/>
                </a:ext>
              </a:extLst>
            </p:cNvPr>
            <p:cNvSpPr/>
            <p:nvPr/>
          </p:nvSpPr>
          <p:spPr>
            <a:xfrm>
              <a:off x="3062748" y="4266051"/>
              <a:ext cx="5403659" cy="116672"/>
            </a:xfrm>
            <a:custGeom>
              <a:avLst/>
              <a:gdLst/>
              <a:ahLst/>
              <a:cxnLst/>
              <a:rect l="l" t="t" r="r" b="b"/>
              <a:pathLst>
                <a:path w="128292" h="2770" extrusionOk="0">
                  <a:moveTo>
                    <a:pt x="0" y="1"/>
                  </a:moveTo>
                  <a:lnTo>
                    <a:pt x="0" y="2769"/>
                  </a:lnTo>
                  <a:lnTo>
                    <a:pt x="128292" y="2769"/>
                  </a:lnTo>
                  <a:lnTo>
                    <a:pt x="128292" y="1"/>
                  </a:lnTo>
                  <a:close/>
                </a:path>
              </a:pathLst>
            </a:custGeom>
            <a:solidFill>
              <a:srgbClr val="000000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681;p30">
            <a:extLst>
              <a:ext uri="{FF2B5EF4-FFF2-40B4-BE49-F238E27FC236}">
                <a16:creationId xmlns:a16="http://schemas.microsoft.com/office/drawing/2014/main" xmlns="" id="{319DCE4F-6E43-66AA-E097-7D261AD44B0C}"/>
              </a:ext>
            </a:extLst>
          </p:cNvPr>
          <p:cNvGrpSpPr/>
          <p:nvPr/>
        </p:nvGrpSpPr>
        <p:grpSpPr>
          <a:xfrm>
            <a:off x="1180616" y="1118768"/>
            <a:ext cx="1648152" cy="3527784"/>
            <a:chOff x="938775" y="1060825"/>
            <a:chExt cx="1618691" cy="3464726"/>
          </a:xfrm>
        </p:grpSpPr>
        <p:sp>
          <p:nvSpPr>
            <p:cNvPr id="42" name="Google Shape;682;p30">
              <a:extLst>
                <a:ext uri="{FF2B5EF4-FFF2-40B4-BE49-F238E27FC236}">
                  <a16:creationId xmlns:a16="http://schemas.microsoft.com/office/drawing/2014/main" xmlns="" id="{524CC6F6-03B4-5427-D4C7-4A14A49F160C}"/>
                </a:ext>
              </a:extLst>
            </p:cNvPr>
            <p:cNvSpPr/>
            <p:nvPr/>
          </p:nvSpPr>
          <p:spPr>
            <a:xfrm>
              <a:off x="1106967" y="4294631"/>
              <a:ext cx="1346469" cy="230920"/>
            </a:xfrm>
            <a:custGeom>
              <a:avLst/>
              <a:gdLst/>
              <a:ahLst/>
              <a:cxnLst/>
              <a:rect l="l" t="t" r="r" b="b"/>
              <a:pathLst>
                <a:path w="60878" h="9008" extrusionOk="0">
                  <a:moveTo>
                    <a:pt x="30456" y="1"/>
                  </a:moveTo>
                  <a:cubicBezTo>
                    <a:pt x="13644" y="1"/>
                    <a:pt x="1" y="2036"/>
                    <a:pt x="1" y="4504"/>
                  </a:cubicBezTo>
                  <a:cubicBezTo>
                    <a:pt x="1" y="7006"/>
                    <a:pt x="13644" y="9007"/>
                    <a:pt x="30456" y="9007"/>
                  </a:cubicBezTo>
                  <a:cubicBezTo>
                    <a:pt x="47268" y="9007"/>
                    <a:pt x="60877" y="7006"/>
                    <a:pt x="60877" y="4504"/>
                  </a:cubicBezTo>
                  <a:cubicBezTo>
                    <a:pt x="60877" y="2036"/>
                    <a:pt x="47268" y="1"/>
                    <a:pt x="3045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83;p30">
              <a:extLst>
                <a:ext uri="{FF2B5EF4-FFF2-40B4-BE49-F238E27FC236}">
                  <a16:creationId xmlns:a16="http://schemas.microsoft.com/office/drawing/2014/main" xmlns="" id="{2902D954-4AD8-7A91-3BC1-8BCC9B272E0B}"/>
                </a:ext>
              </a:extLst>
            </p:cNvPr>
            <p:cNvSpPr/>
            <p:nvPr/>
          </p:nvSpPr>
          <p:spPr>
            <a:xfrm>
              <a:off x="938775" y="1060825"/>
              <a:ext cx="1618691" cy="1714814"/>
            </a:xfrm>
            <a:custGeom>
              <a:avLst/>
              <a:gdLst/>
              <a:ahLst/>
              <a:cxnLst/>
              <a:rect l="l" t="t" r="r" b="b"/>
              <a:pathLst>
                <a:path w="73186" h="77532" extrusionOk="0">
                  <a:moveTo>
                    <a:pt x="28784" y="0"/>
                  </a:moveTo>
                  <a:cubicBezTo>
                    <a:pt x="27657" y="0"/>
                    <a:pt x="26493" y="140"/>
                    <a:pt x="25318" y="472"/>
                  </a:cubicBezTo>
                  <a:cubicBezTo>
                    <a:pt x="17846" y="2540"/>
                    <a:pt x="18313" y="10012"/>
                    <a:pt x="15511" y="12147"/>
                  </a:cubicBezTo>
                  <a:cubicBezTo>
                    <a:pt x="12709" y="14215"/>
                    <a:pt x="1701" y="20019"/>
                    <a:pt x="7672" y="33629"/>
                  </a:cubicBezTo>
                  <a:cubicBezTo>
                    <a:pt x="14144" y="48373"/>
                    <a:pt x="0" y="52642"/>
                    <a:pt x="9073" y="66019"/>
                  </a:cubicBezTo>
                  <a:cubicBezTo>
                    <a:pt x="15112" y="74925"/>
                    <a:pt x="26362" y="77531"/>
                    <a:pt x="36878" y="77531"/>
                  </a:cubicBezTo>
                  <a:cubicBezTo>
                    <a:pt x="47277" y="77531"/>
                    <a:pt x="56959" y="74983"/>
                    <a:pt x="60177" y="73457"/>
                  </a:cubicBezTo>
                  <a:cubicBezTo>
                    <a:pt x="68549" y="69455"/>
                    <a:pt x="72218" y="58747"/>
                    <a:pt x="68516" y="46405"/>
                  </a:cubicBezTo>
                  <a:cubicBezTo>
                    <a:pt x="64780" y="34063"/>
                    <a:pt x="73186" y="37065"/>
                    <a:pt x="72719" y="23822"/>
                  </a:cubicBezTo>
                  <a:cubicBezTo>
                    <a:pt x="72252" y="10512"/>
                    <a:pt x="59876" y="13548"/>
                    <a:pt x="59676" y="9345"/>
                  </a:cubicBezTo>
                  <a:cubicBezTo>
                    <a:pt x="59461" y="6330"/>
                    <a:pt x="55659" y="1050"/>
                    <a:pt x="48972" y="1050"/>
                  </a:cubicBezTo>
                  <a:cubicBezTo>
                    <a:pt x="46336" y="1050"/>
                    <a:pt x="43252" y="1871"/>
                    <a:pt x="39762" y="3974"/>
                  </a:cubicBezTo>
                  <a:cubicBezTo>
                    <a:pt x="39762" y="3974"/>
                    <a:pt x="34794" y="0"/>
                    <a:pt x="28784" y="0"/>
                  </a:cubicBezTo>
                  <a:close/>
                </a:path>
              </a:pathLst>
            </a:custGeom>
            <a:solidFill>
              <a:srgbClr val="E75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84;p30">
              <a:extLst>
                <a:ext uri="{FF2B5EF4-FFF2-40B4-BE49-F238E27FC236}">
                  <a16:creationId xmlns:a16="http://schemas.microsoft.com/office/drawing/2014/main" xmlns="" id="{936CF96B-BC02-7F2F-490D-8D7DEA06D0F5}"/>
                </a:ext>
              </a:extLst>
            </p:cNvPr>
            <p:cNvSpPr/>
            <p:nvPr/>
          </p:nvSpPr>
          <p:spPr>
            <a:xfrm>
              <a:off x="1329792" y="1932232"/>
              <a:ext cx="917810" cy="582995"/>
            </a:xfrm>
            <a:custGeom>
              <a:avLst/>
              <a:gdLst/>
              <a:ahLst/>
              <a:cxnLst/>
              <a:rect l="l" t="t" r="r" b="b"/>
              <a:pathLst>
                <a:path w="41497" h="26359" extrusionOk="0">
                  <a:moveTo>
                    <a:pt x="1" y="1"/>
                  </a:moveTo>
                  <a:cubicBezTo>
                    <a:pt x="1" y="1"/>
                    <a:pt x="657" y="26358"/>
                    <a:pt x="20204" y="26358"/>
                  </a:cubicBezTo>
                  <a:cubicBezTo>
                    <a:pt x="20362" y="26358"/>
                    <a:pt x="20521" y="26356"/>
                    <a:pt x="20682" y="26353"/>
                  </a:cubicBezTo>
                  <a:cubicBezTo>
                    <a:pt x="40696" y="25953"/>
                    <a:pt x="41497" y="1"/>
                    <a:pt x="41497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85;p30">
              <a:extLst>
                <a:ext uri="{FF2B5EF4-FFF2-40B4-BE49-F238E27FC236}">
                  <a16:creationId xmlns:a16="http://schemas.microsoft.com/office/drawing/2014/main" xmlns="" id="{82CE698E-8362-EDE2-95F4-66E4578E2442}"/>
                </a:ext>
              </a:extLst>
            </p:cNvPr>
            <p:cNvSpPr/>
            <p:nvPr/>
          </p:nvSpPr>
          <p:spPr>
            <a:xfrm>
              <a:off x="1596133" y="2350561"/>
              <a:ext cx="379249" cy="730165"/>
            </a:xfrm>
            <a:custGeom>
              <a:avLst/>
              <a:gdLst/>
              <a:ahLst/>
              <a:cxnLst/>
              <a:rect l="l" t="t" r="r" b="b"/>
              <a:pathLst>
                <a:path w="17147" h="33013" extrusionOk="0">
                  <a:moveTo>
                    <a:pt x="4937" y="0"/>
                  </a:moveTo>
                  <a:cubicBezTo>
                    <a:pt x="4937" y="0"/>
                    <a:pt x="4652" y="159"/>
                    <a:pt x="4026" y="159"/>
                  </a:cubicBezTo>
                  <a:cubicBezTo>
                    <a:pt x="3744" y="159"/>
                    <a:pt x="3394" y="127"/>
                    <a:pt x="2969" y="34"/>
                  </a:cubicBezTo>
                  <a:lnTo>
                    <a:pt x="2969" y="34"/>
                  </a:lnTo>
                  <a:cubicBezTo>
                    <a:pt x="2969" y="34"/>
                    <a:pt x="2969" y="3102"/>
                    <a:pt x="7172" y="4704"/>
                  </a:cubicBezTo>
                  <a:lnTo>
                    <a:pt x="2436" y="27253"/>
                  </a:lnTo>
                  <a:lnTo>
                    <a:pt x="0" y="31589"/>
                  </a:lnTo>
                  <a:cubicBezTo>
                    <a:pt x="0" y="31589"/>
                    <a:pt x="4003" y="33013"/>
                    <a:pt x="9083" y="33013"/>
                  </a:cubicBezTo>
                  <a:cubicBezTo>
                    <a:pt x="11624" y="33013"/>
                    <a:pt x="14433" y="32657"/>
                    <a:pt x="17146" y="31589"/>
                  </a:cubicBezTo>
                  <a:lnTo>
                    <a:pt x="14611" y="27253"/>
                  </a:lnTo>
                  <a:lnTo>
                    <a:pt x="9841" y="4704"/>
                  </a:lnTo>
                  <a:cubicBezTo>
                    <a:pt x="9841" y="4704"/>
                    <a:pt x="13310" y="3536"/>
                    <a:pt x="14044" y="34"/>
                  </a:cubicBezTo>
                  <a:lnTo>
                    <a:pt x="14044" y="34"/>
                  </a:lnTo>
                  <a:cubicBezTo>
                    <a:pt x="14044" y="34"/>
                    <a:pt x="13547" y="158"/>
                    <a:pt x="13060" y="158"/>
                  </a:cubicBezTo>
                  <a:cubicBezTo>
                    <a:pt x="12789" y="158"/>
                    <a:pt x="12521" y="119"/>
                    <a:pt x="12343" y="0"/>
                  </a:cubicBezTo>
                  <a:close/>
                </a:path>
              </a:pathLst>
            </a:custGeom>
            <a:solidFill>
              <a:srgbClr val="BD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86;p30">
              <a:extLst>
                <a:ext uri="{FF2B5EF4-FFF2-40B4-BE49-F238E27FC236}">
                  <a16:creationId xmlns:a16="http://schemas.microsoft.com/office/drawing/2014/main" xmlns="" id="{9EBD985D-B460-B59C-DC74-E7B77D2F4269}"/>
                </a:ext>
              </a:extLst>
            </p:cNvPr>
            <p:cNvSpPr/>
            <p:nvPr/>
          </p:nvSpPr>
          <p:spPr>
            <a:xfrm>
              <a:off x="1786477" y="4308622"/>
              <a:ext cx="273748" cy="113175"/>
            </a:xfrm>
            <a:custGeom>
              <a:avLst/>
              <a:gdLst/>
              <a:ahLst/>
              <a:cxnLst/>
              <a:rect l="l" t="t" r="r" b="b"/>
              <a:pathLst>
                <a:path w="12377" h="5117" extrusionOk="0">
                  <a:moveTo>
                    <a:pt x="1" y="0"/>
                  </a:moveTo>
                  <a:cubicBezTo>
                    <a:pt x="796" y="3274"/>
                    <a:pt x="7006" y="5116"/>
                    <a:pt x="9497" y="5116"/>
                  </a:cubicBezTo>
                  <a:cubicBezTo>
                    <a:pt x="9722" y="5116"/>
                    <a:pt x="9917" y="5101"/>
                    <a:pt x="10074" y="5071"/>
                  </a:cubicBezTo>
                  <a:cubicBezTo>
                    <a:pt x="12009" y="4704"/>
                    <a:pt x="12376" y="2802"/>
                    <a:pt x="8206" y="1768"/>
                  </a:cubicBezTo>
                  <a:cubicBezTo>
                    <a:pt x="3970" y="701"/>
                    <a:pt x="3703" y="34"/>
                    <a:pt x="3703" y="34"/>
                  </a:cubicBezTo>
                  <a:lnTo>
                    <a:pt x="3703" y="0"/>
                  </a:lnTo>
                  <a:close/>
                </a:path>
              </a:pathLst>
            </a:custGeom>
            <a:solidFill>
              <a:srgbClr val="EAC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87;p30">
              <a:extLst>
                <a:ext uri="{FF2B5EF4-FFF2-40B4-BE49-F238E27FC236}">
                  <a16:creationId xmlns:a16="http://schemas.microsoft.com/office/drawing/2014/main" xmlns="" id="{C913D7CA-610F-343A-0516-A4E3FF2EDFDB}"/>
                </a:ext>
              </a:extLst>
            </p:cNvPr>
            <p:cNvSpPr/>
            <p:nvPr/>
          </p:nvSpPr>
          <p:spPr>
            <a:xfrm>
              <a:off x="1793112" y="4327798"/>
              <a:ext cx="265631" cy="94707"/>
            </a:xfrm>
            <a:custGeom>
              <a:avLst/>
              <a:gdLst/>
              <a:ahLst/>
              <a:cxnLst/>
              <a:rect l="l" t="t" r="r" b="b"/>
              <a:pathLst>
                <a:path w="12010" h="4282" extrusionOk="0">
                  <a:moveTo>
                    <a:pt x="1" y="1"/>
                  </a:moveTo>
                  <a:lnTo>
                    <a:pt x="1" y="1"/>
                  </a:lnTo>
                  <a:cubicBezTo>
                    <a:pt x="1488" y="2763"/>
                    <a:pt x="6869" y="4282"/>
                    <a:pt x="9184" y="4282"/>
                  </a:cubicBezTo>
                  <a:cubicBezTo>
                    <a:pt x="9413" y="4282"/>
                    <a:pt x="9612" y="4267"/>
                    <a:pt x="9774" y="4237"/>
                  </a:cubicBezTo>
                  <a:cubicBezTo>
                    <a:pt x="11576" y="3870"/>
                    <a:pt x="12009" y="2269"/>
                    <a:pt x="8840" y="1201"/>
                  </a:cubicBezTo>
                  <a:cubicBezTo>
                    <a:pt x="8707" y="1568"/>
                    <a:pt x="8173" y="1902"/>
                    <a:pt x="7540" y="2035"/>
                  </a:cubicBezTo>
                  <a:cubicBezTo>
                    <a:pt x="7381" y="2064"/>
                    <a:pt x="7187" y="2078"/>
                    <a:pt x="6964" y="2078"/>
                  </a:cubicBezTo>
                  <a:cubicBezTo>
                    <a:pt x="5360" y="2078"/>
                    <a:pt x="2256" y="1348"/>
                    <a:pt x="1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88;p30">
              <a:extLst>
                <a:ext uri="{FF2B5EF4-FFF2-40B4-BE49-F238E27FC236}">
                  <a16:creationId xmlns:a16="http://schemas.microsoft.com/office/drawing/2014/main" xmlns="" id="{F2870085-3D19-E1DA-A531-64A4C1B14B5F}"/>
                </a:ext>
              </a:extLst>
            </p:cNvPr>
            <p:cNvSpPr/>
            <p:nvPr/>
          </p:nvSpPr>
          <p:spPr>
            <a:xfrm>
              <a:off x="1513501" y="4308622"/>
              <a:ext cx="273726" cy="113175"/>
            </a:xfrm>
            <a:custGeom>
              <a:avLst/>
              <a:gdLst/>
              <a:ahLst/>
              <a:cxnLst/>
              <a:rect l="l" t="t" r="r" b="b"/>
              <a:pathLst>
                <a:path w="12376" h="5117" extrusionOk="0">
                  <a:moveTo>
                    <a:pt x="8673" y="0"/>
                  </a:moveTo>
                  <a:lnTo>
                    <a:pt x="8673" y="34"/>
                  </a:lnTo>
                  <a:cubicBezTo>
                    <a:pt x="8673" y="34"/>
                    <a:pt x="8373" y="701"/>
                    <a:pt x="4170" y="1768"/>
                  </a:cubicBezTo>
                  <a:cubicBezTo>
                    <a:pt x="0" y="2802"/>
                    <a:pt x="367" y="4704"/>
                    <a:pt x="2269" y="5071"/>
                  </a:cubicBezTo>
                  <a:cubicBezTo>
                    <a:pt x="2429" y="5101"/>
                    <a:pt x="2626" y="5116"/>
                    <a:pt x="2854" y="5116"/>
                  </a:cubicBezTo>
                  <a:cubicBezTo>
                    <a:pt x="5371" y="5116"/>
                    <a:pt x="11581" y="3274"/>
                    <a:pt x="12376" y="0"/>
                  </a:cubicBezTo>
                  <a:close/>
                </a:path>
              </a:pathLst>
            </a:custGeom>
            <a:solidFill>
              <a:srgbClr val="EAC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89;p30">
              <a:extLst>
                <a:ext uri="{FF2B5EF4-FFF2-40B4-BE49-F238E27FC236}">
                  <a16:creationId xmlns:a16="http://schemas.microsoft.com/office/drawing/2014/main" xmlns="" id="{476BA61A-E248-E23E-29EE-1941ACD9046F}"/>
                </a:ext>
              </a:extLst>
            </p:cNvPr>
            <p:cNvSpPr/>
            <p:nvPr/>
          </p:nvSpPr>
          <p:spPr>
            <a:xfrm>
              <a:off x="1477339" y="3049960"/>
              <a:ext cx="617543" cy="1272287"/>
            </a:xfrm>
            <a:custGeom>
              <a:avLst/>
              <a:gdLst/>
              <a:ahLst/>
              <a:cxnLst/>
              <a:rect l="l" t="t" r="r" b="b"/>
              <a:pathLst>
                <a:path w="27921" h="57524" extrusionOk="0">
                  <a:moveTo>
                    <a:pt x="5371" y="1"/>
                  </a:moveTo>
                  <a:cubicBezTo>
                    <a:pt x="3237" y="6906"/>
                    <a:pt x="2002" y="15745"/>
                    <a:pt x="2002" y="15745"/>
                  </a:cubicBezTo>
                  <a:cubicBezTo>
                    <a:pt x="1" y="38462"/>
                    <a:pt x="10242" y="56975"/>
                    <a:pt x="10242" y="56975"/>
                  </a:cubicBezTo>
                  <a:cubicBezTo>
                    <a:pt x="10909" y="57386"/>
                    <a:pt x="11546" y="57524"/>
                    <a:pt x="12100" y="57524"/>
                  </a:cubicBezTo>
                  <a:cubicBezTo>
                    <a:pt x="13207" y="57524"/>
                    <a:pt x="13978" y="56975"/>
                    <a:pt x="13978" y="56975"/>
                  </a:cubicBezTo>
                  <a:cubicBezTo>
                    <a:pt x="13978" y="56975"/>
                    <a:pt x="14734" y="57524"/>
                    <a:pt x="15831" y="57524"/>
                  </a:cubicBezTo>
                  <a:cubicBezTo>
                    <a:pt x="16379" y="57524"/>
                    <a:pt x="17013" y="57386"/>
                    <a:pt x="17680" y="56975"/>
                  </a:cubicBezTo>
                  <a:cubicBezTo>
                    <a:pt x="17680" y="56942"/>
                    <a:pt x="27921" y="38462"/>
                    <a:pt x="25919" y="15745"/>
                  </a:cubicBezTo>
                  <a:cubicBezTo>
                    <a:pt x="25919" y="15745"/>
                    <a:pt x="24685" y="6839"/>
                    <a:pt x="22550" y="1"/>
                  </a:cubicBezTo>
                  <a:cubicBezTo>
                    <a:pt x="22550" y="1"/>
                    <a:pt x="18376" y="1171"/>
                    <a:pt x="14307" y="1171"/>
                  </a:cubicBezTo>
                  <a:cubicBezTo>
                    <a:pt x="14197" y="1171"/>
                    <a:pt x="14087" y="1170"/>
                    <a:pt x="13978" y="1168"/>
                  </a:cubicBezTo>
                  <a:cubicBezTo>
                    <a:pt x="13868" y="1170"/>
                    <a:pt x="13758" y="1171"/>
                    <a:pt x="13648" y="1171"/>
                  </a:cubicBezTo>
                  <a:cubicBezTo>
                    <a:pt x="9578" y="1171"/>
                    <a:pt x="5371" y="1"/>
                    <a:pt x="5371" y="1"/>
                  </a:cubicBez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90;p30">
              <a:extLst>
                <a:ext uri="{FF2B5EF4-FFF2-40B4-BE49-F238E27FC236}">
                  <a16:creationId xmlns:a16="http://schemas.microsoft.com/office/drawing/2014/main" xmlns="" id="{4B862171-FD06-D2F2-41FB-7984D001CA97}"/>
                </a:ext>
              </a:extLst>
            </p:cNvPr>
            <p:cNvSpPr/>
            <p:nvPr/>
          </p:nvSpPr>
          <p:spPr>
            <a:xfrm>
              <a:off x="1256760" y="1368258"/>
              <a:ext cx="1061684" cy="1047971"/>
            </a:xfrm>
            <a:custGeom>
              <a:avLst/>
              <a:gdLst/>
              <a:ahLst/>
              <a:cxnLst/>
              <a:rect l="l" t="t" r="r" b="b"/>
              <a:pathLst>
                <a:path w="48002" h="47382" extrusionOk="0">
                  <a:moveTo>
                    <a:pt x="18409" y="1"/>
                  </a:moveTo>
                  <a:cubicBezTo>
                    <a:pt x="16930" y="1"/>
                    <a:pt x="15146" y="466"/>
                    <a:pt x="13110" y="1849"/>
                  </a:cubicBezTo>
                  <a:cubicBezTo>
                    <a:pt x="8973" y="4651"/>
                    <a:pt x="7806" y="15926"/>
                    <a:pt x="1268" y="16160"/>
                  </a:cubicBezTo>
                  <a:cubicBezTo>
                    <a:pt x="1268" y="16160"/>
                    <a:pt x="0" y="27568"/>
                    <a:pt x="11775" y="34506"/>
                  </a:cubicBezTo>
                  <a:cubicBezTo>
                    <a:pt x="11775" y="34506"/>
                    <a:pt x="14277" y="35940"/>
                    <a:pt x="19381" y="38275"/>
                  </a:cubicBezTo>
                  <a:cubicBezTo>
                    <a:pt x="21149" y="39910"/>
                    <a:pt x="20281" y="44380"/>
                    <a:pt x="20281" y="44380"/>
                  </a:cubicBezTo>
                  <a:cubicBezTo>
                    <a:pt x="20281" y="44380"/>
                    <a:pt x="21149" y="47382"/>
                    <a:pt x="24017" y="47382"/>
                  </a:cubicBezTo>
                  <a:cubicBezTo>
                    <a:pt x="26886" y="47382"/>
                    <a:pt x="27787" y="44380"/>
                    <a:pt x="27787" y="44380"/>
                  </a:cubicBezTo>
                  <a:cubicBezTo>
                    <a:pt x="27787" y="44380"/>
                    <a:pt x="26886" y="39877"/>
                    <a:pt x="28654" y="38275"/>
                  </a:cubicBezTo>
                  <a:cubicBezTo>
                    <a:pt x="33724" y="36041"/>
                    <a:pt x="36293" y="34506"/>
                    <a:pt x="36293" y="34506"/>
                  </a:cubicBezTo>
                  <a:cubicBezTo>
                    <a:pt x="48001" y="27568"/>
                    <a:pt x="46734" y="17828"/>
                    <a:pt x="46734" y="17828"/>
                  </a:cubicBezTo>
                  <a:cubicBezTo>
                    <a:pt x="39562" y="15893"/>
                    <a:pt x="38728" y="10622"/>
                    <a:pt x="38728" y="10622"/>
                  </a:cubicBezTo>
                  <a:cubicBezTo>
                    <a:pt x="35760" y="11781"/>
                    <a:pt x="33357" y="12258"/>
                    <a:pt x="31412" y="12258"/>
                  </a:cubicBezTo>
                  <a:cubicBezTo>
                    <a:pt x="22381" y="12258"/>
                    <a:pt x="23217" y="1983"/>
                    <a:pt x="23217" y="1983"/>
                  </a:cubicBezTo>
                  <a:cubicBezTo>
                    <a:pt x="23217" y="1983"/>
                    <a:pt x="21461" y="1"/>
                    <a:pt x="18409" y="1"/>
                  </a:cubicBezTo>
                  <a:close/>
                </a:path>
              </a:pathLst>
            </a:custGeom>
            <a:solidFill>
              <a:srgbClr val="EAC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91;p30">
              <a:extLst>
                <a:ext uri="{FF2B5EF4-FFF2-40B4-BE49-F238E27FC236}">
                  <a16:creationId xmlns:a16="http://schemas.microsoft.com/office/drawing/2014/main" xmlns="" id="{9B7CDA7B-FBD5-3EE6-798A-14A525A91B01}"/>
                </a:ext>
              </a:extLst>
            </p:cNvPr>
            <p:cNvSpPr/>
            <p:nvPr/>
          </p:nvSpPr>
          <p:spPr>
            <a:xfrm>
              <a:off x="1278878" y="1702055"/>
              <a:ext cx="522371" cy="536924"/>
            </a:xfrm>
            <a:custGeom>
              <a:avLst/>
              <a:gdLst/>
              <a:ahLst/>
              <a:cxnLst/>
              <a:rect l="l" t="t" r="r" b="b"/>
              <a:pathLst>
                <a:path w="23618" h="24276" extrusionOk="0">
                  <a:moveTo>
                    <a:pt x="6439" y="0"/>
                  </a:moveTo>
                  <a:lnTo>
                    <a:pt x="6439" y="0"/>
                  </a:lnTo>
                  <a:cubicBezTo>
                    <a:pt x="4204" y="734"/>
                    <a:pt x="301" y="1068"/>
                    <a:pt x="301" y="1068"/>
                  </a:cubicBezTo>
                  <a:cubicBezTo>
                    <a:pt x="1" y="9340"/>
                    <a:pt x="5105" y="14711"/>
                    <a:pt x="5105" y="14711"/>
                  </a:cubicBezTo>
                  <a:cubicBezTo>
                    <a:pt x="8674" y="19147"/>
                    <a:pt x="14211" y="21149"/>
                    <a:pt x="15545" y="21883"/>
                  </a:cubicBezTo>
                  <a:cubicBezTo>
                    <a:pt x="19290" y="24022"/>
                    <a:pt x="22023" y="24275"/>
                    <a:pt x="23106" y="24275"/>
                  </a:cubicBezTo>
                  <a:cubicBezTo>
                    <a:pt x="23441" y="24275"/>
                    <a:pt x="23618" y="24251"/>
                    <a:pt x="23618" y="24251"/>
                  </a:cubicBezTo>
                  <a:cubicBezTo>
                    <a:pt x="13277" y="21582"/>
                    <a:pt x="14845" y="11642"/>
                    <a:pt x="14845" y="11642"/>
                  </a:cubicBezTo>
                  <a:lnTo>
                    <a:pt x="14845" y="11642"/>
                  </a:lnTo>
                  <a:cubicBezTo>
                    <a:pt x="14609" y="11655"/>
                    <a:pt x="14379" y="11661"/>
                    <a:pt x="14155" y="11661"/>
                  </a:cubicBezTo>
                  <a:cubicBezTo>
                    <a:pt x="4527" y="11661"/>
                    <a:pt x="6439" y="0"/>
                    <a:pt x="6439" y="0"/>
                  </a:cubicBezTo>
                  <a:close/>
                </a:path>
              </a:pathLst>
            </a:custGeom>
            <a:solidFill>
              <a:srgbClr val="D3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92;p30">
              <a:extLst>
                <a:ext uri="{FF2B5EF4-FFF2-40B4-BE49-F238E27FC236}">
                  <a16:creationId xmlns:a16="http://schemas.microsoft.com/office/drawing/2014/main" xmlns="" id="{2312FDDD-88AD-02D3-0514-9EBEBD00346B}"/>
                </a:ext>
              </a:extLst>
            </p:cNvPr>
            <p:cNvSpPr/>
            <p:nvPr/>
          </p:nvSpPr>
          <p:spPr>
            <a:xfrm>
              <a:off x="1526042" y="1762546"/>
              <a:ext cx="119545" cy="180788"/>
            </a:xfrm>
            <a:custGeom>
              <a:avLst/>
              <a:gdLst/>
              <a:ahLst/>
              <a:cxnLst/>
              <a:rect l="l" t="t" r="r" b="b"/>
              <a:pathLst>
                <a:path w="5405" h="8174" extrusionOk="0">
                  <a:moveTo>
                    <a:pt x="2702" y="1"/>
                  </a:moveTo>
                  <a:cubicBezTo>
                    <a:pt x="1201" y="1"/>
                    <a:pt x="1" y="1835"/>
                    <a:pt x="1" y="4103"/>
                  </a:cubicBezTo>
                  <a:cubicBezTo>
                    <a:pt x="1" y="6338"/>
                    <a:pt x="1201" y="8173"/>
                    <a:pt x="2702" y="8173"/>
                  </a:cubicBezTo>
                  <a:cubicBezTo>
                    <a:pt x="4204" y="8173"/>
                    <a:pt x="5404" y="6338"/>
                    <a:pt x="5404" y="4103"/>
                  </a:cubicBezTo>
                  <a:cubicBezTo>
                    <a:pt x="5404" y="1835"/>
                    <a:pt x="4204" y="1"/>
                    <a:pt x="27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93;p30">
              <a:extLst>
                <a:ext uri="{FF2B5EF4-FFF2-40B4-BE49-F238E27FC236}">
                  <a16:creationId xmlns:a16="http://schemas.microsoft.com/office/drawing/2014/main" xmlns="" id="{ECC65F6D-6D37-3121-26C5-754D67856A63}"/>
                </a:ext>
              </a:extLst>
            </p:cNvPr>
            <p:cNvSpPr/>
            <p:nvPr/>
          </p:nvSpPr>
          <p:spPr>
            <a:xfrm>
              <a:off x="1942893" y="1762546"/>
              <a:ext cx="120275" cy="180788"/>
            </a:xfrm>
            <a:custGeom>
              <a:avLst/>
              <a:gdLst/>
              <a:ahLst/>
              <a:cxnLst/>
              <a:rect l="l" t="t" r="r" b="b"/>
              <a:pathLst>
                <a:path w="5438" h="8174" extrusionOk="0">
                  <a:moveTo>
                    <a:pt x="2702" y="1"/>
                  </a:moveTo>
                  <a:cubicBezTo>
                    <a:pt x="1201" y="1"/>
                    <a:pt x="0" y="1835"/>
                    <a:pt x="0" y="4103"/>
                  </a:cubicBezTo>
                  <a:cubicBezTo>
                    <a:pt x="0" y="6338"/>
                    <a:pt x="1201" y="8173"/>
                    <a:pt x="2702" y="8173"/>
                  </a:cubicBezTo>
                  <a:cubicBezTo>
                    <a:pt x="4203" y="8173"/>
                    <a:pt x="5438" y="6338"/>
                    <a:pt x="5438" y="4103"/>
                  </a:cubicBezTo>
                  <a:cubicBezTo>
                    <a:pt x="5438" y="1835"/>
                    <a:pt x="4203" y="1"/>
                    <a:pt x="27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94;p30">
              <a:extLst>
                <a:ext uri="{FF2B5EF4-FFF2-40B4-BE49-F238E27FC236}">
                  <a16:creationId xmlns:a16="http://schemas.microsoft.com/office/drawing/2014/main" xmlns="" id="{0682DEBC-CEEF-61B9-39CD-A2344FCA7129}"/>
                </a:ext>
              </a:extLst>
            </p:cNvPr>
            <p:cNvSpPr/>
            <p:nvPr/>
          </p:nvSpPr>
          <p:spPr>
            <a:xfrm>
              <a:off x="1538030" y="3060997"/>
              <a:ext cx="220445" cy="1233626"/>
            </a:xfrm>
            <a:custGeom>
              <a:avLst/>
              <a:gdLst/>
              <a:ahLst/>
              <a:cxnLst/>
              <a:rect l="l" t="t" r="r" b="b"/>
              <a:pathLst>
                <a:path w="9967" h="55776" extrusionOk="0">
                  <a:moveTo>
                    <a:pt x="3502" y="1"/>
                  </a:moveTo>
                  <a:cubicBezTo>
                    <a:pt x="3496" y="1"/>
                    <a:pt x="3494" y="1"/>
                    <a:pt x="3495" y="2"/>
                  </a:cubicBezTo>
                  <a:cubicBezTo>
                    <a:pt x="426" y="4472"/>
                    <a:pt x="393" y="18616"/>
                    <a:pt x="393" y="18616"/>
                  </a:cubicBezTo>
                  <a:cubicBezTo>
                    <a:pt x="343" y="37465"/>
                    <a:pt x="5351" y="48933"/>
                    <a:pt x="7864" y="53496"/>
                  </a:cubicBezTo>
                  <a:lnTo>
                    <a:pt x="7864" y="53496"/>
                  </a:lnTo>
                  <a:cubicBezTo>
                    <a:pt x="2505" y="43017"/>
                    <a:pt x="0" y="16900"/>
                    <a:pt x="2894" y="8342"/>
                  </a:cubicBezTo>
                  <a:cubicBezTo>
                    <a:pt x="5263" y="1403"/>
                    <a:pt x="9966" y="636"/>
                    <a:pt x="9966" y="636"/>
                  </a:cubicBezTo>
                  <a:cubicBezTo>
                    <a:pt x="8536" y="603"/>
                    <a:pt x="3717" y="1"/>
                    <a:pt x="3502" y="1"/>
                  </a:cubicBezTo>
                  <a:close/>
                  <a:moveTo>
                    <a:pt x="7864" y="53496"/>
                  </a:moveTo>
                  <a:lnTo>
                    <a:pt x="7864" y="53496"/>
                  </a:lnTo>
                  <a:cubicBezTo>
                    <a:pt x="8312" y="54371"/>
                    <a:pt x="8779" y="55138"/>
                    <a:pt x="9266" y="55775"/>
                  </a:cubicBezTo>
                  <a:cubicBezTo>
                    <a:pt x="9266" y="55775"/>
                    <a:pt x="8704" y="55022"/>
                    <a:pt x="7864" y="53496"/>
                  </a:cubicBezTo>
                  <a:close/>
                </a:path>
              </a:pathLst>
            </a:custGeom>
            <a:solidFill>
              <a:srgbClr val="192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95;p30">
              <a:extLst>
                <a:ext uri="{FF2B5EF4-FFF2-40B4-BE49-F238E27FC236}">
                  <a16:creationId xmlns:a16="http://schemas.microsoft.com/office/drawing/2014/main" xmlns="" id="{0C32B517-8347-5527-9878-7717F1DB3B8F}"/>
                </a:ext>
              </a:extLst>
            </p:cNvPr>
            <p:cNvSpPr/>
            <p:nvPr/>
          </p:nvSpPr>
          <p:spPr>
            <a:xfrm>
              <a:off x="1716386" y="1894167"/>
              <a:ext cx="113640" cy="100812"/>
            </a:xfrm>
            <a:custGeom>
              <a:avLst/>
              <a:gdLst/>
              <a:ahLst/>
              <a:cxnLst/>
              <a:rect l="l" t="t" r="r" b="b"/>
              <a:pathLst>
                <a:path w="5138" h="4558" extrusionOk="0">
                  <a:moveTo>
                    <a:pt x="3270" y="0"/>
                  </a:moveTo>
                  <a:cubicBezTo>
                    <a:pt x="3179" y="0"/>
                    <a:pt x="3090" y="7"/>
                    <a:pt x="3003" y="20"/>
                  </a:cubicBezTo>
                  <a:cubicBezTo>
                    <a:pt x="2569" y="54"/>
                    <a:pt x="2169" y="287"/>
                    <a:pt x="1769" y="487"/>
                  </a:cubicBezTo>
                  <a:cubicBezTo>
                    <a:pt x="1068" y="954"/>
                    <a:pt x="501" y="1555"/>
                    <a:pt x="1" y="2222"/>
                  </a:cubicBezTo>
                  <a:cubicBezTo>
                    <a:pt x="601" y="1655"/>
                    <a:pt x="1268" y="1155"/>
                    <a:pt x="1902" y="721"/>
                  </a:cubicBezTo>
                  <a:cubicBezTo>
                    <a:pt x="2269" y="521"/>
                    <a:pt x="2669" y="387"/>
                    <a:pt x="3036" y="354"/>
                  </a:cubicBezTo>
                  <a:cubicBezTo>
                    <a:pt x="3094" y="349"/>
                    <a:pt x="3152" y="346"/>
                    <a:pt x="3210" y="346"/>
                  </a:cubicBezTo>
                  <a:cubicBezTo>
                    <a:pt x="3518" y="346"/>
                    <a:pt x="3818" y="424"/>
                    <a:pt x="4070" y="621"/>
                  </a:cubicBezTo>
                  <a:cubicBezTo>
                    <a:pt x="4237" y="688"/>
                    <a:pt x="4370" y="854"/>
                    <a:pt x="4504" y="988"/>
                  </a:cubicBezTo>
                  <a:lnTo>
                    <a:pt x="4604" y="1221"/>
                  </a:lnTo>
                  <a:cubicBezTo>
                    <a:pt x="4671" y="1321"/>
                    <a:pt x="4671" y="1388"/>
                    <a:pt x="4704" y="1488"/>
                  </a:cubicBezTo>
                  <a:cubicBezTo>
                    <a:pt x="4771" y="1822"/>
                    <a:pt x="4704" y="2189"/>
                    <a:pt x="4571" y="2556"/>
                  </a:cubicBezTo>
                  <a:cubicBezTo>
                    <a:pt x="4237" y="3289"/>
                    <a:pt x="3737" y="3957"/>
                    <a:pt x="3203" y="4557"/>
                  </a:cubicBezTo>
                  <a:cubicBezTo>
                    <a:pt x="3870" y="4057"/>
                    <a:pt x="4471" y="3490"/>
                    <a:pt x="4871" y="2689"/>
                  </a:cubicBezTo>
                  <a:cubicBezTo>
                    <a:pt x="5038" y="2322"/>
                    <a:pt x="5138" y="1855"/>
                    <a:pt x="5071" y="1388"/>
                  </a:cubicBezTo>
                  <a:cubicBezTo>
                    <a:pt x="5071" y="1288"/>
                    <a:pt x="5038" y="1188"/>
                    <a:pt x="4971" y="1055"/>
                  </a:cubicBezTo>
                  <a:lnTo>
                    <a:pt x="4804" y="788"/>
                  </a:lnTo>
                  <a:cubicBezTo>
                    <a:pt x="4671" y="621"/>
                    <a:pt x="4537" y="454"/>
                    <a:pt x="4337" y="321"/>
                  </a:cubicBezTo>
                  <a:cubicBezTo>
                    <a:pt x="4017" y="107"/>
                    <a:pt x="3633" y="0"/>
                    <a:pt x="327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96;p30">
              <a:extLst>
                <a:ext uri="{FF2B5EF4-FFF2-40B4-BE49-F238E27FC236}">
                  <a16:creationId xmlns:a16="http://schemas.microsoft.com/office/drawing/2014/main" xmlns="" id="{5B42F51D-7650-0A9D-9EC7-5AD891E4733D}"/>
                </a:ext>
              </a:extLst>
            </p:cNvPr>
            <p:cNvSpPr/>
            <p:nvPr/>
          </p:nvSpPr>
          <p:spPr>
            <a:xfrm>
              <a:off x="1636719" y="1986088"/>
              <a:ext cx="79689" cy="82410"/>
            </a:xfrm>
            <a:custGeom>
              <a:avLst/>
              <a:gdLst/>
              <a:ahLst/>
              <a:cxnLst/>
              <a:rect l="l" t="t" r="r" b="b"/>
              <a:pathLst>
                <a:path w="3603" h="3726" extrusionOk="0">
                  <a:moveTo>
                    <a:pt x="434" y="1"/>
                  </a:moveTo>
                  <a:lnTo>
                    <a:pt x="434" y="1"/>
                  </a:lnTo>
                  <a:cubicBezTo>
                    <a:pt x="200" y="501"/>
                    <a:pt x="100" y="1001"/>
                    <a:pt x="33" y="1569"/>
                  </a:cubicBezTo>
                  <a:cubicBezTo>
                    <a:pt x="0" y="2136"/>
                    <a:pt x="100" y="2703"/>
                    <a:pt x="467" y="3203"/>
                  </a:cubicBezTo>
                  <a:cubicBezTo>
                    <a:pt x="634" y="3403"/>
                    <a:pt x="934" y="3570"/>
                    <a:pt x="1201" y="3670"/>
                  </a:cubicBezTo>
                  <a:cubicBezTo>
                    <a:pt x="1377" y="3709"/>
                    <a:pt x="1553" y="3725"/>
                    <a:pt x="1729" y="3725"/>
                  </a:cubicBezTo>
                  <a:cubicBezTo>
                    <a:pt x="1853" y="3725"/>
                    <a:pt x="1977" y="3717"/>
                    <a:pt x="2102" y="3703"/>
                  </a:cubicBezTo>
                  <a:cubicBezTo>
                    <a:pt x="2635" y="3637"/>
                    <a:pt x="3136" y="3403"/>
                    <a:pt x="3603" y="3136"/>
                  </a:cubicBezTo>
                  <a:lnTo>
                    <a:pt x="3603" y="3136"/>
                  </a:lnTo>
                  <a:cubicBezTo>
                    <a:pt x="3036" y="3236"/>
                    <a:pt x="2535" y="3370"/>
                    <a:pt x="2035" y="3403"/>
                  </a:cubicBezTo>
                  <a:cubicBezTo>
                    <a:pt x="1535" y="3403"/>
                    <a:pt x="1101" y="3336"/>
                    <a:pt x="801" y="2970"/>
                  </a:cubicBezTo>
                  <a:cubicBezTo>
                    <a:pt x="500" y="2569"/>
                    <a:pt x="434" y="2069"/>
                    <a:pt x="367" y="1569"/>
                  </a:cubicBezTo>
                  <a:cubicBezTo>
                    <a:pt x="334" y="1035"/>
                    <a:pt x="367" y="534"/>
                    <a:pt x="434" y="1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97;p30">
              <a:extLst>
                <a:ext uri="{FF2B5EF4-FFF2-40B4-BE49-F238E27FC236}">
                  <a16:creationId xmlns:a16="http://schemas.microsoft.com/office/drawing/2014/main" xmlns="" id="{F5C4F539-CD30-002C-024D-D5BC2D2D8759}"/>
                </a:ext>
              </a:extLst>
            </p:cNvPr>
            <p:cNvSpPr/>
            <p:nvPr/>
          </p:nvSpPr>
          <p:spPr>
            <a:xfrm>
              <a:off x="1216174" y="1762546"/>
              <a:ext cx="113640" cy="168978"/>
            </a:xfrm>
            <a:custGeom>
              <a:avLst/>
              <a:gdLst/>
              <a:ahLst/>
              <a:cxnLst/>
              <a:rect l="l" t="t" r="r" b="b"/>
              <a:pathLst>
                <a:path w="5138" h="7640" extrusionOk="0">
                  <a:moveTo>
                    <a:pt x="3169" y="1"/>
                  </a:moveTo>
                  <a:cubicBezTo>
                    <a:pt x="3169" y="1"/>
                    <a:pt x="1" y="167"/>
                    <a:pt x="568" y="3436"/>
                  </a:cubicBezTo>
                  <a:cubicBezTo>
                    <a:pt x="1168" y="6672"/>
                    <a:pt x="5138" y="7639"/>
                    <a:pt x="5138" y="7639"/>
                  </a:cubicBezTo>
                  <a:cubicBezTo>
                    <a:pt x="5138" y="7639"/>
                    <a:pt x="3303" y="4170"/>
                    <a:pt x="3169" y="1"/>
                  </a:cubicBezTo>
                  <a:close/>
                </a:path>
              </a:pathLst>
            </a:custGeom>
            <a:solidFill>
              <a:srgbClr val="D6B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98;p30">
              <a:extLst>
                <a:ext uri="{FF2B5EF4-FFF2-40B4-BE49-F238E27FC236}">
                  <a16:creationId xmlns:a16="http://schemas.microsoft.com/office/drawing/2014/main" xmlns="" id="{CED70F2B-B2AA-7E2D-1CEC-E97F7B2B830C}"/>
                </a:ext>
              </a:extLst>
            </p:cNvPr>
            <p:cNvSpPr/>
            <p:nvPr/>
          </p:nvSpPr>
          <p:spPr>
            <a:xfrm>
              <a:off x="1275206" y="1876164"/>
              <a:ext cx="81171" cy="81171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1"/>
                  </a:moveTo>
                  <a:cubicBezTo>
                    <a:pt x="834" y="1"/>
                    <a:pt x="0" y="834"/>
                    <a:pt x="0" y="1835"/>
                  </a:cubicBezTo>
                  <a:cubicBezTo>
                    <a:pt x="0" y="2836"/>
                    <a:pt x="834" y="3670"/>
                    <a:pt x="1835" y="3670"/>
                  </a:cubicBezTo>
                  <a:cubicBezTo>
                    <a:pt x="2835" y="3670"/>
                    <a:pt x="3669" y="2836"/>
                    <a:pt x="3669" y="1835"/>
                  </a:cubicBezTo>
                  <a:cubicBezTo>
                    <a:pt x="3669" y="834"/>
                    <a:pt x="2835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99;p30">
              <a:extLst>
                <a:ext uri="{FF2B5EF4-FFF2-40B4-BE49-F238E27FC236}">
                  <a16:creationId xmlns:a16="http://schemas.microsoft.com/office/drawing/2014/main" xmlns="" id="{05C49328-75D3-7C6F-A87D-39BFB1738AD8}"/>
                </a:ext>
              </a:extLst>
            </p:cNvPr>
            <p:cNvSpPr/>
            <p:nvPr/>
          </p:nvSpPr>
          <p:spPr>
            <a:xfrm>
              <a:off x="2206269" y="1876164"/>
              <a:ext cx="81923" cy="81171"/>
            </a:xfrm>
            <a:custGeom>
              <a:avLst/>
              <a:gdLst/>
              <a:ahLst/>
              <a:cxnLst/>
              <a:rect l="l" t="t" r="r" b="b"/>
              <a:pathLst>
                <a:path w="3704" h="3670" extrusionOk="0">
                  <a:moveTo>
                    <a:pt x="1869" y="1"/>
                  </a:moveTo>
                  <a:cubicBezTo>
                    <a:pt x="835" y="1"/>
                    <a:pt x="1" y="834"/>
                    <a:pt x="1" y="1835"/>
                  </a:cubicBezTo>
                  <a:cubicBezTo>
                    <a:pt x="1" y="2836"/>
                    <a:pt x="835" y="3670"/>
                    <a:pt x="1869" y="3670"/>
                  </a:cubicBezTo>
                  <a:cubicBezTo>
                    <a:pt x="2870" y="3670"/>
                    <a:pt x="3703" y="2836"/>
                    <a:pt x="3703" y="1835"/>
                  </a:cubicBezTo>
                  <a:cubicBezTo>
                    <a:pt x="3703" y="834"/>
                    <a:pt x="2870" y="1"/>
                    <a:pt x="1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00;p30">
              <a:extLst>
                <a:ext uri="{FF2B5EF4-FFF2-40B4-BE49-F238E27FC236}">
                  <a16:creationId xmlns:a16="http://schemas.microsoft.com/office/drawing/2014/main" xmlns="" id="{0358570D-A31E-CB78-A6A8-69A948950951}"/>
                </a:ext>
              </a:extLst>
            </p:cNvPr>
            <p:cNvSpPr/>
            <p:nvPr/>
          </p:nvSpPr>
          <p:spPr>
            <a:xfrm>
              <a:off x="1474397" y="1625329"/>
              <a:ext cx="146108" cy="36162"/>
            </a:xfrm>
            <a:custGeom>
              <a:avLst/>
              <a:gdLst/>
              <a:ahLst/>
              <a:cxnLst/>
              <a:rect l="l" t="t" r="r" b="b"/>
              <a:pathLst>
                <a:path w="6606" h="1635" extrusionOk="0">
                  <a:moveTo>
                    <a:pt x="3303" y="0"/>
                  </a:moveTo>
                  <a:cubicBezTo>
                    <a:pt x="2669" y="0"/>
                    <a:pt x="2035" y="167"/>
                    <a:pt x="1468" y="467"/>
                  </a:cubicBezTo>
                  <a:cubicBezTo>
                    <a:pt x="935" y="767"/>
                    <a:pt x="367" y="1134"/>
                    <a:pt x="1" y="1635"/>
                  </a:cubicBezTo>
                  <a:cubicBezTo>
                    <a:pt x="534" y="1368"/>
                    <a:pt x="1135" y="1168"/>
                    <a:pt x="1668" y="1001"/>
                  </a:cubicBezTo>
                  <a:cubicBezTo>
                    <a:pt x="2202" y="867"/>
                    <a:pt x="2803" y="767"/>
                    <a:pt x="3336" y="767"/>
                  </a:cubicBezTo>
                  <a:cubicBezTo>
                    <a:pt x="3450" y="753"/>
                    <a:pt x="3566" y="746"/>
                    <a:pt x="3682" y="746"/>
                  </a:cubicBezTo>
                  <a:cubicBezTo>
                    <a:pt x="4111" y="746"/>
                    <a:pt x="4551" y="836"/>
                    <a:pt x="4971" y="967"/>
                  </a:cubicBezTo>
                  <a:cubicBezTo>
                    <a:pt x="5504" y="1067"/>
                    <a:pt x="6005" y="1368"/>
                    <a:pt x="6605" y="1635"/>
                  </a:cubicBezTo>
                  <a:cubicBezTo>
                    <a:pt x="6205" y="1134"/>
                    <a:pt x="5771" y="667"/>
                    <a:pt x="5171" y="400"/>
                  </a:cubicBezTo>
                  <a:cubicBezTo>
                    <a:pt x="4871" y="234"/>
                    <a:pt x="4537" y="167"/>
                    <a:pt x="4270" y="67"/>
                  </a:cubicBezTo>
                  <a:cubicBezTo>
                    <a:pt x="3970" y="33"/>
                    <a:pt x="3636" y="0"/>
                    <a:pt x="3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01;p30">
              <a:extLst>
                <a:ext uri="{FF2B5EF4-FFF2-40B4-BE49-F238E27FC236}">
                  <a16:creationId xmlns:a16="http://schemas.microsoft.com/office/drawing/2014/main" xmlns="" id="{B3BB79A2-38C3-F1BF-28AA-962AB10CC517}"/>
                </a:ext>
              </a:extLst>
            </p:cNvPr>
            <p:cNvSpPr/>
            <p:nvPr/>
          </p:nvSpPr>
          <p:spPr>
            <a:xfrm>
              <a:off x="1514231" y="4327798"/>
              <a:ext cx="265631" cy="94707"/>
            </a:xfrm>
            <a:custGeom>
              <a:avLst/>
              <a:gdLst/>
              <a:ahLst/>
              <a:cxnLst/>
              <a:rect l="l" t="t" r="r" b="b"/>
              <a:pathLst>
                <a:path w="12010" h="4282" extrusionOk="0">
                  <a:moveTo>
                    <a:pt x="12009" y="1"/>
                  </a:moveTo>
                  <a:cubicBezTo>
                    <a:pt x="9783" y="1348"/>
                    <a:pt x="6683" y="2078"/>
                    <a:pt x="5079" y="2078"/>
                  </a:cubicBezTo>
                  <a:cubicBezTo>
                    <a:pt x="4857" y="2078"/>
                    <a:pt x="4663" y="2064"/>
                    <a:pt x="4504" y="2035"/>
                  </a:cubicBezTo>
                  <a:cubicBezTo>
                    <a:pt x="3837" y="1902"/>
                    <a:pt x="3337" y="1568"/>
                    <a:pt x="3170" y="1201"/>
                  </a:cubicBezTo>
                  <a:cubicBezTo>
                    <a:pt x="1" y="2269"/>
                    <a:pt x="468" y="3870"/>
                    <a:pt x="2236" y="4237"/>
                  </a:cubicBezTo>
                  <a:cubicBezTo>
                    <a:pt x="2398" y="4267"/>
                    <a:pt x="2597" y="4282"/>
                    <a:pt x="2826" y="4282"/>
                  </a:cubicBezTo>
                  <a:cubicBezTo>
                    <a:pt x="5141" y="4282"/>
                    <a:pt x="10522" y="2763"/>
                    <a:pt x="12009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702;p30">
              <a:extLst>
                <a:ext uri="{FF2B5EF4-FFF2-40B4-BE49-F238E27FC236}">
                  <a16:creationId xmlns:a16="http://schemas.microsoft.com/office/drawing/2014/main" xmlns="" id="{80EFF17D-92A6-C229-BC7A-DC12B587D999}"/>
                </a:ext>
              </a:extLst>
            </p:cNvPr>
            <p:cNvSpPr/>
            <p:nvPr/>
          </p:nvSpPr>
          <p:spPr>
            <a:xfrm>
              <a:off x="1572533" y="1787627"/>
              <a:ext cx="62725" cy="79711"/>
            </a:xfrm>
            <a:custGeom>
              <a:avLst/>
              <a:gdLst/>
              <a:ahLst/>
              <a:cxnLst/>
              <a:rect l="l" t="t" r="r" b="b"/>
              <a:pathLst>
                <a:path w="2836" h="3604" extrusionOk="0">
                  <a:moveTo>
                    <a:pt x="1401" y="1"/>
                  </a:moveTo>
                  <a:cubicBezTo>
                    <a:pt x="600" y="1"/>
                    <a:pt x="0" y="801"/>
                    <a:pt x="0" y="1802"/>
                  </a:cubicBezTo>
                  <a:cubicBezTo>
                    <a:pt x="0" y="2803"/>
                    <a:pt x="600" y="3603"/>
                    <a:pt x="1401" y="3603"/>
                  </a:cubicBezTo>
                  <a:cubicBezTo>
                    <a:pt x="2202" y="3603"/>
                    <a:pt x="2835" y="2803"/>
                    <a:pt x="2835" y="1802"/>
                  </a:cubicBezTo>
                  <a:cubicBezTo>
                    <a:pt x="2835" y="801"/>
                    <a:pt x="2202" y="1"/>
                    <a:pt x="1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03;p30">
              <a:extLst>
                <a:ext uri="{FF2B5EF4-FFF2-40B4-BE49-F238E27FC236}">
                  <a16:creationId xmlns:a16="http://schemas.microsoft.com/office/drawing/2014/main" xmlns="" id="{625ACB19-FEE3-4738-3E14-D66FC7A08193}"/>
                </a:ext>
              </a:extLst>
            </p:cNvPr>
            <p:cNvSpPr/>
            <p:nvPr/>
          </p:nvSpPr>
          <p:spPr>
            <a:xfrm>
              <a:off x="1604980" y="1876849"/>
              <a:ext cx="22892" cy="28111"/>
            </a:xfrm>
            <a:custGeom>
              <a:avLst/>
              <a:gdLst/>
              <a:ahLst/>
              <a:cxnLst/>
              <a:rect l="l" t="t" r="r" b="b"/>
              <a:pathLst>
                <a:path w="1035" h="1271" extrusionOk="0">
                  <a:moveTo>
                    <a:pt x="570" y="0"/>
                  </a:moveTo>
                  <a:cubicBezTo>
                    <a:pt x="558" y="0"/>
                    <a:pt x="546" y="1"/>
                    <a:pt x="534" y="3"/>
                  </a:cubicBezTo>
                  <a:cubicBezTo>
                    <a:pt x="234" y="3"/>
                    <a:pt x="1" y="303"/>
                    <a:pt x="1" y="637"/>
                  </a:cubicBezTo>
                  <a:cubicBezTo>
                    <a:pt x="1" y="970"/>
                    <a:pt x="234" y="1270"/>
                    <a:pt x="534" y="1270"/>
                  </a:cubicBezTo>
                  <a:cubicBezTo>
                    <a:pt x="801" y="1270"/>
                    <a:pt x="1035" y="1004"/>
                    <a:pt x="1035" y="637"/>
                  </a:cubicBezTo>
                  <a:cubicBezTo>
                    <a:pt x="1035" y="288"/>
                    <a:pt x="794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704;p30">
              <a:extLst>
                <a:ext uri="{FF2B5EF4-FFF2-40B4-BE49-F238E27FC236}">
                  <a16:creationId xmlns:a16="http://schemas.microsoft.com/office/drawing/2014/main" xmlns="" id="{6242ABFC-A5F2-019C-A9CD-39B670B336D7}"/>
                </a:ext>
              </a:extLst>
            </p:cNvPr>
            <p:cNvSpPr/>
            <p:nvPr/>
          </p:nvSpPr>
          <p:spPr>
            <a:xfrm>
              <a:off x="1991574" y="1787627"/>
              <a:ext cx="62747" cy="79711"/>
            </a:xfrm>
            <a:custGeom>
              <a:avLst/>
              <a:gdLst/>
              <a:ahLst/>
              <a:cxnLst/>
              <a:rect l="l" t="t" r="r" b="b"/>
              <a:pathLst>
                <a:path w="2837" h="3604" extrusionOk="0">
                  <a:moveTo>
                    <a:pt x="1435" y="1"/>
                  </a:moveTo>
                  <a:cubicBezTo>
                    <a:pt x="635" y="1"/>
                    <a:pt x="1" y="801"/>
                    <a:pt x="1" y="1802"/>
                  </a:cubicBezTo>
                  <a:cubicBezTo>
                    <a:pt x="1" y="2803"/>
                    <a:pt x="635" y="3603"/>
                    <a:pt x="1435" y="3603"/>
                  </a:cubicBezTo>
                  <a:cubicBezTo>
                    <a:pt x="2236" y="3603"/>
                    <a:pt x="2836" y="2803"/>
                    <a:pt x="2836" y="1802"/>
                  </a:cubicBezTo>
                  <a:cubicBezTo>
                    <a:pt x="2836" y="801"/>
                    <a:pt x="2236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705;p30">
              <a:extLst>
                <a:ext uri="{FF2B5EF4-FFF2-40B4-BE49-F238E27FC236}">
                  <a16:creationId xmlns:a16="http://schemas.microsoft.com/office/drawing/2014/main" xmlns="" id="{B9F17ADB-9834-711A-0729-6C97ADD1E217}"/>
                </a:ext>
              </a:extLst>
            </p:cNvPr>
            <p:cNvSpPr/>
            <p:nvPr/>
          </p:nvSpPr>
          <p:spPr>
            <a:xfrm>
              <a:off x="2024772" y="1876849"/>
              <a:ext cx="22162" cy="28111"/>
            </a:xfrm>
            <a:custGeom>
              <a:avLst/>
              <a:gdLst/>
              <a:ahLst/>
              <a:cxnLst/>
              <a:rect l="l" t="t" r="r" b="b"/>
              <a:pathLst>
                <a:path w="1002" h="1271" extrusionOk="0">
                  <a:moveTo>
                    <a:pt x="542" y="0"/>
                  </a:moveTo>
                  <a:cubicBezTo>
                    <a:pt x="528" y="0"/>
                    <a:pt x="515" y="1"/>
                    <a:pt x="501" y="3"/>
                  </a:cubicBezTo>
                  <a:cubicBezTo>
                    <a:pt x="234" y="3"/>
                    <a:pt x="1" y="303"/>
                    <a:pt x="1" y="637"/>
                  </a:cubicBezTo>
                  <a:cubicBezTo>
                    <a:pt x="1" y="970"/>
                    <a:pt x="234" y="1270"/>
                    <a:pt x="501" y="1270"/>
                  </a:cubicBezTo>
                  <a:cubicBezTo>
                    <a:pt x="802" y="1270"/>
                    <a:pt x="1002" y="1004"/>
                    <a:pt x="1002" y="637"/>
                  </a:cubicBezTo>
                  <a:cubicBezTo>
                    <a:pt x="1002" y="288"/>
                    <a:pt x="791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706;p30">
              <a:extLst>
                <a:ext uri="{FF2B5EF4-FFF2-40B4-BE49-F238E27FC236}">
                  <a16:creationId xmlns:a16="http://schemas.microsoft.com/office/drawing/2014/main" xmlns="" id="{89462D60-FF41-A0E4-F740-248C815C3DBA}"/>
                </a:ext>
              </a:extLst>
            </p:cNvPr>
            <p:cNvSpPr/>
            <p:nvPr/>
          </p:nvSpPr>
          <p:spPr>
            <a:xfrm>
              <a:off x="1782783" y="3258749"/>
              <a:ext cx="8139" cy="1050625"/>
            </a:xfrm>
            <a:custGeom>
              <a:avLst/>
              <a:gdLst/>
              <a:ahLst/>
              <a:cxnLst/>
              <a:rect l="l" t="t" r="r" b="b"/>
              <a:pathLst>
                <a:path w="368" h="47502" extrusionOk="0">
                  <a:moveTo>
                    <a:pt x="168" y="1"/>
                  </a:moveTo>
                  <a:lnTo>
                    <a:pt x="68" y="5905"/>
                  </a:lnTo>
                  <a:lnTo>
                    <a:pt x="34" y="11876"/>
                  </a:lnTo>
                  <a:lnTo>
                    <a:pt x="1" y="23751"/>
                  </a:lnTo>
                  <a:lnTo>
                    <a:pt x="34" y="35593"/>
                  </a:lnTo>
                  <a:lnTo>
                    <a:pt x="68" y="41564"/>
                  </a:lnTo>
                  <a:lnTo>
                    <a:pt x="168" y="47502"/>
                  </a:lnTo>
                  <a:lnTo>
                    <a:pt x="268" y="41564"/>
                  </a:lnTo>
                  <a:lnTo>
                    <a:pt x="301" y="35593"/>
                  </a:lnTo>
                  <a:lnTo>
                    <a:pt x="368" y="23751"/>
                  </a:lnTo>
                  <a:lnTo>
                    <a:pt x="301" y="11876"/>
                  </a:lnTo>
                  <a:lnTo>
                    <a:pt x="268" y="5905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192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707;p30">
              <a:extLst>
                <a:ext uri="{FF2B5EF4-FFF2-40B4-BE49-F238E27FC236}">
                  <a16:creationId xmlns:a16="http://schemas.microsoft.com/office/drawing/2014/main" xmlns="" id="{53A8492C-ACA1-2903-3AD9-546DADA1D498}"/>
                </a:ext>
              </a:extLst>
            </p:cNvPr>
            <p:cNvSpPr/>
            <p:nvPr/>
          </p:nvSpPr>
          <p:spPr>
            <a:xfrm>
              <a:off x="1685399" y="2215534"/>
              <a:ext cx="115851" cy="135049"/>
            </a:xfrm>
            <a:custGeom>
              <a:avLst/>
              <a:gdLst/>
              <a:ahLst/>
              <a:cxnLst/>
              <a:rect l="l" t="t" r="r" b="b"/>
              <a:pathLst>
                <a:path w="5238" h="6106" extrusionOk="0">
                  <a:moveTo>
                    <a:pt x="1" y="1"/>
                  </a:moveTo>
                  <a:lnTo>
                    <a:pt x="1" y="1"/>
                  </a:lnTo>
                  <a:cubicBezTo>
                    <a:pt x="1669" y="1469"/>
                    <a:pt x="901" y="6105"/>
                    <a:pt x="901" y="6105"/>
                  </a:cubicBezTo>
                  <a:cubicBezTo>
                    <a:pt x="2469" y="1469"/>
                    <a:pt x="5238" y="1035"/>
                    <a:pt x="5238" y="1035"/>
                  </a:cubicBezTo>
                  <a:lnTo>
                    <a:pt x="5238" y="1035"/>
                  </a:lnTo>
                  <a:cubicBezTo>
                    <a:pt x="5077" y="1042"/>
                    <a:pt x="4919" y="1046"/>
                    <a:pt x="4763" y="1046"/>
                  </a:cubicBezTo>
                  <a:cubicBezTo>
                    <a:pt x="2031" y="10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708;p30">
              <a:extLst>
                <a:ext uri="{FF2B5EF4-FFF2-40B4-BE49-F238E27FC236}">
                  <a16:creationId xmlns:a16="http://schemas.microsoft.com/office/drawing/2014/main" xmlns="" id="{EDDD3ACD-EAF5-B9EE-86CF-4D6FDED7CBBA}"/>
                </a:ext>
              </a:extLst>
            </p:cNvPr>
            <p:cNvSpPr/>
            <p:nvPr/>
          </p:nvSpPr>
          <p:spPr>
            <a:xfrm>
              <a:off x="1464068" y="1962488"/>
              <a:ext cx="61265" cy="33950"/>
            </a:xfrm>
            <a:custGeom>
              <a:avLst/>
              <a:gdLst/>
              <a:ahLst/>
              <a:cxnLst/>
              <a:rect l="l" t="t" r="r" b="b"/>
              <a:pathLst>
                <a:path w="2770" h="1535" extrusionOk="0">
                  <a:moveTo>
                    <a:pt x="1402" y="0"/>
                  </a:moveTo>
                  <a:cubicBezTo>
                    <a:pt x="634" y="0"/>
                    <a:pt x="1" y="367"/>
                    <a:pt x="1" y="768"/>
                  </a:cubicBezTo>
                  <a:cubicBezTo>
                    <a:pt x="1" y="1201"/>
                    <a:pt x="634" y="1535"/>
                    <a:pt x="1402" y="1535"/>
                  </a:cubicBezTo>
                  <a:cubicBezTo>
                    <a:pt x="2135" y="1535"/>
                    <a:pt x="2769" y="1201"/>
                    <a:pt x="2769" y="768"/>
                  </a:cubicBezTo>
                  <a:cubicBezTo>
                    <a:pt x="2769" y="367"/>
                    <a:pt x="2169" y="34"/>
                    <a:pt x="1402" y="0"/>
                  </a:cubicBezTo>
                  <a:close/>
                </a:path>
              </a:pathLst>
            </a:custGeom>
            <a:solidFill>
              <a:srgbClr val="E75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709;p30">
              <a:extLst>
                <a:ext uri="{FF2B5EF4-FFF2-40B4-BE49-F238E27FC236}">
                  <a16:creationId xmlns:a16="http://schemas.microsoft.com/office/drawing/2014/main" xmlns="" id="{C27A47DD-4167-29B4-717A-FF5CEEC592BA}"/>
                </a:ext>
              </a:extLst>
            </p:cNvPr>
            <p:cNvSpPr/>
            <p:nvPr/>
          </p:nvSpPr>
          <p:spPr>
            <a:xfrm>
              <a:off x="2046182" y="1962488"/>
              <a:ext cx="61243" cy="33950"/>
            </a:xfrm>
            <a:custGeom>
              <a:avLst/>
              <a:gdLst/>
              <a:ahLst/>
              <a:cxnLst/>
              <a:rect l="l" t="t" r="r" b="b"/>
              <a:pathLst>
                <a:path w="2769" h="1535" extrusionOk="0">
                  <a:moveTo>
                    <a:pt x="1368" y="0"/>
                  </a:moveTo>
                  <a:cubicBezTo>
                    <a:pt x="634" y="0"/>
                    <a:pt x="0" y="367"/>
                    <a:pt x="0" y="768"/>
                  </a:cubicBezTo>
                  <a:cubicBezTo>
                    <a:pt x="0" y="1201"/>
                    <a:pt x="634" y="1535"/>
                    <a:pt x="1368" y="1535"/>
                  </a:cubicBezTo>
                  <a:cubicBezTo>
                    <a:pt x="2135" y="1535"/>
                    <a:pt x="2769" y="1201"/>
                    <a:pt x="2769" y="768"/>
                  </a:cubicBezTo>
                  <a:cubicBezTo>
                    <a:pt x="2769" y="367"/>
                    <a:pt x="2169" y="34"/>
                    <a:pt x="1368" y="0"/>
                  </a:cubicBezTo>
                  <a:close/>
                </a:path>
              </a:pathLst>
            </a:custGeom>
            <a:solidFill>
              <a:srgbClr val="E75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10;p30">
              <a:extLst>
                <a:ext uri="{FF2B5EF4-FFF2-40B4-BE49-F238E27FC236}">
                  <a16:creationId xmlns:a16="http://schemas.microsoft.com/office/drawing/2014/main" xmlns="" id="{D4C60F40-F963-FE54-4CDE-645855CD0ADE}"/>
                </a:ext>
              </a:extLst>
            </p:cNvPr>
            <p:cNvSpPr/>
            <p:nvPr/>
          </p:nvSpPr>
          <p:spPr>
            <a:xfrm>
              <a:off x="1196246" y="1218810"/>
              <a:ext cx="1107423" cy="553933"/>
            </a:xfrm>
            <a:custGeom>
              <a:avLst/>
              <a:gdLst/>
              <a:ahLst/>
              <a:cxnLst/>
              <a:rect l="l" t="t" r="r" b="b"/>
              <a:pathLst>
                <a:path w="50070" h="25045" extrusionOk="0">
                  <a:moveTo>
                    <a:pt x="25130" y="0"/>
                  </a:moveTo>
                  <a:cubicBezTo>
                    <a:pt x="25093" y="0"/>
                    <a:pt x="25056" y="0"/>
                    <a:pt x="25019" y="0"/>
                  </a:cubicBezTo>
                  <a:cubicBezTo>
                    <a:pt x="1" y="34"/>
                    <a:pt x="2936" y="24851"/>
                    <a:pt x="2936" y="24851"/>
                  </a:cubicBezTo>
                  <a:cubicBezTo>
                    <a:pt x="3812" y="24982"/>
                    <a:pt x="4601" y="25044"/>
                    <a:pt x="5315" y="25044"/>
                  </a:cubicBezTo>
                  <a:cubicBezTo>
                    <a:pt x="13169" y="25044"/>
                    <a:pt x="11862" y="17524"/>
                    <a:pt x="15012" y="11041"/>
                  </a:cubicBezTo>
                  <a:cubicBezTo>
                    <a:pt x="16424" y="8091"/>
                    <a:pt x="18378" y="7229"/>
                    <a:pt x="20179" y="7229"/>
                  </a:cubicBezTo>
                  <a:cubicBezTo>
                    <a:pt x="22716" y="7229"/>
                    <a:pt x="24952" y="8940"/>
                    <a:pt x="24952" y="8940"/>
                  </a:cubicBezTo>
                  <a:cubicBezTo>
                    <a:pt x="26438" y="17175"/>
                    <a:pt x="30751" y="19188"/>
                    <a:pt x="34606" y="19188"/>
                  </a:cubicBezTo>
                  <a:cubicBezTo>
                    <a:pt x="38276" y="19188"/>
                    <a:pt x="41531" y="17362"/>
                    <a:pt x="41531" y="17346"/>
                  </a:cubicBezTo>
                  <a:cubicBezTo>
                    <a:pt x="42064" y="23651"/>
                    <a:pt x="49536" y="24551"/>
                    <a:pt x="49536" y="24551"/>
                  </a:cubicBezTo>
                  <a:cubicBezTo>
                    <a:pt x="49536" y="24551"/>
                    <a:pt x="50070" y="17913"/>
                    <a:pt x="49570" y="13477"/>
                  </a:cubicBezTo>
                  <a:cubicBezTo>
                    <a:pt x="49070" y="9015"/>
                    <a:pt x="45281" y="0"/>
                    <a:pt x="25130" y="0"/>
                  </a:cubicBezTo>
                  <a:close/>
                </a:path>
              </a:pathLst>
            </a:custGeom>
            <a:solidFill>
              <a:srgbClr val="E75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1;p30">
              <a:extLst>
                <a:ext uri="{FF2B5EF4-FFF2-40B4-BE49-F238E27FC236}">
                  <a16:creationId xmlns:a16="http://schemas.microsoft.com/office/drawing/2014/main" xmlns="" id="{75CF5BE4-4FD8-C52D-1EA0-99E1D3175471}"/>
                </a:ext>
              </a:extLst>
            </p:cNvPr>
            <p:cNvSpPr/>
            <p:nvPr/>
          </p:nvSpPr>
          <p:spPr>
            <a:xfrm>
              <a:off x="1920023" y="1625329"/>
              <a:ext cx="145356" cy="36162"/>
            </a:xfrm>
            <a:custGeom>
              <a:avLst/>
              <a:gdLst/>
              <a:ahLst/>
              <a:cxnLst/>
              <a:rect l="l" t="t" r="r" b="b"/>
              <a:pathLst>
                <a:path w="6572" h="1635" extrusionOk="0">
                  <a:moveTo>
                    <a:pt x="3303" y="0"/>
                  </a:moveTo>
                  <a:cubicBezTo>
                    <a:pt x="2669" y="0"/>
                    <a:pt x="2035" y="167"/>
                    <a:pt x="1468" y="467"/>
                  </a:cubicBezTo>
                  <a:cubicBezTo>
                    <a:pt x="901" y="767"/>
                    <a:pt x="367" y="1134"/>
                    <a:pt x="0" y="1635"/>
                  </a:cubicBezTo>
                  <a:cubicBezTo>
                    <a:pt x="534" y="1368"/>
                    <a:pt x="1134" y="1168"/>
                    <a:pt x="1668" y="1001"/>
                  </a:cubicBezTo>
                  <a:cubicBezTo>
                    <a:pt x="2202" y="867"/>
                    <a:pt x="2802" y="767"/>
                    <a:pt x="3336" y="767"/>
                  </a:cubicBezTo>
                  <a:cubicBezTo>
                    <a:pt x="3450" y="753"/>
                    <a:pt x="3564" y="746"/>
                    <a:pt x="3678" y="746"/>
                  </a:cubicBezTo>
                  <a:cubicBezTo>
                    <a:pt x="4099" y="746"/>
                    <a:pt x="4525" y="836"/>
                    <a:pt x="4970" y="967"/>
                  </a:cubicBezTo>
                  <a:cubicBezTo>
                    <a:pt x="5504" y="1067"/>
                    <a:pt x="6005" y="1368"/>
                    <a:pt x="6572" y="1635"/>
                  </a:cubicBezTo>
                  <a:cubicBezTo>
                    <a:pt x="6205" y="1134"/>
                    <a:pt x="5738" y="667"/>
                    <a:pt x="5171" y="400"/>
                  </a:cubicBezTo>
                  <a:cubicBezTo>
                    <a:pt x="4870" y="234"/>
                    <a:pt x="4537" y="167"/>
                    <a:pt x="4237" y="67"/>
                  </a:cubicBezTo>
                  <a:cubicBezTo>
                    <a:pt x="3970" y="33"/>
                    <a:pt x="3636" y="0"/>
                    <a:pt x="3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12;p30">
              <a:extLst>
                <a:ext uri="{FF2B5EF4-FFF2-40B4-BE49-F238E27FC236}">
                  <a16:creationId xmlns:a16="http://schemas.microsoft.com/office/drawing/2014/main" xmlns="" id="{A4B80549-69FF-A891-64F9-E637DC710690}"/>
                </a:ext>
              </a:extLst>
            </p:cNvPr>
            <p:cNvSpPr/>
            <p:nvPr/>
          </p:nvSpPr>
          <p:spPr>
            <a:xfrm>
              <a:off x="1244949" y="2348482"/>
              <a:ext cx="510560" cy="733969"/>
            </a:xfrm>
            <a:custGeom>
              <a:avLst/>
              <a:gdLst/>
              <a:ahLst/>
              <a:cxnLst/>
              <a:rect l="l" t="t" r="r" b="b"/>
              <a:pathLst>
                <a:path w="23084" h="33185" extrusionOk="0">
                  <a:moveTo>
                    <a:pt x="17886" y="1"/>
                  </a:moveTo>
                  <a:cubicBezTo>
                    <a:pt x="16318" y="1"/>
                    <a:pt x="13083" y="852"/>
                    <a:pt x="10074" y="6966"/>
                  </a:cubicBezTo>
                  <a:cubicBezTo>
                    <a:pt x="5905" y="15439"/>
                    <a:pt x="0" y="25045"/>
                    <a:pt x="1902" y="27581"/>
                  </a:cubicBezTo>
                  <a:cubicBezTo>
                    <a:pt x="3837" y="30149"/>
                    <a:pt x="17046" y="33185"/>
                    <a:pt x="17046" y="33185"/>
                  </a:cubicBezTo>
                  <a:cubicBezTo>
                    <a:pt x="17046" y="33185"/>
                    <a:pt x="18213" y="31884"/>
                    <a:pt x="18847" y="28481"/>
                  </a:cubicBezTo>
                  <a:cubicBezTo>
                    <a:pt x="18847" y="28481"/>
                    <a:pt x="7106" y="25346"/>
                    <a:pt x="9340" y="22077"/>
                  </a:cubicBezTo>
                  <a:cubicBezTo>
                    <a:pt x="11542" y="18841"/>
                    <a:pt x="15411" y="13804"/>
                    <a:pt x="15411" y="13804"/>
                  </a:cubicBezTo>
                  <a:lnTo>
                    <a:pt x="15411" y="13804"/>
                  </a:lnTo>
                  <a:cubicBezTo>
                    <a:pt x="15411" y="13804"/>
                    <a:pt x="15245" y="16740"/>
                    <a:pt x="17213" y="20008"/>
                  </a:cubicBezTo>
                  <a:cubicBezTo>
                    <a:pt x="19114" y="23244"/>
                    <a:pt x="18347" y="27347"/>
                    <a:pt x="18347" y="27347"/>
                  </a:cubicBezTo>
                  <a:cubicBezTo>
                    <a:pt x="18347" y="27347"/>
                    <a:pt x="20286" y="29167"/>
                    <a:pt x="22669" y="29167"/>
                  </a:cubicBezTo>
                  <a:cubicBezTo>
                    <a:pt x="22806" y="29167"/>
                    <a:pt x="22944" y="29161"/>
                    <a:pt x="23084" y="29148"/>
                  </a:cubicBezTo>
                  <a:lnTo>
                    <a:pt x="23084" y="4798"/>
                  </a:lnTo>
                  <a:cubicBezTo>
                    <a:pt x="23084" y="4798"/>
                    <a:pt x="19314" y="3363"/>
                    <a:pt x="18847" y="128"/>
                  </a:cubicBezTo>
                  <a:cubicBezTo>
                    <a:pt x="18847" y="128"/>
                    <a:pt x="18490" y="1"/>
                    <a:pt x="17886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13;p30">
              <a:extLst>
                <a:ext uri="{FF2B5EF4-FFF2-40B4-BE49-F238E27FC236}">
                  <a16:creationId xmlns:a16="http://schemas.microsoft.com/office/drawing/2014/main" xmlns="" id="{3DF5BD48-AF49-B8D4-DFBE-3AEF35B9A791}"/>
                </a:ext>
              </a:extLst>
            </p:cNvPr>
            <p:cNvSpPr/>
            <p:nvPr/>
          </p:nvSpPr>
          <p:spPr>
            <a:xfrm>
              <a:off x="1685399" y="2979870"/>
              <a:ext cx="101829" cy="23644"/>
            </a:xfrm>
            <a:custGeom>
              <a:avLst/>
              <a:gdLst/>
              <a:ahLst/>
              <a:cxnLst/>
              <a:rect l="l" t="t" r="r" b="b"/>
              <a:pathLst>
                <a:path w="4604" h="1069" extrusionOk="0">
                  <a:moveTo>
                    <a:pt x="1168" y="1"/>
                  </a:moveTo>
                  <a:cubicBezTo>
                    <a:pt x="801" y="1"/>
                    <a:pt x="401" y="34"/>
                    <a:pt x="1" y="101"/>
                  </a:cubicBezTo>
                  <a:cubicBezTo>
                    <a:pt x="134" y="90"/>
                    <a:pt x="268" y="86"/>
                    <a:pt x="402" y="86"/>
                  </a:cubicBezTo>
                  <a:cubicBezTo>
                    <a:pt x="672" y="86"/>
                    <a:pt x="946" y="101"/>
                    <a:pt x="1235" y="101"/>
                  </a:cubicBezTo>
                  <a:cubicBezTo>
                    <a:pt x="1602" y="101"/>
                    <a:pt x="2002" y="134"/>
                    <a:pt x="2402" y="234"/>
                  </a:cubicBezTo>
                  <a:cubicBezTo>
                    <a:pt x="2603" y="268"/>
                    <a:pt x="2769" y="334"/>
                    <a:pt x="2936" y="435"/>
                  </a:cubicBezTo>
                  <a:cubicBezTo>
                    <a:pt x="3103" y="501"/>
                    <a:pt x="3303" y="601"/>
                    <a:pt x="3470" y="668"/>
                  </a:cubicBezTo>
                  <a:cubicBezTo>
                    <a:pt x="3837" y="835"/>
                    <a:pt x="4237" y="968"/>
                    <a:pt x="4604" y="1068"/>
                  </a:cubicBezTo>
                  <a:cubicBezTo>
                    <a:pt x="4237" y="935"/>
                    <a:pt x="3903" y="768"/>
                    <a:pt x="3503" y="601"/>
                  </a:cubicBezTo>
                  <a:cubicBezTo>
                    <a:pt x="3336" y="501"/>
                    <a:pt x="3136" y="435"/>
                    <a:pt x="2969" y="334"/>
                  </a:cubicBezTo>
                  <a:cubicBezTo>
                    <a:pt x="2769" y="268"/>
                    <a:pt x="2603" y="168"/>
                    <a:pt x="2402" y="134"/>
                  </a:cubicBezTo>
                  <a:cubicBezTo>
                    <a:pt x="1969" y="68"/>
                    <a:pt x="1602" y="1"/>
                    <a:pt x="1168" y="1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14;p30">
              <a:extLst>
                <a:ext uri="{FF2B5EF4-FFF2-40B4-BE49-F238E27FC236}">
                  <a16:creationId xmlns:a16="http://schemas.microsoft.com/office/drawing/2014/main" xmlns="" id="{473D241C-9BE0-D3DF-EDFF-B8E4DAABC0E4}"/>
                </a:ext>
              </a:extLst>
            </p:cNvPr>
            <p:cNvSpPr/>
            <p:nvPr/>
          </p:nvSpPr>
          <p:spPr>
            <a:xfrm>
              <a:off x="1750337" y="3056618"/>
              <a:ext cx="36162" cy="11811"/>
            </a:xfrm>
            <a:custGeom>
              <a:avLst/>
              <a:gdLst/>
              <a:ahLst/>
              <a:cxnLst/>
              <a:rect l="l" t="t" r="r" b="b"/>
              <a:pathLst>
                <a:path w="1635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167"/>
                    <a:pt x="534" y="267"/>
                    <a:pt x="801" y="334"/>
                  </a:cubicBezTo>
                  <a:cubicBezTo>
                    <a:pt x="1068" y="434"/>
                    <a:pt x="1334" y="500"/>
                    <a:pt x="1635" y="534"/>
                  </a:cubicBezTo>
                  <a:cubicBezTo>
                    <a:pt x="1368" y="434"/>
                    <a:pt x="1134" y="300"/>
                    <a:pt x="834" y="200"/>
                  </a:cubicBezTo>
                  <a:cubicBezTo>
                    <a:pt x="534" y="133"/>
                    <a:pt x="300" y="33"/>
                    <a:pt x="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15;p30">
              <a:extLst>
                <a:ext uri="{FF2B5EF4-FFF2-40B4-BE49-F238E27FC236}">
                  <a16:creationId xmlns:a16="http://schemas.microsoft.com/office/drawing/2014/main" xmlns="" id="{BAADADB5-6E6B-F2AB-98C3-CC0AA080B5A5}"/>
                </a:ext>
              </a:extLst>
            </p:cNvPr>
            <p:cNvSpPr/>
            <p:nvPr/>
          </p:nvSpPr>
          <p:spPr>
            <a:xfrm>
              <a:off x="1725985" y="3077275"/>
              <a:ext cx="36162" cy="9599"/>
            </a:xfrm>
            <a:custGeom>
              <a:avLst/>
              <a:gdLst/>
              <a:ahLst/>
              <a:cxnLst/>
              <a:rect l="l" t="t" r="r" b="b"/>
              <a:pathLst>
                <a:path w="1635" h="434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100"/>
                    <a:pt x="501" y="200"/>
                    <a:pt x="801" y="267"/>
                  </a:cubicBezTo>
                  <a:cubicBezTo>
                    <a:pt x="1034" y="334"/>
                    <a:pt x="1335" y="400"/>
                    <a:pt x="1635" y="434"/>
                  </a:cubicBezTo>
                  <a:cubicBezTo>
                    <a:pt x="1401" y="334"/>
                    <a:pt x="1101" y="234"/>
                    <a:pt x="834" y="167"/>
                  </a:cubicBezTo>
                  <a:cubicBezTo>
                    <a:pt x="601" y="100"/>
                    <a:pt x="301" y="33"/>
                    <a:pt x="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16;p30">
              <a:extLst>
                <a:ext uri="{FF2B5EF4-FFF2-40B4-BE49-F238E27FC236}">
                  <a16:creationId xmlns:a16="http://schemas.microsoft.com/office/drawing/2014/main" xmlns="" id="{7D83EDC5-24C1-F0D4-D578-629D0159158C}"/>
                </a:ext>
              </a:extLst>
            </p:cNvPr>
            <p:cNvSpPr/>
            <p:nvPr/>
          </p:nvSpPr>
          <p:spPr>
            <a:xfrm>
              <a:off x="1761396" y="3030055"/>
              <a:ext cx="39856" cy="22140"/>
            </a:xfrm>
            <a:custGeom>
              <a:avLst/>
              <a:gdLst/>
              <a:ahLst/>
              <a:cxnLst/>
              <a:rect l="l" t="t" r="r" b="b"/>
              <a:pathLst>
                <a:path w="1802" h="1001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200"/>
                    <a:pt x="568" y="367"/>
                    <a:pt x="868" y="534"/>
                  </a:cubicBezTo>
                  <a:cubicBezTo>
                    <a:pt x="1168" y="701"/>
                    <a:pt x="1468" y="867"/>
                    <a:pt x="1802" y="1001"/>
                  </a:cubicBezTo>
                  <a:cubicBezTo>
                    <a:pt x="1535" y="801"/>
                    <a:pt x="1235" y="634"/>
                    <a:pt x="901" y="467"/>
                  </a:cubicBezTo>
                  <a:cubicBezTo>
                    <a:pt x="634" y="267"/>
                    <a:pt x="334" y="100"/>
                    <a:pt x="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17;p30">
              <a:extLst>
                <a:ext uri="{FF2B5EF4-FFF2-40B4-BE49-F238E27FC236}">
                  <a16:creationId xmlns:a16="http://schemas.microsoft.com/office/drawing/2014/main" xmlns="" id="{19A30245-0D8B-85BB-A451-87D5D205478E}"/>
                </a:ext>
              </a:extLst>
            </p:cNvPr>
            <p:cNvSpPr/>
            <p:nvPr/>
          </p:nvSpPr>
          <p:spPr>
            <a:xfrm>
              <a:off x="1630813" y="2964100"/>
              <a:ext cx="186672" cy="138456"/>
            </a:xfrm>
            <a:custGeom>
              <a:avLst/>
              <a:gdLst/>
              <a:ahLst/>
              <a:cxnLst/>
              <a:rect l="l" t="t" r="r" b="b"/>
              <a:pathLst>
                <a:path w="8440" h="6260" extrusionOk="0">
                  <a:moveTo>
                    <a:pt x="5084" y="0"/>
                  </a:moveTo>
                  <a:cubicBezTo>
                    <a:pt x="4075" y="0"/>
                    <a:pt x="1268" y="1314"/>
                    <a:pt x="1268" y="1314"/>
                  </a:cubicBezTo>
                  <a:cubicBezTo>
                    <a:pt x="901" y="3149"/>
                    <a:pt x="0" y="4783"/>
                    <a:pt x="0" y="4783"/>
                  </a:cubicBezTo>
                  <a:cubicBezTo>
                    <a:pt x="0" y="4783"/>
                    <a:pt x="3137" y="6259"/>
                    <a:pt x="4513" y="6259"/>
                  </a:cubicBezTo>
                  <a:cubicBezTo>
                    <a:pt x="4685" y="6259"/>
                    <a:pt x="4830" y="6236"/>
                    <a:pt x="4937" y="6184"/>
                  </a:cubicBezTo>
                  <a:cubicBezTo>
                    <a:pt x="5904" y="5717"/>
                    <a:pt x="8440" y="3816"/>
                    <a:pt x="8006" y="3216"/>
                  </a:cubicBezTo>
                  <a:cubicBezTo>
                    <a:pt x="7606" y="2649"/>
                    <a:pt x="6071" y="180"/>
                    <a:pt x="5237" y="13"/>
                  </a:cubicBezTo>
                  <a:cubicBezTo>
                    <a:pt x="5192" y="4"/>
                    <a:pt x="5141" y="0"/>
                    <a:pt x="5084" y="0"/>
                  </a:cubicBezTo>
                  <a:close/>
                </a:path>
              </a:pathLst>
            </a:custGeom>
            <a:solidFill>
              <a:srgbClr val="EAC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18;p30">
              <a:extLst>
                <a:ext uri="{FF2B5EF4-FFF2-40B4-BE49-F238E27FC236}">
                  <a16:creationId xmlns:a16="http://schemas.microsoft.com/office/drawing/2014/main" xmlns="" id="{0CC42C74-F6AA-0297-D052-A5997179ACB1}"/>
                </a:ext>
              </a:extLst>
            </p:cNvPr>
            <p:cNvSpPr/>
            <p:nvPr/>
          </p:nvSpPr>
          <p:spPr>
            <a:xfrm>
              <a:off x="1886825" y="1152480"/>
              <a:ext cx="320062" cy="133479"/>
            </a:xfrm>
            <a:custGeom>
              <a:avLst/>
              <a:gdLst/>
              <a:ahLst/>
              <a:cxnLst/>
              <a:rect l="l" t="t" r="r" b="b"/>
              <a:pathLst>
                <a:path w="14471" h="6035" extrusionOk="0">
                  <a:moveTo>
                    <a:pt x="4910" y="1"/>
                  </a:moveTo>
                  <a:cubicBezTo>
                    <a:pt x="3427" y="1"/>
                    <a:pt x="1787" y="354"/>
                    <a:pt x="0" y="1231"/>
                  </a:cubicBezTo>
                  <a:cubicBezTo>
                    <a:pt x="0" y="1231"/>
                    <a:pt x="1130" y="957"/>
                    <a:pt x="2869" y="957"/>
                  </a:cubicBezTo>
                  <a:cubicBezTo>
                    <a:pt x="5824" y="957"/>
                    <a:pt x="10537" y="1750"/>
                    <a:pt x="14444" y="6035"/>
                  </a:cubicBezTo>
                  <a:cubicBezTo>
                    <a:pt x="14471" y="6035"/>
                    <a:pt x="11037" y="1"/>
                    <a:pt x="4910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19;p30">
              <a:extLst>
                <a:ext uri="{FF2B5EF4-FFF2-40B4-BE49-F238E27FC236}">
                  <a16:creationId xmlns:a16="http://schemas.microsoft.com/office/drawing/2014/main" xmlns="" id="{BC006393-8AA3-651B-2C6B-1CCEA33FBB9E}"/>
                </a:ext>
              </a:extLst>
            </p:cNvPr>
            <p:cNvSpPr/>
            <p:nvPr/>
          </p:nvSpPr>
          <p:spPr>
            <a:xfrm>
              <a:off x="2144296" y="2064295"/>
              <a:ext cx="368898" cy="625660"/>
            </a:xfrm>
            <a:custGeom>
              <a:avLst/>
              <a:gdLst/>
              <a:ahLst/>
              <a:cxnLst/>
              <a:rect l="l" t="t" r="r" b="b"/>
              <a:pathLst>
                <a:path w="16679" h="28288" extrusionOk="0">
                  <a:moveTo>
                    <a:pt x="12043" y="1"/>
                  </a:moveTo>
                  <a:lnTo>
                    <a:pt x="12043" y="1"/>
                  </a:lnTo>
                  <a:cubicBezTo>
                    <a:pt x="12843" y="18681"/>
                    <a:pt x="1" y="28288"/>
                    <a:pt x="1" y="28288"/>
                  </a:cubicBezTo>
                  <a:cubicBezTo>
                    <a:pt x="16679" y="25819"/>
                    <a:pt x="12043" y="2"/>
                    <a:pt x="12043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720;p30">
              <a:extLst>
                <a:ext uri="{FF2B5EF4-FFF2-40B4-BE49-F238E27FC236}">
                  <a16:creationId xmlns:a16="http://schemas.microsoft.com/office/drawing/2014/main" xmlns="" id="{05DD5BCE-524B-45DA-E5F6-C4F6ECF80D5D}"/>
                </a:ext>
              </a:extLst>
            </p:cNvPr>
            <p:cNvSpPr/>
            <p:nvPr/>
          </p:nvSpPr>
          <p:spPr>
            <a:xfrm>
              <a:off x="1814522" y="2348482"/>
              <a:ext cx="511290" cy="733969"/>
            </a:xfrm>
            <a:custGeom>
              <a:avLst/>
              <a:gdLst/>
              <a:ahLst/>
              <a:cxnLst/>
              <a:rect l="l" t="t" r="r" b="b"/>
              <a:pathLst>
                <a:path w="23117" h="33185" extrusionOk="0">
                  <a:moveTo>
                    <a:pt x="5225" y="1"/>
                  </a:moveTo>
                  <a:cubicBezTo>
                    <a:pt x="4624" y="1"/>
                    <a:pt x="4270" y="128"/>
                    <a:pt x="4270" y="128"/>
                  </a:cubicBezTo>
                  <a:cubicBezTo>
                    <a:pt x="3803" y="3363"/>
                    <a:pt x="0" y="4798"/>
                    <a:pt x="0" y="4798"/>
                  </a:cubicBezTo>
                  <a:lnTo>
                    <a:pt x="0" y="29148"/>
                  </a:lnTo>
                  <a:cubicBezTo>
                    <a:pt x="141" y="29161"/>
                    <a:pt x="281" y="29167"/>
                    <a:pt x="420" y="29167"/>
                  </a:cubicBezTo>
                  <a:cubicBezTo>
                    <a:pt x="2831" y="29167"/>
                    <a:pt x="4770" y="27347"/>
                    <a:pt x="4770" y="27347"/>
                  </a:cubicBezTo>
                  <a:cubicBezTo>
                    <a:pt x="4770" y="27347"/>
                    <a:pt x="3970" y="23244"/>
                    <a:pt x="5871" y="20008"/>
                  </a:cubicBezTo>
                  <a:cubicBezTo>
                    <a:pt x="7839" y="16740"/>
                    <a:pt x="7672" y="13804"/>
                    <a:pt x="7672" y="13804"/>
                  </a:cubicBezTo>
                  <a:lnTo>
                    <a:pt x="7672" y="13804"/>
                  </a:lnTo>
                  <a:cubicBezTo>
                    <a:pt x="7673" y="13804"/>
                    <a:pt x="11542" y="18841"/>
                    <a:pt x="13777" y="22077"/>
                  </a:cubicBezTo>
                  <a:cubicBezTo>
                    <a:pt x="15978" y="25346"/>
                    <a:pt x="4270" y="28481"/>
                    <a:pt x="4270" y="28481"/>
                  </a:cubicBezTo>
                  <a:cubicBezTo>
                    <a:pt x="4870" y="31884"/>
                    <a:pt x="6038" y="33185"/>
                    <a:pt x="6038" y="33185"/>
                  </a:cubicBezTo>
                  <a:cubicBezTo>
                    <a:pt x="6038" y="33185"/>
                    <a:pt x="19281" y="30149"/>
                    <a:pt x="21182" y="27581"/>
                  </a:cubicBezTo>
                  <a:cubicBezTo>
                    <a:pt x="23117" y="25045"/>
                    <a:pt x="17179" y="15439"/>
                    <a:pt x="13009" y="6966"/>
                  </a:cubicBezTo>
                  <a:cubicBezTo>
                    <a:pt x="10001" y="852"/>
                    <a:pt x="6783" y="1"/>
                    <a:pt x="5225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721;p30">
              <a:extLst>
                <a:ext uri="{FF2B5EF4-FFF2-40B4-BE49-F238E27FC236}">
                  <a16:creationId xmlns:a16="http://schemas.microsoft.com/office/drawing/2014/main" xmlns="" id="{4C83480A-093B-F794-B23A-9B637D395F1D}"/>
                </a:ext>
              </a:extLst>
            </p:cNvPr>
            <p:cNvSpPr/>
            <p:nvPr/>
          </p:nvSpPr>
          <p:spPr>
            <a:xfrm>
              <a:off x="1685399" y="2979870"/>
              <a:ext cx="101829" cy="23644"/>
            </a:xfrm>
            <a:custGeom>
              <a:avLst/>
              <a:gdLst/>
              <a:ahLst/>
              <a:cxnLst/>
              <a:rect l="l" t="t" r="r" b="b"/>
              <a:pathLst>
                <a:path w="4604" h="1069" extrusionOk="0">
                  <a:moveTo>
                    <a:pt x="1168" y="1"/>
                  </a:moveTo>
                  <a:cubicBezTo>
                    <a:pt x="801" y="1"/>
                    <a:pt x="401" y="34"/>
                    <a:pt x="1" y="101"/>
                  </a:cubicBezTo>
                  <a:cubicBezTo>
                    <a:pt x="145" y="90"/>
                    <a:pt x="282" y="86"/>
                    <a:pt x="417" y="86"/>
                  </a:cubicBezTo>
                  <a:cubicBezTo>
                    <a:pt x="686" y="86"/>
                    <a:pt x="946" y="101"/>
                    <a:pt x="1235" y="101"/>
                  </a:cubicBezTo>
                  <a:cubicBezTo>
                    <a:pt x="1602" y="101"/>
                    <a:pt x="2002" y="134"/>
                    <a:pt x="2402" y="234"/>
                  </a:cubicBezTo>
                  <a:cubicBezTo>
                    <a:pt x="2603" y="268"/>
                    <a:pt x="2769" y="334"/>
                    <a:pt x="2936" y="435"/>
                  </a:cubicBezTo>
                  <a:cubicBezTo>
                    <a:pt x="3103" y="501"/>
                    <a:pt x="3303" y="601"/>
                    <a:pt x="3470" y="668"/>
                  </a:cubicBezTo>
                  <a:cubicBezTo>
                    <a:pt x="3837" y="835"/>
                    <a:pt x="4237" y="968"/>
                    <a:pt x="4604" y="1068"/>
                  </a:cubicBezTo>
                  <a:cubicBezTo>
                    <a:pt x="4237" y="935"/>
                    <a:pt x="3903" y="768"/>
                    <a:pt x="3503" y="601"/>
                  </a:cubicBezTo>
                  <a:cubicBezTo>
                    <a:pt x="3336" y="501"/>
                    <a:pt x="3136" y="435"/>
                    <a:pt x="2969" y="334"/>
                  </a:cubicBezTo>
                  <a:cubicBezTo>
                    <a:pt x="2769" y="268"/>
                    <a:pt x="2603" y="168"/>
                    <a:pt x="2402" y="134"/>
                  </a:cubicBezTo>
                  <a:cubicBezTo>
                    <a:pt x="1969" y="68"/>
                    <a:pt x="1602" y="1"/>
                    <a:pt x="1168" y="1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722;p30">
              <a:extLst>
                <a:ext uri="{FF2B5EF4-FFF2-40B4-BE49-F238E27FC236}">
                  <a16:creationId xmlns:a16="http://schemas.microsoft.com/office/drawing/2014/main" xmlns="" id="{9FBD6184-BDE7-7309-0710-B9925D9EA791}"/>
                </a:ext>
              </a:extLst>
            </p:cNvPr>
            <p:cNvSpPr/>
            <p:nvPr/>
          </p:nvSpPr>
          <p:spPr>
            <a:xfrm>
              <a:off x="1751067" y="3056618"/>
              <a:ext cx="36162" cy="11811"/>
            </a:xfrm>
            <a:custGeom>
              <a:avLst/>
              <a:gdLst/>
              <a:ahLst/>
              <a:cxnLst/>
              <a:rect l="l" t="t" r="r" b="b"/>
              <a:pathLst>
                <a:path w="1635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167"/>
                    <a:pt x="534" y="267"/>
                    <a:pt x="801" y="334"/>
                  </a:cubicBezTo>
                  <a:cubicBezTo>
                    <a:pt x="1101" y="434"/>
                    <a:pt x="1335" y="500"/>
                    <a:pt x="1635" y="534"/>
                  </a:cubicBezTo>
                  <a:cubicBezTo>
                    <a:pt x="1368" y="434"/>
                    <a:pt x="1135" y="300"/>
                    <a:pt x="834" y="200"/>
                  </a:cubicBezTo>
                  <a:cubicBezTo>
                    <a:pt x="534" y="133"/>
                    <a:pt x="301" y="33"/>
                    <a:pt x="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723;p30">
              <a:extLst>
                <a:ext uri="{FF2B5EF4-FFF2-40B4-BE49-F238E27FC236}">
                  <a16:creationId xmlns:a16="http://schemas.microsoft.com/office/drawing/2014/main" xmlns="" id="{8D71F912-7786-55D8-CBE8-5B8C1477AA39}"/>
                </a:ext>
              </a:extLst>
            </p:cNvPr>
            <p:cNvSpPr/>
            <p:nvPr/>
          </p:nvSpPr>
          <p:spPr>
            <a:xfrm>
              <a:off x="1727467" y="3077275"/>
              <a:ext cx="35432" cy="9599"/>
            </a:xfrm>
            <a:custGeom>
              <a:avLst/>
              <a:gdLst/>
              <a:ahLst/>
              <a:cxnLst/>
              <a:rect l="l" t="t" r="r" b="b"/>
              <a:pathLst>
                <a:path w="1602" h="434" extrusionOk="0">
                  <a:moveTo>
                    <a:pt x="0" y="0"/>
                  </a:moveTo>
                  <a:cubicBezTo>
                    <a:pt x="234" y="100"/>
                    <a:pt x="500" y="200"/>
                    <a:pt x="767" y="267"/>
                  </a:cubicBezTo>
                  <a:cubicBezTo>
                    <a:pt x="1034" y="334"/>
                    <a:pt x="1334" y="400"/>
                    <a:pt x="1601" y="434"/>
                  </a:cubicBezTo>
                  <a:cubicBezTo>
                    <a:pt x="1334" y="334"/>
                    <a:pt x="1067" y="234"/>
                    <a:pt x="834" y="167"/>
                  </a:cubicBezTo>
                  <a:cubicBezTo>
                    <a:pt x="567" y="100"/>
                    <a:pt x="267" y="33"/>
                    <a:pt x="0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724;p30">
              <a:extLst>
                <a:ext uri="{FF2B5EF4-FFF2-40B4-BE49-F238E27FC236}">
                  <a16:creationId xmlns:a16="http://schemas.microsoft.com/office/drawing/2014/main" xmlns="" id="{02997A6E-B6D9-4E41-3C54-3A3862ACE214}"/>
                </a:ext>
              </a:extLst>
            </p:cNvPr>
            <p:cNvSpPr/>
            <p:nvPr/>
          </p:nvSpPr>
          <p:spPr>
            <a:xfrm>
              <a:off x="1762125" y="3030055"/>
              <a:ext cx="39878" cy="22140"/>
            </a:xfrm>
            <a:custGeom>
              <a:avLst/>
              <a:gdLst/>
              <a:ahLst/>
              <a:cxnLst/>
              <a:rect l="l" t="t" r="r" b="b"/>
              <a:pathLst>
                <a:path w="1803" h="1001" extrusionOk="0">
                  <a:moveTo>
                    <a:pt x="1" y="0"/>
                  </a:moveTo>
                  <a:lnTo>
                    <a:pt x="1" y="0"/>
                  </a:lnTo>
                  <a:cubicBezTo>
                    <a:pt x="301" y="200"/>
                    <a:pt x="601" y="367"/>
                    <a:pt x="868" y="534"/>
                  </a:cubicBezTo>
                  <a:cubicBezTo>
                    <a:pt x="1168" y="701"/>
                    <a:pt x="1469" y="867"/>
                    <a:pt x="1802" y="1001"/>
                  </a:cubicBezTo>
                  <a:cubicBezTo>
                    <a:pt x="1502" y="801"/>
                    <a:pt x="1202" y="634"/>
                    <a:pt x="935" y="467"/>
                  </a:cubicBezTo>
                  <a:cubicBezTo>
                    <a:pt x="635" y="267"/>
                    <a:pt x="334" y="100"/>
                    <a:pt x="1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725;p30">
              <a:extLst>
                <a:ext uri="{FF2B5EF4-FFF2-40B4-BE49-F238E27FC236}">
                  <a16:creationId xmlns:a16="http://schemas.microsoft.com/office/drawing/2014/main" xmlns="" id="{F7AAC10D-AEE5-05A8-9068-EB033CDE5616}"/>
                </a:ext>
              </a:extLst>
            </p:cNvPr>
            <p:cNvSpPr/>
            <p:nvPr/>
          </p:nvSpPr>
          <p:spPr>
            <a:xfrm>
              <a:off x="1674341" y="2988739"/>
              <a:ext cx="142415" cy="113949"/>
            </a:xfrm>
            <a:custGeom>
              <a:avLst/>
              <a:gdLst/>
              <a:ahLst/>
              <a:cxnLst/>
              <a:rect l="l" t="t" r="r" b="b"/>
              <a:pathLst>
                <a:path w="6439" h="5152" extrusionOk="0">
                  <a:moveTo>
                    <a:pt x="4604" y="0"/>
                  </a:moveTo>
                  <a:cubicBezTo>
                    <a:pt x="3230" y="4345"/>
                    <a:pt x="265" y="4437"/>
                    <a:pt x="17" y="4437"/>
                  </a:cubicBezTo>
                  <a:cubicBezTo>
                    <a:pt x="6" y="4437"/>
                    <a:pt x="0" y="4437"/>
                    <a:pt x="0" y="4437"/>
                  </a:cubicBezTo>
                  <a:lnTo>
                    <a:pt x="0" y="4437"/>
                  </a:lnTo>
                  <a:cubicBezTo>
                    <a:pt x="0" y="4437"/>
                    <a:pt x="1501" y="5151"/>
                    <a:pt x="2510" y="5151"/>
                  </a:cubicBezTo>
                  <a:cubicBezTo>
                    <a:pt x="2695" y="5151"/>
                    <a:pt x="2863" y="5127"/>
                    <a:pt x="3002" y="5070"/>
                  </a:cubicBezTo>
                  <a:cubicBezTo>
                    <a:pt x="3870" y="4704"/>
                    <a:pt x="5104" y="3603"/>
                    <a:pt x="5771" y="2869"/>
                  </a:cubicBezTo>
                  <a:cubicBezTo>
                    <a:pt x="6438" y="2102"/>
                    <a:pt x="6105" y="2102"/>
                    <a:pt x="6105" y="2102"/>
                  </a:cubicBezTo>
                  <a:lnTo>
                    <a:pt x="4604" y="0"/>
                  </a:ln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726;p30">
              <a:extLst>
                <a:ext uri="{FF2B5EF4-FFF2-40B4-BE49-F238E27FC236}">
                  <a16:creationId xmlns:a16="http://schemas.microsoft.com/office/drawing/2014/main" xmlns="" id="{8425E843-D805-8F0F-1B16-58D4348E50B7}"/>
                </a:ext>
              </a:extLst>
            </p:cNvPr>
            <p:cNvSpPr/>
            <p:nvPr/>
          </p:nvSpPr>
          <p:spPr>
            <a:xfrm>
              <a:off x="1753278" y="2964100"/>
              <a:ext cx="185942" cy="138456"/>
            </a:xfrm>
            <a:custGeom>
              <a:avLst/>
              <a:gdLst/>
              <a:ahLst/>
              <a:cxnLst/>
              <a:rect l="l" t="t" r="r" b="b"/>
              <a:pathLst>
                <a:path w="8407" h="6260" extrusionOk="0">
                  <a:moveTo>
                    <a:pt x="3356" y="0"/>
                  </a:moveTo>
                  <a:cubicBezTo>
                    <a:pt x="3299" y="0"/>
                    <a:pt x="3248" y="4"/>
                    <a:pt x="3203" y="13"/>
                  </a:cubicBezTo>
                  <a:cubicBezTo>
                    <a:pt x="2369" y="180"/>
                    <a:pt x="834" y="2649"/>
                    <a:pt x="401" y="3216"/>
                  </a:cubicBezTo>
                  <a:cubicBezTo>
                    <a:pt x="1" y="3816"/>
                    <a:pt x="2536" y="5717"/>
                    <a:pt x="3503" y="6184"/>
                  </a:cubicBezTo>
                  <a:cubicBezTo>
                    <a:pt x="3607" y="6236"/>
                    <a:pt x="3748" y="6259"/>
                    <a:pt x="3917" y="6259"/>
                  </a:cubicBezTo>
                  <a:cubicBezTo>
                    <a:pt x="5270" y="6259"/>
                    <a:pt x="8407" y="4783"/>
                    <a:pt x="8407" y="4783"/>
                  </a:cubicBezTo>
                  <a:cubicBezTo>
                    <a:pt x="8407" y="4783"/>
                    <a:pt x="7539" y="3149"/>
                    <a:pt x="7172" y="1314"/>
                  </a:cubicBezTo>
                  <a:cubicBezTo>
                    <a:pt x="7172" y="1314"/>
                    <a:pt x="4365" y="0"/>
                    <a:pt x="3356" y="0"/>
                  </a:cubicBezTo>
                  <a:close/>
                </a:path>
              </a:pathLst>
            </a:custGeom>
            <a:solidFill>
              <a:srgbClr val="EAC8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727;p30">
              <a:extLst>
                <a:ext uri="{FF2B5EF4-FFF2-40B4-BE49-F238E27FC236}">
                  <a16:creationId xmlns:a16="http://schemas.microsoft.com/office/drawing/2014/main" xmlns="" id="{F7D5228B-5E29-D814-4D3A-13E5EE1DCD43}"/>
                </a:ext>
              </a:extLst>
            </p:cNvPr>
            <p:cNvSpPr/>
            <p:nvPr/>
          </p:nvSpPr>
          <p:spPr>
            <a:xfrm>
              <a:off x="1785747" y="2980180"/>
              <a:ext cx="101099" cy="24064"/>
            </a:xfrm>
            <a:custGeom>
              <a:avLst/>
              <a:gdLst/>
              <a:ahLst/>
              <a:cxnLst/>
              <a:rect l="l" t="t" r="r" b="b"/>
              <a:pathLst>
                <a:path w="4571" h="1088" extrusionOk="0">
                  <a:moveTo>
                    <a:pt x="3817" y="0"/>
                  </a:moveTo>
                  <a:cubicBezTo>
                    <a:pt x="3685" y="0"/>
                    <a:pt x="3558" y="8"/>
                    <a:pt x="3436" y="20"/>
                  </a:cubicBezTo>
                  <a:cubicBezTo>
                    <a:pt x="3002" y="20"/>
                    <a:pt x="2602" y="87"/>
                    <a:pt x="2235" y="154"/>
                  </a:cubicBezTo>
                  <a:cubicBezTo>
                    <a:pt x="2002" y="220"/>
                    <a:pt x="1802" y="287"/>
                    <a:pt x="1635" y="354"/>
                  </a:cubicBezTo>
                  <a:cubicBezTo>
                    <a:pt x="1468" y="454"/>
                    <a:pt x="1268" y="554"/>
                    <a:pt x="1101" y="621"/>
                  </a:cubicBezTo>
                  <a:cubicBezTo>
                    <a:pt x="767" y="787"/>
                    <a:pt x="401" y="954"/>
                    <a:pt x="0" y="1088"/>
                  </a:cubicBezTo>
                  <a:cubicBezTo>
                    <a:pt x="401" y="988"/>
                    <a:pt x="767" y="888"/>
                    <a:pt x="1134" y="721"/>
                  </a:cubicBezTo>
                  <a:cubicBezTo>
                    <a:pt x="1301" y="621"/>
                    <a:pt x="1501" y="554"/>
                    <a:pt x="1668" y="454"/>
                  </a:cubicBezTo>
                  <a:cubicBezTo>
                    <a:pt x="1835" y="320"/>
                    <a:pt x="2002" y="287"/>
                    <a:pt x="2235" y="254"/>
                  </a:cubicBezTo>
                  <a:cubicBezTo>
                    <a:pt x="2602" y="154"/>
                    <a:pt x="3002" y="154"/>
                    <a:pt x="3403" y="120"/>
                  </a:cubicBezTo>
                  <a:cubicBezTo>
                    <a:pt x="3770" y="87"/>
                    <a:pt x="4170" y="87"/>
                    <a:pt x="4570" y="87"/>
                  </a:cubicBezTo>
                  <a:cubicBezTo>
                    <a:pt x="4295" y="24"/>
                    <a:pt x="4047" y="0"/>
                    <a:pt x="3817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728;p30">
              <a:extLst>
                <a:ext uri="{FF2B5EF4-FFF2-40B4-BE49-F238E27FC236}">
                  <a16:creationId xmlns:a16="http://schemas.microsoft.com/office/drawing/2014/main" xmlns="" id="{D9E4F851-C30E-1F4B-7CC0-9BA1B5D75830}"/>
                </a:ext>
              </a:extLst>
            </p:cNvPr>
            <p:cNvSpPr/>
            <p:nvPr/>
          </p:nvSpPr>
          <p:spPr>
            <a:xfrm>
              <a:off x="1784995" y="3056618"/>
              <a:ext cx="36184" cy="11811"/>
            </a:xfrm>
            <a:custGeom>
              <a:avLst/>
              <a:gdLst/>
              <a:ahLst/>
              <a:cxnLst/>
              <a:rect l="l" t="t" r="r" b="b"/>
              <a:pathLst>
                <a:path w="1636" h="534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335" y="33"/>
                    <a:pt x="1035" y="133"/>
                    <a:pt x="801" y="200"/>
                  </a:cubicBezTo>
                  <a:cubicBezTo>
                    <a:pt x="501" y="334"/>
                    <a:pt x="268" y="434"/>
                    <a:pt x="1" y="534"/>
                  </a:cubicBezTo>
                  <a:cubicBezTo>
                    <a:pt x="301" y="500"/>
                    <a:pt x="568" y="434"/>
                    <a:pt x="835" y="334"/>
                  </a:cubicBezTo>
                  <a:cubicBezTo>
                    <a:pt x="1135" y="200"/>
                    <a:pt x="1402" y="133"/>
                    <a:pt x="1635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729;p30">
              <a:extLst>
                <a:ext uri="{FF2B5EF4-FFF2-40B4-BE49-F238E27FC236}">
                  <a16:creationId xmlns:a16="http://schemas.microsoft.com/office/drawing/2014/main" xmlns="" id="{45CEB6EF-B1D9-F1DA-57CC-50B0206BC8CC}"/>
                </a:ext>
              </a:extLst>
            </p:cNvPr>
            <p:cNvSpPr/>
            <p:nvPr/>
          </p:nvSpPr>
          <p:spPr>
            <a:xfrm>
              <a:off x="1810099" y="3077275"/>
              <a:ext cx="36162" cy="9599"/>
            </a:xfrm>
            <a:custGeom>
              <a:avLst/>
              <a:gdLst/>
              <a:ahLst/>
              <a:cxnLst/>
              <a:rect l="l" t="t" r="r" b="b"/>
              <a:pathLst>
                <a:path w="1635" h="434" extrusionOk="0">
                  <a:moveTo>
                    <a:pt x="1635" y="0"/>
                  </a:moveTo>
                  <a:cubicBezTo>
                    <a:pt x="1334" y="0"/>
                    <a:pt x="1101" y="67"/>
                    <a:pt x="801" y="167"/>
                  </a:cubicBezTo>
                  <a:cubicBezTo>
                    <a:pt x="534" y="234"/>
                    <a:pt x="267" y="334"/>
                    <a:pt x="0" y="434"/>
                  </a:cubicBezTo>
                  <a:cubicBezTo>
                    <a:pt x="267" y="434"/>
                    <a:pt x="534" y="367"/>
                    <a:pt x="834" y="267"/>
                  </a:cubicBezTo>
                  <a:cubicBezTo>
                    <a:pt x="1101" y="200"/>
                    <a:pt x="1368" y="100"/>
                    <a:pt x="1635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730;p30">
              <a:extLst>
                <a:ext uri="{FF2B5EF4-FFF2-40B4-BE49-F238E27FC236}">
                  <a16:creationId xmlns:a16="http://schemas.microsoft.com/office/drawing/2014/main" xmlns="" id="{84699F68-5BEA-CB15-1EF7-E79FFB23BE30}"/>
                </a:ext>
              </a:extLst>
            </p:cNvPr>
            <p:cNvSpPr/>
            <p:nvPr/>
          </p:nvSpPr>
          <p:spPr>
            <a:xfrm>
              <a:off x="1770243" y="3030055"/>
              <a:ext cx="39878" cy="22140"/>
            </a:xfrm>
            <a:custGeom>
              <a:avLst/>
              <a:gdLst/>
              <a:ahLst/>
              <a:cxnLst/>
              <a:rect l="l" t="t" r="r" b="b"/>
              <a:pathLst>
                <a:path w="1803" h="1001" extrusionOk="0">
                  <a:moveTo>
                    <a:pt x="1802" y="0"/>
                  </a:moveTo>
                  <a:cubicBezTo>
                    <a:pt x="1468" y="100"/>
                    <a:pt x="1168" y="300"/>
                    <a:pt x="868" y="467"/>
                  </a:cubicBezTo>
                  <a:cubicBezTo>
                    <a:pt x="601" y="634"/>
                    <a:pt x="268" y="801"/>
                    <a:pt x="1" y="1001"/>
                  </a:cubicBezTo>
                  <a:cubicBezTo>
                    <a:pt x="334" y="867"/>
                    <a:pt x="635" y="701"/>
                    <a:pt x="935" y="534"/>
                  </a:cubicBezTo>
                  <a:cubicBezTo>
                    <a:pt x="1202" y="367"/>
                    <a:pt x="1535" y="200"/>
                    <a:pt x="1802" y="0"/>
                  </a:cubicBezTo>
                  <a:close/>
                </a:path>
              </a:pathLst>
            </a:custGeom>
            <a:solidFill>
              <a:srgbClr val="CF9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731;p30">
              <a:extLst>
                <a:ext uri="{FF2B5EF4-FFF2-40B4-BE49-F238E27FC236}">
                  <a16:creationId xmlns:a16="http://schemas.microsoft.com/office/drawing/2014/main" xmlns="" id="{F270AEAE-F140-90E0-C1DA-AB50769695B5}"/>
                </a:ext>
              </a:extLst>
            </p:cNvPr>
            <p:cNvGrpSpPr/>
            <p:nvPr/>
          </p:nvGrpSpPr>
          <p:grpSpPr>
            <a:xfrm>
              <a:off x="1341603" y="1664057"/>
              <a:ext cx="900096" cy="302877"/>
              <a:chOff x="1341603" y="1664057"/>
              <a:chExt cx="900096" cy="302877"/>
            </a:xfrm>
          </p:grpSpPr>
          <p:sp>
            <p:nvSpPr>
              <p:cNvPr id="92" name="Google Shape;732;p30">
                <a:extLst>
                  <a:ext uri="{FF2B5EF4-FFF2-40B4-BE49-F238E27FC236}">
                    <a16:creationId xmlns:a16="http://schemas.microsoft.com/office/drawing/2014/main" xmlns="" id="{BC9A6E75-9A6D-0C92-CF62-15DD0379D3B6}"/>
                  </a:ext>
                </a:extLst>
              </p:cNvPr>
              <p:cNvSpPr/>
              <p:nvPr/>
            </p:nvSpPr>
            <p:spPr>
              <a:xfrm>
                <a:off x="1341603" y="1664610"/>
                <a:ext cx="400636" cy="302324"/>
              </a:xfrm>
              <a:custGeom>
                <a:avLst/>
                <a:gdLst/>
                <a:ahLst/>
                <a:cxnLst/>
                <a:rect l="l" t="t" r="r" b="b"/>
                <a:pathLst>
                  <a:path w="18114" h="13669" extrusionOk="0">
                    <a:moveTo>
                      <a:pt x="5620" y="831"/>
                    </a:moveTo>
                    <a:cubicBezTo>
                      <a:pt x="9845" y="831"/>
                      <a:pt x="15752" y="1869"/>
                      <a:pt x="17279" y="7364"/>
                    </a:cubicBezTo>
                    <a:cubicBezTo>
                      <a:pt x="17046" y="7998"/>
                      <a:pt x="15845" y="11333"/>
                      <a:pt x="12943" y="12434"/>
                    </a:cubicBezTo>
                    <a:cubicBezTo>
                      <a:pt x="12266" y="12687"/>
                      <a:pt x="11547" y="12814"/>
                      <a:pt x="10785" y="12814"/>
                    </a:cubicBezTo>
                    <a:cubicBezTo>
                      <a:pt x="9030" y="12814"/>
                      <a:pt x="7047" y="12139"/>
                      <a:pt x="4837" y="10766"/>
                    </a:cubicBezTo>
                    <a:cubicBezTo>
                      <a:pt x="4270" y="10433"/>
                      <a:pt x="3770" y="9932"/>
                      <a:pt x="3436" y="9399"/>
                    </a:cubicBezTo>
                    <a:cubicBezTo>
                      <a:pt x="2469" y="7898"/>
                      <a:pt x="968" y="4862"/>
                      <a:pt x="1435" y="1160"/>
                    </a:cubicBezTo>
                    <a:cubicBezTo>
                      <a:pt x="2068" y="1054"/>
                      <a:pt x="3664" y="831"/>
                      <a:pt x="5620" y="831"/>
                    </a:cubicBezTo>
                    <a:close/>
                    <a:moveTo>
                      <a:pt x="5622" y="1"/>
                    </a:moveTo>
                    <a:cubicBezTo>
                      <a:pt x="3011" y="1"/>
                      <a:pt x="1029" y="380"/>
                      <a:pt x="968" y="392"/>
                    </a:cubicBezTo>
                    <a:cubicBezTo>
                      <a:pt x="801" y="392"/>
                      <a:pt x="667" y="559"/>
                      <a:pt x="634" y="726"/>
                    </a:cubicBezTo>
                    <a:cubicBezTo>
                      <a:pt x="0" y="4862"/>
                      <a:pt x="1668" y="8231"/>
                      <a:pt x="2702" y="9866"/>
                    </a:cubicBezTo>
                    <a:cubicBezTo>
                      <a:pt x="3136" y="10500"/>
                      <a:pt x="3703" y="11067"/>
                      <a:pt x="4370" y="11500"/>
                    </a:cubicBezTo>
                    <a:cubicBezTo>
                      <a:pt x="6705" y="12935"/>
                      <a:pt x="8840" y="13668"/>
                      <a:pt x="10775" y="13668"/>
                    </a:cubicBezTo>
                    <a:cubicBezTo>
                      <a:pt x="11642" y="13668"/>
                      <a:pt x="12476" y="13502"/>
                      <a:pt x="13276" y="13235"/>
                    </a:cubicBezTo>
                    <a:cubicBezTo>
                      <a:pt x="16879" y="11834"/>
                      <a:pt x="18046" y="7664"/>
                      <a:pt x="18113" y="7497"/>
                    </a:cubicBezTo>
                    <a:lnTo>
                      <a:pt x="18113" y="7264"/>
                    </a:lnTo>
                    <a:cubicBezTo>
                      <a:pt x="16528" y="1135"/>
                      <a:pt x="10136" y="1"/>
                      <a:pt x="5622" y="1"/>
                    </a:cubicBezTo>
                    <a:close/>
                  </a:path>
                </a:pathLst>
              </a:custGeom>
              <a:solidFill>
                <a:srgbClr val="BE3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733;p30">
                <a:extLst>
                  <a:ext uri="{FF2B5EF4-FFF2-40B4-BE49-F238E27FC236}">
                    <a16:creationId xmlns:a16="http://schemas.microsoft.com/office/drawing/2014/main" xmlns="" id="{307C1F26-AECB-BA42-515E-A5AA78D57AA6}"/>
                  </a:ext>
                </a:extLst>
              </p:cNvPr>
              <p:cNvSpPr/>
              <p:nvPr/>
            </p:nvSpPr>
            <p:spPr>
              <a:xfrm>
                <a:off x="1841815" y="1664057"/>
                <a:ext cx="399884" cy="302877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3694" extrusionOk="0">
                    <a:moveTo>
                      <a:pt x="12607" y="834"/>
                    </a:moveTo>
                    <a:cubicBezTo>
                      <a:pt x="14512" y="834"/>
                      <a:pt x="16059" y="1035"/>
                      <a:pt x="16679" y="1118"/>
                    </a:cubicBezTo>
                    <a:cubicBezTo>
                      <a:pt x="17113" y="4887"/>
                      <a:pt x="15612" y="7889"/>
                      <a:pt x="14678" y="9390"/>
                    </a:cubicBezTo>
                    <a:cubicBezTo>
                      <a:pt x="14277" y="9924"/>
                      <a:pt x="13844" y="10424"/>
                      <a:pt x="13243" y="10758"/>
                    </a:cubicBezTo>
                    <a:cubicBezTo>
                      <a:pt x="11059" y="12129"/>
                      <a:pt x="9069" y="12820"/>
                      <a:pt x="7318" y="12820"/>
                    </a:cubicBezTo>
                    <a:cubicBezTo>
                      <a:pt x="6556" y="12820"/>
                      <a:pt x="5839" y="12689"/>
                      <a:pt x="5171" y="12426"/>
                    </a:cubicBezTo>
                    <a:cubicBezTo>
                      <a:pt x="2202" y="11292"/>
                      <a:pt x="1034" y="7956"/>
                      <a:pt x="834" y="7356"/>
                    </a:cubicBezTo>
                    <a:cubicBezTo>
                      <a:pt x="2353" y="1831"/>
                      <a:pt x="8367" y="834"/>
                      <a:pt x="12607" y="834"/>
                    </a:cubicBezTo>
                    <a:close/>
                    <a:moveTo>
                      <a:pt x="12510" y="1"/>
                    </a:moveTo>
                    <a:cubicBezTo>
                      <a:pt x="8003" y="1"/>
                      <a:pt x="1590" y="1129"/>
                      <a:pt x="0" y="7256"/>
                    </a:cubicBezTo>
                    <a:lnTo>
                      <a:pt x="0" y="7456"/>
                    </a:lnTo>
                    <a:cubicBezTo>
                      <a:pt x="34" y="7622"/>
                      <a:pt x="1201" y="11792"/>
                      <a:pt x="4837" y="13226"/>
                    </a:cubicBezTo>
                    <a:cubicBezTo>
                      <a:pt x="5604" y="13527"/>
                      <a:pt x="6438" y="13693"/>
                      <a:pt x="7339" y="13693"/>
                    </a:cubicBezTo>
                    <a:cubicBezTo>
                      <a:pt x="9207" y="13693"/>
                      <a:pt x="11375" y="12926"/>
                      <a:pt x="13710" y="11459"/>
                    </a:cubicBezTo>
                    <a:cubicBezTo>
                      <a:pt x="14377" y="11058"/>
                      <a:pt x="14944" y="10525"/>
                      <a:pt x="15378" y="9857"/>
                    </a:cubicBezTo>
                    <a:cubicBezTo>
                      <a:pt x="16412" y="8223"/>
                      <a:pt x="18080" y="4854"/>
                      <a:pt x="17446" y="718"/>
                    </a:cubicBezTo>
                    <a:cubicBezTo>
                      <a:pt x="17413" y="551"/>
                      <a:pt x="17279" y="417"/>
                      <a:pt x="17113" y="384"/>
                    </a:cubicBezTo>
                    <a:cubicBezTo>
                      <a:pt x="17052" y="372"/>
                      <a:pt x="15094" y="1"/>
                      <a:pt x="12510" y="1"/>
                    </a:cubicBezTo>
                    <a:close/>
                  </a:path>
                </a:pathLst>
              </a:custGeom>
              <a:solidFill>
                <a:srgbClr val="BE3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734;p30">
                <a:extLst>
                  <a:ext uri="{FF2B5EF4-FFF2-40B4-BE49-F238E27FC236}">
                    <a16:creationId xmlns:a16="http://schemas.microsoft.com/office/drawing/2014/main" xmlns="" id="{AF9F21CA-2A52-C8CF-64B5-DBBE201814AD}"/>
                  </a:ext>
                </a:extLst>
              </p:cNvPr>
              <p:cNvSpPr/>
              <p:nvPr/>
            </p:nvSpPr>
            <p:spPr>
              <a:xfrm>
                <a:off x="1722292" y="1795435"/>
                <a:ext cx="138721" cy="4016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1816" extrusionOk="0">
                    <a:moveTo>
                      <a:pt x="3079" y="1"/>
                    </a:moveTo>
                    <a:cubicBezTo>
                      <a:pt x="1341" y="1"/>
                      <a:pt x="212" y="1093"/>
                      <a:pt x="167" y="1115"/>
                    </a:cubicBezTo>
                    <a:cubicBezTo>
                      <a:pt x="1" y="1282"/>
                      <a:pt x="1" y="1516"/>
                      <a:pt x="167" y="1682"/>
                    </a:cubicBezTo>
                    <a:cubicBezTo>
                      <a:pt x="251" y="1766"/>
                      <a:pt x="359" y="1808"/>
                      <a:pt x="468" y="1808"/>
                    </a:cubicBezTo>
                    <a:cubicBezTo>
                      <a:pt x="576" y="1808"/>
                      <a:pt x="684" y="1766"/>
                      <a:pt x="768" y="1682"/>
                    </a:cubicBezTo>
                    <a:cubicBezTo>
                      <a:pt x="811" y="1639"/>
                      <a:pt x="1680" y="841"/>
                      <a:pt x="3039" y="841"/>
                    </a:cubicBezTo>
                    <a:cubicBezTo>
                      <a:pt x="3762" y="841"/>
                      <a:pt x="4622" y="1066"/>
                      <a:pt x="5571" y="1749"/>
                    </a:cubicBezTo>
                    <a:cubicBezTo>
                      <a:pt x="5638" y="1783"/>
                      <a:pt x="5738" y="1816"/>
                      <a:pt x="5805" y="1816"/>
                    </a:cubicBezTo>
                    <a:cubicBezTo>
                      <a:pt x="5938" y="1816"/>
                      <a:pt x="6072" y="1783"/>
                      <a:pt x="6138" y="1649"/>
                    </a:cubicBezTo>
                    <a:cubicBezTo>
                      <a:pt x="6272" y="1482"/>
                      <a:pt x="6238" y="1182"/>
                      <a:pt x="6072" y="1082"/>
                    </a:cubicBezTo>
                    <a:cubicBezTo>
                      <a:pt x="4962" y="272"/>
                      <a:pt x="3945" y="1"/>
                      <a:pt x="3079" y="1"/>
                    </a:cubicBezTo>
                    <a:close/>
                  </a:path>
                </a:pathLst>
              </a:custGeom>
              <a:solidFill>
                <a:srgbClr val="BE3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6A77DFB4-6C92-DA5D-FCD7-DA93DE580239}"/>
              </a:ext>
            </a:extLst>
          </p:cNvPr>
          <p:cNvSpPr txBox="1"/>
          <p:nvPr/>
        </p:nvSpPr>
        <p:spPr>
          <a:xfrm>
            <a:off x="2951414" y="1771668"/>
            <a:ext cx="44749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1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truyện cười Con rắn vuông, hãy viết một đoạn văn (khoảng 1 trang giấy) bày tỏ ý kiến của em về tính khoác lác?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2676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270414" y="703800"/>
            <a:ext cx="2875745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sz="6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hám phá 5 khu chợ nổi đặc trưng của miền sông nước Việt Nam">
            <a:extLst>
              <a:ext uri="{FF2B5EF4-FFF2-40B4-BE49-F238E27FC236}">
                <a16:creationId xmlns:a16="http://schemas.microsoft.com/office/drawing/2014/main" xmlns="" id="{75721983-056E-AF22-8D8D-8C4F0281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87" y="242155"/>
            <a:ext cx="2392675" cy="14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ọc Lí ngựa ô ở hai vùng đất (Phạm Ngọc Cảnh) bạn hiểu thêm điều gì về vẻ  đẹp và sức sống của những câu lí, câu hò | VietJack.com">
            <a:extLst>
              <a:ext uri="{FF2B5EF4-FFF2-40B4-BE49-F238E27FC236}">
                <a16:creationId xmlns:a16="http://schemas.microsoft.com/office/drawing/2014/main" xmlns="" id="{5B2F23AB-D9C1-9409-4427-743F1CE9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4357" r="10559"/>
          <a:stretch/>
        </p:blipFill>
        <p:spPr bwMode="auto">
          <a:xfrm>
            <a:off x="6805683" y="3408091"/>
            <a:ext cx="1834343" cy="14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p 18 Bức tranh Đông Hồ không thể thiếu trong gia đình dịp Tết - Toplist.vn">
            <a:extLst>
              <a:ext uri="{FF2B5EF4-FFF2-40B4-BE49-F238E27FC236}">
                <a16:creationId xmlns:a16="http://schemas.microsoft.com/office/drawing/2014/main" xmlns="" id="{C070B7A1-635F-02E2-503A-7F52C5AE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19" y="227408"/>
            <a:ext cx="1951307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hân Tích Truyện Kiều Cực Hay Qua Hình Ảnh Chị Em Thúy Kiều - Nuôi dạy trẻ">
            <a:extLst>
              <a:ext uri="{FF2B5EF4-FFF2-40B4-BE49-F238E27FC236}">
                <a16:creationId xmlns:a16="http://schemas.microsoft.com/office/drawing/2014/main" xmlns="" id="{2773B281-93FA-6981-0A08-B3376B4A5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9"/>
          <a:stretch/>
        </p:blipFill>
        <p:spPr bwMode="auto">
          <a:xfrm>
            <a:off x="4295858" y="1829243"/>
            <a:ext cx="2391812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878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927;p45">
            <a:extLst>
              <a:ext uri="{FF2B5EF4-FFF2-40B4-BE49-F238E27FC236}">
                <a16:creationId xmlns:a16="http://schemas.microsoft.com/office/drawing/2014/main" xmlns="" id="{7760ADD1-56DD-E3CA-9C74-BF50A2DE64B9}"/>
              </a:ext>
            </a:extLst>
          </p:cNvPr>
          <p:cNvSpPr/>
          <p:nvPr/>
        </p:nvSpPr>
        <p:spPr>
          <a:xfrm rot="66">
            <a:off x="2717717" y="453233"/>
            <a:ext cx="4794300" cy="486815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oogle Shape;17220;p30">
            <a:extLst>
              <a:ext uri="{FF2B5EF4-FFF2-40B4-BE49-F238E27FC236}">
                <a16:creationId xmlns:a16="http://schemas.microsoft.com/office/drawing/2014/main" xmlns="" id="{21CE51C7-CC1E-BD6A-A681-BF63C8BDCF8F}"/>
              </a:ext>
            </a:extLst>
          </p:cNvPr>
          <p:cNvGrpSpPr/>
          <p:nvPr/>
        </p:nvGrpSpPr>
        <p:grpSpPr>
          <a:xfrm flipH="1">
            <a:off x="2775430" y="149902"/>
            <a:ext cx="673421" cy="714625"/>
            <a:chOff x="3211400" y="1162425"/>
            <a:chExt cx="2155650" cy="3376375"/>
          </a:xfrm>
        </p:grpSpPr>
        <p:sp>
          <p:nvSpPr>
            <p:cNvPr id="37" name="Google Shape;17221;p30">
              <a:extLst>
                <a:ext uri="{FF2B5EF4-FFF2-40B4-BE49-F238E27FC236}">
                  <a16:creationId xmlns:a16="http://schemas.microsoft.com/office/drawing/2014/main" xmlns="" id="{FC42D642-F05A-6462-8E62-A56D1286F0CC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222;p30">
              <a:extLst>
                <a:ext uri="{FF2B5EF4-FFF2-40B4-BE49-F238E27FC236}">
                  <a16:creationId xmlns:a16="http://schemas.microsoft.com/office/drawing/2014/main" xmlns="" id="{2118549E-C58F-A7CD-E4C4-15470FEEC84E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223;p30">
              <a:extLst>
                <a:ext uri="{FF2B5EF4-FFF2-40B4-BE49-F238E27FC236}">
                  <a16:creationId xmlns:a16="http://schemas.microsoft.com/office/drawing/2014/main" xmlns="" id="{BB9B914E-1164-7A34-E3E1-02B970DD602D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224;p30">
              <a:extLst>
                <a:ext uri="{FF2B5EF4-FFF2-40B4-BE49-F238E27FC236}">
                  <a16:creationId xmlns:a16="http://schemas.microsoft.com/office/drawing/2014/main" xmlns="" id="{8E109A5C-A697-67DF-ECF0-8C52F9BD1DB2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225;p30">
              <a:extLst>
                <a:ext uri="{FF2B5EF4-FFF2-40B4-BE49-F238E27FC236}">
                  <a16:creationId xmlns:a16="http://schemas.microsoft.com/office/drawing/2014/main" xmlns="" id="{5C6F24B4-004B-4C34-7008-187D773CF92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226;p30">
              <a:extLst>
                <a:ext uri="{FF2B5EF4-FFF2-40B4-BE49-F238E27FC236}">
                  <a16:creationId xmlns:a16="http://schemas.microsoft.com/office/drawing/2014/main" xmlns="" id="{1C822A73-5DB5-F548-0D08-2DC16A3B7E81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227;p30">
              <a:extLst>
                <a:ext uri="{FF2B5EF4-FFF2-40B4-BE49-F238E27FC236}">
                  <a16:creationId xmlns:a16="http://schemas.microsoft.com/office/drawing/2014/main" xmlns="" id="{B1F1D5D1-5723-27B0-C840-1C29CB77BE56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228;p30">
              <a:extLst>
                <a:ext uri="{FF2B5EF4-FFF2-40B4-BE49-F238E27FC236}">
                  <a16:creationId xmlns:a16="http://schemas.microsoft.com/office/drawing/2014/main" xmlns="" id="{B19CB3A3-6BBB-D193-D5C5-D2DB33F7E184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229;p30">
              <a:extLst>
                <a:ext uri="{FF2B5EF4-FFF2-40B4-BE49-F238E27FC236}">
                  <a16:creationId xmlns:a16="http://schemas.microsoft.com/office/drawing/2014/main" xmlns="" id="{370406E6-5F8F-3311-65EA-2451654A727C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230;p30">
              <a:extLst>
                <a:ext uri="{FF2B5EF4-FFF2-40B4-BE49-F238E27FC236}">
                  <a16:creationId xmlns:a16="http://schemas.microsoft.com/office/drawing/2014/main" xmlns="" id="{68BD2978-BF03-D4D4-8DF7-CE18E618EACF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231;p30">
              <a:extLst>
                <a:ext uri="{FF2B5EF4-FFF2-40B4-BE49-F238E27FC236}">
                  <a16:creationId xmlns:a16="http://schemas.microsoft.com/office/drawing/2014/main" xmlns="" id="{D9C835A2-58DF-2298-BD04-7D29CB31D37B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232;p30">
              <a:extLst>
                <a:ext uri="{FF2B5EF4-FFF2-40B4-BE49-F238E27FC236}">
                  <a16:creationId xmlns:a16="http://schemas.microsoft.com/office/drawing/2014/main" xmlns="" id="{D831C078-30A1-1E3D-4A97-50735EA671FE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233;p30">
              <a:extLst>
                <a:ext uri="{FF2B5EF4-FFF2-40B4-BE49-F238E27FC236}">
                  <a16:creationId xmlns:a16="http://schemas.microsoft.com/office/drawing/2014/main" xmlns="" id="{332F5532-6563-29EE-F9B7-EC42649B4461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234;p30">
              <a:extLst>
                <a:ext uri="{FF2B5EF4-FFF2-40B4-BE49-F238E27FC236}">
                  <a16:creationId xmlns:a16="http://schemas.microsoft.com/office/drawing/2014/main" xmlns="" id="{3F690104-BEE5-B6CF-CA33-5DFBFE782E8B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235;p30">
              <a:extLst>
                <a:ext uri="{FF2B5EF4-FFF2-40B4-BE49-F238E27FC236}">
                  <a16:creationId xmlns:a16="http://schemas.microsoft.com/office/drawing/2014/main" xmlns="" id="{5ED90584-0F88-40DD-97D6-47F71B9DAEDF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236;p30">
              <a:extLst>
                <a:ext uri="{FF2B5EF4-FFF2-40B4-BE49-F238E27FC236}">
                  <a16:creationId xmlns:a16="http://schemas.microsoft.com/office/drawing/2014/main" xmlns="" id="{022ADFBC-1503-2DD7-E94A-B038D65715A2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237;p30">
              <a:extLst>
                <a:ext uri="{FF2B5EF4-FFF2-40B4-BE49-F238E27FC236}">
                  <a16:creationId xmlns:a16="http://schemas.microsoft.com/office/drawing/2014/main" xmlns="" id="{03F2B83B-9DFC-FE0C-4540-C63EA2313C45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238;p30">
              <a:extLst>
                <a:ext uri="{FF2B5EF4-FFF2-40B4-BE49-F238E27FC236}">
                  <a16:creationId xmlns:a16="http://schemas.microsoft.com/office/drawing/2014/main" xmlns="" id="{D9F7A01B-B6CD-F3F2-4B85-C76667CEFFA4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239;p30">
              <a:extLst>
                <a:ext uri="{FF2B5EF4-FFF2-40B4-BE49-F238E27FC236}">
                  <a16:creationId xmlns:a16="http://schemas.microsoft.com/office/drawing/2014/main" xmlns="" id="{9FE901A4-60D2-FB2E-AE32-22F8FCDFD28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240;p30">
              <a:extLst>
                <a:ext uri="{FF2B5EF4-FFF2-40B4-BE49-F238E27FC236}">
                  <a16:creationId xmlns:a16="http://schemas.microsoft.com/office/drawing/2014/main" xmlns="" id="{E17D7CF3-C31C-45BB-E7C3-7357F29D6988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241;p30">
              <a:extLst>
                <a:ext uri="{FF2B5EF4-FFF2-40B4-BE49-F238E27FC236}">
                  <a16:creationId xmlns:a16="http://schemas.microsoft.com/office/drawing/2014/main" xmlns="" id="{66AE9BFF-D05A-8A9A-4508-C2A5251A73FE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242;p30">
              <a:extLst>
                <a:ext uri="{FF2B5EF4-FFF2-40B4-BE49-F238E27FC236}">
                  <a16:creationId xmlns:a16="http://schemas.microsoft.com/office/drawing/2014/main" xmlns="" id="{DEBAD839-6DEE-B442-80F3-C5C7865C36F5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243;p30">
              <a:extLst>
                <a:ext uri="{FF2B5EF4-FFF2-40B4-BE49-F238E27FC236}">
                  <a16:creationId xmlns:a16="http://schemas.microsoft.com/office/drawing/2014/main" xmlns="" id="{50EBC959-8AAF-5A05-929D-908D297C64B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A6A164-06CE-6C73-DD14-8EB9446E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78" y="1011803"/>
            <a:ext cx="2669058" cy="2662965"/>
          </a:xfrm>
          <a:prstGeom prst="rect">
            <a:avLst/>
          </a:prstGeom>
        </p:spPr>
      </p:pic>
      <p:pic>
        <p:nvPicPr>
          <p:cNvPr id="7" name="Picture 2" descr="F:\未标题-1.png">
            <a:extLst>
              <a:ext uri="{FF2B5EF4-FFF2-40B4-BE49-F238E27FC236}">
                <a16:creationId xmlns:a16="http://schemas.microsoft.com/office/drawing/2014/main" xmlns="" id="{0C6CFCC5-8571-4157-B69F-A02185B5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306" y="2204824"/>
            <a:ext cx="208756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未标题-1.png">
            <a:extLst>
              <a:ext uri="{FF2B5EF4-FFF2-40B4-BE49-F238E27FC236}">
                <a16:creationId xmlns:a16="http://schemas.microsoft.com/office/drawing/2014/main" xmlns="" id="{8463E682-5FBD-1F89-B6CC-903B628F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369" y="2181750"/>
            <a:ext cx="19812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未标题-1.png">
            <a:extLst>
              <a:ext uri="{FF2B5EF4-FFF2-40B4-BE49-F238E27FC236}">
                <a16:creationId xmlns:a16="http://schemas.microsoft.com/office/drawing/2014/main" xmlns="" id="{EB332722-DB71-B31A-2174-A35091824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902" y="2191750"/>
            <a:ext cx="19939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未标题-1.png">
            <a:extLst>
              <a:ext uri="{FF2B5EF4-FFF2-40B4-BE49-F238E27FC236}">
                <a16:creationId xmlns:a16="http://schemas.microsoft.com/office/drawing/2014/main" xmlns="" id="{B4BEB6E2-F83A-C478-57DC-660A8582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50" y="2248635"/>
            <a:ext cx="19573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1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.violet.vn/uploads/resources/496/842_ex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71"/>
            <a:ext cx="9144000" cy="387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://truyenvl.vn/wp-content/uploads/2014/02/truyen-cuoi-nha-bin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7289"/>
            <a:ext cx="2857500" cy="21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vea.gov.vn/vn/truyenthong/truyenthong/PublishingImages/1201201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1563"/>
            <a:ext cx="4343400" cy="23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Subtitle 7"/>
          <p:cNvSpPr>
            <a:spLocks noGrp="1"/>
          </p:cNvSpPr>
          <p:nvPr>
            <p:ph type="subTitle" idx="1"/>
          </p:nvPr>
        </p:nvSpPr>
        <p:spPr>
          <a:xfrm>
            <a:off x="2743200" y="3729045"/>
            <a:ext cx="3276600" cy="385763"/>
          </a:xfrm>
          <a:solidFill>
            <a:srgbClr val="FFFF00"/>
          </a:solidFill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b="1"/>
              <a:t>Tiếu lâm</a:t>
            </a:r>
          </a:p>
        </p:txBody>
      </p:sp>
      <p:sp>
        <p:nvSpPr>
          <p:cNvPr id="7" name="Right Arrow 6"/>
          <p:cNvSpPr/>
          <p:nvPr/>
        </p:nvSpPr>
        <p:spPr>
          <a:xfrm rot="9393716">
            <a:off x="2474913" y="1618068"/>
            <a:ext cx="1676400" cy="5572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9026629">
            <a:off x="4684713" y="2775355"/>
            <a:ext cx="1676400" cy="5572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546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 build="p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.violet.vn/uploads/resources/496/842_ex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9"/>
            <a:ext cx="9144000" cy="387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AutoShape 4" descr="data:image/jpeg;base64,/9j/4AAQSkZJRgABAQAAAQABAAD/2wCEAAkGBxQTEhUUExQWFBQXFxoWFRcWFRgYGBcVGBcXGBcYFBccHCggGBwlHBcUIjEhJSkrLi4uFx8zODMsNygtLisBCgoKDg0OGxAQGywkHyQsLCwsLCwsLCwsLCwsLCwsLCwsLCwsLCwsLCwsLCwsLCwsLCwsLCwsLCwsLCwsLCwsLP/AABEIAMABBwMBIgACEQEDEQH/xAAcAAABBQEBAQAAAAAAAAAAAAAFAAMEBgcCAQj/xABKEAACAQIEAwUFBAYJAgMJAAABAhEAAwQSITEFQVEGEyJhcTKBkaGxByNCchQzUnOywQgkJWKCs9Hh8DTxFWPCFjVDU4OSoqPS/8QAGwEAAgMBAQEAAAAAAAAAAAAAAgMBBAUABgf/xAApEQACAgEDBAEEAgMAAAAAAAAAAQIRAxIhMQQTQVEiBTJh8HGBFELB/9oADAMBAAIRAxEAPwDNhSuLIpLXQoKLIuC8QbD31cbTr6Vpty6DluL7DisrxFurj2G4l3ls2GOq+z6VkfUMFrWixhl4NG4BjfwnerETpWd8PxBVoO6/MVc8FiQyjWa8xlhpkWmrOuJL4Z6VKsNKg0zchlIpvhd3wQdwYpUV8iXwVD7Se1+I4eLPcpbIu5pZwTlK5dAAQNjz6VmPEu3/ABC/7WIKDpaVbfzAn51p/wBrfDhd4e76ZrLrcHp7LD4GfdWEgddPfXr/AKbjxSwqWlWUcrepo7xOIdzLuznq7Fj8zTNOQOp+FeEjkPia1BRxNKuppZzUnHIpGuu8NeTXHHqHWnlpinrTUMkNxOmFrY+71oZdGtFT+qHrQu9QsauDUeyyf1e1+WjNldf8YNDuzQ/q9v8AKKKjQtyjWsHLvNkLgLcBteCerMfmarvae5mvxyGlWPh75LS6/hn461TMQ+a6xmdaTPZBR5IfGbmW0x6KT8qywVo/a25Fi56R8azgGtf6bGsViMz+QqVKlWiJFSpUq4gVeGvaVcceCvaVKuOLEDXRNBxjmr3/AMQbyrg6C7maawOLNi8rryPxFDxxFugrm5jSeVBOCkqZK2dmxNeDol+3sRr/ADo1wXGxpOh1H+lZv9nvHAScPcOh1X16VbbZNu5k5HVTXles6Zwk4v8Ao0IStWXq3criwMtwjk2o9aG4PFyAanXbkhX/AGT8qyhrRnH25WWC4ZpIWXUidJhSCR10asnFbr9seC7zAZ//AJdxH9zeA/xVhIr2X02Wrp4/gzcyqbPa6CztrAn0Fd4eyXZUXdiFEmNSYGvLWrrwjDNasZLiISFvA7ZlRiquC3MeGd48R2q9KSiTixSyOkUzCYK5dJFtGcjWFE0Qv9mMWi5jh3y9VAf4ZSf9q0rszwZFHdrlUQC5gF5PiGYkaeFo6wvnV/bhaKmZmtgiHEROmnI6aTqaX3fSC7UE9LlufNWG4bduKWRCwVlQx+05IUfER8KYvWSrFWEMpKkdCCQR8Qa3K4y4e+5sqih/vBEkZoUy6QASWGk/s8qzbtxwGzhgrJee5duuzFWy6JAaSBrJZt+etTDJqJzdNLHFS8FSp7Dimgak2tvfTGKgvkGFH3HvoPdo9Ztzh2NArhoGPXDNf7OW/ubY/uipnEcOpDhtjH0FccCtxbt/lX6VJ4yu3m6D41gS+5keCbecJYPQLA+FU5DJnqasPH8UBbyyJPKq4pgjy1pWT0Mgtiv9tr33UftN9Ko9Wrtvd/Vr6mqtW70cdOFFTLvI8pV2iT7q4NWxYqVKlXHCpUqVcQKlSFKoJOoryn3w5HMfGuFtk1wVHAFdBZrpbJpMhG+lccLC3yjqy6FTI91a/wAOxYxeGW4vtrv6iscirT2E40bN4Ix8D6H1qj1+DuQ1LlD8E6dGmcLxfP3N5HrR7C3d1OxH/aqxik7tw49ht6KYW98vpXlM0KepF2PoI8cwpxGCvWeZtuo9YlfmBXzaRrX0/giGPkw+Y3r597QcFNvG4i1oAlxoJ/ZJzL66EVvfRsnwlH+yp1EbaaAqmrxwrGfpCs+SMsAgNOoUST4fDIDGeZBFDMHwmyol/EY8WYkKpnQ6BWA93SjuHwl0jMqm37Ks5yIJDd3m7z8YBuRvz+GvJpjemU8bu6QWw7jPbV7osXSntNIRlRYC5iMpMA6TO3pRHAYqyVhr11zIATL+sU87SqCbmtAsLggSSbykM6sQiPcjM7KT4dCRGY76Fal4HhKwM1y+CSC0IdixDZgY1ACzHJ45UurHXj+7a/4DD+NzcIBWGtFbx0tnXKLyxo0bDfVQelZr2jwWKv3ZFq81sZ1shkUP3aasXRVGUaEyQKuqcGtjxG46sCGWbDEq2Ukgsu+oy+8HalatjPlXE22ZmgIztbJDG2NUuaXDNw79D0qYvSBnayJLVx+DJihESCJEiREjqOo3qRb2FaPxmxn8GItrcOVQuec4SZtpbb8IgqSFCgBtTVPx/CMgLW2DAeJl5gaSVP4lmQInY0zuJ7FVYpRfsnWU/qjGeYqtONatiWv6kT5j61VsuvvqJBrhm3cItxbT8o+lSOIL41HmD8K4wFrwrryH0pY4Tcn9lawX9zI8APj36wa+6hxO/pHxrvENLsR1pthp6n6Ul7sYtkUntlcm8o6L9aBqvXarHi8CcVi+7VgGZwgnlUztP2HfB3rVhnUtdGZTyEGIPxHxr02DG+2qKM5pSKezfCvIq8WfszxLXTaV0kKGOvXYVzxP7McZZQu2UqPOndqfoV3oeykUqsydhsWbndhAWyhjrtO1D+O9nb+EKi+uXNtUOElyiVki3SYJpV2V0rkLQ0GeUqJXOBX1XMbZjrSqXFg6l7BtIU4ormKgKjxSam47UIeq1DC0Sx9vwWvyn+VQwog8CnLOhkV0Fp3DprFQ90FE1Psvi++w4R9TFTcExUm2faXbzWgHA5tohHSrLirfeILie2u9ee6/pu3K/DLmLJqX5QY4ZidfmKyrtct1sZeN5TaJYHNcEDJEK0gkNoABlPLber9hcRsw9/kRvQb7WLSthLd0O2YXFXLm8OUq3LqCPmetB9LkoZdD8k5W0tSKpw/Gk6WcoEFTeuIGcjn3aGRbGpGsmCNiKLYW1JzOTccyczksZMSddBsNugqs8EML86OYXiaqYMit+V8CI+2WK0JETAPnGlP2HZLotliysAVJ3EmIJ9agYPFK7ABgffROxhyWzkgtsIOggwP5/GooOya9D8XbVhDqGB5MAR8DTuPxqWvbYCg13jAcwqmOpFQ0TaA3G8W2FYC0ZtOCHsPLWyBHsg+wdZBWIIB5UL4nxpXCrYzqrLNxXglHMh1RgJZSIgnWDHKSV7V4bNbD8wfroarVi3aUnvGI6QJ18/8AnOj203Qp3GVFmsj+oMehA+u1VJNWH5h9asScUsdx3IuRrMkH4Gq6rAOPEIBBmeU1GrV4CtJG7YH2V9BQ7imIgXDQk9vcEg0uM5A/DbbXTqYqs8R7bC6Ctqy5kzqf5Cay10uVt7A64+w0h+dc3T8hPxqtHieMf2LGX1U/VtKiYnDYxlJuPA5+IDbyWuh0T1fKSJll22Q/2UvgcTsu7BEF4FmYhVA13J0FW3t1i8PjcavcXe/ZbpLZCxQYdVVmIbbdTt5VQOzvBzi8Taw4aDcbKD03P8jWzdnuxFzApixatWncNbQXGY5ykoxXbQHQ6eVejw3pUfBnZZJSvyWHB4TB5sotX1u5AWMPOWNMxrzEWsDctFmOI7qYJOeJn061ZODpd/SLxuqq+C0BlMzo0/OldtEYM5Vlh4gu0kXJAp3c3r+PPsp6G9yiWuB22vYm7ZuXlNu2uUtOukjQ1VftsskYfCMxkkanzg1p+Kx98tih+it+pUg5lj2Tpv61mX20Yi6+FwfeWDaAG5IOsbaUeSTcGv3gLD95kxGgrvCCXX8w+teFdBTvD1+9TQnxDQb78qqQXyRoS4NV4rYusGQPlVVTSNZNKnMdxGGug2nHhTlSrUlFNlJWZCKTUlqTw/C95cVBzMVitpKzQIk0V4msW7Pmk/w0Zx3ZRQpVWy3FE67HyPSq/wAQxLQiPbKFFy68/PagU1JbBfa9xinsD7QqN3mmxp3CXDmEKTrsKI6LRpWBt/dp6US4di8ja7HegGEx2IyLkwbERu15F+UGvLl/GHaxaT812fpQdRhjlhpZGOeh2WjFILbz/wDDufI9aqP2kXj3VpCdM5Pr4dPqaIYUY6+ptNfw9of3bZdvcTVd7X8LvIgN2895kIGoAAUzBUDzrI6bplizLVJX6LU5uUdlsCcBcItiOlEcDjbQB7xCQNzBMevSoXB4KgGj/DeHGTlO+/mDyI51rvkXFWhm5bsPD2AyPqVBzFHI3Ck/yolgeJO1tiFOnyNT7pNtAPD4dFAGg9Olc8KgofPegYxKgFhwFcubTXnEk+GYA3gTv86IX+IXXCkWCit7OaFMDnlmYouMMDqDBHlp/safu4QZcxOtQ3scluAuK2SbRVt4n3jWq3hEQs2e2HGg1Gx1q14s6UEVlsWrTPvdDOfccopc21BpcnaU5WLFYOw1litlQ+kEDUdaEW+D+JToRI0jlOtWM31NouvShd26c1sDSSs+XiFVcWbI/iFOEUrNGXhdhElbFlYXlbTp6VW8U3iAECBygfSrVjHi2fQVTy0uT7qqSlKnbAjFWPg0H47ey2G89PjRMtoarvaq792q9TR9JG8iOyukO/ZSv9rYP96f4Hr6Yup/1Hm6fw26+bPsoH9rYT94f8u5X004/W/mX+FK9GmZmRWz1bbd+5BAXIoiNZltZpnE4W4tgIrgsCssRuucE6DnFT1HiPoP511eGhqNW4Oki3k/W+aAfJ6yn+kKkYLC/vP/AEVr1we15j/Wso/pDL/UMOel4fwGiT/f6OSpmCv7K1L4CJxNkf8AmL9RUe+sIlSuzgnFWP3i/UUyC+aHSfxZtfFl8d7npbr2u+JWvFf/APp0q1migmYRg0UsAxhZ1q74TA2A6XLSwBGvnVBTUgddKtfB8YEFwNP3YBHwmvNZYt8GvCvJaxbSCdc7EzPSaB8e4ar6bHl1oVju1hzfcr6lufoKsnAUL2+/ualpEf6VVcJQ+Q209ih4m1lOXnSwPtj1q48Q4Yvdk5QWNVS1Zy3BG01Zx5NQuqs0nADwL6V3eWuMF7C+lPE1aElZ47j2sXLTjqZHUUa45dt4jBtckSFJ9RG1Vnt0dbfvoXfusmHFuY7yGgn8IJMkchIFZ+bplPIpLlFuEqhuRcGI06E/WrZwTESNaqVhiWMmZ1k86NcKuwTViSBgyx9o8Qq2h5kSfLnQ3hvGbaArlYk+yIM67QOdReL8d0yqAxHXahGGxN58xR1XTaQu37NDQbl6Lpw/Ft+sVSoBCurjX19386McQxQZBFUHDcbvWjDMXHMEg6eRqw4biC3UBHLlQyVIKMkzm+dCTVXxeKzm2p2RMo+M/SKP8RvQjdYMetVGdvWphG0LyOmWhSotKBzoHZxAbEf4kA9zCam4bFTa15T6zQfhZm8p/vr9RVXFi06mx0mpJGscZvAW45mqxZ69ZNF+O4gQB5UHt1nTAie3TAjqaC9rsARZtXjs7FVHksz8x8qL4htfQUW+17BC1w7hijfKSfMsuY/NjWj9Nxp3JiOolukVn7KT/a2D/eH/AC7gr6TxOELd7FxhLWzAiBlyE8vxDQ182/ZMs8Wwn5yf/wBb19OXZAuECTMwOfhXStWynPkkgan0H86T7VxbckmQRER5zv8ACu22oSBjEo5DZCASpAkT4uR9KzH+kIP7Otfvl/hatSW5JYQRAGvWZ2rMP6Qo/s61+/X+FqOPJC5MIxafc2z5U52cB/SrOWM3eLE7TPOpPF7IGEw5HMa+utN9kBONw/71asVWRBt3Bm1XVuE4jvAAZQae6lXvHuJW7T4hWME5D7tKVaSexRSMk4J2QvOVZhkXfXerA3Y2BcPeauIPlVjLmN9K8JPWvHS6lvc9KulS5M+4j2NuIMyEN5UTs8ZXD21suDIE0WxlxlO5iqzx68PaIknaix5u58WDLB290G+HY8YgNCkBevOq5xJAt/KOoNTezvaG3bBDrJI5UIvYwXb5YCNdPSafjg1IRLg0bBDwL6U41NYI+BfSu3NXWVysdqgveW8+gAJ6+4esVVeIYlrlwn0jyHIUc7TX87seSwBrvHMD30DsiNTSPI7wNklSKnW8RpI3iobNIrlBHpUtEJhTAYPvDJI05HmfOj+FxF1PCos6dUmqphcbk2/0qUuMaZkiaFxbYyM6WxasXaN1D3oSY0IA0qvcOxOQkDafrXB4kxETyih+DJzGhUKJlO2FOKX2cEJqQC5/IurH4ChbLpPnRvCYWHLESApB85Ukr/8AaDQUjKSp5fSjgthU92dWL3hI6xTvBrH3qk/tL9RTCjXT1qTw1vvV5eJT/wDlQZFswot0XXjjy/yqCgpY0/eGvOVYeTkdHgi465CufKrN9tpnAcMP9wf5a1A7McMGJxGQiVCXHb0VTHzK1N+28RguG9Mv/oFbnQY9OLV7KGad5KKv9kGvFsL+Z/8AKuV9MXLqjPJA8Sg68yFA+or5m+yFv7Wwv5m/yrlfSV7Doe9JUEl0kxvlyFfhVuhM3uwjSNcg6n3fzpXTANAcI8/Ssx/pBj+zE/fp/C1aPirCtmmfYK6EjQzP0rNv6QJ/sy3++T+E0cFuQY1xl5wWG0IgdN96j9jP+uw371aJ8dxoPDsLbyiQN/jvQjslbLYzDgNlJuCD086ty2yoL/Rm68YQE4iVB8SaxrypVHu2mRcSGYuc66n3V7V9IpIF93S/R9KesNrtT11zroa8Fao9pKLsr2Ow8nUVUO1tuAoFXfFkzrVM7Wt7POmdK05iOojUGV7BgBxpTnDbfj06n601h28a0b7O8LdvvWi1Y1+9usEQ6/hJ1c+Sg1sIzNqLlYaEHpXguyJ2nr060E4t2uw1sZbGbEsBGYg27QPkPaf5VT+JccvXxDt4ZkIohff199MbEphTtDiU7yFObqQNJ/nQt22Hv9adRvuAMxCk6KI8TzqzEGSAANDTNxGGVjEMDlkjXqYpS5G+B3BoC6qdJMe+pvHMD3RgeydR5eVA3eD/AM+VFE4xnWLupy5Q30miasEgZoPvpxWPOubkaRrXIapOofttU7huHZiIEnUj3VDwlnMwjrVm4Jj7OHdjcYDLbybSSWBnKPQgVD3JRcuJcGWxhlQ6ZU7+4+2gmdfTSspxF/vLrPlyhjMDkogbekUX7Y9s7mMIQDu7ICjLuzZRALn5wNPWg+FPhOUS8iBkzTrJhvw7fCulsjluPNAJVGBOXPAOYERJAaBBjlHlTll7QQXRcOYRmQlQcwMwomSIB1jeOtFOHcXdS1q2e6yLmXugqN3mYNmd8rMxEkADyFCO1V8l1RrguMgKsVJZM0ycpIB15g7GaUvlsyW2gzb47ZuN7WXyfT57VPLgiQQR1FZ5NSeH4trbSDodCOoO/wD3qtk6GL3iwo5PBtX2UopfFsd1swPIHMT9BQn7b7wOE4cB+xPuyAVXuzHbJuHXryune27yBSQYdQQcpHIxJ00qd9qXEreJwXD7ltgwylSRurKIZSORGmnpWphilhSRSnF9ywV9j/8A72wv5m/y3r6UZ/Dd/eAfK3XzB9mOO7nieGchmAYiFEmCrDb31vf/ALUWe7xLHOAL6j2G11tjTTypig5K1+7g5HTLgreNhOsDT3tXmMuAISTGw+JAqFgsRau3nK6sioJIggNmaNaj4lLYwzF/ZVy2pOmW7oaDTvv+AWwrcPt/l/8A6rLv6QJ/s2z+9X+E1ecZ2gsK14G4JW0GPoc2tZp9uvGLN3AYZUcMWcMI6ZaOMJLdr9o5NNmS8TebFkdFFPdiP+uwx/8AMH0ND8Vcm2g6CpvY1oxuHPS4KbF3lQ6S+DNrx12Ridfxr/KlUDF3fBiZYCboiD+WlWpRRoNYW0DyqU+HBFG7HCz0qR/4TpXzxRlXB6qfWQsomOwBMxWadvMOUZa3TG4MKNaxz7VY71FAksNPU7RR9JaypE5sinibRVeAJaGe9dysbaF7doglbrCBDx+ESCRz15TQzi/E7uIfvLzlj+EbKq8lRRoqjoK6AKMY1gEe72T8STUW48+ZP/IFbxjy3GwKRrt1gU3XEBDhWLC5kuT3bAzlVSZ5RO3rNPIi3CR4ba+E5jmYgRoqgbkmeVRHtZE13P8AyK9wV5R+sUsnMBsraTGUwaFx8hp+CZ+jHvUt2xLnLq3hiOs+zBmZ6Ul4cCD4vFEiSsHXUgnlGo66U4MELzzaFzucwFws6td1MSwEdeU17icOuVgrvdefHlQMiabh51IjcCKEmwa1vLXi14RFdD1ozh5Z2HyqfhuD5jBdVXct3btEe1oBynymoGHJDAhspB0MxB6yNqk465mzeIHce01ySJ8QJEwTtPWgk2SuBzEcNVr7BUZFzIQuUgm227BZOm2xOlSeH4kMzAXP0fVvAM2VhDeEEaLA5nrU/gpBNm612xaZLGXJevXLLOoLBXtXFBKsDBj+7Vf4ncUORbuC4AoQ3BmAcx4mWdY3Gu4HnUU2RaQ7xTEXbd0M0JeEfeWmgkjmcuhbbURNCXJYySSSZJJkknUkn1mu7SyYPur02jmyjc6D301bIERwjDcRpO41HUdaIcJwIIN64CttNdtHYHRR8DO9El4cr4m1hyfAigOYOn43gj4D1o1xHhv6Q6WbKFLNrwnIcwa4ylwoETIWSfU0ieZVQ2OJ8lZHC7uLN28oHhGd9YAUuqDKI5Flrx8ELNtu8dXY+xbUkjPEZm9KK8a4kFtWrFrMgth0vBZGYM6kKQNWg7jrHSh7cAugWybbqGzAuwIGZYzb66GKKEnSbdIhpJtcsk/Ze8cTwx/vH+Fq3bE38trFMBmjEqco3MMhgfCsL7JXLGHx2HfvZVW8ZIgDQ7HnrWn9qOJYXuy1rF5e8uozANPMSRWp061xsz88Ja6L9g+IP31x/wBHuBGRMpEalQZBE6b1HuYq6cMVOHuZy8lYB8JuZpGvSqtwbterXntnHLlUDJIXUQNzRDivazurZZMZaYyAJA2Jg0fYd7V49iqlx/wMNi0uPih3ZBWys5lj8L1nf26AfoOEIABkbDlBo1b4g9zFXQcbbyPaUGAPPUVV/twxaGxhraXA+U8vQ12THpj++gscXq4MovNKrU3sygOKshti4mhhaiHZy5lxNonYOKr4neRFuf2s1DHcOtgX21/WLzPSlUXtPcuqjlArI7Bpn5fKlWnKai6KihZpvYTt9hceMqnu7wEtaeJ8yh/GPSrmGFfGVi8yMroxVlMqymCD1Bre+wXbR8Vhpun71DkcjTNpKt7xPvFeXm+0rS2NT/Gc5fE0HiTJBmKxn7RCUxFu+mWUIRARPif8UeXhE9WFX7E8RU86xLtnx8XLrkKGHeXFt+IgKECKrgDQnMbh18ulVelhry6vRYnB4MVPlgXiVsW7RA3chVOv6tPHofPPb+FDriiVA5Lr607jXLBJMwg57af6ZfhXmGwb3GIA0Cl2P7KKMzH4A6VqsoojsJPlUzDYbL4m5bf616mH1GhAjSQRI6jrPWuOI3/wj30VeSCNiL2Zp5cq5C0raSYFEOGYA37otqTl3uOqlgiD2mgch7qFut2SgewmYE8z6V1busswSs6GCRI6GN6IY+5aQ3LVlHjMBnuGHhTJBUaAEx8BQ9RrXHDjnSuQdYrpq4A1rgh5bsH/AFH1rvD4l7ZL22KtrqOh0PyJr1rQgEEE6kjWQPhTIG/pUKmczzF4x7rZ7jF2IAk9FACj3ACuLdcRXSDaiQIiKl4a4Syufwspnykf7UxkJmOVWbs3whnwmLugBkFpfUFb1p308lRqHJJJbhx5LT2X4KrXb9+9KhBbcFvDntZXzBSd5KKAfOjF/E91at4eyq2ma210MZLpfYMNSNJYtbGuwB0FRuyeBOIOHzFu6S2huMT4RkzFl6SOX5waGdprOIvXk7hcoZXkKwUju2Z9ZiNLkeeTyrH+7JpbLm1ewLiHtYG5fDff3hKg5VKq3eKcxBnXQ7a+LlQPifaHE3iFuXnZVLPl2GZ2l9t5nnNTrvAH7vvbjoEa4FJJJYE+N2mNYG/qKjWFwYu3UzXCpcKl+JCqLgJc25GaUVoH94dK04aKvn8lWd36Bj2JV8vIhh6Qag5qNcSwZtZX/BdRmtk6EqGiSvLWR569KDXVgmrCntaFM8mvc1c0qnW/Z1HSuRsSPfSZydyT61zSrtbe1nCr0GvK8NDZBIuY64RBdyOhY0qjV7RdyXshkpqvH2XYwB71snVlVx/gJB/jHwqjE0Y7I4k28VbP7RKn/ECPrFVcsdUWjSxz0zTNH7VcS7nD3HB1AhfzHQfWsZe4SPTb61c/tB4gSqW+U5z7tB9T8KpRGg9TQ9LjUIfyV+syueSvQQt2wSRM5Ub3nKAB8ak8DxV1L7dz4nIZQsTmkFdvQnXlQ+y+s9dPcWFWjs7bFrD3cQGAzBrWZSO8tXC6ZQFO4ZM2u243p+V1HgRBWxvtTxO5duzcDM6W1tuVJZM6li+SBCrLRHUE1V2G7Hc7VoXZrhqXsSyFyugMgeGZU3M7HVdySY5GY3qpdpO6fFuMOD3anKCSDmI0ZgRynnzil4smr41wHkgo+SNwxVzBTqW006/hU+RO8VdsMty0XXu/0ZMvje1bOi94zqHImUlWE9F51SlJRwRupBHrRyz2nvm01hYW2whyYZ2GnhDRoIEehPU1OTHKTVcHRkooEcWxDXb9245zM7E5oIzcgYOokAGhwEGp+LOv1qNdSIp7VbAIbbevbFss4VQWY6ADck7V4TT/AA24VuZl0IBgwDuCDv5E0LJLDe4Z3eFRpQF8+YLBuQDlBYz7OZWFVx7RUiRpyMgj5VYrPFzdV7ZRFkBWIUZiouBhkMSDq060P4xd9lBkCqCwCqJljEudy2VV+NJxuSdMJryCOtJRpTty1pPWkyEAH3e+rAB1YkMDz6a1o/2XWAhvd4YVCJXSSt1HkMp5eFY6lgOdAey/Z045SUuKhVouTP6slQcvLMAWaPKr9+gphnsMiBAwy3DdMtoqLba6RqpOXNvoV2EVndXmi4uJYwwdjyX7iXcfbysVVc2UNA1YFysaA5AR6qKpHaHit5sVcNp8qKotZ2EAgWstyD+c3dY51Y+JY5Uu4iSRbNty6o0y4BKqp5S8a66HfWs1e47N94STvB6mZNK6PFrepjsstJ5xrCXLTIjiJVbggyCrxlIobgz7XXWPWpd7EsJGY5don3c6HqDlP5v5GtVKuSjJ7knGYpm9pi0eFcxnwgHQdBJ2FRbv4T1H0kfyp1WUcifDA9edcXV8Ceh+v+9SQM0ql2sHmUGd6ftWSumh9RQ/ycDaVFbhI5L8Kj3rLNroK7ZktMgilUg4Q14cKa4Em8HIg6A+6lXnDhlmlRpINJESnsHdy3Uboyn4EVGV69zazSaHalVoJ9qsX3l9uikIP8Mz8yaDvsPf/Ku793MZ6kk+8zTWajSpUVZO22x63cgD/m21SUOre1OrjLtIIMt5AZqhB9IrsP8ASKnklMmXsbcYNLsQxJbWMxO8xuNTNdYJd6i3Lk7VL4ejPKoCTBJiNtNhOu4qdooLdsbtoWJI22FTLKZdB0+dFcJwB8hlgpkBZHhM7ksCYjUR1FDcTa7tiJDdYB095qYyTVo5xa5PLOHa5cCIpZmMBRuT0FScf2exAzB7Zt5QpOeATmYKAn7Z6gba1Cw9l3YhFLE7RWocC4daw9iB3qn2g163bAN+JXmxVdttQJO9V82fTtHdsOML3fBkV+0VYqdwYPrUnB2CNhJOgA60V7QcPKXGZ7lt3ZiYSdyZYwQIGukxTXCrZLrlDZVMuRE6yAFkwSTTW6jbAq3QIcR76fW1I9TU7G8N3ZSBbU6EggnaNI/5FR0vAACDRUd+Bm5bkhfOiPBOFi872S2V2tM1qRM3EIfKPMoH+VQy+5A1irT2TRLV5MQyuy+EWiMuYs7Kjk+L8INwcuVKzz0QsOEbZoPZ7C2sPbt2gkozZUORgTlMNfbmCxLAD1o5jbPfIxtvltxkRvHowJJzWzoPxKZ12mg2PvA3GOXwqRaXxGCtvZigP7ebfrtpQjtPjb6W0Sy9uyHzj9YzTokZTBAaIiTOtYeOMsmSvLLTVK/RUO1/GrYxd1c92AHs5rRTKwW2EAytykCefSqhZvliZJJneZPz5V3xTDsj5GK5l1OXrv7z/OoOIJPijSYkDSd9T1rdx4441SKk5tknEDwsTTGHWUb1pXLhghgQfMR51xaeFPnTfIs4QeEnzj+dFMRaGVB7vlNQbUACZ5mPPSnmvyfP/TapSJQsBejwnmdKl5NddqHGCdN96I2sZpEe+lT2DijrFMuUKBqOdNWzpT9yzIkfP/ao90FI291RFktHrVzTbXanYHEKFggknyqZypDcGHuyq6I1ka0qOFEdACCCOkD40qV315RYfQTT2Z//2Q=="/>
          <p:cNvSpPr>
            <a:spLocks noChangeAspect="1" noChangeArrowheads="1"/>
          </p:cNvSpPr>
          <p:nvPr/>
        </p:nvSpPr>
        <p:spPr bwMode="auto">
          <a:xfrm>
            <a:off x="155575" y="-364331"/>
            <a:ext cx="5143500" cy="210621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defTabSz="685800">
              <a:buClrTx/>
              <a:buFontTx/>
              <a:buNone/>
              <a:defRPr/>
            </a:pPr>
            <a:endParaRPr lang="en-US" sz="1350" kern="1200"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43200" y="3600455"/>
            <a:ext cx="2133600" cy="5078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700" b="1" kern="120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Mua vui</a:t>
            </a:r>
          </a:p>
        </p:txBody>
      </p:sp>
      <p:pic>
        <p:nvPicPr>
          <p:cNvPr id="143365" name="Picture 2" descr="http://peienshop.com/Upload/userfiles/sisomeomma/images/Huong-dan-mua-hang%281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11" y="1457325"/>
            <a:ext cx="4486275" cy="2057400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3366" name="Picture 4" descr="https://encrypted-tbn2.gstatic.com/images?q=tbn:ANd9GcQOMH-yjaJbZZbzDfNF2bnxaHXSSvHGfNnFO0d7TqgXtal9zpd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457327"/>
            <a:ext cx="3810000" cy="21431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9393716">
            <a:off x="2474913" y="1618065"/>
            <a:ext cx="1676400" cy="5572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9026629">
            <a:off x="4684713" y="2775352"/>
            <a:ext cx="1676400" cy="5572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969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>
          <a:xfrm>
            <a:off x="3048000" y="3986213"/>
            <a:ext cx="2286000" cy="3857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 lợn</a:t>
            </a:r>
          </a:p>
        </p:txBody>
      </p:sp>
      <p:pic>
        <p:nvPicPr>
          <p:cNvPr id="10244" name="Picture 2" descr="C:\Documents and Settings\My computer\Desktop\truyen-cuoi-hay-trang-lon-xem-b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28701"/>
            <a:ext cx="7848600" cy="29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9297809">
            <a:off x="1193800" y="1775223"/>
            <a:ext cx="1676400" cy="55721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7721795">
            <a:off x="6840539" y="1846660"/>
            <a:ext cx="942975" cy="990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8;p32">
            <a:extLst>
              <a:ext uri="{FF2B5EF4-FFF2-40B4-BE49-F238E27FC236}">
                <a16:creationId xmlns:a16="http://schemas.microsoft.com/office/drawing/2014/main" xmlns="" id="{6FDD5B1F-6FEE-CEB3-736F-B0C0E3C2D420}"/>
              </a:ext>
            </a:extLst>
          </p:cNvPr>
          <p:cNvSpPr/>
          <p:nvPr/>
        </p:nvSpPr>
        <p:spPr>
          <a:xfrm>
            <a:off x="139701" y="480977"/>
            <a:ext cx="8658500" cy="2880699"/>
          </a:xfrm>
          <a:prstGeom prst="rect">
            <a:avLst/>
          </a:prstGeom>
        </p:spPr>
        <p:txBody>
          <a:bodyPr>
            <a:prstTxWarp prst="textPlain">
              <a:avLst>
                <a:gd name="adj" fmla="val 4946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-150" normalizeH="0" baseline="0" noProof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</a:t>
            </a:r>
            <a:r>
              <a:rPr kumimoji="0" lang="en-US" sz="6000" b="0" i="0" u="none" strike="noStrike" kern="0" cap="none" spc="-150" normalizeH="0" baseline="0" noProof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</a:t>
            </a:r>
            <a:r>
              <a:rPr kumimoji="0" lang="en-US" sz="6000" b="0" i="0" u="none" strike="noStrike" kern="0" cap="none" spc="-150" normalizeH="0" baseline="0" noProof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2,3 : KHOE</a:t>
            </a:r>
            <a:r>
              <a:rPr kumimoji="0" lang="en-US" sz="6000" b="0" i="0" u="none" strike="noStrike" kern="0" cap="none" spc="-150" normalizeH="0" noProof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CỦA, CON RẮN VUÔNG</a:t>
            </a:r>
            <a:endParaRPr kumimoji="0" sz="6000" b="0" i="0" u="none" strike="noStrike" kern="0" cap="none" spc="-150" normalizeH="0" baseline="0" noProof="0" dirty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199;p32">
            <a:extLst>
              <a:ext uri="{FF2B5EF4-FFF2-40B4-BE49-F238E27FC236}">
                <a16:creationId xmlns:a16="http://schemas.microsoft.com/office/drawing/2014/main" xmlns="" id="{558BE934-3984-065D-1663-DCF532AF6EEE}"/>
              </a:ext>
            </a:extLst>
          </p:cNvPr>
          <p:cNvSpPr/>
          <p:nvPr/>
        </p:nvSpPr>
        <p:spPr>
          <a:xfrm>
            <a:off x="383846" y="4897028"/>
            <a:ext cx="1326900" cy="121800"/>
          </a:xfrm>
          <a:prstGeom prst="rect">
            <a:avLst/>
          </a:prstGeom>
          <a:solidFill>
            <a:srgbClr val="77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00;p32">
            <a:extLst>
              <a:ext uri="{FF2B5EF4-FFF2-40B4-BE49-F238E27FC236}">
                <a16:creationId xmlns:a16="http://schemas.microsoft.com/office/drawing/2014/main" xmlns="" id="{4EAD480C-1A2E-139B-7E97-71211F2B88B5}"/>
              </a:ext>
            </a:extLst>
          </p:cNvPr>
          <p:cNvSpPr/>
          <p:nvPr/>
        </p:nvSpPr>
        <p:spPr>
          <a:xfrm>
            <a:off x="1824197" y="4897028"/>
            <a:ext cx="1326900" cy="121800"/>
          </a:xfrm>
          <a:prstGeom prst="rect">
            <a:avLst/>
          </a:prstGeom>
          <a:solidFill>
            <a:srgbClr val="B87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01;p32">
            <a:extLst>
              <a:ext uri="{FF2B5EF4-FFF2-40B4-BE49-F238E27FC236}">
                <a16:creationId xmlns:a16="http://schemas.microsoft.com/office/drawing/2014/main" xmlns="" id="{C3445251-A7B7-A830-41C5-6337B9007659}"/>
              </a:ext>
            </a:extLst>
          </p:cNvPr>
          <p:cNvSpPr/>
          <p:nvPr/>
        </p:nvSpPr>
        <p:spPr>
          <a:xfrm>
            <a:off x="3264548" y="4897028"/>
            <a:ext cx="1326900" cy="121800"/>
          </a:xfrm>
          <a:prstGeom prst="rect">
            <a:avLst/>
          </a:prstGeom>
          <a:solidFill>
            <a:srgbClr val="D89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02;p32">
            <a:extLst>
              <a:ext uri="{FF2B5EF4-FFF2-40B4-BE49-F238E27FC236}">
                <a16:creationId xmlns:a16="http://schemas.microsoft.com/office/drawing/2014/main" xmlns="" id="{622DF82E-5F02-17FD-8B49-D9CB77EF188E}"/>
              </a:ext>
            </a:extLst>
          </p:cNvPr>
          <p:cNvSpPr/>
          <p:nvPr/>
        </p:nvSpPr>
        <p:spPr>
          <a:xfrm>
            <a:off x="4704899" y="4897028"/>
            <a:ext cx="1326900" cy="121800"/>
          </a:xfrm>
          <a:prstGeom prst="rect">
            <a:avLst/>
          </a:prstGeom>
          <a:solidFill>
            <a:srgbClr val="EDB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03;p32">
            <a:extLst>
              <a:ext uri="{FF2B5EF4-FFF2-40B4-BE49-F238E27FC236}">
                <a16:creationId xmlns:a16="http://schemas.microsoft.com/office/drawing/2014/main" xmlns="" id="{6CF9FA29-379A-8EE2-40A3-DE38866C6A24}"/>
              </a:ext>
            </a:extLst>
          </p:cNvPr>
          <p:cNvSpPr/>
          <p:nvPr/>
        </p:nvSpPr>
        <p:spPr>
          <a:xfrm>
            <a:off x="6145249" y="4897028"/>
            <a:ext cx="1326900" cy="121800"/>
          </a:xfrm>
          <a:prstGeom prst="rect">
            <a:avLst/>
          </a:prstGeom>
          <a:solidFill>
            <a:srgbClr val="F3D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04;p32">
            <a:extLst>
              <a:ext uri="{FF2B5EF4-FFF2-40B4-BE49-F238E27FC236}">
                <a16:creationId xmlns:a16="http://schemas.microsoft.com/office/drawing/2014/main" xmlns="" id="{4B9F2E9E-E561-8D5D-ED0E-BA81250EDBD3}"/>
              </a:ext>
            </a:extLst>
          </p:cNvPr>
          <p:cNvSpPr/>
          <p:nvPr/>
        </p:nvSpPr>
        <p:spPr>
          <a:xfrm>
            <a:off x="7585600" y="4897028"/>
            <a:ext cx="1326900" cy="121800"/>
          </a:xfrm>
          <a:prstGeom prst="rect">
            <a:avLst/>
          </a:prstGeom>
          <a:solidFill>
            <a:srgbClr val="FFEE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1116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270419" y="703800"/>
            <a:ext cx="2875745" cy="35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</a:rPr>
              <a:t>Hình thành kiến thức</a:t>
            </a:r>
            <a:endParaRPr sz="6000" b="1">
              <a:solidFill>
                <a:srgbClr val="FF0000"/>
              </a:solidFill>
            </a:endParaRPr>
          </a:p>
        </p:txBody>
      </p:sp>
      <p:pic>
        <p:nvPicPr>
          <p:cNvPr id="11" name="Picture 4" descr="Top 18 Bức tranh Đông Hồ không thể thiếu trong gia đình dịp Tết - Toplist.vn">
            <a:extLst>
              <a:ext uri="{FF2B5EF4-FFF2-40B4-BE49-F238E27FC236}">
                <a16:creationId xmlns:a16="http://schemas.microsoft.com/office/drawing/2014/main" xmlns="" id="{C070B7A1-635F-02E2-503A-7F52C5AE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47" y="234783"/>
            <a:ext cx="1951307" cy="30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anh dân gian Đông Hồ - ước vọng hồi sinh | Tạp chí Tuyên giáo">
            <a:extLst>
              <a:ext uri="{FF2B5EF4-FFF2-40B4-BE49-F238E27FC236}">
                <a16:creationId xmlns:a16="http://schemas.microsoft.com/office/drawing/2014/main" xmlns="" id="{FAA15A4C-BC35-33F2-936A-4A1E23D0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34" y="249529"/>
            <a:ext cx="2447319" cy="14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h Đông Hồ – Wikipedia tiếng Việt">
            <a:extLst>
              <a:ext uri="{FF2B5EF4-FFF2-40B4-BE49-F238E27FC236}">
                <a16:creationId xmlns:a16="http://schemas.microsoft.com/office/drawing/2014/main" xmlns="" id="{0D910042-367A-27A0-D743-A051F385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14" y="1836625"/>
            <a:ext cx="2391812" cy="30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anh đông hồ và ý nghĩa trong phong tục của người dân Việt Nam">
            <a:extLst>
              <a:ext uri="{FF2B5EF4-FFF2-40B4-BE49-F238E27FC236}">
                <a16:creationId xmlns:a16="http://schemas.microsoft.com/office/drawing/2014/main" xmlns="" id="{BEFC46E9-02C1-4BEA-6F5A-74331088C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8"/>
          <a:stretch/>
        </p:blipFill>
        <p:spPr bwMode="auto">
          <a:xfrm>
            <a:off x="6868145" y="3380051"/>
            <a:ext cx="1943815" cy="15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5831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3;p67">
            <a:extLst>
              <a:ext uri="{FF2B5EF4-FFF2-40B4-BE49-F238E27FC236}">
                <a16:creationId xmlns:a16="http://schemas.microsoft.com/office/drawing/2014/main" xmlns="" id="{3D733712-8DE6-1B4E-B048-863F7BEC2E22}"/>
              </a:ext>
            </a:extLst>
          </p:cNvPr>
          <p:cNvSpPr/>
          <p:nvPr/>
        </p:nvSpPr>
        <p:spPr>
          <a:xfrm>
            <a:off x="3451900" y="1542258"/>
            <a:ext cx="2240400" cy="38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44;p67">
            <a:extLst>
              <a:ext uri="{FF2B5EF4-FFF2-40B4-BE49-F238E27FC236}">
                <a16:creationId xmlns:a16="http://schemas.microsoft.com/office/drawing/2014/main" xmlns="" id="{3B07734D-FB15-13F5-B133-3E37704042A7}"/>
              </a:ext>
            </a:extLst>
          </p:cNvPr>
          <p:cNvSpPr/>
          <p:nvPr/>
        </p:nvSpPr>
        <p:spPr>
          <a:xfrm>
            <a:off x="3622438" y="1553007"/>
            <a:ext cx="388200" cy="3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945;p67">
            <a:extLst>
              <a:ext uri="{FF2B5EF4-FFF2-40B4-BE49-F238E27FC236}">
                <a16:creationId xmlns:a16="http://schemas.microsoft.com/office/drawing/2014/main" xmlns="" id="{E8D67917-7499-1F17-0059-94C00F67C6E6}"/>
              </a:ext>
            </a:extLst>
          </p:cNvPr>
          <p:cNvSpPr/>
          <p:nvPr/>
        </p:nvSpPr>
        <p:spPr>
          <a:xfrm>
            <a:off x="4637775" y="1553007"/>
            <a:ext cx="388200" cy="388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46;p67">
            <a:extLst>
              <a:ext uri="{FF2B5EF4-FFF2-40B4-BE49-F238E27FC236}">
                <a16:creationId xmlns:a16="http://schemas.microsoft.com/office/drawing/2014/main" xmlns="" id="{7E519D80-E15B-6242-74BB-15FE522CD250}"/>
              </a:ext>
            </a:extLst>
          </p:cNvPr>
          <p:cNvSpPr/>
          <p:nvPr/>
        </p:nvSpPr>
        <p:spPr>
          <a:xfrm>
            <a:off x="5133563" y="1553007"/>
            <a:ext cx="388200" cy="38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47;p67">
            <a:extLst>
              <a:ext uri="{FF2B5EF4-FFF2-40B4-BE49-F238E27FC236}">
                <a16:creationId xmlns:a16="http://schemas.microsoft.com/office/drawing/2014/main" xmlns="" id="{7C0147D3-60A6-49BE-8F43-B447228889A2}"/>
              </a:ext>
            </a:extLst>
          </p:cNvPr>
          <p:cNvSpPr/>
          <p:nvPr/>
        </p:nvSpPr>
        <p:spPr>
          <a:xfrm>
            <a:off x="4126213" y="1553007"/>
            <a:ext cx="388200" cy="3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960;p67">
            <a:extLst>
              <a:ext uri="{FF2B5EF4-FFF2-40B4-BE49-F238E27FC236}">
                <a16:creationId xmlns:a16="http://schemas.microsoft.com/office/drawing/2014/main" xmlns="" id="{58120B95-9A08-EE20-D201-0E3FB088D9C9}"/>
              </a:ext>
            </a:extLst>
          </p:cNvPr>
          <p:cNvSpPr/>
          <p:nvPr/>
        </p:nvSpPr>
        <p:spPr>
          <a:xfrm>
            <a:off x="1645480" y="543256"/>
            <a:ext cx="5861174" cy="8046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Dela Gothic One"/>
            </a:endParaRPr>
          </a:p>
        </p:txBody>
      </p:sp>
      <p:sp>
        <p:nvSpPr>
          <p:cNvPr id="24" name="Google Shape;963;p67">
            <a:extLst>
              <a:ext uri="{FF2B5EF4-FFF2-40B4-BE49-F238E27FC236}">
                <a16:creationId xmlns:a16="http://schemas.microsoft.com/office/drawing/2014/main" xmlns="" id="{2DAABEAC-35BD-207C-1958-03C25D943BCF}"/>
              </a:ext>
            </a:extLst>
          </p:cNvPr>
          <p:cNvSpPr/>
          <p:nvPr/>
        </p:nvSpPr>
        <p:spPr>
          <a:xfrm>
            <a:off x="304900" y="4697458"/>
            <a:ext cx="1326900" cy="121800"/>
          </a:xfrm>
          <a:prstGeom prst="rect">
            <a:avLst/>
          </a:prstGeom>
          <a:solidFill>
            <a:srgbClr val="7739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964;p67">
            <a:extLst>
              <a:ext uri="{FF2B5EF4-FFF2-40B4-BE49-F238E27FC236}">
                <a16:creationId xmlns:a16="http://schemas.microsoft.com/office/drawing/2014/main" xmlns="" id="{BB25102A-61BA-EE7C-FEE5-4706218AAC62}"/>
              </a:ext>
            </a:extLst>
          </p:cNvPr>
          <p:cNvSpPr/>
          <p:nvPr/>
        </p:nvSpPr>
        <p:spPr>
          <a:xfrm>
            <a:off x="1745251" y="4697458"/>
            <a:ext cx="1326900" cy="121800"/>
          </a:xfrm>
          <a:prstGeom prst="rect">
            <a:avLst/>
          </a:prstGeom>
          <a:solidFill>
            <a:srgbClr val="B87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965;p67">
            <a:extLst>
              <a:ext uri="{FF2B5EF4-FFF2-40B4-BE49-F238E27FC236}">
                <a16:creationId xmlns:a16="http://schemas.microsoft.com/office/drawing/2014/main" xmlns="" id="{EC1CDA52-71A2-0CA7-E647-7FE2BBE83343}"/>
              </a:ext>
            </a:extLst>
          </p:cNvPr>
          <p:cNvSpPr/>
          <p:nvPr/>
        </p:nvSpPr>
        <p:spPr>
          <a:xfrm>
            <a:off x="3185602" y="4697458"/>
            <a:ext cx="1326900" cy="121800"/>
          </a:xfrm>
          <a:prstGeom prst="rect">
            <a:avLst/>
          </a:prstGeom>
          <a:solidFill>
            <a:srgbClr val="D89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66;p67">
            <a:extLst>
              <a:ext uri="{FF2B5EF4-FFF2-40B4-BE49-F238E27FC236}">
                <a16:creationId xmlns:a16="http://schemas.microsoft.com/office/drawing/2014/main" xmlns="" id="{FF7C4EA5-9FB3-E854-C846-125E689E3554}"/>
              </a:ext>
            </a:extLst>
          </p:cNvPr>
          <p:cNvSpPr/>
          <p:nvPr/>
        </p:nvSpPr>
        <p:spPr>
          <a:xfrm>
            <a:off x="4625953" y="4697458"/>
            <a:ext cx="1326900" cy="121800"/>
          </a:xfrm>
          <a:prstGeom prst="rect">
            <a:avLst/>
          </a:prstGeom>
          <a:solidFill>
            <a:srgbClr val="EDB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967;p67">
            <a:extLst>
              <a:ext uri="{FF2B5EF4-FFF2-40B4-BE49-F238E27FC236}">
                <a16:creationId xmlns:a16="http://schemas.microsoft.com/office/drawing/2014/main" xmlns="" id="{7453CF0F-4736-20E7-BA7A-241BE876D894}"/>
              </a:ext>
            </a:extLst>
          </p:cNvPr>
          <p:cNvSpPr/>
          <p:nvPr/>
        </p:nvSpPr>
        <p:spPr>
          <a:xfrm>
            <a:off x="6066303" y="4697458"/>
            <a:ext cx="1326900" cy="121800"/>
          </a:xfrm>
          <a:prstGeom prst="rect">
            <a:avLst/>
          </a:prstGeom>
          <a:solidFill>
            <a:srgbClr val="F3D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968;p67">
            <a:extLst>
              <a:ext uri="{FF2B5EF4-FFF2-40B4-BE49-F238E27FC236}">
                <a16:creationId xmlns:a16="http://schemas.microsoft.com/office/drawing/2014/main" xmlns="" id="{7E038917-7985-AC8D-2BE1-DC9D40ACC2ED}"/>
              </a:ext>
            </a:extLst>
          </p:cNvPr>
          <p:cNvSpPr/>
          <p:nvPr/>
        </p:nvSpPr>
        <p:spPr>
          <a:xfrm>
            <a:off x="7506654" y="4697458"/>
            <a:ext cx="1326900" cy="1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29;p40">
            <a:extLst>
              <a:ext uri="{FF2B5EF4-FFF2-40B4-BE49-F238E27FC236}">
                <a16:creationId xmlns:a16="http://schemas.microsoft.com/office/drawing/2014/main" xmlns="" id="{99A8A17F-6C99-A25F-9CC7-75354D396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1164" y="323657"/>
            <a:ext cx="6007836" cy="15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Trải nghiệm cùng văn bản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08B2A9E-39A3-5BE0-564E-56AA55C0432B}"/>
              </a:ext>
            </a:extLst>
          </p:cNvPr>
          <p:cNvGrpSpPr/>
          <p:nvPr/>
        </p:nvGrpSpPr>
        <p:grpSpPr>
          <a:xfrm>
            <a:off x="772514" y="1905857"/>
            <a:ext cx="7480015" cy="2733372"/>
            <a:chOff x="817713" y="1866874"/>
            <a:chExt cx="7480015" cy="2733372"/>
          </a:xfrm>
        </p:grpSpPr>
        <p:pic>
          <p:nvPicPr>
            <p:cNvPr id="38" name="Picture 2" descr="Khám phá 5 khu chợ nổi đặc trưng của miền sông nước Việt Nam">
              <a:extLst>
                <a:ext uri="{FF2B5EF4-FFF2-40B4-BE49-F238E27FC236}">
                  <a16:creationId xmlns:a16="http://schemas.microsoft.com/office/drawing/2014/main" xmlns="" id="{60AD4FE1-3A0F-676C-4C00-B343457D6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" y="1922092"/>
              <a:ext cx="2007724" cy="260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Đọc Lí ngựa ô ở hai vùng đất (Phạm Ngọc Cảnh) bạn hiểu thêm điều gì về vẻ  đẹp và sức sống của những câu lí, câu hò | VietJack.com">
              <a:extLst>
                <a:ext uri="{FF2B5EF4-FFF2-40B4-BE49-F238E27FC236}">
                  <a16:creationId xmlns:a16="http://schemas.microsoft.com/office/drawing/2014/main" xmlns="" id="{55101F6D-B7B4-F86F-8747-9AF5F6C367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4357" r="10559"/>
            <a:stretch/>
          </p:blipFill>
          <p:spPr bwMode="auto">
            <a:xfrm>
              <a:off x="6066303" y="1866874"/>
              <a:ext cx="2231425" cy="273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0717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Vintage Paper Texture Style Newsletter by Slidesgo">
  <a:themeElements>
    <a:clrScheme name="Simple Light">
      <a:dk1>
        <a:srgbClr val="000000"/>
      </a:dk1>
      <a:lt1>
        <a:srgbClr val="4F8D99"/>
      </a:lt1>
      <a:dk2>
        <a:srgbClr val="B6D2D3"/>
      </a:dk2>
      <a:lt2>
        <a:srgbClr val="94773F"/>
      </a:lt2>
      <a:accent1>
        <a:srgbClr val="CEC0A7"/>
      </a:accent1>
      <a:accent2>
        <a:srgbClr val="EFEFE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avel Agency: Spring in Brazil by Slidesgo">
  <a:themeElements>
    <a:clrScheme name="Simple Light">
      <a:dk1>
        <a:srgbClr val="00044F"/>
      </a:dk1>
      <a:lt1>
        <a:srgbClr val="FFFFFF"/>
      </a:lt1>
      <a:dk2>
        <a:srgbClr val="D4F3F8"/>
      </a:dk2>
      <a:lt2>
        <a:srgbClr val="00585B"/>
      </a:lt2>
      <a:accent1>
        <a:srgbClr val="FEDF83"/>
      </a:accent1>
      <a:accent2>
        <a:srgbClr val="EB840D"/>
      </a:accent2>
      <a:accent3>
        <a:srgbClr val="B6DFA0"/>
      </a:accent3>
      <a:accent4>
        <a:srgbClr val="FF4046"/>
      </a:accent4>
      <a:accent5>
        <a:srgbClr val="CE73A9"/>
      </a:accent5>
      <a:accent6>
        <a:srgbClr val="FFFFFF"/>
      </a:accent6>
      <a:hlink>
        <a:srgbClr val="0004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intage Paper Texture Style Newsletter by Slidesgo">
  <a:themeElements>
    <a:clrScheme name="Simple Light">
      <a:dk1>
        <a:srgbClr val="000000"/>
      </a:dk1>
      <a:lt1>
        <a:srgbClr val="4F8D99"/>
      </a:lt1>
      <a:dk2>
        <a:srgbClr val="B6D2D3"/>
      </a:dk2>
      <a:lt2>
        <a:srgbClr val="94773F"/>
      </a:lt2>
      <a:accent1>
        <a:srgbClr val="CEC0A7"/>
      </a:accent1>
      <a:accent2>
        <a:srgbClr val="EFEFE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577</Words>
  <Application>Microsoft Office PowerPoint</Application>
  <PresentationFormat>On-screen Show (16:9)</PresentationFormat>
  <Paragraphs>111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Vintage Paper Texture Style Newsletter by Slidesgo</vt:lpstr>
      <vt:lpstr>4_Office Theme</vt:lpstr>
      <vt:lpstr>Travel Agency: Spring in Brazil by Slidesgo</vt:lpstr>
      <vt:lpstr>1_Office Theme</vt:lpstr>
      <vt:lpstr>2_Office Theme</vt:lpstr>
      <vt:lpstr>3_Office Theme</vt:lpstr>
      <vt:lpstr>1_Vintage Paper Texture Style Newsletter by Slidesgo</vt:lpstr>
      <vt:lpstr>PowerPoint Presentation</vt:lpstr>
      <vt:lpstr>Hoạt động khởi động</vt:lpstr>
      <vt:lpstr>PowerPoint Presentation</vt:lpstr>
      <vt:lpstr>PowerPoint Presentation</vt:lpstr>
      <vt:lpstr>PowerPoint Presentation</vt:lpstr>
      <vt:lpstr>Trạng lợn</vt:lpstr>
      <vt:lpstr>PowerPoint Presentation</vt:lpstr>
      <vt:lpstr>Hình thành kiến thức</vt:lpstr>
      <vt:lpstr>I. Trải nghiệm cùng văn bản </vt:lpstr>
      <vt:lpstr>PowerPoint Presentation</vt:lpstr>
      <vt:lpstr>PowerPoint Presentation</vt:lpstr>
      <vt:lpstr>II. Suy ngẫm và phản hồi  </vt:lpstr>
      <vt:lpstr>      Hoàn thành phiếu học tập </vt:lpstr>
      <vt:lpstr>PowerPoint Presentation</vt:lpstr>
      <vt:lpstr>PowerPoint Presentation</vt:lpstr>
      <vt:lpstr>      Hoàn thành phiếu học tập </vt:lpstr>
      <vt:lpstr>      Hoàn thành phiếu học tập 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Hoạt động vận dụng</vt:lpstr>
      <vt:lpstr>PowerPoint Presentation</vt:lpstr>
      <vt:lpstr>Chào tạm biệt!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72</cp:revision>
  <dcterms:modified xsi:type="dcterms:W3CDTF">2023-06-30T09:36:27Z</dcterms:modified>
</cp:coreProperties>
</file>