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0" r:id="rId3"/>
    <p:sldId id="261" r:id="rId4"/>
    <p:sldId id="258" r:id="rId5"/>
    <p:sldId id="259" r:id="rId6"/>
    <p:sldId id="257" r:id="rId7"/>
    <p:sldId id="264" r:id="rId8"/>
    <p:sldId id="266" r:id="rId9"/>
    <p:sldId id="265" r:id="rId10"/>
    <p:sldId id="263" r:id="rId11"/>
    <p:sldId id="269" r:id="rId12"/>
    <p:sldId id="267" r:id="rId13"/>
    <p:sldId id="27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  <a:srgbClr val="FFFF99"/>
    <a:srgbClr val="A50021"/>
    <a:srgbClr val="00FF00"/>
    <a:srgbClr val="FF00FF"/>
    <a:srgbClr val="6600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641" y="6355915"/>
            <a:ext cx="2743171" cy="365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DDCDC-E4CE-4CC9-83B9-BB2F472891C1}" type="datetimeFigureOut">
              <a:rPr lang="en-US"/>
              <a:pPr>
                <a:defRPr/>
              </a:pPr>
              <a:t>10/7/2024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22" y="6355915"/>
            <a:ext cx="4114756" cy="365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189" y="6355915"/>
            <a:ext cx="2743171" cy="365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0CE5C-0042-4114-8324-AFB9969A0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5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641" y="6355915"/>
            <a:ext cx="2743171" cy="365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DDCDC-E4CE-4CC9-83B9-BB2F472891C1}" type="datetimeFigureOut">
              <a:rPr lang="en-US"/>
              <a:pPr>
                <a:defRPr/>
              </a:pPr>
              <a:t>10/7/2024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22" y="6355915"/>
            <a:ext cx="4114756" cy="365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189" y="6355915"/>
            <a:ext cx="2743171" cy="365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0CE5C-0042-4114-8324-AFB9969A0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89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8610189" y="6355915"/>
            <a:ext cx="2743171" cy="365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B2E50-8F1C-4C86-8808-6AE09B8A8AC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93363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4362" y="2319862"/>
            <a:ext cx="9068586" cy="2590800"/>
          </a:xfrm>
        </p:spPr>
        <p:txBody>
          <a:bodyPr/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 theo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bí ẩn trong tập tính di cư của các loài chim</a:t>
            </a:r>
            <a:b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Đỗ Hợp tổng hợp)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5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355340" y="198766"/>
            <a:ext cx="5956085" cy="8272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179" tIns="33089" rIns="66179" bIns="33089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 altLang="en-US"/>
          </a:p>
        </p:txBody>
      </p:sp>
      <p:pic>
        <p:nvPicPr>
          <p:cNvPr id="2253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99" y="353872"/>
            <a:ext cx="12144255" cy="62823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639" y="0"/>
            <a:ext cx="12487788" cy="733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: 圆角 11"/>
          <p:cNvSpPr/>
          <p:nvPr/>
        </p:nvSpPr>
        <p:spPr>
          <a:xfrm>
            <a:off x="3333382" y="1500511"/>
            <a:ext cx="5638339" cy="407873"/>
          </a:xfrm>
          <a:prstGeom prst="roundRect">
            <a:avLst>
              <a:gd name="adj" fmla="val 50000"/>
            </a:avLst>
          </a:prstGeom>
          <a:solidFill>
            <a:srgbClr val="E9562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zh-CN" sz="2605" dirty="0">
                <a:solidFill>
                  <a:schemeClr val="tx1"/>
                </a:solidFill>
                <a:cs typeface="+mn-ea"/>
                <a:sym typeface="+mn-lt"/>
              </a:rPr>
              <a:t>II/ </a:t>
            </a:r>
            <a:r>
              <a:rPr lang="vi-VN" altLang="zh-CN" sz="26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SUY NGẪM VÀ PHẢN HỒI</a:t>
            </a:r>
            <a:endParaRPr lang="zh-CN" altLang="en-US" sz="260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7757" y="1942050"/>
            <a:ext cx="6289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ĐT, CĐT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bay,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8139452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" y="-1052426"/>
            <a:ext cx="12270638" cy="844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1663253" y="2599766"/>
            <a:ext cx="427289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14300">
              <a:tabLst>
                <a:tab pos="4445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4445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4445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4445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4445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Én-sân-mơ-ri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TBD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77317" y="2725271"/>
            <a:ext cx="356795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97802"/>
      </p:ext>
    </p:extLst>
  </p:cSld>
  <p:clrMapOvr>
    <a:masterClrMapping/>
  </p:clrMapOvr>
  <p:transition advClick="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36" y="-322851"/>
            <a:ext cx="12143107" cy="722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2187832" y="949572"/>
            <a:ext cx="800091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fontAlgn="base"/>
            <a:r>
              <a:rPr lang="vi-VN" sz="2400" b="1" dirty="0"/>
              <a:t>2</a:t>
            </a:r>
            <a:r>
              <a:rPr lang="en-US" sz="2400" b="1" dirty="0"/>
              <a:t>. </a:t>
            </a:r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trình</a:t>
            </a:r>
            <a:r>
              <a:rPr lang="en-US" sz="2400" b="1" dirty="0"/>
              <a:t> </a:t>
            </a:r>
            <a:r>
              <a:rPr lang="en-US" sz="2400" b="1" dirty="0" err="1"/>
              <a:t>bày</a:t>
            </a:r>
            <a:r>
              <a:rPr lang="en-US" sz="2400" b="1" dirty="0"/>
              <a:t> </a:t>
            </a:r>
            <a:r>
              <a:rPr lang="en-US" sz="2400" b="1" dirty="0" err="1"/>
              <a:t>thông</a:t>
            </a:r>
            <a:r>
              <a:rPr lang="en-US" sz="2400" b="1" dirty="0"/>
              <a:t> tin: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: </a:t>
            </a:r>
          </a:p>
          <a:p>
            <a:pPr fontAlgn="base"/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...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endParaRPr lang="en-US" sz="2400" dirty="0"/>
          </a:p>
          <a:p>
            <a:pPr fontAlgn="base"/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...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khiến</a:t>
            </a:r>
            <a:r>
              <a:rPr lang="en-US" sz="2400" dirty="0"/>
              <a:t>...</a:t>
            </a:r>
          </a:p>
          <a:p>
            <a:pPr fontAlgn="base"/>
            <a:r>
              <a:rPr lang="en-US" sz="2400" dirty="0"/>
              <a:t>=&gt;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dịch</a:t>
            </a:r>
            <a:r>
              <a:rPr lang="en-US" sz="2400" dirty="0"/>
              <a:t>,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nạp</a:t>
            </a:r>
            <a:r>
              <a:rPr lang="en-US" sz="2400" dirty="0"/>
              <a:t>, song </a:t>
            </a:r>
            <a:r>
              <a:rPr lang="en-US" sz="2400" dirty="0" err="1"/>
              <a:t>song</a:t>
            </a:r>
            <a:r>
              <a:rPr lang="en-US" sz="2400" dirty="0"/>
              <a:t>, </a:t>
            </a:r>
            <a:r>
              <a:rPr lang="en-US" sz="2400" dirty="0" err="1"/>
              <a:t>phối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chú</a:t>
            </a:r>
            <a:r>
              <a:rPr lang="en-US" sz="2400" dirty="0"/>
              <a:t> ý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ở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cuối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endParaRPr lang="en-US" sz="24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87832" y="3290553"/>
            <a:ext cx="81540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fontAlgn="base"/>
            <a:r>
              <a:rPr lang="en-US" sz="2400" b="1" dirty="0" err="1"/>
              <a:t>Đặc</a:t>
            </a:r>
            <a:r>
              <a:rPr lang="en-US" sz="2400" b="1" dirty="0"/>
              <a:t> </a:t>
            </a:r>
            <a:r>
              <a:rPr lang="en-US" sz="2400" b="1" dirty="0" err="1"/>
              <a:t>điểm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thức</a:t>
            </a:r>
            <a:r>
              <a:rPr lang="en-US" sz="2400" dirty="0"/>
              <a:t>: Phi </a:t>
            </a:r>
            <a:r>
              <a:rPr lang="en-US" sz="2400" dirty="0" err="1"/>
              <a:t>ngôn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(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minh </a:t>
            </a:r>
            <a:r>
              <a:rPr lang="en-US" sz="2400" dirty="0" err="1"/>
              <a:t>họa</a:t>
            </a:r>
            <a:r>
              <a:rPr lang="en-US" sz="2400" dirty="0"/>
              <a:t> </a:t>
            </a:r>
            <a:r>
              <a:rPr lang="en-US" sz="2400" dirty="0" err="1"/>
              <a:t>trực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bày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, </a:t>
            </a:r>
            <a:r>
              <a:rPr lang="en-US" sz="2400" dirty="0" err="1"/>
              <a:t>hỗ</a:t>
            </a:r>
            <a:r>
              <a:rPr lang="en-US" sz="2400" dirty="0"/>
              <a:t> </a:t>
            </a:r>
            <a:r>
              <a:rPr lang="en-US" sz="2400" dirty="0" err="1"/>
              <a:t>trợ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6318539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1161" y="2700316"/>
            <a:ext cx="10072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103210" y="1495726"/>
            <a:ext cx="5232255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ƯỚNG DẪN  VỀ NHÀ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52088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0"/>
            <a:ext cx="12143107" cy="708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-209936" y="-322852"/>
            <a:ext cx="12663574" cy="740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959553" y="1568298"/>
            <a:ext cx="5232255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ƯỚNG DẪN  VỀ NHÀ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23043" y="2095660"/>
            <a:ext cx="5634383" cy="276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</a:rPr>
              <a:t>HS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95" b="1" dirty="0">
              <a:solidFill>
                <a:srgbClr val="339933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Tr.46)</a:t>
            </a:r>
          </a:p>
          <a:p>
            <a:pPr eaLnBrk="1" hangingPunct="1">
              <a:buFontTx/>
              <a:buChar char="-"/>
            </a:pP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95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altLang="en-US" sz="2895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SGK</a:t>
            </a:r>
            <a:r>
              <a:rPr lang="en-US" altLang="en-US" sz="2895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361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012" y="932329"/>
            <a:ext cx="1177962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</a:p>
          <a:p>
            <a:pPr fontAlgn="base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6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3033" y="693868"/>
            <a:ext cx="10775577" cy="48013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TÌM HIỂU VĂN BẢN THÔNG TIN</a:t>
            </a: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MỘT HIỆN TƯỢNG TỰ NHIÊN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bíêt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0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61309" y="2948233"/>
            <a:ext cx="7533159" cy="32319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defRPr/>
            </a:pPr>
            <a:r>
              <a:rPr lang="en-US" altLang="en-US" sz="260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https://www.youtube.com/watch?v=sXMzjsgMzbc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163782" y="1188707"/>
            <a:ext cx="9615054" cy="129497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605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605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5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605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5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605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5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2605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5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605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5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605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SGK </a:t>
            </a:r>
            <a:r>
              <a:rPr lang="en-US" altLang="en-US" sz="2605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605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5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605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video </a:t>
            </a:r>
            <a:r>
              <a:rPr lang="en-US" altLang="en-US" sz="2605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605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5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605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5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605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605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sẻ</a:t>
            </a:r>
            <a:r>
              <a:rPr lang="en-US" altLang="en-US" sz="2605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5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605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5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605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5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605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5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ấn</a:t>
            </a:r>
            <a:r>
              <a:rPr lang="en-US" altLang="en-US" sz="2605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5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605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5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605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5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605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5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605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5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này</a:t>
            </a:r>
            <a:endParaRPr lang="en-US" altLang="en-US" sz="2605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2605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4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6600CC"/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29200" y="215153"/>
            <a:ext cx="7893674" cy="6107443"/>
            <a:chOff x="0" y="0"/>
            <a:chExt cx="4288" cy="2445"/>
          </a:xfrm>
        </p:grpSpPr>
        <p:sp>
          <p:nvSpPr>
            <p:cNvPr id="21523" name="Freeform 7"/>
            <p:cNvSpPr>
              <a:spLocks/>
            </p:cNvSpPr>
            <p:nvPr/>
          </p:nvSpPr>
          <p:spPr bwMode="auto">
            <a:xfrm>
              <a:off x="0" y="978"/>
              <a:ext cx="3785" cy="90"/>
            </a:xfrm>
            <a:custGeom>
              <a:avLst/>
              <a:gdLst>
                <a:gd name="T0" fmla="*/ 0 w 3785"/>
                <a:gd name="T1" fmla="*/ 0 h 90"/>
                <a:gd name="T2" fmla="*/ 90 w 3785"/>
                <a:gd name="T3" fmla="*/ 90 h 90"/>
                <a:gd name="T4" fmla="*/ 3785 w 3785"/>
                <a:gd name="T5" fmla="*/ 90 h 90"/>
                <a:gd name="T6" fmla="*/ 3695 w 3785"/>
                <a:gd name="T7" fmla="*/ 0 h 90"/>
                <a:gd name="T8" fmla="*/ 0 w 3785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5"/>
                <a:gd name="T16" fmla="*/ 0 h 90"/>
                <a:gd name="T17" fmla="*/ 3785 w 3785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5" h="90">
                  <a:moveTo>
                    <a:pt x="0" y="0"/>
                  </a:moveTo>
                  <a:lnTo>
                    <a:pt x="90" y="90"/>
                  </a:lnTo>
                  <a:lnTo>
                    <a:pt x="3785" y="90"/>
                  </a:lnTo>
                  <a:lnTo>
                    <a:pt x="3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 w="4826" cmpd="sng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000"/>
            </a:p>
          </p:txBody>
        </p:sp>
        <p:sp>
          <p:nvSpPr>
            <p:cNvPr id="21524" name="Freeform 8"/>
            <p:cNvSpPr>
              <a:spLocks/>
            </p:cNvSpPr>
            <p:nvPr/>
          </p:nvSpPr>
          <p:spPr bwMode="auto">
            <a:xfrm>
              <a:off x="0" y="978"/>
              <a:ext cx="90" cy="477"/>
            </a:xfrm>
            <a:custGeom>
              <a:avLst/>
              <a:gdLst>
                <a:gd name="T0" fmla="*/ 90 w 90"/>
                <a:gd name="T1" fmla="*/ 90 h 477"/>
                <a:gd name="T2" fmla="*/ 90 w 90"/>
                <a:gd name="T3" fmla="*/ 477 h 477"/>
                <a:gd name="T4" fmla="*/ 5 w 90"/>
                <a:gd name="T5" fmla="*/ 392 h 477"/>
                <a:gd name="T6" fmla="*/ 0 w 90"/>
                <a:gd name="T7" fmla="*/ 0 h 477"/>
                <a:gd name="T8" fmla="*/ 90 w 90"/>
                <a:gd name="T9" fmla="*/ 90 h 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77"/>
                <a:gd name="T17" fmla="*/ 90 w 90"/>
                <a:gd name="T18" fmla="*/ 477 h 4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77">
                  <a:moveTo>
                    <a:pt x="90" y="90"/>
                  </a:moveTo>
                  <a:lnTo>
                    <a:pt x="90" y="477"/>
                  </a:lnTo>
                  <a:lnTo>
                    <a:pt x="5" y="392"/>
                  </a:lnTo>
                  <a:lnTo>
                    <a:pt x="0" y="0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rgbClr val="969696"/>
            </a:solidFill>
            <a:ln w="4826" cmpd="sng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000"/>
            </a:p>
          </p:txBody>
        </p:sp>
        <p:sp>
          <p:nvSpPr>
            <p:cNvPr id="21525" name="Freeform 9"/>
            <p:cNvSpPr>
              <a:spLocks/>
            </p:cNvSpPr>
            <p:nvPr/>
          </p:nvSpPr>
          <p:spPr bwMode="auto">
            <a:xfrm>
              <a:off x="88" y="97"/>
              <a:ext cx="4200" cy="2348"/>
            </a:xfrm>
            <a:custGeom>
              <a:avLst/>
              <a:gdLst>
                <a:gd name="T0" fmla="*/ 0 w 4200"/>
                <a:gd name="T1" fmla="*/ 1360 h 2348"/>
                <a:gd name="T2" fmla="*/ 3709 w 4200"/>
                <a:gd name="T3" fmla="*/ 1360 h 2348"/>
                <a:gd name="T4" fmla="*/ 3208 w 4200"/>
                <a:gd name="T5" fmla="*/ 2348 h 2348"/>
                <a:gd name="T6" fmla="*/ 3576 w 4200"/>
                <a:gd name="T7" fmla="*/ 2348 h 2348"/>
                <a:gd name="T8" fmla="*/ 4200 w 4200"/>
                <a:gd name="T9" fmla="*/ 1181 h 2348"/>
                <a:gd name="T10" fmla="*/ 3576 w 4200"/>
                <a:gd name="T11" fmla="*/ 0 h 2348"/>
                <a:gd name="T12" fmla="*/ 3161 w 4200"/>
                <a:gd name="T13" fmla="*/ 0 h 2348"/>
                <a:gd name="T14" fmla="*/ 3695 w 4200"/>
                <a:gd name="T15" fmla="*/ 973 h 2348"/>
                <a:gd name="T16" fmla="*/ 0 w 4200"/>
                <a:gd name="T17" fmla="*/ 973 h 2348"/>
                <a:gd name="T18" fmla="*/ 0 w 4200"/>
                <a:gd name="T19" fmla="*/ 1360 h 23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00"/>
                <a:gd name="T31" fmla="*/ 0 h 2348"/>
                <a:gd name="T32" fmla="*/ 4200 w 4200"/>
                <a:gd name="T33" fmla="*/ 2348 h 23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00" h="2348">
                  <a:moveTo>
                    <a:pt x="0" y="1360"/>
                  </a:moveTo>
                  <a:lnTo>
                    <a:pt x="3709" y="1360"/>
                  </a:lnTo>
                  <a:lnTo>
                    <a:pt x="3208" y="2348"/>
                  </a:lnTo>
                  <a:lnTo>
                    <a:pt x="3576" y="2348"/>
                  </a:lnTo>
                  <a:lnTo>
                    <a:pt x="4200" y="1181"/>
                  </a:lnTo>
                  <a:lnTo>
                    <a:pt x="3576" y="0"/>
                  </a:lnTo>
                  <a:lnTo>
                    <a:pt x="3161" y="0"/>
                  </a:lnTo>
                  <a:lnTo>
                    <a:pt x="3695" y="973"/>
                  </a:lnTo>
                  <a:lnTo>
                    <a:pt x="0" y="973"/>
                  </a:lnTo>
                  <a:lnTo>
                    <a:pt x="0" y="1360"/>
                  </a:lnTo>
                  <a:close/>
                </a:path>
              </a:pathLst>
            </a:custGeom>
            <a:solidFill>
              <a:srgbClr val="C0C0C0"/>
            </a:solidFill>
            <a:ln w="4826" cmpd="sng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000"/>
            </a:p>
          </p:txBody>
        </p:sp>
        <p:sp>
          <p:nvSpPr>
            <p:cNvPr id="21526" name="Freeform 10"/>
            <p:cNvSpPr>
              <a:spLocks/>
            </p:cNvSpPr>
            <p:nvPr/>
          </p:nvSpPr>
          <p:spPr bwMode="auto">
            <a:xfrm>
              <a:off x="3156" y="0"/>
              <a:ext cx="510" cy="95"/>
            </a:xfrm>
            <a:custGeom>
              <a:avLst/>
              <a:gdLst>
                <a:gd name="T0" fmla="*/ 95 w 510"/>
                <a:gd name="T1" fmla="*/ 95 h 95"/>
                <a:gd name="T2" fmla="*/ 0 w 510"/>
                <a:gd name="T3" fmla="*/ 0 h 95"/>
                <a:gd name="T4" fmla="*/ 435 w 510"/>
                <a:gd name="T5" fmla="*/ 0 h 95"/>
                <a:gd name="T6" fmla="*/ 510 w 510"/>
                <a:gd name="T7" fmla="*/ 95 h 95"/>
                <a:gd name="T8" fmla="*/ 95 w 510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95"/>
                <a:gd name="T17" fmla="*/ 510 w 510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95">
                  <a:moveTo>
                    <a:pt x="95" y="95"/>
                  </a:moveTo>
                  <a:lnTo>
                    <a:pt x="0" y="0"/>
                  </a:lnTo>
                  <a:lnTo>
                    <a:pt x="435" y="0"/>
                  </a:lnTo>
                  <a:lnTo>
                    <a:pt x="510" y="95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C9C9C9"/>
            </a:solidFill>
            <a:ln w="4826" cmpd="sng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000"/>
            </a:p>
          </p:txBody>
        </p:sp>
        <p:sp>
          <p:nvSpPr>
            <p:cNvPr id="21527" name="Freeform 11"/>
            <p:cNvSpPr>
              <a:spLocks/>
            </p:cNvSpPr>
            <p:nvPr/>
          </p:nvSpPr>
          <p:spPr bwMode="auto">
            <a:xfrm>
              <a:off x="3206" y="1455"/>
              <a:ext cx="593" cy="988"/>
            </a:xfrm>
            <a:custGeom>
              <a:avLst/>
              <a:gdLst>
                <a:gd name="T0" fmla="*/ 92 w 593"/>
                <a:gd name="T1" fmla="*/ 988 h 988"/>
                <a:gd name="T2" fmla="*/ 0 w 593"/>
                <a:gd name="T3" fmla="*/ 896 h 988"/>
                <a:gd name="T4" fmla="*/ 465 w 593"/>
                <a:gd name="T5" fmla="*/ 0 h 988"/>
                <a:gd name="T6" fmla="*/ 593 w 593"/>
                <a:gd name="T7" fmla="*/ 0 h 988"/>
                <a:gd name="T8" fmla="*/ 92 w 593"/>
                <a:gd name="T9" fmla="*/ 988 h 9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3"/>
                <a:gd name="T16" fmla="*/ 0 h 988"/>
                <a:gd name="T17" fmla="*/ 593 w 593"/>
                <a:gd name="T18" fmla="*/ 988 h 9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3" h="988">
                  <a:moveTo>
                    <a:pt x="92" y="988"/>
                  </a:moveTo>
                  <a:lnTo>
                    <a:pt x="0" y="896"/>
                  </a:lnTo>
                  <a:lnTo>
                    <a:pt x="465" y="0"/>
                  </a:lnTo>
                  <a:lnTo>
                    <a:pt x="593" y="0"/>
                  </a:lnTo>
                  <a:lnTo>
                    <a:pt x="92" y="988"/>
                  </a:lnTo>
                  <a:close/>
                </a:path>
              </a:pathLst>
            </a:custGeom>
            <a:solidFill>
              <a:srgbClr val="C9C9C9"/>
            </a:solidFill>
            <a:ln w="4826" cmpd="sng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000"/>
            </a:p>
          </p:txBody>
        </p:sp>
        <p:sp>
          <p:nvSpPr>
            <p:cNvPr id="21528" name="Freeform 12"/>
            <p:cNvSpPr>
              <a:spLocks/>
            </p:cNvSpPr>
            <p:nvPr/>
          </p:nvSpPr>
          <p:spPr bwMode="auto">
            <a:xfrm>
              <a:off x="3156" y="0"/>
              <a:ext cx="629" cy="1068"/>
            </a:xfrm>
            <a:custGeom>
              <a:avLst/>
              <a:gdLst>
                <a:gd name="T0" fmla="*/ 539 w 629"/>
                <a:gd name="T1" fmla="*/ 978 h 1068"/>
                <a:gd name="T2" fmla="*/ 0 w 629"/>
                <a:gd name="T3" fmla="*/ 0 h 1068"/>
                <a:gd name="T4" fmla="*/ 95 w 629"/>
                <a:gd name="T5" fmla="*/ 95 h 1068"/>
                <a:gd name="T6" fmla="*/ 629 w 629"/>
                <a:gd name="T7" fmla="*/ 1068 h 1068"/>
                <a:gd name="T8" fmla="*/ 539 w 629"/>
                <a:gd name="T9" fmla="*/ 978 h 1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068"/>
                <a:gd name="T17" fmla="*/ 629 w 629"/>
                <a:gd name="T18" fmla="*/ 1068 h 1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068">
                  <a:moveTo>
                    <a:pt x="539" y="978"/>
                  </a:moveTo>
                  <a:lnTo>
                    <a:pt x="0" y="0"/>
                  </a:lnTo>
                  <a:lnTo>
                    <a:pt x="95" y="95"/>
                  </a:lnTo>
                  <a:lnTo>
                    <a:pt x="629" y="1068"/>
                  </a:lnTo>
                  <a:lnTo>
                    <a:pt x="539" y="978"/>
                  </a:lnTo>
                  <a:close/>
                </a:path>
              </a:pathLst>
            </a:custGeom>
            <a:solidFill>
              <a:srgbClr val="969696"/>
            </a:solidFill>
            <a:ln w="4826" cmpd="sng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000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953719" y="4060708"/>
            <a:ext cx="6254707" cy="2622180"/>
            <a:chOff x="0" y="0"/>
            <a:chExt cx="3605" cy="997"/>
          </a:xfrm>
        </p:grpSpPr>
        <p:sp>
          <p:nvSpPr>
            <p:cNvPr id="21519" name="Freeform 18"/>
            <p:cNvSpPr>
              <a:spLocks/>
            </p:cNvSpPr>
            <p:nvPr/>
          </p:nvSpPr>
          <p:spPr bwMode="auto">
            <a:xfrm>
              <a:off x="0" y="10"/>
              <a:ext cx="98" cy="482"/>
            </a:xfrm>
            <a:custGeom>
              <a:avLst/>
              <a:gdLst>
                <a:gd name="T0" fmla="*/ 15 w 92"/>
                <a:gd name="T1" fmla="*/ 0 h 482"/>
                <a:gd name="T2" fmla="*/ 126 w 92"/>
                <a:gd name="T3" fmla="*/ 83 h 482"/>
                <a:gd name="T4" fmla="*/ 124 w 92"/>
                <a:gd name="T5" fmla="*/ 482 h 482"/>
                <a:gd name="T6" fmla="*/ 0 w 92"/>
                <a:gd name="T7" fmla="*/ 392 h 482"/>
                <a:gd name="T8" fmla="*/ 15 w 92"/>
                <a:gd name="T9" fmla="*/ 0 h 4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482"/>
                <a:gd name="T17" fmla="*/ 92 w 92"/>
                <a:gd name="T18" fmla="*/ 482 h 4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482">
                  <a:moveTo>
                    <a:pt x="10" y="0"/>
                  </a:moveTo>
                  <a:lnTo>
                    <a:pt x="92" y="83"/>
                  </a:lnTo>
                  <a:lnTo>
                    <a:pt x="90" y="482"/>
                  </a:lnTo>
                  <a:lnTo>
                    <a:pt x="0" y="39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C701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000"/>
            </a:p>
          </p:txBody>
        </p:sp>
        <p:sp>
          <p:nvSpPr>
            <p:cNvPr id="21520" name="Freeform 19"/>
            <p:cNvSpPr>
              <a:spLocks/>
            </p:cNvSpPr>
            <p:nvPr/>
          </p:nvSpPr>
          <p:spPr bwMode="auto">
            <a:xfrm>
              <a:off x="90" y="93"/>
              <a:ext cx="3515" cy="904"/>
            </a:xfrm>
            <a:custGeom>
              <a:avLst/>
              <a:gdLst>
                <a:gd name="T0" fmla="*/ 2 w 3515"/>
                <a:gd name="T1" fmla="*/ 0 h 904"/>
                <a:gd name="T2" fmla="*/ 3515 w 3515"/>
                <a:gd name="T3" fmla="*/ 0 h 904"/>
                <a:gd name="T4" fmla="*/ 3043 w 3515"/>
                <a:gd name="T5" fmla="*/ 904 h 904"/>
                <a:gd name="T6" fmla="*/ 2655 w 3515"/>
                <a:gd name="T7" fmla="*/ 904 h 904"/>
                <a:gd name="T8" fmla="*/ 2901 w 3515"/>
                <a:gd name="T9" fmla="*/ 408 h 904"/>
                <a:gd name="T10" fmla="*/ 0 w 3515"/>
                <a:gd name="T11" fmla="*/ 399 h 904"/>
                <a:gd name="T12" fmla="*/ 2 w 3515"/>
                <a:gd name="T13" fmla="*/ 0 h 9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15"/>
                <a:gd name="T22" fmla="*/ 0 h 904"/>
                <a:gd name="T23" fmla="*/ 3515 w 3515"/>
                <a:gd name="T24" fmla="*/ 904 h 9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15" h="904">
                  <a:moveTo>
                    <a:pt x="2" y="0"/>
                  </a:moveTo>
                  <a:lnTo>
                    <a:pt x="3515" y="0"/>
                  </a:lnTo>
                  <a:lnTo>
                    <a:pt x="3043" y="904"/>
                  </a:lnTo>
                  <a:lnTo>
                    <a:pt x="2655" y="904"/>
                  </a:lnTo>
                  <a:lnTo>
                    <a:pt x="2901" y="408"/>
                  </a:lnTo>
                  <a:lnTo>
                    <a:pt x="0" y="39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B9B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000"/>
            </a:p>
          </p:txBody>
        </p:sp>
        <p:sp>
          <p:nvSpPr>
            <p:cNvPr id="21521" name="Freeform 20"/>
            <p:cNvSpPr>
              <a:spLocks/>
            </p:cNvSpPr>
            <p:nvPr/>
          </p:nvSpPr>
          <p:spPr bwMode="auto">
            <a:xfrm>
              <a:off x="10" y="0"/>
              <a:ext cx="3595" cy="93"/>
            </a:xfrm>
            <a:custGeom>
              <a:avLst/>
              <a:gdLst>
                <a:gd name="T0" fmla="*/ 0 w 3595"/>
                <a:gd name="T1" fmla="*/ 10 h 93"/>
                <a:gd name="T2" fmla="*/ 85 w 3595"/>
                <a:gd name="T3" fmla="*/ 0 h 93"/>
                <a:gd name="T4" fmla="*/ 3503 w 3595"/>
                <a:gd name="T5" fmla="*/ 0 h 93"/>
                <a:gd name="T6" fmla="*/ 3595 w 3595"/>
                <a:gd name="T7" fmla="*/ 93 h 93"/>
                <a:gd name="T8" fmla="*/ 82 w 3595"/>
                <a:gd name="T9" fmla="*/ 93 h 93"/>
                <a:gd name="T10" fmla="*/ 0 w 3595"/>
                <a:gd name="T11" fmla="*/ 1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95"/>
                <a:gd name="T19" fmla="*/ 0 h 93"/>
                <a:gd name="T20" fmla="*/ 3595 w 3595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95" h="93">
                  <a:moveTo>
                    <a:pt x="0" y="10"/>
                  </a:moveTo>
                  <a:lnTo>
                    <a:pt x="85" y="0"/>
                  </a:lnTo>
                  <a:lnTo>
                    <a:pt x="3503" y="0"/>
                  </a:lnTo>
                  <a:lnTo>
                    <a:pt x="3595" y="93"/>
                  </a:lnTo>
                  <a:lnTo>
                    <a:pt x="82" y="9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0BA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000"/>
            </a:p>
          </p:txBody>
        </p:sp>
        <p:sp>
          <p:nvSpPr>
            <p:cNvPr id="21522" name="Freeform 21"/>
            <p:cNvSpPr>
              <a:spLocks/>
            </p:cNvSpPr>
            <p:nvPr/>
          </p:nvSpPr>
          <p:spPr bwMode="auto">
            <a:xfrm>
              <a:off x="2641" y="501"/>
              <a:ext cx="350" cy="496"/>
            </a:xfrm>
            <a:custGeom>
              <a:avLst/>
              <a:gdLst>
                <a:gd name="T0" fmla="*/ 104 w 350"/>
                <a:gd name="T1" fmla="*/ 496 h 496"/>
                <a:gd name="T2" fmla="*/ 0 w 350"/>
                <a:gd name="T3" fmla="*/ 392 h 496"/>
                <a:gd name="T4" fmla="*/ 213 w 350"/>
                <a:gd name="T5" fmla="*/ 0 h 496"/>
                <a:gd name="T6" fmla="*/ 350 w 350"/>
                <a:gd name="T7" fmla="*/ 0 h 496"/>
                <a:gd name="T8" fmla="*/ 104 w 350"/>
                <a:gd name="T9" fmla="*/ 496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0"/>
                <a:gd name="T16" fmla="*/ 0 h 496"/>
                <a:gd name="T17" fmla="*/ 350 w 350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0" h="496">
                  <a:moveTo>
                    <a:pt x="104" y="496"/>
                  </a:moveTo>
                  <a:lnTo>
                    <a:pt x="0" y="392"/>
                  </a:lnTo>
                  <a:lnTo>
                    <a:pt x="213" y="0"/>
                  </a:lnTo>
                  <a:lnTo>
                    <a:pt x="350" y="0"/>
                  </a:lnTo>
                  <a:lnTo>
                    <a:pt x="104" y="496"/>
                  </a:lnTo>
                  <a:close/>
                </a:path>
              </a:pathLst>
            </a:custGeom>
            <a:solidFill>
              <a:srgbClr val="90BA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000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929199" y="-61226"/>
            <a:ext cx="6254707" cy="2435664"/>
            <a:chOff x="0" y="0"/>
            <a:chExt cx="3612" cy="978"/>
          </a:xfrm>
        </p:grpSpPr>
        <p:sp>
          <p:nvSpPr>
            <p:cNvPr id="21514" name="Freeform 13"/>
            <p:cNvSpPr>
              <a:spLocks/>
            </p:cNvSpPr>
            <p:nvPr/>
          </p:nvSpPr>
          <p:spPr bwMode="auto">
            <a:xfrm>
              <a:off x="0" y="489"/>
              <a:ext cx="103" cy="489"/>
            </a:xfrm>
            <a:custGeom>
              <a:avLst/>
              <a:gdLst>
                <a:gd name="T0" fmla="*/ 131 w 97"/>
                <a:gd name="T1" fmla="*/ 489 h 489"/>
                <a:gd name="T2" fmla="*/ 131 w 97"/>
                <a:gd name="T3" fmla="*/ 97 h 489"/>
                <a:gd name="T4" fmla="*/ 0 w 97"/>
                <a:gd name="T5" fmla="*/ 0 h 489"/>
                <a:gd name="T6" fmla="*/ 0 w 97"/>
                <a:gd name="T7" fmla="*/ 400 h 489"/>
                <a:gd name="T8" fmla="*/ 131 w 97"/>
                <a:gd name="T9" fmla="*/ 489 h 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489"/>
                <a:gd name="T17" fmla="*/ 97 w 97"/>
                <a:gd name="T18" fmla="*/ 489 h 4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489">
                  <a:moveTo>
                    <a:pt x="97" y="489"/>
                  </a:moveTo>
                  <a:lnTo>
                    <a:pt x="97" y="97"/>
                  </a:lnTo>
                  <a:lnTo>
                    <a:pt x="0" y="0"/>
                  </a:lnTo>
                  <a:lnTo>
                    <a:pt x="0" y="400"/>
                  </a:lnTo>
                  <a:lnTo>
                    <a:pt x="97" y="489"/>
                  </a:lnTo>
                  <a:close/>
                </a:path>
              </a:pathLst>
            </a:custGeom>
            <a:solidFill>
              <a:srgbClr val="4C701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000"/>
            </a:p>
          </p:txBody>
        </p:sp>
        <p:sp>
          <p:nvSpPr>
            <p:cNvPr id="21515" name="Freeform 14"/>
            <p:cNvSpPr>
              <a:spLocks/>
            </p:cNvSpPr>
            <p:nvPr/>
          </p:nvSpPr>
          <p:spPr bwMode="auto">
            <a:xfrm>
              <a:off x="0" y="487"/>
              <a:ext cx="3019" cy="99"/>
            </a:xfrm>
            <a:custGeom>
              <a:avLst/>
              <a:gdLst>
                <a:gd name="T0" fmla="*/ 97 w 3007"/>
                <a:gd name="T1" fmla="*/ 99 h 99"/>
                <a:gd name="T2" fmla="*/ 3067 w 3007"/>
                <a:gd name="T3" fmla="*/ 99 h 99"/>
                <a:gd name="T4" fmla="*/ 2968 w 3007"/>
                <a:gd name="T5" fmla="*/ 0 h 99"/>
                <a:gd name="T6" fmla="*/ 0 w 3007"/>
                <a:gd name="T7" fmla="*/ 2 h 99"/>
                <a:gd name="T8" fmla="*/ 97 w 3007"/>
                <a:gd name="T9" fmla="*/ 99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7"/>
                <a:gd name="T16" fmla="*/ 0 h 99"/>
                <a:gd name="T17" fmla="*/ 3007 w 3007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7" h="99">
                  <a:moveTo>
                    <a:pt x="97" y="99"/>
                  </a:moveTo>
                  <a:lnTo>
                    <a:pt x="3007" y="99"/>
                  </a:lnTo>
                  <a:lnTo>
                    <a:pt x="2908" y="0"/>
                  </a:lnTo>
                  <a:lnTo>
                    <a:pt x="0" y="2"/>
                  </a:lnTo>
                  <a:lnTo>
                    <a:pt x="97" y="99"/>
                  </a:lnTo>
                  <a:close/>
                </a:path>
              </a:pathLst>
            </a:custGeom>
            <a:solidFill>
              <a:srgbClr val="90BA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000"/>
            </a:p>
          </p:txBody>
        </p:sp>
        <p:sp>
          <p:nvSpPr>
            <p:cNvPr id="21516" name="Freeform 15"/>
            <p:cNvSpPr>
              <a:spLocks/>
            </p:cNvSpPr>
            <p:nvPr/>
          </p:nvSpPr>
          <p:spPr bwMode="auto">
            <a:xfrm>
              <a:off x="97" y="95"/>
              <a:ext cx="3515" cy="883"/>
            </a:xfrm>
            <a:custGeom>
              <a:avLst/>
              <a:gdLst>
                <a:gd name="T0" fmla="*/ 0 w 3515"/>
                <a:gd name="T1" fmla="*/ 883 h 883"/>
                <a:gd name="T2" fmla="*/ 3515 w 3515"/>
                <a:gd name="T3" fmla="*/ 883 h 883"/>
                <a:gd name="T4" fmla="*/ 3028 w 3515"/>
                <a:gd name="T5" fmla="*/ 0 h 883"/>
                <a:gd name="T6" fmla="*/ 2617 w 3515"/>
                <a:gd name="T7" fmla="*/ 0 h 883"/>
                <a:gd name="T8" fmla="*/ 2910 w 3515"/>
                <a:gd name="T9" fmla="*/ 491 h 883"/>
                <a:gd name="T10" fmla="*/ 0 w 3515"/>
                <a:gd name="T11" fmla="*/ 491 h 883"/>
                <a:gd name="T12" fmla="*/ 0 w 3515"/>
                <a:gd name="T13" fmla="*/ 883 h 8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15"/>
                <a:gd name="T22" fmla="*/ 0 h 883"/>
                <a:gd name="T23" fmla="*/ 3515 w 3515"/>
                <a:gd name="T24" fmla="*/ 883 h 8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15" h="883">
                  <a:moveTo>
                    <a:pt x="0" y="883"/>
                  </a:moveTo>
                  <a:lnTo>
                    <a:pt x="3515" y="883"/>
                  </a:lnTo>
                  <a:lnTo>
                    <a:pt x="3028" y="0"/>
                  </a:lnTo>
                  <a:lnTo>
                    <a:pt x="2617" y="0"/>
                  </a:lnTo>
                  <a:lnTo>
                    <a:pt x="2910" y="491"/>
                  </a:lnTo>
                  <a:lnTo>
                    <a:pt x="0" y="491"/>
                  </a:lnTo>
                  <a:lnTo>
                    <a:pt x="0" y="883"/>
                  </a:lnTo>
                  <a:close/>
                </a:path>
              </a:pathLst>
            </a:custGeom>
            <a:solidFill>
              <a:srgbClr val="6B9B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000"/>
            </a:p>
          </p:txBody>
        </p:sp>
        <p:sp>
          <p:nvSpPr>
            <p:cNvPr id="21517" name="Freeform 16"/>
            <p:cNvSpPr>
              <a:spLocks/>
            </p:cNvSpPr>
            <p:nvPr/>
          </p:nvSpPr>
          <p:spPr bwMode="auto">
            <a:xfrm>
              <a:off x="2625" y="0"/>
              <a:ext cx="394" cy="586"/>
            </a:xfrm>
            <a:custGeom>
              <a:avLst/>
              <a:gdLst>
                <a:gd name="T0" fmla="*/ 330 w 382"/>
                <a:gd name="T1" fmla="*/ 487 h 586"/>
                <a:gd name="T2" fmla="*/ 0 w 382"/>
                <a:gd name="T3" fmla="*/ 0 h 586"/>
                <a:gd name="T4" fmla="*/ 104 w 382"/>
                <a:gd name="T5" fmla="*/ 95 h 586"/>
                <a:gd name="T6" fmla="*/ 446 w 382"/>
                <a:gd name="T7" fmla="*/ 586 h 586"/>
                <a:gd name="T8" fmla="*/ 330 w 382"/>
                <a:gd name="T9" fmla="*/ 487 h 5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"/>
                <a:gd name="T16" fmla="*/ 0 h 586"/>
                <a:gd name="T17" fmla="*/ 382 w 382"/>
                <a:gd name="T18" fmla="*/ 586 h 5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" h="586">
                  <a:moveTo>
                    <a:pt x="283" y="487"/>
                  </a:moveTo>
                  <a:lnTo>
                    <a:pt x="0" y="0"/>
                  </a:lnTo>
                  <a:lnTo>
                    <a:pt x="89" y="95"/>
                  </a:lnTo>
                  <a:lnTo>
                    <a:pt x="382" y="586"/>
                  </a:lnTo>
                  <a:lnTo>
                    <a:pt x="283" y="487"/>
                  </a:lnTo>
                  <a:close/>
                </a:path>
              </a:pathLst>
            </a:custGeom>
            <a:solidFill>
              <a:srgbClr val="4C701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000"/>
            </a:p>
          </p:txBody>
        </p:sp>
        <p:sp>
          <p:nvSpPr>
            <p:cNvPr id="21518" name="Freeform 17"/>
            <p:cNvSpPr>
              <a:spLocks/>
            </p:cNvSpPr>
            <p:nvPr/>
          </p:nvSpPr>
          <p:spPr bwMode="auto">
            <a:xfrm>
              <a:off x="2625" y="0"/>
              <a:ext cx="500" cy="95"/>
            </a:xfrm>
            <a:custGeom>
              <a:avLst/>
              <a:gdLst>
                <a:gd name="T0" fmla="*/ 0 w 500"/>
                <a:gd name="T1" fmla="*/ 0 h 95"/>
                <a:gd name="T2" fmla="*/ 411 w 500"/>
                <a:gd name="T3" fmla="*/ 0 h 95"/>
                <a:gd name="T4" fmla="*/ 500 w 500"/>
                <a:gd name="T5" fmla="*/ 95 h 95"/>
                <a:gd name="T6" fmla="*/ 89 w 500"/>
                <a:gd name="T7" fmla="*/ 95 h 95"/>
                <a:gd name="T8" fmla="*/ 0 w 500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0"/>
                <a:gd name="T16" fmla="*/ 0 h 95"/>
                <a:gd name="T17" fmla="*/ 500 w 500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0" h="95">
                  <a:moveTo>
                    <a:pt x="0" y="0"/>
                  </a:moveTo>
                  <a:lnTo>
                    <a:pt x="411" y="0"/>
                  </a:lnTo>
                  <a:lnTo>
                    <a:pt x="500" y="95"/>
                  </a:lnTo>
                  <a:lnTo>
                    <a:pt x="89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BA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3000"/>
            </a:p>
          </p:txBody>
        </p:sp>
      </p:grpSp>
      <p:sp>
        <p:nvSpPr>
          <p:cNvPr id="21509" name="Text Box 19"/>
          <p:cNvSpPr txBox="1">
            <a:spLocks noChangeArrowheads="1"/>
          </p:cNvSpPr>
          <p:nvPr/>
        </p:nvSpPr>
        <p:spPr bwMode="auto">
          <a:xfrm>
            <a:off x="4432677" y="4392967"/>
            <a:ext cx="39121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064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1064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1064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1064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1064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altLang="en-US" sz="4400" b="1" noProof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Text Box 19"/>
          <p:cNvSpPr txBox="1">
            <a:spLocks noChangeArrowheads="1"/>
          </p:cNvSpPr>
          <p:nvPr/>
        </p:nvSpPr>
        <p:spPr bwMode="auto">
          <a:xfrm>
            <a:off x="4522022" y="1791140"/>
            <a:ext cx="39121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064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1064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1064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1064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1064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sapo</a:t>
            </a:r>
            <a:endParaRPr lang="en-US" altLang="en-US" sz="3200" b="1" noProof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1" name="Text Box 19"/>
          <p:cNvSpPr txBox="1">
            <a:spLocks noChangeArrowheads="1"/>
          </p:cNvSpPr>
          <p:nvPr/>
        </p:nvSpPr>
        <p:spPr bwMode="auto">
          <a:xfrm>
            <a:off x="4390977" y="2484354"/>
            <a:ext cx="734054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en-US" sz="246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Hộp_Văn_Bản 31"/>
          <p:cNvSpPr txBox="1"/>
          <p:nvPr/>
        </p:nvSpPr>
        <p:spPr>
          <a:xfrm>
            <a:off x="726141" y="2658130"/>
            <a:ext cx="3179107" cy="138499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780447" y="406724"/>
            <a:ext cx="5938405" cy="5641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26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260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6980" y="5283343"/>
            <a:ext cx="6084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矩形: 圆角 11">
            <a:extLst>
              <a:ext uri="{FF2B5EF4-FFF2-40B4-BE49-F238E27FC236}">
                <a16:creationId xmlns:a16="http://schemas.microsoft.com/office/drawing/2014/main" id="{3940F7E5-B8BC-9759-432F-B7E5A74DF01A}"/>
              </a:ext>
            </a:extLst>
          </p:cNvPr>
          <p:cNvSpPr/>
          <p:nvPr/>
        </p:nvSpPr>
        <p:spPr>
          <a:xfrm>
            <a:off x="647770" y="1114341"/>
            <a:ext cx="3323299" cy="407872"/>
          </a:xfrm>
          <a:prstGeom prst="roundRect">
            <a:avLst>
              <a:gd name="adj" fmla="val 50000"/>
            </a:avLst>
          </a:prstGeom>
          <a:solidFill>
            <a:srgbClr val="E9562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9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1. </a:t>
            </a:r>
            <a:r>
              <a:rPr lang="vi-VN" altLang="zh-CN" sz="289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 văn bản</a:t>
            </a:r>
            <a:endParaRPr lang="zh-CN" altLang="en-US" sz="2895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91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  <p:bldP spid="21511" grpId="0"/>
      <p:bldP spid="3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2327" y="886691"/>
            <a:ext cx="9878291" cy="295465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  <a:p>
            <a:pPr fontAlgn="base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9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1"/>
          <p:cNvSpPr/>
          <p:nvPr/>
        </p:nvSpPr>
        <p:spPr>
          <a:xfrm>
            <a:off x="1041254" y="1136298"/>
            <a:ext cx="3323299" cy="407872"/>
          </a:xfrm>
          <a:prstGeom prst="roundRect">
            <a:avLst>
              <a:gd name="adj" fmla="val 50000"/>
            </a:avLst>
          </a:prstGeom>
          <a:solidFill>
            <a:srgbClr val="E9562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9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1. </a:t>
            </a:r>
            <a:r>
              <a:rPr lang="vi-VN" altLang="zh-CN" sz="289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 văn bản</a:t>
            </a:r>
            <a:endParaRPr lang="zh-CN" altLang="en-US" sz="2895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矩形: 圆角 11"/>
          <p:cNvSpPr/>
          <p:nvPr/>
        </p:nvSpPr>
        <p:spPr>
          <a:xfrm>
            <a:off x="988404" y="1703941"/>
            <a:ext cx="2293277" cy="407873"/>
          </a:xfrm>
          <a:prstGeom prst="roundRect">
            <a:avLst>
              <a:gd name="adj" fmla="val 50000"/>
            </a:avLst>
          </a:prstGeom>
          <a:solidFill>
            <a:srgbClr val="E9562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9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</a:t>
            </a:r>
            <a:r>
              <a:rPr lang="en-US" altLang="zh-CN" sz="2895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Tác</a:t>
            </a:r>
            <a:r>
              <a:rPr lang="en-US" altLang="zh-CN" sz="289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95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phẩm</a:t>
            </a:r>
            <a:endParaRPr lang="zh-CN" altLang="en-US" sz="2895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64554" y="4153297"/>
            <a:ext cx="5499958" cy="53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en-US" altLang="en-US" sz="289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9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89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9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altLang="en-US" sz="28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18431" y="4772681"/>
            <a:ext cx="6073277" cy="53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en-US" altLang="en-US" sz="289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95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89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95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89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95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9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95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9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88405" y="4140766"/>
            <a:ext cx="6073277" cy="53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en-US" altLang="en-US" sz="289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95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9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95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9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95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9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95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9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988405" y="3064213"/>
            <a:ext cx="4371702" cy="53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altLang="en-US" sz="289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95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9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95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9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2" name="TextBox 16"/>
          <p:cNvSpPr txBox="1">
            <a:spLocks noChangeArrowheads="1"/>
          </p:cNvSpPr>
          <p:nvPr/>
        </p:nvSpPr>
        <p:spPr bwMode="auto">
          <a:xfrm>
            <a:off x="2523383" y="3064213"/>
            <a:ext cx="607327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fontAlgn="base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14" name="Rectangle: Rounded Corners 24"/>
          <p:cNvSpPr/>
          <p:nvPr/>
        </p:nvSpPr>
        <p:spPr>
          <a:xfrm>
            <a:off x="988404" y="519319"/>
            <a:ext cx="5876222" cy="5641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26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260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09128" y="2178383"/>
            <a:ext cx="107987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fontAlgn="base"/>
            <a:r>
              <a:rPr lang="en-US" altLang="en-US" sz="2895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95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95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895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95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xứ</a:t>
            </a:r>
            <a:r>
              <a:rPr lang="en-US" altLang="en-US" sz="2895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b="1" dirty="0"/>
              <a:t>: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1001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17/03/2022</a:t>
            </a:r>
          </a:p>
        </p:txBody>
      </p:sp>
    </p:spTree>
    <p:extLst>
      <p:ext uri="{BB962C8B-B14F-4D97-AF65-F5344CB8AC3E}">
        <p14:creationId xmlns:p14="http://schemas.microsoft.com/office/powerpoint/2010/main" val="357854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23561" grpId="0"/>
      <p:bldP spid="2356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3" y="645458"/>
            <a:ext cx="4899025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25807" y="2492188"/>
            <a:ext cx="6379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– 7 PHÚT -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4753" y="663388"/>
            <a:ext cx="105066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  <a:p>
            <a:pPr algn="ctr" fontAlgn="base"/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chi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Én-sân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.”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chi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685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180</TotalTime>
  <Words>1012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Garamond</vt:lpstr>
      <vt:lpstr>Times New Roman</vt:lpstr>
      <vt:lpstr>Savon</vt:lpstr>
      <vt:lpstr>Đọc mở rộng theo thể loại: Những điều bí ẩn trong tập tính di cư của các loài chim ( Đỗ Hợp tổng hợp)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Đọc mở rộng theo thể loại: Những điều bí ẩn trong tập tính di cư của các loài chim ( Đỗ Hợp tổng hợp) (Thời gian thực hiện: 01 tiết)</dc:title>
  <dc:creator>May FPT</dc:creator>
  <cp:lastModifiedBy>Administrator</cp:lastModifiedBy>
  <cp:revision>20</cp:revision>
  <dcterms:created xsi:type="dcterms:W3CDTF">2023-07-02T16:27:28Z</dcterms:created>
  <dcterms:modified xsi:type="dcterms:W3CDTF">2024-10-07T09:16:08Z</dcterms:modified>
</cp:coreProperties>
</file>