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ebp" ContentType="image/jpeg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8" r:id="rId3"/>
    <p:sldId id="257" r:id="rId4"/>
    <p:sldId id="276" r:id="rId5"/>
    <p:sldId id="261" r:id="rId6"/>
    <p:sldId id="294" r:id="rId7"/>
    <p:sldId id="259" r:id="rId8"/>
    <p:sldId id="260" r:id="rId9"/>
    <p:sldId id="277" r:id="rId10"/>
    <p:sldId id="279" r:id="rId11"/>
    <p:sldId id="280" r:id="rId12"/>
    <p:sldId id="282" r:id="rId13"/>
    <p:sldId id="283" r:id="rId14"/>
    <p:sldId id="281" r:id="rId15"/>
    <p:sldId id="267" r:id="rId16"/>
    <p:sldId id="269" r:id="rId17"/>
    <p:sldId id="268" r:id="rId18"/>
    <p:sldId id="295" r:id="rId19"/>
    <p:sldId id="297" r:id="rId20"/>
    <p:sldId id="285" r:id="rId21"/>
    <p:sldId id="278" r:id="rId22"/>
    <p:sldId id="286" r:id="rId23"/>
    <p:sldId id="287" r:id="rId24"/>
    <p:sldId id="288" r:id="rId25"/>
    <p:sldId id="289" r:id="rId26"/>
    <p:sldId id="290" r:id="rId27"/>
    <p:sldId id="29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CCC3"/>
    <a:srgbClr val="E71F25"/>
    <a:srgbClr val="FF7503"/>
    <a:srgbClr val="3EA6A9"/>
    <a:srgbClr val="FEEBEB"/>
    <a:srgbClr val="FC8F02"/>
    <a:srgbClr val="205479"/>
    <a:srgbClr val="B0414B"/>
    <a:srgbClr val="261D15"/>
    <a:srgbClr val="2B2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2" autoAdjust="0"/>
    <p:restoredTop sz="94660"/>
  </p:normalViewPr>
  <p:slideViewPr>
    <p:cSldViewPr snapToGrid="0">
      <p:cViewPr varScale="1">
        <p:scale>
          <a:sx n="84" d="100"/>
          <a:sy n="84" d="100"/>
        </p:scale>
        <p:origin x="5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A38EC8-AD5A-40B4-8B37-B16E77CED5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4BB0AE-1709-4793-9AC0-2E2B826BBD8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4E7A54-03E5-474F-ABF7-CC75D584D03A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2EB0CFC-6442-43BC-8BFE-43D0E35941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9640094-802E-4E0C-8213-E58398A5B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8B71EC-E8D1-427E-9C44-EAE7037A505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FE31A3-C0C0-4ECF-A4F1-58431DA829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17107-81B1-46C7-8DAD-D0803149FF1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17107-81B1-46C7-8DAD-D0803149FF1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37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Thêm hiệu ứng để không hiện đáp án cùng lệnh thực hiện NV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17107-81B1-46C7-8DAD-D0803149FF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418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6320de4b7d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6320de4b7d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Nên căn lại hình ảnh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17107-81B1-46C7-8DAD-D0803149FF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, 1234 </a:t>
            </a:r>
            <a:r>
              <a:rPr lang="en-US" dirty="0" err="1"/>
              <a:t>và</a:t>
            </a:r>
            <a:r>
              <a:rPr lang="en-US" dirty="0"/>
              <a:t> 5,6,7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giãn</a:t>
            </a:r>
            <a:r>
              <a:rPr lang="en-US" dirty="0"/>
              <a:t> </a:t>
            </a:r>
            <a:r>
              <a:rPr lang="en-US" dirty="0" err="1"/>
              <a:t>ngang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nhiều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317107-81B1-46C7-8DAD-D0803149FF1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407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85EFF-E8F2-4174-B3F4-E71F75C022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8B653A-7E6E-48AF-9183-DD92B6549E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D2DCF-F299-4CC6-B798-55D426CF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09C181-C9B9-4315-B670-3640D4F69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B1004-31C0-4C41-832D-F3FC76793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0535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5B3C7-9A3D-442C-A269-5287FF1D0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E9CB65-B9B6-4C84-ABE1-20DEB0001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95866-BCE1-44BE-9A62-594A1D4DB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02E92C-2F94-48BD-8A26-3C90C9533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EFB61-EB7B-4F50-ABAD-7DF207DEA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0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AA64EE-DA94-42EB-9B92-7C39E8AD88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A207D7-39CF-4BA5-B015-4E07D51399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50623-4AE5-4A10-A88E-4F2606F04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AD4CF-B445-4B7B-9FA0-C4D712984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D1FF8-A143-4F56-9213-288EB05D8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460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4411133" y="2708235"/>
            <a:ext cx="5577200" cy="6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6575133" y="3267801"/>
            <a:ext cx="3413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7000733" y="1057833"/>
            <a:ext cx="298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34004564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822200" y="2136748"/>
            <a:ext cx="4479200" cy="38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803933" y="458867"/>
            <a:ext cx="5090000" cy="11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81132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ctrTitle"/>
          </p:nvPr>
        </p:nvSpPr>
        <p:spPr>
          <a:xfrm flipH="1">
            <a:off x="8441351" y="1946984"/>
            <a:ext cx="1663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 flipH="1">
            <a:off x="7749351" y="2476067"/>
            <a:ext cx="304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ctrTitle" idx="2"/>
          </p:nvPr>
        </p:nvSpPr>
        <p:spPr>
          <a:xfrm flipH="1">
            <a:off x="8232751" y="4028091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3"/>
          </p:nvPr>
        </p:nvSpPr>
        <p:spPr>
          <a:xfrm flipH="1">
            <a:off x="7749351" y="4556800"/>
            <a:ext cx="3047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 idx="4"/>
          </p:nvPr>
        </p:nvSpPr>
        <p:spPr>
          <a:xfrm>
            <a:off x="4656581" y="458861"/>
            <a:ext cx="6742000" cy="11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174284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803935" y="458861"/>
            <a:ext cx="6742000" cy="11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7407555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4629295" y="458861"/>
            <a:ext cx="6742000" cy="11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8733221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>
            <a:spLocks noGrp="1"/>
          </p:cNvSpPr>
          <p:nvPr>
            <p:ph type="subTitle" idx="1"/>
          </p:nvPr>
        </p:nvSpPr>
        <p:spPr>
          <a:xfrm flipH="1">
            <a:off x="728767" y="3357633"/>
            <a:ext cx="10734400" cy="2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15600" y="455180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967296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572233" y="362433"/>
            <a:ext cx="6302400" cy="4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7665691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6153500" y="4079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subTitle" idx="1"/>
          </p:nvPr>
        </p:nvSpPr>
        <p:spPr>
          <a:xfrm>
            <a:off x="6600100" y="1993133"/>
            <a:ext cx="4500400" cy="19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10"/>
          <p:cNvSpPr txBox="1"/>
          <p:nvPr/>
        </p:nvSpPr>
        <p:spPr>
          <a:xfrm>
            <a:off x="828824" y="1224767"/>
            <a:ext cx="32240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CREDITS: This presentation template was created by </a:t>
            </a:r>
            <a:r>
              <a:rPr lang="en-GB" sz="10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2"/>
              </a:rPr>
              <a:t>Slidesgo</a:t>
            </a:r>
            <a:r>
              <a:rPr lang="en-GB" sz="10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, including icons by </a:t>
            </a:r>
            <a:r>
              <a:rPr lang="en-GB" sz="10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3"/>
              </a:rPr>
              <a:t>Flaticon</a:t>
            </a:r>
            <a:r>
              <a:rPr lang="en-GB" sz="10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rPr>
              <a:t>, and infographics &amp; images by </a:t>
            </a:r>
            <a:r>
              <a:rPr lang="en-GB" sz="1000">
                <a:solidFill>
                  <a:schemeClr val="dk1"/>
                </a:solidFill>
                <a:uFill>
                  <a:noFill/>
                </a:uFill>
                <a:latin typeface="Raleway Medium"/>
                <a:ea typeface="Raleway Medium"/>
                <a:cs typeface="Raleway Medium"/>
                <a:sym typeface="Raleway Medium"/>
                <a:hlinkClick r:id="rId4"/>
              </a:rPr>
              <a:t>Freepik</a:t>
            </a:r>
            <a:endParaRPr sz="1800">
              <a:solidFill>
                <a:schemeClr val="dk1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Raleway Light"/>
              <a:ea typeface="Raleway Light"/>
              <a:cs typeface="Raleway Light"/>
              <a:sym typeface="Raleway Light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Raleway Light"/>
              <a:ea typeface="Raleway Light"/>
              <a:cs typeface="Raleway Light"/>
              <a:sym typeface="Raleway Light"/>
            </a:endParaRPr>
          </a:p>
        </p:txBody>
      </p:sp>
    </p:spTree>
    <p:extLst>
      <p:ext uri="{BB962C8B-B14F-4D97-AF65-F5344CB8AC3E}">
        <p14:creationId xmlns:p14="http://schemas.microsoft.com/office/powerpoint/2010/main" val="19744407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812D-82B5-4108-90F1-8FB77643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AE515-D879-4687-8D76-B7F0C9BE4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7B92F-D5C2-463C-99A4-E891C02B6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28DD5-8E07-4935-968E-774D08D30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1774D-FE93-429A-BC44-CB07BAFEE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91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ctrTitle"/>
          </p:nvPr>
        </p:nvSpPr>
        <p:spPr>
          <a:xfrm flipH="1">
            <a:off x="6616833" y="2207433"/>
            <a:ext cx="4746400" cy="17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ubTitle" idx="1"/>
          </p:nvPr>
        </p:nvSpPr>
        <p:spPr>
          <a:xfrm flipH="1">
            <a:off x="8254833" y="3818667"/>
            <a:ext cx="31084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842627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picture">
  <p:cSld name="Big pictur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23764" y="4025933"/>
            <a:ext cx="3699600" cy="20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36021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822000" y="463285"/>
            <a:ext cx="634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ctrTitle" idx="2"/>
          </p:nvPr>
        </p:nvSpPr>
        <p:spPr>
          <a:xfrm flipH="1">
            <a:off x="870165" y="2054000"/>
            <a:ext cx="35364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1"/>
          </p:nvPr>
        </p:nvSpPr>
        <p:spPr>
          <a:xfrm flipH="1">
            <a:off x="870165" y="2557481"/>
            <a:ext cx="35364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3" hasCustomPrompt="1"/>
          </p:nvPr>
        </p:nvSpPr>
        <p:spPr>
          <a:xfrm>
            <a:off x="4415737" y="2354233"/>
            <a:ext cx="1102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47" name="Google Shape;47;p13"/>
          <p:cNvSpPr txBox="1">
            <a:spLocks noGrp="1"/>
          </p:cNvSpPr>
          <p:nvPr>
            <p:ph type="ctrTitle" idx="4"/>
          </p:nvPr>
        </p:nvSpPr>
        <p:spPr>
          <a:xfrm flipH="1">
            <a:off x="7741968" y="2878405"/>
            <a:ext cx="3179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 flipH="1">
            <a:off x="7741968" y="3367320"/>
            <a:ext cx="3536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idx="6" hasCustomPrompt="1"/>
          </p:nvPr>
        </p:nvSpPr>
        <p:spPr>
          <a:xfrm>
            <a:off x="6469665" y="3093700"/>
            <a:ext cx="12632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ctrTitle" idx="7"/>
          </p:nvPr>
        </p:nvSpPr>
        <p:spPr>
          <a:xfrm flipH="1">
            <a:off x="1135765" y="3401111"/>
            <a:ext cx="327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 flipH="1">
            <a:off x="932565" y="3908299"/>
            <a:ext cx="34740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4264724" y="3583768"/>
            <a:ext cx="14044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ctrTitle" idx="13"/>
          </p:nvPr>
        </p:nvSpPr>
        <p:spPr>
          <a:xfrm flipH="1">
            <a:off x="7741968" y="4209524"/>
            <a:ext cx="327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14"/>
          </p:nvPr>
        </p:nvSpPr>
        <p:spPr>
          <a:xfrm flipH="1">
            <a:off x="7741968" y="4698437"/>
            <a:ext cx="3270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6469665" y="4424835"/>
            <a:ext cx="12632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ctrTitle" idx="16"/>
          </p:nvPr>
        </p:nvSpPr>
        <p:spPr>
          <a:xfrm flipH="1">
            <a:off x="1135765" y="4757319"/>
            <a:ext cx="327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17"/>
          </p:nvPr>
        </p:nvSpPr>
        <p:spPr>
          <a:xfrm flipH="1">
            <a:off x="1135765" y="5264128"/>
            <a:ext cx="3270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18" hasCustomPrompt="1"/>
          </p:nvPr>
        </p:nvSpPr>
        <p:spPr>
          <a:xfrm>
            <a:off x="4335359" y="4947229"/>
            <a:ext cx="12632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3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500"/>
              <a:buFont typeface="Fira Sans Extra Condensed Medium"/>
              <a:buNone/>
              <a:defRPr sz="550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1569979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 flipH="1">
            <a:off x="8620799" y="3932471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1"/>
          </p:nvPr>
        </p:nvSpPr>
        <p:spPr>
          <a:xfrm flipH="1">
            <a:off x="7953599" y="4736661"/>
            <a:ext cx="3415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ctrTitle" idx="2"/>
          </p:nvPr>
        </p:nvSpPr>
        <p:spPr>
          <a:xfrm flipH="1">
            <a:off x="5055599" y="3932471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3"/>
          </p:nvPr>
        </p:nvSpPr>
        <p:spPr>
          <a:xfrm flipH="1">
            <a:off x="4388399" y="4736661"/>
            <a:ext cx="3415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ctrTitle" idx="4"/>
          </p:nvPr>
        </p:nvSpPr>
        <p:spPr>
          <a:xfrm flipH="1">
            <a:off x="1490399" y="3932471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5"/>
          </p:nvPr>
        </p:nvSpPr>
        <p:spPr>
          <a:xfrm flipH="1">
            <a:off x="823199" y="4736661"/>
            <a:ext cx="3415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 idx="6"/>
          </p:nvPr>
        </p:nvSpPr>
        <p:spPr>
          <a:xfrm>
            <a:off x="6621533" y="458867"/>
            <a:ext cx="4749600" cy="11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554033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ctrTitle"/>
          </p:nvPr>
        </p:nvSpPr>
        <p:spPr>
          <a:xfrm flipH="1">
            <a:off x="8344587" y="4912856"/>
            <a:ext cx="249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1"/>
          </p:nvPr>
        </p:nvSpPr>
        <p:spPr>
          <a:xfrm flipH="1">
            <a:off x="8344453" y="4007593"/>
            <a:ext cx="28560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ctrTitle" idx="2"/>
          </p:nvPr>
        </p:nvSpPr>
        <p:spPr>
          <a:xfrm flipH="1">
            <a:off x="8354885" y="3053100"/>
            <a:ext cx="2428000" cy="6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3"/>
          </p:nvPr>
        </p:nvSpPr>
        <p:spPr>
          <a:xfrm flipH="1">
            <a:off x="8355001" y="2141559"/>
            <a:ext cx="32700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ctrTitle" idx="4"/>
          </p:nvPr>
        </p:nvSpPr>
        <p:spPr>
          <a:xfrm flipH="1">
            <a:off x="1231700" y="4054712"/>
            <a:ext cx="2391600" cy="6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5"/>
          </p:nvPr>
        </p:nvSpPr>
        <p:spPr>
          <a:xfrm flipH="1">
            <a:off x="767300" y="3140416"/>
            <a:ext cx="28560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title" idx="6"/>
          </p:nvPr>
        </p:nvSpPr>
        <p:spPr>
          <a:xfrm>
            <a:off x="803800" y="463559"/>
            <a:ext cx="662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915203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columns 3">
  <p:cSld name="Title and twocolumns 3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ctrTitle"/>
          </p:nvPr>
        </p:nvSpPr>
        <p:spPr>
          <a:xfrm flipH="1">
            <a:off x="7677435" y="3938048"/>
            <a:ext cx="30000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1"/>
          </p:nvPr>
        </p:nvSpPr>
        <p:spPr>
          <a:xfrm flipH="1">
            <a:off x="1905884" y="2755556"/>
            <a:ext cx="2199600" cy="8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ctrTitle" idx="2"/>
          </p:nvPr>
        </p:nvSpPr>
        <p:spPr>
          <a:xfrm flipH="1">
            <a:off x="1535335" y="2139613"/>
            <a:ext cx="2940800" cy="83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ubTitle" idx="3"/>
          </p:nvPr>
        </p:nvSpPr>
        <p:spPr>
          <a:xfrm flipH="1">
            <a:off x="8077631" y="4485191"/>
            <a:ext cx="2199600" cy="8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 idx="4"/>
          </p:nvPr>
        </p:nvSpPr>
        <p:spPr>
          <a:xfrm>
            <a:off x="415600" y="509465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1881308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ctrTitle"/>
          </p:nvPr>
        </p:nvSpPr>
        <p:spPr>
          <a:xfrm flipH="1">
            <a:off x="5921553" y="3924069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1"/>
          </p:nvPr>
        </p:nvSpPr>
        <p:spPr>
          <a:xfrm flipH="1">
            <a:off x="5137569" y="4420763"/>
            <a:ext cx="28648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ctrTitle" idx="2"/>
          </p:nvPr>
        </p:nvSpPr>
        <p:spPr>
          <a:xfrm flipH="1">
            <a:off x="9286903" y="3924069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3"/>
          </p:nvPr>
        </p:nvSpPr>
        <p:spPr>
          <a:xfrm flipH="1">
            <a:off x="8722103" y="4420763"/>
            <a:ext cx="2645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ctrTitle" idx="4"/>
          </p:nvPr>
        </p:nvSpPr>
        <p:spPr>
          <a:xfrm flipH="1">
            <a:off x="9286903" y="2333601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5"/>
          </p:nvPr>
        </p:nvSpPr>
        <p:spPr>
          <a:xfrm flipH="1">
            <a:off x="8548503" y="2839343"/>
            <a:ext cx="2819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ctrTitle" idx="6"/>
          </p:nvPr>
        </p:nvSpPr>
        <p:spPr>
          <a:xfrm flipH="1">
            <a:off x="5921553" y="2333619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ubTitle" idx="7"/>
          </p:nvPr>
        </p:nvSpPr>
        <p:spPr>
          <a:xfrm flipH="1">
            <a:off x="5300368" y="2839343"/>
            <a:ext cx="27020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title" idx="8"/>
          </p:nvPr>
        </p:nvSpPr>
        <p:spPr>
          <a:xfrm>
            <a:off x="7156192" y="463825"/>
            <a:ext cx="422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942637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ctrTitle"/>
          </p:nvPr>
        </p:nvSpPr>
        <p:spPr>
          <a:xfrm flipH="1">
            <a:off x="1219417" y="2578796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1"/>
          </p:nvPr>
        </p:nvSpPr>
        <p:spPr>
          <a:xfrm flipH="1">
            <a:off x="850017" y="3087901"/>
            <a:ext cx="28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ctrTitle" idx="2"/>
          </p:nvPr>
        </p:nvSpPr>
        <p:spPr>
          <a:xfrm flipH="1">
            <a:off x="1219417" y="4958561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3"/>
          </p:nvPr>
        </p:nvSpPr>
        <p:spPr>
          <a:xfrm flipH="1">
            <a:off x="682217" y="5469241"/>
            <a:ext cx="31552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ctrTitle" idx="4"/>
          </p:nvPr>
        </p:nvSpPr>
        <p:spPr>
          <a:xfrm flipH="1">
            <a:off x="5055600" y="2578796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subTitle" idx="5"/>
          </p:nvPr>
        </p:nvSpPr>
        <p:spPr>
          <a:xfrm flipH="1">
            <a:off x="4686200" y="3087901"/>
            <a:ext cx="28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ctrTitle" idx="6"/>
          </p:nvPr>
        </p:nvSpPr>
        <p:spPr>
          <a:xfrm flipH="1">
            <a:off x="8855123" y="4958561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subTitle" idx="7"/>
          </p:nvPr>
        </p:nvSpPr>
        <p:spPr>
          <a:xfrm flipH="1">
            <a:off x="8485723" y="5469241"/>
            <a:ext cx="28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ctrTitle" idx="8"/>
          </p:nvPr>
        </p:nvSpPr>
        <p:spPr>
          <a:xfrm flipH="1">
            <a:off x="5055600" y="4958561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9"/>
          </p:nvPr>
        </p:nvSpPr>
        <p:spPr>
          <a:xfrm flipH="1">
            <a:off x="4686200" y="5469241"/>
            <a:ext cx="28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ctrTitle" idx="13"/>
          </p:nvPr>
        </p:nvSpPr>
        <p:spPr>
          <a:xfrm flipH="1">
            <a:off x="8855123" y="2578796"/>
            <a:ext cx="2080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 sz="1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14"/>
          </p:nvPr>
        </p:nvSpPr>
        <p:spPr>
          <a:xfrm flipH="1">
            <a:off x="8485723" y="3087901"/>
            <a:ext cx="2819600" cy="11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title" idx="15"/>
          </p:nvPr>
        </p:nvSpPr>
        <p:spPr>
          <a:xfrm>
            <a:off x="415600" y="509465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7601483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2">
  <p:cSld name="Header 2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>
            <a:spLocks noGrp="1"/>
          </p:cNvSpPr>
          <p:nvPr>
            <p:ph type="ctrTitle"/>
          </p:nvPr>
        </p:nvSpPr>
        <p:spPr>
          <a:xfrm flipH="1">
            <a:off x="2175933" y="2714585"/>
            <a:ext cx="5577200" cy="6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1"/>
          </p:nvPr>
        </p:nvSpPr>
        <p:spPr>
          <a:xfrm flipH="1">
            <a:off x="2175933" y="3265492"/>
            <a:ext cx="3413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175933" y="1057833"/>
            <a:ext cx="298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9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45472679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3">
  <p:cSld name="Header 3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0"/>
          <p:cNvSpPr txBox="1">
            <a:spLocks noGrp="1"/>
          </p:cNvSpPr>
          <p:nvPr>
            <p:ph type="ctrTitle"/>
          </p:nvPr>
        </p:nvSpPr>
        <p:spPr>
          <a:xfrm>
            <a:off x="5068000" y="3130425"/>
            <a:ext cx="4920400" cy="6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subTitle" idx="1"/>
          </p:nvPr>
        </p:nvSpPr>
        <p:spPr>
          <a:xfrm>
            <a:off x="6575133" y="3689987"/>
            <a:ext cx="3413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2" name="Google Shape;112;p20"/>
          <p:cNvSpPr txBox="1">
            <a:spLocks noGrp="1"/>
          </p:cNvSpPr>
          <p:nvPr>
            <p:ph type="title" idx="2" hasCustomPrompt="1"/>
          </p:nvPr>
        </p:nvSpPr>
        <p:spPr>
          <a:xfrm>
            <a:off x="7000733" y="5027017"/>
            <a:ext cx="298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5618759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031DB-E6F3-41E1-8C39-7A89E878A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AD03D-E85F-4882-8C50-BAA503F8D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7E25A-C786-4615-8867-BAC16B9D1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7E09EE-5CE0-46FB-BC9B-0C8B4B432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2B2D0-C679-4227-8F4D-5465E5009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82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4">
  <p:cSld name="Header 4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>
            <a:spLocks noGrp="1"/>
          </p:cNvSpPr>
          <p:nvPr>
            <p:ph type="ctrTitle"/>
          </p:nvPr>
        </p:nvSpPr>
        <p:spPr>
          <a:xfrm flipH="1">
            <a:off x="2158759" y="3139085"/>
            <a:ext cx="4920400" cy="6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1"/>
          <p:cNvSpPr txBox="1">
            <a:spLocks noGrp="1"/>
          </p:cNvSpPr>
          <p:nvPr>
            <p:ph type="subTitle" idx="1"/>
          </p:nvPr>
        </p:nvSpPr>
        <p:spPr>
          <a:xfrm flipH="1">
            <a:off x="2158825" y="3698647"/>
            <a:ext cx="3413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158825" y="5052995"/>
            <a:ext cx="298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9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25548669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 5">
  <p:cSld name="Header 5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ctrTitle"/>
          </p:nvPr>
        </p:nvSpPr>
        <p:spPr>
          <a:xfrm flipH="1">
            <a:off x="3635792" y="1807169"/>
            <a:ext cx="4920400" cy="6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subTitle" idx="1"/>
          </p:nvPr>
        </p:nvSpPr>
        <p:spPr>
          <a:xfrm flipH="1">
            <a:off x="4389392" y="4077240"/>
            <a:ext cx="3413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4602192" y="2835961"/>
            <a:ext cx="2987600" cy="7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26865385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2759433" y="1809533"/>
            <a:ext cx="6853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unito Light"/>
              <a:buChar char="●"/>
              <a:defRPr sz="14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415600" y="509465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7270638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205673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328916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812D-82B5-4108-90F1-8FB77643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AE515-D879-4687-8D76-B7F0C9BE4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7B92F-D5C2-463C-99A4-E891C02B6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28DD5-8E07-4935-968E-774D08D30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1774D-FE93-429A-BC44-CB07BAFEE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68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80F15-DEF4-45D5-B375-2D3994A52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9CFB5-3322-41D2-9A8D-0C9BE2582D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03E4C6-FF5D-4F3C-A146-21D52BB8D7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267F9-02D6-4EEA-84EC-28812E3E1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B254AC-2D16-4481-8248-C657179AB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3E4B60-5A2F-4BC1-A29E-1DF3B7681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33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161DB-5590-4BB9-AA1E-014C944B0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8D04D-23ED-4B21-A8DB-6257EA4CA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42398-BA04-4F33-B85F-E8D9AD7894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03B15E-1FD4-48F4-BBB2-0BF14076D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246631-32B0-4243-BF98-819601764D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A03008-B979-497A-ADDF-68F67074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4828F0-99E2-454E-84ED-0B2BEC61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72A512-67E2-4539-87E4-DF0A6E479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573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ED7D4-9749-4E34-BEDF-94ADFCD98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1EA4B1-9AF5-47DD-80D1-CF43B2521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A62E14-11D5-4498-BEB9-1058D21CD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38113-3DB3-4CB2-9F89-DF220B734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1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08E228-3C50-46F2-9F0A-E13DE81A2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2EFF30-D919-4CCF-BB5F-E72188EBE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2A176-0452-47A6-A1F1-7C96944C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5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D9D2-1567-4688-8C21-978ED0D3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4ABAF8-6F97-42D6-B995-74CAA0068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52E8D-AF69-4A56-B8EB-BFCF27B91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92A873-5E5F-4071-B3D9-7AA1B68A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FC34F-5AC7-4F9E-83D9-2856FEC8E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73931-F895-464F-B2A2-068665117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50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54C91-79A1-4ABC-813B-43ADFA7E1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A811C7-3BD3-4725-A1ED-C87B3D06EE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CA99D-E77E-4D00-BC16-732FB3743F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639D03-E6E0-4F2F-8C7D-907338874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24F6A-9505-4C7B-A222-1C30F8CFFBBA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517F4-5F46-4D3A-AC71-087CFFB14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C7C69-7BE1-4341-AB30-A23471A51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0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FEAE0E-CE54-45F4-B1D2-2778A6175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45AA42-BCB1-4F31-90AB-6AF5B4A8C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4E743C-7E13-46EA-8362-2B7357C51C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24F6A-9505-4C7B-A222-1C30F8CFFBBA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02210-AD11-4DA0-81C2-7351BDE48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EC489-F67B-4FD3-89DE-60A50229B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DA33B-88BE-4035-AB20-8973F061A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68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osis ExtraLight"/>
              <a:buNone/>
              <a:defRPr sz="2400">
                <a:solidFill>
                  <a:schemeClr val="dk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leway Light"/>
              <a:buChar char="●"/>
              <a:defRPr sz="18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Light"/>
              <a:buChar char="○"/>
              <a:defRPr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■"/>
              <a:defRPr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●"/>
              <a:defRPr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○"/>
              <a:defRPr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■"/>
              <a:defRPr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●"/>
              <a:defRPr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Light"/>
              <a:buChar char="○"/>
              <a:defRPr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Raleway Light"/>
              <a:buChar char="■"/>
              <a:defRPr sz="1200">
                <a:solidFill>
                  <a:schemeClr val="dk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71329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8.png"/><Relationship Id="rId4" Type="http://schemas.openxmlformats.org/officeDocument/2006/relationships/image" Target="../media/image25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40.jp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jfif"/><Relationship Id="rId5" Type="http://schemas.openxmlformats.org/officeDocument/2006/relationships/image" Target="../media/image10.jfif"/><Relationship Id="rId4" Type="http://schemas.openxmlformats.org/officeDocument/2006/relationships/image" Target="../media/image25.jf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web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fif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fif"/><Relationship Id="rId5" Type="http://schemas.openxmlformats.org/officeDocument/2006/relationships/image" Target="../media/image9.jfif"/><Relationship Id="rId4" Type="http://schemas.openxmlformats.org/officeDocument/2006/relationships/image" Target="../media/image7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fif"/><Relationship Id="rId3" Type="http://schemas.openxmlformats.org/officeDocument/2006/relationships/image" Target="../media/image6.jfif"/><Relationship Id="rId7" Type="http://schemas.openxmlformats.org/officeDocument/2006/relationships/image" Target="../media/image10.jfif"/><Relationship Id="rId12" Type="http://schemas.openxmlformats.org/officeDocument/2006/relationships/image" Target="../media/image40.jpg"/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fif"/><Relationship Id="rId11" Type="http://schemas.openxmlformats.org/officeDocument/2006/relationships/image" Target="../media/image13.jfif"/><Relationship Id="rId5" Type="http://schemas.openxmlformats.org/officeDocument/2006/relationships/image" Target="../media/image8.jfif"/><Relationship Id="rId10" Type="http://schemas.openxmlformats.org/officeDocument/2006/relationships/image" Target="../media/image12.jfif"/><Relationship Id="rId4" Type="http://schemas.openxmlformats.org/officeDocument/2006/relationships/image" Target="../media/image7.jfif"/><Relationship Id="rId9" Type="http://schemas.openxmlformats.org/officeDocument/2006/relationships/image" Target="../media/image49.jf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fif"/><Relationship Id="rId13" Type="http://schemas.openxmlformats.org/officeDocument/2006/relationships/image" Target="../media/image16.jpeg"/><Relationship Id="rId18" Type="http://schemas.openxmlformats.org/officeDocument/2006/relationships/image" Target="../media/image21.jpeg"/><Relationship Id="rId3" Type="http://schemas.openxmlformats.org/officeDocument/2006/relationships/image" Target="../media/image6.jfif"/><Relationship Id="rId21" Type="http://schemas.openxmlformats.org/officeDocument/2006/relationships/image" Target="../media/image24.jpeg"/><Relationship Id="rId7" Type="http://schemas.openxmlformats.org/officeDocument/2006/relationships/image" Target="../media/image10.jfif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image" Target="../media/image5.jfif"/><Relationship Id="rId16" Type="http://schemas.openxmlformats.org/officeDocument/2006/relationships/image" Target="../media/image19.jpe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fif"/><Relationship Id="rId11" Type="http://schemas.openxmlformats.org/officeDocument/2006/relationships/image" Target="../media/image14.jpeg"/><Relationship Id="rId5" Type="http://schemas.openxmlformats.org/officeDocument/2006/relationships/image" Target="../media/image8.jfif"/><Relationship Id="rId15" Type="http://schemas.openxmlformats.org/officeDocument/2006/relationships/image" Target="../media/image18.jpeg"/><Relationship Id="rId10" Type="http://schemas.openxmlformats.org/officeDocument/2006/relationships/image" Target="../media/image13.jfif"/><Relationship Id="rId19" Type="http://schemas.openxmlformats.org/officeDocument/2006/relationships/image" Target="../media/image22.jpg"/><Relationship Id="rId4" Type="http://schemas.openxmlformats.org/officeDocument/2006/relationships/image" Target="../media/image7.jfif"/><Relationship Id="rId9" Type="http://schemas.openxmlformats.org/officeDocument/2006/relationships/image" Target="../media/image12.jfif"/><Relationship Id="rId1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jf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fif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D179D4-2070-474F-93E0-EE8329CE3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0"/>
            <a:ext cx="12192000" cy="685719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A5CA51D-8075-4733-9628-18F4277846DD}"/>
              </a:ext>
            </a:extLst>
          </p:cNvPr>
          <p:cNvSpPr/>
          <p:nvPr/>
        </p:nvSpPr>
        <p:spPr>
          <a:xfrm>
            <a:off x="900546" y="858982"/>
            <a:ext cx="10363199" cy="3796145"/>
          </a:xfrm>
          <a:prstGeom prst="roundRect">
            <a:avLst/>
          </a:prstGeom>
          <a:solidFill>
            <a:srgbClr val="FDF002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F26029-780C-4DC7-8E13-3D23707A7DB9}"/>
              </a:ext>
            </a:extLst>
          </p:cNvPr>
          <p:cNvSpPr txBox="1"/>
          <p:nvPr/>
        </p:nvSpPr>
        <p:spPr>
          <a:xfrm>
            <a:off x="3538729" y="1339105"/>
            <a:ext cx="523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4363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 ĐỀ 5 – BÀI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F075B8-8F06-465C-8147-50DFF79821F8}"/>
              </a:ext>
            </a:extLst>
          </p:cNvPr>
          <p:cNvSpPr txBox="1"/>
          <p:nvPr/>
        </p:nvSpPr>
        <p:spPr>
          <a:xfrm>
            <a:off x="1136072" y="2757055"/>
            <a:ext cx="101553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B80D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 SỐ LƯƠNG THỰC – THỰC PHẨM THÔNG DỤNG</a:t>
            </a:r>
          </a:p>
        </p:txBody>
      </p:sp>
    </p:spTree>
    <p:extLst>
      <p:ext uri="{BB962C8B-B14F-4D97-AF65-F5344CB8AC3E}">
        <p14:creationId xmlns:p14="http://schemas.microsoft.com/office/powerpoint/2010/main" val="1049359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83A975F-CBCA-47B6-B995-B91ACE02B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3" y="0"/>
            <a:ext cx="2424544" cy="242454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8C6CED-3FB4-446C-9EC8-EE4613415265}"/>
              </a:ext>
            </a:extLst>
          </p:cNvPr>
          <p:cNvSpPr/>
          <p:nvPr/>
        </p:nvSpPr>
        <p:spPr>
          <a:xfrm>
            <a:off x="6096000" y="1185077"/>
            <a:ext cx="5527964" cy="5423541"/>
          </a:xfrm>
          <a:prstGeom prst="roundRect">
            <a:avLst/>
          </a:prstGeom>
          <a:solidFill>
            <a:srgbClr val="3EA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1CD83-1455-42B4-B0C8-C948EC4D2EE2}"/>
              </a:ext>
            </a:extLst>
          </p:cNvPr>
          <p:cNvSpPr txBox="1"/>
          <p:nvPr/>
        </p:nvSpPr>
        <p:spPr>
          <a:xfrm>
            <a:off x="2038419" y="189981"/>
            <a:ext cx="84476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2054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– </a:t>
            </a:r>
            <a:r>
              <a:rPr lang="en-US" sz="4400" b="1" dirty="0" err="1">
                <a:solidFill>
                  <a:srgbClr val="2054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400" b="1" dirty="0">
                <a:solidFill>
                  <a:srgbClr val="2054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54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4400" b="1" dirty="0">
              <a:solidFill>
                <a:srgbClr val="2054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D736FB-1B5F-4F6D-997C-562EEE19ED56}"/>
              </a:ext>
            </a:extLst>
          </p:cNvPr>
          <p:cNvSpPr txBox="1"/>
          <p:nvPr/>
        </p:nvSpPr>
        <p:spPr>
          <a:xfrm>
            <a:off x="6262255" y="1420343"/>
            <a:ext cx="5195453" cy="491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H9.2,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khoa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II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53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PHT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tabLst>
                <a:tab pos="540385" algn="l"/>
              </a:tabLst>
            </a:pP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Dãy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1,3: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bột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béo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Dãy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2,4: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đạm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vitamin,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2C9E1643-40FA-4D07-811C-C5BFBF0FB2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4859" y="2576945"/>
            <a:ext cx="5123104" cy="2881746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8159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37"/>
          <p:cNvSpPr txBox="1">
            <a:spLocks noGrp="1"/>
          </p:cNvSpPr>
          <p:nvPr>
            <p:ph type="title" idx="4"/>
          </p:nvPr>
        </p:nvSpPr>
        <p:spPr>
          <a:xfrm>
            <a:off x="5257259" y="241185"/>
            <a:ext cx="5056500" cy="84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b="1" dirty="0">
                <a:solidFill>
                  <a:schemeClr val="accent3">
                    <a:lumMod val="75000"/>
                  </a:schemeClr>
                </a:solidFill>
              </a:rPr>
              <a:t>SƠ ĐỒ DI CHUYỂN</a:t>
            </a:r>
            <a:endParaRPr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6BCC88-8980-4A5E-996E-2B1FB9004935}"/>
              </a:ext>
            </a:extLst>
          </p:cNvPr>
          <p:cNvGrpSpPr/>
          <p:nvPr/>
        </p:nvGrpSpPr>
        <p:grpSpPr>
          <a:xfrm>
            <a:off x="5718960" y="933497"/>
            <a:ext cx="1459103" cy="2035149"/>
            <a:chOff x="-3267474" y="1692870"/>
            <a:chExt cx="1459103" cy="2035149"/>
          </a:xfrm>
        </p:grpSpPr>
        <p:sp>
          <p:nvSpPr>
            <p:cNvPr id="757" name="Google Shape;757;p37"/>
            <p:cNvSpPr/>
            <p:nvPr/>
          </p:nvSpPr>
          <p:spPr>
            <a:xfrm>
              <a:off x="-3226024" y="2207361"/>
              <a:ext cx="701902" cy="859142"/>
            </a:xfrm>
            <a:custGeom>
              <a:avLst/>
              <a:gdLst/>
              <a:ahLst/>
              <a:cxnLst/>
              <a:rect l="l" t="t" r="r" b="b"/>
              <a:pathLst>
                <a:path w="8162" h="9677" extrusionOk="0">
                  <a:moveTo>
                    <a:pt x="8162" y="1"/>
                  </a:moveTo>
                  <a:lnTo>
                    <a:pt x="7344" y="370"/>
                  </a:lnTo>
                  <a:lnTo>
                    <a:pt x="0" y="9677"/>
                  </a:lnTo>
                  <a:lnTo>
                    <a:pt x="819" y="9308"/>
                  </a:lnTo>
                  <a:lnTo>
                    <a:pt x="3498" y="5912"/>
                  </a:lnTo>
                  <a:lnTo>
                    <a:pt x="4107" y="5140"/>
                  </a:lnTo>
                  <a:lnTo>
                    <a:pt x="8162" y="1"/>
                  </a:lnTo>
                  <a:close/>
                </a:path>
              </a:pathLst>
            </a:custGeom>
            <a:solidFill>
              <a:srgbClr val="32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-2635914" y="2172824"/>
              <a:ext cx="111795" cy="67474"/>
            </a:xfrm>
            <a:custGeom>
              <a:avLst/>
              <a:gdLst/>
              <a:ahLst/>
              <a:cxnLst/>
              <a:rect l="l" t="t" r="r" b="b"/>
              <a:pathLst>
                <a:path w="1300" h="760" extrusionOk="0">
                  <a:moveTo>
                    <a:pt x="818" y="0"/>
                  </a:moveTo>
                  <a:lnTo>
                    <a:pt x="0" y="369"/>
                  </a:lnTo>
                  <a:lnTo>
                    <a:pt x="482" y="759"/>
                  </a:lnTo>
                  <a:lnTo>
                    <a:pt x="1300" y="390"/>
                  </a:lnTo>
                  <a:lnTo>
                    <a:pt x="818" y="0"/>
                  </a:lnTo>
                  <a:close/>
                </a:path>
              </a:pathLst>
            </a:custGeom>
            <a:solidFill>
              <a:srgbClr val="E2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-3267474" y="2205585"/>
              <a:ext cx="673007" cy="860917"/>
            </a:xfrm>
            <a:custGeom>
              <a:avLst/>
              <a:gdLst/>
              <a:ahLst/>
              <a:cxnLst/>
              <a:rect l="l" t="t" r="r" b="b"/>
              <a:pathLst>
                <a:path w="7826" h="9697" extrusionOk="0">
                  <a:moveTo>
                    <a:pt x="7344" y="0"/>
                  </a:moveTo>
                  <a:lnTo>
                    <a:pt x="1" y="9307"/>
                  </a:lnTo>
                  <a:lnTo>
                    <a:pt x="482" y="9697"/>
                  </a:lnTo>
                  <a:lnTo>
                    <a:pt x="7826" y="390"/>
                  </a:lnTo>
                  <a:lnTo>
                    <a:pt x="7344" y="0"/>
                  </a:ln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-2516551" y="3083996"/>
              <a:ext cx="148000" cy="229501"/>
            </a:xfrm>
            <a:custGeom>
              <a:avLst/>
              <a:gdLst/>
              <a:ahLst/>
              <a:cxnLst/>
              <a:rect l="l" t="t" r="r" b="b"/>
              <a:pathLst>
                <a:path w="1721" h="2585" extrusionOk="0">
                  <a:moveTo>
                    <a:pt x="1" y="1"/>
                  </a:moveTo>
                  <a:lnTo>
                    <a:pt x="1050" y="2194"/>
                  </a:lnTo>
                  <a:lnTo>
                    <a:pt x="1720" y="2584"/>
                  </a:lnTo>
                  <a:lnTo>
                    <a:pt x="672" y="3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7"/>
            <p:cNvSpPr/>
            <p:nvPr/>
          </p:nvSpPr>
          <p:spPr>
            <a:xfrm>
              <a:off x="-2958056" y="3039694"/>
              <a:ext cx="478741" cy="285700"/>
            </a:xfrm>
            <a:custGeom>
              <a:avLst/>
              <a:gdLst/>
              <a:ahLst/>
              <a:cxnLst/>
              <a:rect l="l" t="t" r="r" b="b"/>
              <a:pathLst>
                <a:path w="5567" h="3218" extrusionOk="0">
                  <a:moveTo>
                    <a:pt x="4896" y="0"/>
                  </a:moveTo>
                  <a:lnTo>
                    <a:pt x="1" y="2827"/>
                  </a:lnTo>
                  <a:lnTo>
                    <a:pt x="672" y="3217"/>
                  </a:lnTo>
                  <a:lnTo>
                    <a:pt x="5567" y="390"/>
                  </a:lnTo>
                  <a:lnTo>
                    <a:pt x="4896" y="0"/>
                  </a:lnTo>
                  <a:close/>
                </a:path>
              </a:pathLst>
            </a:custGeom>
            <a:solidFill>
              <a:srgbClr val="E2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7"/>
            <p:cNvSpPr/>
            <p:nvPr/>
          </p:nvSpPr>
          <p:spPr>
            <a:xfrm>
              <a:off x="-2673494" y="2744849"/>
              <a:ext cx="194180" cy="329469"/>
            </a:xfrm>
            <a:custGeom>
              <a:avLst/>
              <a:gdLst/>
              <a:ahLst/>
              <a:cxnLst/>
              <a:rect l="l" t="t" r="r" b="b"/>
              <a:pathLst>
                <a:path w="2258" h="3711" extrusionOk="0">
                  <a:moveTo>
                    <a:pt x="0" y="1"/>
                  </a:moveTo>
                  <a:lnTo>
                    <a:pt x="1587" y="3321"/>
                  </a:lnTo>
                  <a:lnTo>
                    <a:pt x="2258" y="3711"/>
                  </a:lnTo>
                  <a:lnTo>
                    <a:pt x="671" y="39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7"/>
            <p:cNvSpPr/>
            <p:nvPr/>
          </p:nvSpPr>
          <p:spPr>
            <a:xfrm>
              <a:off x="-2673494" y="2712089"/>
              <a:ext cx="112741" cy="67474"/>
            </a:xfrm>
            <a:custGeom>
              <a:avLst/>
              <a:gdLst/>
              <a:ahLst/>
              <a:cxnLst/>
              <a:rect l="l" t="t" r="r" b="b"/>
              <a:pathLst>
                <a:path w="1311" h="760" extrusionOk="0">
                  <a:moveTo>
                    <a:pt x="640" y="0"/>
                  </a:moveTo>
                  <a:lnTo>
                    <a:pt x="0" y="370"/>
                  </a:lnTo>
                  <a:lnTo>
                    <a:pt x="671" y="759"/>
                  </a:lnTo>
                  <a:lnTo>
                    <a:pt x="1311" y="390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E2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7"/>
            <p:cNvSpPr/>
            <p:nvPr/>
          </p:nvSpPr>
          <p:spPr>
            <a:xfrm>
              <a:off x="-3064261" y="2746714"/>
              <a:ext cx="750662" cy="981305"/>
            </a:xfrm>
            <a:custGeom>
              <a:avLst/>
              <a:gdLst/>
              <a:ahLst/>
              <a:cxnLst/>
              <a:rect l="l" t="t" r="r" b="b"/>
              <a:pathLst>
                <a:path w="8729" h="11053" extrusionOk="0">
                  <a:moveTo>
                    <a:pt x="5855" y="0"/>
                  </a:moveTo>
                  <a:lnTo>
                    <a:pt x="5215" y="369"/>
                  </a:lnTo>
                  <a:lnTo>
                    <a:pt x="6802" y="3690"/>
                  </a:lnTo>
                  <a:lnTo>
                    <a:pt x="1907" y="6517"/>
                  </a:lnTo>
                  <a:lnTo>
                    <a:pt x="3469" y="1378"/>
                  </a:lnTo>
                  <a:lnTo>
                    <a:pt x="2830" y="1747"/>
                  </a:lnTo>
                  <a:lnTo>
                    <a:pt x="0" y="11053"/>
                  </a:lnTo>
                  <a:lnTo>
                    <a:pt x="640" y="10684"/>
                  </a:lnTo>
                  <a:lnTo>
                    <a:pt x="1671" y="7289"/>
                  </a:lnTo>
                  <a:lnTo>
                    <a:pt x="7041" y="4189"/>
                  </a:lnTo>
                  <a:lnTo>
                    <a:pt x="8089" y="6383"/>
                  </a:lnTo>
                  <a:lnTo>
                    <a:pt x="8729" y="6014"/>
                  </a:lnTo>
                  <a:lnTo>
                    <a:pt x="5855" y="0"/>
                  </a:lnTo>
                  <a:close/>
                </a:path>
              </a:pathLst>
            </a:custGeom>
            <a:solidFill>
              <a:srgbClr val="32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7"/>
            <p:cNvSpPr/>
            <p:nvPr/>
          </p:nvSpPr>
          <p:spPr>
            <a:xfrm>
              <a:off x="-3121965" y="2867191"/>
              <a:ext cx="301073" cy="860828"/>
            </a:xfrm>
            <a:custGeom>
              <a:avLst/>
              <a:gdLst/>
              <a:ahLst/>
              <a:cxnLst/>
              <a:rect l="l" t="t" r="r" b="b"/>
              <a:pathLst>
                <a:path w="3501" h="9696" extrusionOk="0">
                  <a:moveTo>
                    <a:pt x="2830" y="1"/>
                  </a:moveTo>
                  <a:lnTo>
                    <a:pt x="0" y="9306"/>
                  </a:lnTo>
                  <a:lnTo>
                    <a:pt x="671" y="9696"/>
                  </a:lnTo>
                  <a:lnTo>
                    <a:pt x="3501" y="390"/>
                  </a:lnTo>
                  <a:lnTo>
                    <a:pt x="2830" y="1"/>
                  </a:ln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7"/>
            <p:cNvSpPr/>
            <p:nvPr/>
          </p:nvSpPr>
          <p:spPr>
            <a:xfrm>
              <a:off x="-2878681" y="2834430"/>
              <a:ext cx="112827" cy="67474"/>
            </a:xfrm>
            <a:custGeom>
              <a:avLst/>
              <a:gdLst/>
              <a:ahLst/>
              <a:cxnLst/>
              <a:rect l="l" t="t" r="r" b="b"/>
              <a:pathLst>
                <a:path w="1312" h="760" extrusionOk="0">
                  <a:moveTo>
                    <a:pt x="640" y="0"/>
                  </a:moveTo>
                  <a:lnTo>
                    <a:pt x="1" y="370"/>
                  </a:lnTo>
                  <a:lnTo>
                    <a:pt x="672" y="759"/>
                  </a:lnTo>
                  <a:lnTo>
                    <a:pt x="1311" y="390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E2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7"/>
            <p:cNvSpPr/>
            <p:nvPr/>
          </p:nvSpPr>
          <p:spPr>
            <a:xfrm>
              <a:off x="-3106661" y="1715953"/>
              <a:ext cx="873812" cy="1552265"/>
            </a:xfrm>
            <a:custGeom>
              <a:avLst/>
              <a:gdLst/>
              <a:ahLst/>
              <a:cxnLst/>
              <a:rect l="l" t="t" r="r" b="b"/>
              <a:pathLst>
                <a:path w="10161" h="17484" extrusionOk="0">
                  <a:moveTo>
                    <a:pt x="10128" y="0"/>
                  </a:moveTo>
                  <a:lnTo>
                    <a:pt x="1" y="5847"/>
                  </a:lnTo>
                  <a:lnTo>
                    <a:pt x="34" y="17484"/>
                  </a:lnTo>
                  <a:lnTo>
                    <a:pt x="10161" y="11637"/>
                  </a:lnTo>
                  <a:lnTo>
                    <a:pt x="10128" y="0"/>
                  </a:lnTo>
                  <a:close/>
                </a:path>
              </a:pathLst>
            </a:custGeom>
            <a:solidFill>
              <a:srgbClr val="FB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7"/>
            <p:cNvSpPr/>
            <p:nvPr/>
          </p:nvSpPr>
          <p:spPr>
            <a:xfrm>
              <a:off x="-3145101" y="2211888"/>
              <a:ext cx="41364" cy="1056326"/>
            </a:xfrm>
            <a:custGeom>
              <a:avLst/>
              <a:gdLst/>
              <a:ahLst/>
              <a:cxnLst/>
              <a:rect l="l" t="t" r="r" b="b"/>
              <a:pathLst>
                <a:path w="481" h="11898" extrusionOk="0">
                  <a:moveTo>
                    <a:pt x="0" y="1"/>
                  </a:moveTo>
                  <a:lnTo>
                    <a:pt x="34" y="11639"/>
                  </a:lnTo>
                  <a:lnTo>
                    <a:pt x="481" y="11898"/>
                  </a:lnTo>
                  <a:lnTo>
                    <a:pt x="448" y="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0D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7"/>
            <p:cNvSpPr/>
            <p:nvPr/>
          </p:nvSpPr>
          <p:spPr>
            <a:xfrm>
              <a:off x="-3145098" y="1692870"/>
              <a:ext cx="909497" cy="542279"/>
            </a:xfrm>
            <a:custGeom>
              <a:avLst/>
              <a:gdLst/>
              <a:ahLst/>
              <a:cxnLst/>
              <a:rect l="l" t="t" r="r" b="b"/>
              <a:pathLst>
                <a:path w="10576" h="6108" extrusionOk="0">
                  <a:moveTo>
                    <a:pt x="10127" y="1"/>
                  </a:moveTo>
                  <a:lnTo>
                    <a:pt x="0" y="5847"/>
                  </a:lnTo>
                  <a:lnTo>
                    <a:pt x="448" y="6107"/>
                  </a:lnTo>
                  <a:lnTo>
                    <a:pt x="10575" y="260"/>
                  </a:lnTo>
                  <a:lnTo>
                    <a:pt x="10127" y="1"/>
                  </a:lnTo>
                  <a:close/>
                </a:path>
              </a:pathLst>
            </a:custGeom>
            <a:solidFill>
              <a:srgbClr val="D0DA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7"/>
            <p:cNvSpPr/>
            <p:nvPr/>
          </p:nvSpPr>
          <p:spPr>
            <a:xfrm>
              <a:off x="-3021091" y="2675862"/>
              <a:ext cx="59595" cy="133528"/>
            </a:xfrm>
            <a:custGeom>
              <a:avLst/>
              <a:gdLst/>
              <a:ahLst/>
              <a:cxnLst/>
              <a:rect l="l" t="t" r="r" b="b"/>
              <a:pathLst>
                <a:path w="693" h="1504" extrusionOk="0">
                  <a:moveTo>
                    <a:pt x="689" y="1"/>
                  </a:moveTo>
                  <a:lnTo>
                    <a:pt x="0" y="399"/>
                  </a:lnTo>
                  <a:lnTo>
                    <a:pt x="3" y="1504"/>
                  </a:lnTo>
                  <a:lnTo>
                    <a:pt x="693" y="1106"/>
                  </a:lnTo>
                  <a:lnTo>
                    <a:pt x="689" y="1"/>
                  </a:ln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7"/>
            <p:cNvSpPr/>
            <p:nvPr/>
          </p:nvSpPr>
          <p:spPr>
            <a:xfrm>
              <a:off x="-2943781" y="2548460"/>
              <a:ext cx="59853" cy="214763"/>
            </a:xfrm>
            <a:custGeom>
              <a:avLst/>
              <a:gdLst/>
              <a:ahLst/>
              <a:cxnLst/>
              <a:rect l="l" t="t" r="r" b="b"/>
              <a:pathLst>
                <a:path w="696" h="2419" extrusionOk="0">
                  <a:moveTo>
                    <a:pt x="690" y="1"/>
                  </a:moveTo>
                  <a:lnTo>
                    <a:pt x="0" y="399"/>
                  </a:lnTo>
                  <a:lnTo>
                    <a:pt x="6" y="2419"/>
                  </a:lnTo>
                  <a:lnTo>
                    <a:pt x="695" y="2021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7"/>
            <p:cNvSpPr/>
            <p:nvPr/>
          </p:nvSpPr>
          <p:spPr>
            <a:xfrm>
              <a:off x="-2866470" y="2420970"/>
              <a:ext cx="60111" cy="295999"/>
            </a:xfrm>
            <a:custGeom>
              <a:avLst/>
              <a:gdLst/>
              <a:ahLst/>
              <a:cxnLst/>
              <a:rect l="l" t="t" r="r" b="b"/>
              <a:pathLst>
                <a:path w="699" h="3334" extrusionOk="0">
                  <a:moveTo>
                    <a:pt x="690" y="1"/>
                  </a:moveTo>
                  <a:lnTo>
                    <a:pt x="0" y="399"/>
                  </a:lnTo>
                  <a:lnTo>
                    <a:pt x="9" y="3334"/>
                  </a:lnTo>
                  <a:lnTo>
                    <a:pt x="699" y="2935"/>
                  </a:lnTo>
                  <a:lnTo>
                    <a:pt x="690" y="1"/>
                  </a:lnTo>
                  <a:close/>
                </a:path>
              </a:pathLst>
            </a:custGeom>
            <a:solidFill>
              <a:srgbClr val="D8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7"/>
            <p:cNvSpPr/>
            <p:nvPr/>
          </p:nvSpPr>
          <p:spPr>
            <a:xfrm>
              <a:off x="-2789073" y="2293568"/>
              <a:ext cx="60369" cy="377145"/>
            </a:xfrm>
            <a:custGeom>
              <a:avLst/>
              <a:gdLst/>
              <a:ahLst/>
              <a:cxnLst/>
              <a:rect l="l" t="t" r="r" b="b"/>
              <a:pathLst>
                <a:path w="702" h="4248" extrusionOk="0">
                  <a:moveTo>
                    <a:pt x="690" y="0"/>
                  </a:moveTo>
                  <a:lnTo>
                    <a:pt x="0" y="398"/>
                  </a:lnTo>
                  <a:lnTo>
                    <a:pt x="11" y="4247"/>
                  </a:lnTo>
                  <a:lnTo>
                    <a:pt x="701" y="3849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7"/>
            <p:cNvSpPr/>
            <p:nvPr/>
          </p:nvSpPr>
          <p:spPr>
            <a:xfrm>
              <a:off x="-2613383" y="2579094"/>
              <a:ext cx="125813" cy="234206"/>
            </a:xfrm>
            <a:custGeom>
              <a:avLst/>
              <a:gdLst/>
              <a:ahLst/>
              <a:cxnLst/>
              <a:rect l="l" t="t" r="r" b="b"/>
              <a:pathLst>
                <a:path w="1463" h="2638" extrusionOk="0">
                  <a:moveTo>
                    <a:pt x="1455" y="1"/>
                  </a:moveTo>
                  <a:lnTo>
                    <a:pt x="0" y="2524"/>
                  </a:lnTo>
                  <a:cubicBezTo>
                    <a:pt x="157" y="2599"/>
                    <a:pt x="334" y="2637"/>
                    <a:pt x="526" y="2637"/>
                  </a:cubicBezTo>
                  <a:cubicBezTo>
                    <a:pt x="810" y="2637"/>
                    <a:pt x="1127" y="2553"/>
                    <a:pt x="1462" y="2377"/>
                  </a:cubicBezTo>
                  <a:lnTo>
                    <a:pt x="1455" y="1"/>
                  </a:ln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7"/>
            <p:cNvSpPr/>
            <p:nvPr/>
          </p:nvSpPr>
          <p:spPr>
            <a:xfrm>
              <a:off x="-2678482" y="2571725"/>
              <a:ext cx="177754" cy="224085"/>
            </a:xfrm>
            <a:custGeom>
              <a:avLst/>
              <a:gdLst/>
              <a:ahLst/>
              <a:cxnLst/>
              <a:rect l="l" t="t" r="r" b="b"/>
              <a:pathLst>
                <a:path w="2067" h="2524" extrusionOk="0">
                  <a:moveTo>
                    <a:pt x="2066" y="1"/>
                  </a:moveTo>
                  <a:lnTo>
                    <a:pt x="0" y="1193"/>
                  </a:lnTo>
                  <a:cubicBezTo>
                    <a:pt x="27" y="1825"/>
                    <a:pt x="253" y="2281"/>
                    <a:pt x="609" y="2524"/>
                  </a:cubicBezTo>
                  <a:lnTo>
                    <a:pt x="2066" y="1"/>
                  </a:lnTo>
                  <a:close/>
                </a:path>
              </a:pathLst>
            </a:custGeom>
            <a:solidFill>
              <a:srgbClr val="D8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7"/>
            <p:cNvSpPr/>
            <p:nvPr/>
          </p:nvSpPr>
          <p:spPr>
            <a:xfrm>
              <a:off x="-2614329" y="2317454"/>
              <a:ext cx="125985" cy="210768"/>
            </a:xfrm>
            <a:custGeom>
              <a:avLst/>
              <a:gdLst/>
              <a:ahLst/>
              <a:cxnLst/>
              <a:rect l="l" t="t" r="r" b="b"/>
              <a:pathLst>
                <a:path w="1465" h="2374" extrusionOk="0">
                  <a:moveTo>
                    <a:pt x="1459" y="0"/>
                  </a:moveTo>
                  <a:cubicBezTo>
                    <a:pt x="897" y="354"/>
                    <a:pt x="387" y="905"/>
                    <a:pt x="0" y="1539"/>
                  </a:cubicBezTo>
                  <a:lnTo>
                    <a:pt x="1465" y="2374"/>
                  </a:lnTo>
                  <a:lnTo>
                    <a:pt x="1465" y="2374"/>
                  </a:lnTo>
                  <a:lnTo>
                    <a:pt x="1459" y="0"/>
                  </a:ln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7"/>
            <p:cNvSpPr/>
            <p:nvPr/>
          </p:nvSpPr>
          <p:spPr>
            <a:xfrm>
              <a:off x="-2678568" y="2476369"/>
              <a:ext cx="177668" cy="180050"/>
            </a:xfrm>
            <a:custGeom>
              <a:avLst/>
              <a:gdLst/>
              <a:ahLst/>
              <a:cxnLst/>
              <a:rect l="l" t="t" r="r" b="b"/>
              <a:pathLst>
                <a:path w="2066" h="2028" extrusionOk="0">
                  <a:moveTo>
                    <a:pt x="601" y="1"/>
                  </a:moveTo>
                  <a:cubicBezTo>
                    <a:pt x="248" y="652"/>
                    <a:pt x="24" y="1368"/>
                    <a:pt x="0" y="2028"/>
                  </a:cubicBezTo>
                  <a:lnTo>
                    <a:pt x="2066" y="836"/>
                  </a:lnTo>
                  <a:lnTo>
                    <a:pt x="601" y="1"/>
                  </a:lnTo>
                  <a:close/>
                </a:path>
              </a:pathLst>
            </a:custGeom>
            <a:solidFill>
              <a:srgbClr val="D8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7"/>
            <p:cNvSpPr/>
            <p:nvPr/>
          </p:nvSpPr>
          <p:spPr>
            <a:xfrm>
              <a:off x="-2457816" y="2440058"/>
              <a:ext cx="177754" cy="180227"/>
            </a:xfrm>
            <a:custGeom>
              <a:avLst/>
              <a:gdLst/>
              <a:ahLst/>
              <a:cxnLst/>
              <a:rect l="l" t="t" r="r" b="b"/>
              <a:pathLst>
                <a:path w="2067" h="2030" extrusionOk="0">
                  <a:moveTo>
                    <a:pt x="2067" y="1"/>
                  </a:moveTo>
                  <a:lnTo>
                    <a:pt x="1" y="1194"/>
                  </a:lnTo>
                  <a:lnTo>
                    <a:pt x="1468" y="2029"/>
                  </a:lnTo>
                  <a:cubicBezTo>
                    <a:pt x="1822" y="1378"/>
                    <a:pt x="2044" y="662"/>
                    <a:pt x="2067" y="1"/>
                  </a:cubicBez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7"/>
            <p:cNvSpPr/>
            <p:nvPr/>
          </p:nvSpPr>
          <p:spPr>
            <a:xfrm>
              <a:off x="-2471059" y="2283624"/>
              <a:ext cx="125727" cy="233851"/>
            </a:xfrm>
            <a:custGeom>
              <a:avLst/>
              <a:gdLst/>
              <a:ahLst/>
              <a:cxnLst/>
              <a:rect l="l" t="t" r="r" b="b"/>
              <a:pathLst>
                <a:path w="1462" h="2634" extrusionOk="0">
                  <a:moveTo>
                    <a:pt x="937" y="1"/>
                  </a:moveTo>
                  <a:cubicBezTo>
                    <a:pt x="653" y="1"/>
                    <a:pt x="336" y="85"/>
                    <a:pt x="0" y="261"/>
                  </a:cubicBezTo>
                  <a:lnTo>
                    <a:pt x="8" y="2634"/>
                  </a:lnTo>
                  <a:lnTo>
                    <a:pt x="1462" y="113"/>
                  </a:lnTo>
                  <a:cubicBezTo>
                    <a:pt x="1305" y="39"/>
                    <a:pt x="1128" y="1"/>
                    <a:pt x="937" y="1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7"/>
            <p:cNvSpPr/>
            <p:nvPr/>
          </p:nvSpPr>
          <p:spPr>
            <a:xfrm>
              <a:off x="-2457902" y="2301025"/>
              <a:ext cx="177754" cy="223996"/>
            </a:xfrm>
            <a:custGeom>
              <a:avLst/>
              <a:gdLst/>
              <a:ahLst/>
              <a:cxnLst/>
              <a:rect l="l" t="t" r="r" b="b"/>
              <a:pathLst>
                <a:path w="2067" h="2523" extrusionOk="0">
                  <a:moveTo>
                    <a:pt x="1456" y="1"/>
                  </a:moveTo>
                  <a:lnTo>
                    <a:pt x="1" y="2522"/>
                  </a:lnTo>
                  <a:lnTo>
                    <a:pt x="2066" y="1328"/>
                  </a:lnTo>
                  <a:cubicBezTo>
                    <a:pt x="2040" y="698"/>
                    <a:pt x="1813" y="241"/>
                    <a:pt x="1456" y="1"/>
                  </a:cubicBezTo>
                  <a:close/>
                </a:path>
              </a:pathLst>
            </a:custGeom>
            <a:solidFill>
              <a:srgbClr val="5C5C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7"/>
            <p:cNvSpPr/>
            <p:nvPr/>
          </p:nvSpPr>
          <p:spPr>
            <a:xfrm>
              <a:off x="-2470371" y="2568529"/>
              <a:ext cx="126157" cy="211034"/>
            </a:xfrm>
            <a:custGeom>
              <a:avLst/>
              <a:gdLst/>
              <a:ahLst/>
              <a:cxnLst/>
              <a:rect l="l" t="t" r="r" b="b"/>
              <a:pathLst>
                <a:path w="1467" h="2377" extrusionOk="0">
                  <a:moveTo>
                    <a:pt x="1" y="1"/>
                  </a:moveTo>
                  <a:lnTo>
                    <a:pt x="8" y="2376"/>
                  </a:lnTo>
                  <a:cubicBezTo>
                    <a:pt x="570" y="2023"/>
                    <a:pt x="1078" y="1469"/>
                    <a:pt x="1467" y="83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66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7"/>
            <p:cNvSpPr/>
            <p:nvPr/>
          </p:nvSpPr>
          <p:spPr>
            <a:xfrm>
              <a:off x="-3021435" y="2728332"/>
              <a:ext cx="292301" cy="203044"/>
            </a:xfrm>
            <a:custGeom>
              <a:avLst/>
              <a:gdLst/>
              <a:ahLst/>
              <a:cxnLst/>
              <a:rect l="l" t="t" r="r" b="b"/>
              <a:pathLst>
                <a:path w="3399" h="2287" extrusionOk="0">
                  <a:moveTo>
                    <a:pt x="3397" y="1"/>
                  </a:moveTo>
                  <a:lnTo>
                    <a:pt x="1" y="1962"/>
                  </a:lnTo>
                  <a:lnTo>
                    <a:pt x="2" y="2286"/>
                  </a:lnTo>
                  <a:lnTo>
                    <a:pt x="3398" y="324"/>
                  </a:lnTo>
                  <a:lnTo>
                    <a:pt x="3397" y="1"/>
                  </a:lnTo>
                  <a:close/>
                </a:path>
              </a:pathLst>
            </a:custGeom>
            <a:solidFill>
              <a:srgbClr val="32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7"/>
            <p:cNvSpPr/>
            <p:nvPr/>
          </p:nvSpPr>
          <p:spPr>
            <a:xfrm>
              <a:off x="-3021435" y="2138555"/>
              <a:ext cx="292301" cy="270252"/>
            </a:xfrm>
            <a:custGeom>
              <a:avLst/>
              <a:gdLst/>
              <a:ahLst/>
              <a:cxnLst/>
              <a:rect l="l" t="t" r="r" b="b"/>
              <a:pathLst>
                <a:path w="3399" h="3044" extrusionOk="0">
                  <a:moveTo>
                    <a:pt x="3397" y="0"/>
                  </a:moveTo>
                  <a:lnTo>
                    <a:pt x="1" y="1962"/>
                  </a:lnTo>
                  <a:lnTo>
                    <a:pt x="2" y="3043"/>
                  </a:lnTo>
                  <a:lnTo>
                    <a:pt x="3398" y="1081"/>
                  </a:lnTo>
                  <a:lnTo>
                    <a:pt x="3397" y="0"/>
                  </a:lnTo>
                  <a:close/>
                </a:path>
              </a:pathLst>
            </a:custGeom>
            <a:solidFill>
              <a:srgbClr val="32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7"/>
            <p:cNvSpPr/>
            <p:nvPr/>
          </p:nvSpPr>
          <p:spPr>
            <a:xfrm>
              <a:off x="-3021435" y="2799628"/>
              <a:ext cx="292301" cy="202866"/>
            </a:xfrm>
            <a:custGeom>
              <a:avLst/>
              <a:gdLst/>
              <a:ahLst/>
              <a:cxnLst/>
              <a:rect l="l" t="t" r="r" b="b"/>
              <a:pathLst>
                <a:path w="3399" h="2285" extrusionOk="0">
                  <a:moveTo>
                    <a:pt x="3397" y="0"/>
                  </a:moveTo>
                  <a:lnTo>
                    <a:pt x="1" y="1961"/>
                  </a:lnTo>
                  <a:lnTo>
                    <a:pt x="2" y="2284"/>
                  </a:lnTo>
                  <a:lnTo>
                    <a:pt x="3398" y="324"/>
                  </a:lnTo>
                  <a:lnTo>
                    <a:pt x="3397" y="0"/>
                  </a:lnTo>
                  <a:close/>
                </a:path>
              </a:pathLst>
            </a:custGeom>
            <a:solidFill>
              <a:srgbClr val="32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7"/>
            <p:cNvSpPr/>
            <p:nvPr/>
          </p:nvSpPr>
          <p:spPr>
            <a:xfrm>
              <a:off x="-3021435" y="2870831"/>
              <a:ext cx="292301" cy="202955"/>
            </a:xfrm>
            <a:custGeom>
              <a:avLst/>
              <a:gdLst/>
              <a:ahLst/>
              <a:cxnLst/>
              <a:rect l="l" t="t" r="r" b="b"/>
              <a:pathLst>
                <a:path w="3399" h="2286" extrusionOk="0">
                  <a:moveTo>
                    <a:pt x="3397" y="1"/>
                  </a:moveTo>
                  <a:lnTo>
                    <a:pt x="1" y="1961"/>
                  </a:lnTo>
                  <a:lnTo>
                    <a:pt x="2" y="2286"/>
                  </a:lnTo>
                  <a:lnTo>
                    <a:pt x="3398" y="324"/>
                  </a:lnTo>
                  <a:lnTo>
                    <a:pt x="3397" y="1"/>
                  </a:lnTo>
                  <a:close/>
                </a:path>
              </a:pathLst>
            </a:custGeom>
            <a:solidFill>
              <a:srgbClr val="32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7"/>
            <p:cNvSpPr/>
            <p:nvPr/>
          </p:nvSpPr>
          <p:spPr>
            <a:xfrm>
              <a:off x="-2625336" y="1928323"/>
              <a:ext cx="292129" cy="202866"/>
            </a:xfrm>
            <a:custGeom>
              <a:avLst/>
              <a:gdLst/>
              <a:ahLst/>
              <a:cxnLst/>
              <a:rect l="l" t="t" r="r" b="b"/>
              <a:pathLst>
                <a:path w="3397" h="2285" extrusionOk="0">
                  <a:moveTo>
                    <a:pt x="3396" y="1"/>
                  </a:moveTo>
                  <a:lnTo>
                    <a:pt x="0" y="1962"/>
                  </a:lnTo>
                  <a:lnTo>
                    <a:pt x="1" y="2285"/>
                  </a:lnTo>
                  <a:lnTo>
                    <a:pt x="3397" y="324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32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7"/>
            <p:cNvSpPr/>
            <p:nvPr/>
          </p:nvSpPr>
          <p:spPr>
            <a:xfrm>
              <a:off x="-2625336" y="1999611"/>
              <a:ext cx="292129" cy="202866"/>
            </a:xfrm>
            <a:custGeom>
              <a:avLst/>
              <a:gdLst/>
              <a:ahLst/>
              <a:cxnLst/>
              <a:rect l="l" t="t" r="r" b="b"/>
              <a:pathLst>
                <a:path w="3397" h="2285" extrusionOk="0">
                  <a:moveTo>
                    <a:pt x="3396" y="0"/>
                  </a:moveTo>
                  <a:lnTo>
                    <a:pt x="0" y="1961"/>
                  </a:lnTo>
                  <a:lnTo>
                    <a:pt x="1" y="2284"/>
                  </a:lnTo>
                  <a:lnTo>
                    <a:pt x="3397" y="325"/>
                  </a:lnTo>
                  <a:lnTo>
                    <a:pt x="3396" y="0"/>
                  </a:lnTo>
                  <a:close/>
                </a:path>
              </a:pathLst>
            </a:custGeom>
            <a:solidFill>
              <a:srgbClr val="32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7"/>
            <p:cNvSpPr/>
            <p:nvPr/>
          </p:nvSpPr>
          <p:spPr>
            <a:xfrm>
              <a:off x="-2625336" y="2070814"/>
              <a:ext cx="292129" cy="202866"/>
            </a:xfrm>
            <a:custGeom>
              <a:avLst/>
              <a:gdLst/>
              <a:ahLst/>
              <a:cxnLst/>
              <a:rect l="l" t="t" r="r" b="b"/>
              <a:pathLst>
                <a:path w="3397" h="2285" extrusionOk="0">
                  <a:moveTo>
                    <a:pt x="3396" y="1"/>
                  </a:moveTo>
                  <a:lnTo>
                    <a:pt x="0" y="1961"/>
                  </a:lnTo>
                  <a:lnTo>
                    <a:pt x="1" y="2285"/>
                  </a:lnTo>
                  <a:lnTo>
                    <a:pt x="3397" y="324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3247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7"/>
            <p:cNvSpPr/>
            <p:nvPr/>
          </p:nvSpPr>
          <p:spPr>
            <a:xfrm>
              <a:off x="-2373969" y="3351229"/>
              <a:ext cx="565598" cy="307185"/>
            </a:xfrm>
            <a:custGeom>
              <a:avLst/>
              <a:gdLst/>
              <a:ahLst/>
              <a:cxnLst/>
              <a:rect l="l" t="t" r="r" b="b"/>
              <a:pathLst>
                <a:path w="6577" h="3460" extrusionOk="0">
                  <a:moveTo>
                    <a:pt x="3289" y="1"/>
                  </a:moveTo>
                  <a:cubicBezTo>
                    <a:pt x="2522" y="1"/>
                    <a:pt x="1755" y="170"/>
                    <a:pt x="1170" y="507"/>
                  </a:cubicBezTo>
                  <a:cubicBezTo>
                    <a:pt x="1" y="1183"/>
                    <a:pt x="1" y="2278"/>
                    <a:pt x="1170" y="2954"/>
                  </a:cubicBezTo>
                  <a:cubicBezTo>
                    <a:pt x="1755" y="3291"/>
                    <a:pt x="2522" y="3460"/>
                    <a:pt x="3289" y="3460"/>
                  </a:cubicBezTo>
                  <a:cubicBezTo>
                    <a:pt x="4055" y="3460"/>
                    <a:pt x="4822" y="3291"/>
                    <a:pt x="5407" y="2954"/>
                  </a:cubicBezTo>
                  <a:cubicBezTo>
                    <a:pt x="6577" y="2278"/>
                    <a:pt x="6577" y="1183"/>
                    <a:pt x="5407" y="507"/>
                  </a:cubicBezTo>
                  <a:cubicBezTo>
                    <a:pt x="4822" y="170"/>
                    <a:pt x="4055" y="1"/>
                    <a:pt x="3289" y="1"/>
                  </a:cubicBezTo>
                  <a:close/>
                </a:path>
              </a:pathLst>
            </a:custGeom>
            <a:solidFill>
              <a:srgbClr val="D0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7"/>
            <p:cNvSpPr/>
            <p:nvPr/>
          </p:nvSpPr>
          <p:spPr>
            <a:xfrm>
              <a:off x="-2505199" y="2610430"/>
              <a:ext cx="391971" cy="224973"/>
            </a:xfrm>
            <a:custGeom>
              <a:avLst/>
              <a:gdLst/>
              <a:ahLst/>
              <a:cxnLst/>
              <a:rect l="l" t="t" r="r" b="b"/>
              <a:pathLst>
                <a:path w="4558" h="2534" extrusionOk="0">
                  <a:moveTo>
                    <a:pt x="4201" y="0"/>
                  </a:moveTo>
                  <a:cubicBezTo>
                    <a:pt x="4084" y="0"/>
                    <a:pt x="3962" y="53"/>
                    <a:pt x="3844" y="222"/>
                  </a:cubicBezTo>
                  <a:cubicBezTo>
                    <a:pt x="3711" y="412"/>
                    <a:pt x="3296" y="926"/>
                    <a:pt x="2936" y="1253"/>
                  </a:cubicBezTo>
                  <a:cubicBezTo>
                    <a:pt x="2771" y="1405"/>
                    <a:pt x="2346" y="1697"/>
                    <a:pt x="1966" y="1827"/>
                  </a:cubicBezTo>
                  <a:cubicBezTo>
                    <a:pt x="1699" y="1919"/>
                    <a:pt x="1406" y="1980"/>
                    <a:pt x="1251" y="1980"/>
                  </a:cubicBezTo>
                  <a:cubicBezTo>
                    <a:pt x="1219" y="1980"/>
                    <a:pt x="1193" y="1977"/>
                    <a:pt x="1175" y="1972"/>
                  </a:cubicBezTo>
                  <a:cubicBezTo>
                    <a:pt x="1062" y="1941"/>
                    <a:pt x="991" y="1903"/>
                    <a:pt x="885" y="1838"/>
                  </a:cubicBezTo>
                  <a:cubicBezTo>
                    <a:pt x="763" y="1764"/>
                    <a:pt x="669" y="1760"/>
                    <a:pt x="580" y="1715"/>
                  </a:cubicBezTo>
                  <a:cubicBezTo>
                    <a:pt x="518" y="1684"/>
                    <a:pt x="499" y="1658"/>
                    <a:pt x="482" y="1658"/>
                  </a:cubicBezTo>
                  <a:cubicBezTo>
                    <a:pt x="474" y="1658"/>
                    <a:pt x="466" y="1663"/>
                    <a:pt x="455" y="1676"/>
                  </a:cubicBezTo>
                  <a:cubicBezTo>
                    <a:pt x="422" y="1719"/>
                    <a:pt x="464" y="1820"/>
                    <a:pt x="542" y="1875"/>
                  </a:cubicBezTo>
                  <a:cubicBezTo>
                    <a:pt x="624" y="1935"/>
                    <a:pt x="693" y="1939"/>
                    <a:pt x="705" y="1959"/>
                  </a:cubicBezTo>
                  <a:cubicBezTo>
                    <a:pt x="712" y="1970"/>
                    <a:pt x="688" y="1976"/>
                    <a:pt x="644" y="1976"/>
                  </a:cubicBezTo>
                  <a:cubicBezTo>
                    <a:pt x="612" y="1976"/>
                    <a:pt x="569" y="1973"/>
                    <a:pt x="521" y="1966"/>
                  </a:cubicBezTo>
                  <a:cubicBezTo>
                    <a:pt x="364" y="1943"/>
                    <a:pt x="274" y="1879"/>
                    <a:pt x="195" y="1855"/>
                  </a:cubicBezTo>
                  <a:cubicBezTo>
                    <a:pt x="182" y="1851"/>
                    <a:pt x="170" y="1849"/>
                    <a:pt x="160" y="1849"/>
                  </a:cubicBezTo>
                  <a:cubicBezTo>
                    <a:pt x="104" y="1849"/>
                    <a:pt x="96" y="1904"/>
                    <a:pt x="115" y="1932"/>
                  </a:cubicBezTo>
                  <a:cubicBezTo>
                    <a:pt x="138" y="1965"/>
                    <a:pt x="174" y="2013"/>
                    <a:pt x="293" y="2071"/>
                  </a:cubicBezTo>
                  <a:cubicBezTo>
                    <a:pt x="378" y="2109"/>
                    <a:pt x="466" y="2142"/>
                    <a:pt x="558" y="2169"/>
                  </a:cubicBezTo>
                  <a:cubicBezTo>
                    <a:pt x="553" y="2169"/>
                    <a:pt x="547" y="2169"/>
                    <a:pt x="542" y="2169"/>
                  </a:cubicBezTo>
                  <a:cubicBezTo>
                    <a:pt x="473" y="2169"/>
                    <a:pt x="403" y="2161"/>
                    <a:pt x="335" y="2146"/>
                  </a:cubicBezTo>
                  <a:cubicBezTo>
                    <a:pt x="196" y="2115"/>
                    <a:pt x="144" y="2087"/>
                    <a:pt x="72" y="2074"/>
                  </a:cubicBezTo>
                  <a:cubicBezTo>
                    <a:pt x="68" y="2074"/>
                    <a:pt x="65" y="2074"/>
                    <a:pt x="62" y="2074"/>
                  </a:cubicBezTo>
                  <a:cubicBezTo>
                    <a:pt x="1" y="2074"/>
                    <a:pt x="15" y="2186"/>
                    <a:pt x="83" y="2224"/>
                  </a:cubicBezTo>
                  <a:cubicBezTo>
                    <a:pt x="157" y="2265"/>
                    <a:pt x="237" y="2294"/>
                    <a:pt x="320" y="2313"/>
                  </a:cubicBezTo>
                  <a:cubicBezTo>
                    <a:pt x="413" y="2335"/>
                    <a:pt x="571" y="2357"/>
                    <a:pt x="571" y="2357"/>
                  </a:cubicBezTo>
                  <a:cubicBezTo>
                    <a:pt x="537" y="2361"/>
                    <a:pt x="505" y="2363"/>
                    <a:pt x="475" y="2363"/>
                  </a:cubicBezTo>
                  <a:cubicBezTo>
                    <a:pt x="367" y="2363"/>
                    <a:pt x="284" y="2339"/>
                    <a:pt x="229" y="2329"/>
                  </a:cubicBezTo>
                  <a:cubicBezTo>
                    <a:pt x="213" y="2326"/>
                    <a:pt x="199" y="2324"/>
                    <a:pt x="186" y="2324"/>
                  </a:cubicBezTo>
                  <a:cubicBezTo>
                    <a:pt x="143" y="2324"/>
                    <a:pt x="121" y="2344"/>
                    <a:pt x="125" y="2377"/>
                  </a:cubicBezTo>
                  <a:cubicBezTo>
                    <a:pt x="128" y="2411"/>
                    <a:pt x="175" y="2452"/>
                    <a:pt x="326" y="2499"/>
                  </a:cubicBezTo>
                  <a:cubicBezTo>
                    <a:pt x="400" y="2522"/>
                    <a:pt x="491" y="2533"/>
                    <a:pt x="587" y="2533"/>
                  </a:cubicBezTo>
                  <a:cubicBezTo>
                    <a:pt x="687" y="2533"/>
                    <a:pt x="791" y="2521"/>
                    <a:pt x="885" y="2499"/>
                  </a:cubicBezTo>
                  <a:cubicBezTo>
                    <a:pt x="1068" y="2457"/>
                    <a:pt x="1138" y="2424"/>
                    <a:pt x="1236" y="2415"/>
                  </a:cubicBezTo>
                  <a:cubicBezTo>
                    <a:pt x="1594" y="2375"/>
                    <a:pt x="1885" y="2322"/>
                    <a:pt x="2227" y="2204"/>
                  </a:cubicBezTo>
                  <a:cubicBezTo>
                    <a:pt x="2591" y="2077"/>
                    <a:pt x="2931" y="1889"/>
                    <a:pt x="3233" y="1647"/>
                  </a:cubicBezTo>
                  <a:cubicBezTo>
                    <a:pt x="3642" y="1326"/>
                    <a:pt x="4098" y="788"/>
                    <a:pt x="4329" y="484"/>
                  </a:cubicBezTo>
                  <a:cubicBezTo>
                    <a:pt x="4558" y="179"/>
                    <a:pt x="4495" y="63"/>
                    <a:pt x="4319" y="16"/>
                  </a:cubicBezTo>
                  <a:cubicBezTo>
                    <a:pt x="4281" y="6"/>
                    <a:pt x="4241" y="0"/>
                    <a:pt x="4201" y="0"/>
                  </a:cubicBezTo>
                  <a:close/>
                </a:path>
              </a:pathLst>
            </a:custGeom>
            <a:solidFill>
              <a:srgbClr val="CC8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7"/>
            <p:cNvSpPr/>
            <p:nvPr/>
          </p:nvSpPr>
          <p:spPr>
            <a:xfrm>
              <a:off x="-2227517" y="3414616"/>
              <a:ext cx="120309" cy="103431"/>
            </a:xfrm>
            <a:custGeom>
              <a:avLst/>
              <a:gdLst/>
              <a:ahLst/>
              <a:cxnLst/>
              <a:rect l="l" t="t" r="r" b="b"/>
              <a:pathLst>
                <a:path w="1399" h="1165" extrusionOk="0">
                  <a:moveTo>
                    <a:pt x="1270" y="0"/>
                  </a:moveTo>
                  <a:lnTo>
                    <a:pt x="845" y="62"/>
                  </a:lnTo>
                  <a:cubicBezTo>
                    <a:pt x="779" y="282"/>
                    <a:pt x="592" y="444"/>
                    <a:pt x="315" y="711"/>
                  </a:cubicBezTo>
                  <a:cubicBezTo>
                    <a:pt x="40" y="977"/>
                    <a:pt x="0" y="1050"/>
                    <a:pt x="45" y="1104"/>
                  </a:cubicBezTo>
                  <a:cubicBezTo>
                    <a:pt x="83" y="1151"/>
                    <a:pt x="213" y="1165"/>
                    <a:pt x="344" y="1165"/>
                  </a:cubicBezTo>
                  <a:cubicBezTo>
                    <a:pt x="366" y="1165"/>
                    <a:pt x="388" y="1164"/>
                    <a:pt x="409" y="1164"/>
                  </a:cubicBezTo>
                  <a:cubicBezTo>
                    <a:pt x="559" y="1159"/>
                    <a:pt x="775" y="1044"/>
                    <a:pt x="845" y="922"/>
                  </a:cubicBezTo>
                  <a:cubicBezTo>
                    <a:pt x="893" y="837"/>
                    <a:pt x="1039" y="700"/>
                    <a:pt x="1143" y="671"/>
                  </a:cubicBezTo>
                  <a:cubicBezTo>
                    <a:pt x="1246" y="641"/>
                    <a:pt x="1389" y="524"/>
                    <a:pt x="1394" y="454"/>
                  </a:cubicBezTo>
                  <a:cubicBezTo>
                    <a:pt x="1399" y="385"/>
                    <a:pt x="1359" y="253"/>
                    <a:pt x="1325" y="174"/>
                  </a:cubicBezTo>
                  <a:cubicBezTo>
                    <a:pt x="1301" y="117"/>
                    <a:pt x="1283" y="60"/>
                    <a:pt x="1270" y="0"/>
                  </a:cubicBezTo>
                  <a:close/>
                </a:path>
              </a:pathLst>
            </a:custGeom>
            <a:solidFill>
              <a:srgbClr val="393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7"/>
            <p:cNvSpPr/>
            <p:nvPr/>
          </p:nvSpPr>
          <p:spPr>
            <a:xfrm>
              <a:off x="-2076505" y="3466113"/>
              <a:ext cx="57532" cy="130776"/>
            </a:xfrm>
            <a:custGeom>
              <a:avLst/>
              <a:gdLst/>
              <a:ahLst/>
              <a:cxnLst/>
              <a:rect l="l" t="t" r="r" b="b"/>
              <a:pathLst>
                <a:path w="669" h="1473" extrusionOk="0">
                  <a:moveTo>
                    <a:pt x="153" y="1"/>
                  </a:moveTo>
                  <a:cubicBezTo>
                    <a:pt x="117" y="76"/>
                    <a:pt x="89" y="153"/>
                    <a:pt x="70" y="234"/>
                  </a:cubicBezTo>
                  <a:cubicBezTo>
                    <a:pt x="35" y="372"/>
                    <a:pt x="105" y="529"/>
                    <a:pt x="53" y="736"/>
                  </a:cubicBezTo>
                  <a:cubicBezTo>
                    <a:pt x="0" y="942"/>
                    <a:pt x="18" y="1113"/>
                    <a:pt x="93" y="1318"/>
                  </a:cubicBezTo>
                  <a:cubicBezTo>
                    <a:pt x="133" y="1428"/>
                    <a:pt x="218" y="1472"/>
                    <a:pt x="303" y="1472"/>
                  </a:cubicBezTo>
                  <a:cubicBezTo>
                    <a:pt x="377" y="1472"/>
                    <a:pt x="449" y="1438"/>
                    <a:pt x="490" y="1385"/>
                  </a:cubicBezTo>
                  <a:cubicBezTo>
                    <a:pt x="576" y="1269"/>
                    <a:pt x="669" y="1022"/>
                    <a:pt x="647" y="842"/>
                  </a:cubicBezTo>
                  <a:cubicBezTo>
                    <a:pt x="625" y="661"/>
                    <a:pt x="605" y="573"/>
                    <a:pt x="623" y="352"/>
                  </a:cubicBezTo>
                  <a:cubicBezTo>
                    <a:pt x="640" y="132"/>
                    <a:pt x="578" y="84"/>
                    <a:pt x="545" y="1"/>
                  </a:cubicBezTo>
                  <a:close/>
                </a:path>
              </a:pathLst>
            </a:custGeom>
            <a:solidFill>
              <a:srgbClr val="3936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7"/>
            <p:cNvSpPr/>
            <p:nvPr/>
          </p:nvSpPr>
          <p:spPr>
            <a:xfrm>
              <a:off x="-2200855" y="2912821"/>
              <a:ext cx="208627" cy="558438"/>
            </a:xfrm>
            <a:custGeom>
              <a:avLst/>
              <a:gdLst/>
              <a:ahLst/>
              <a:cxnLst/>
              <a:rect l="l" t="t" r="r" b="b"/>
              <a:pathLst>
                <a:path w="2426" h="6290" extrusionOk="0">
                  <a:moveTo>
                    <a:pt x="191" y="1"/>
                  </a:moveTo>
                  <a:cubicBezTo>
                    <a:pt x="1" y="568"/>
                    <a:pt x="104" y="3003"/>
                    <a:pt x="149" y="3237"/>
                  </a:cubicBezTo>
                  <a:cubicBezTo>
                    <a:pt x="196" y="3491"/>
                    <a:pt x="534" y="5714"/>
                    <a:pt x="534" y="5714"/>
                  </a:cubicBezTo>
                  <a:cubicBezTo>
                    <a:pt x="594" y="5751"/>
                    <a:pt x="652" y="5764"/>
                    <a:pt x="704" y="5764"/>
                  </a:cubicBezTo>
                  <a:cubicBezTo>
                    <a:pt x="854" y="5764"/>
                    <a:pt x="959" y="5652"/>
                    <a:pt x="959" y="5652"/>
                  </a:cubicBezTo>
                  <a:cubicBezTo>
                    <a:pt x="959" y="5652"/>
                    <a:pt x="1025" y="4074"/>
                    <a:pt x="1025" y="3739"/>
                  </a:cubicBezTo>
                  <a:cubicBezTo>
                    <a:pt x="1025" y="3494"/>
                    <a:pt x="885" y="3190"/>
                    <a:pt x="885" y="3190"/>
                  </a:cubicBezTo>
                  <a:lnTo>
                    <a:pt x="1073" y="1078"/>
                  </a:lnTo>
                  <a:lnTo>
                    <a:pt x="1136" y="1060"/>
                  </a:lnTo>
                  <a:cubicBezTo>
                    <a:pt x="1136" y="1060"/>
                    <a:pt x="1254" y="2894"/>
                    <a:pt x="1325" y="3296"/>
                  </a:cubicBezTo>
                  <a:cubicBezTo>
                    <a:pt x="1382" y="3617"/>
                    <a:pt x="1404" y="4019"/>
                    <a:pt x="1469" y="4569"/>
                  </a:cubicBezTo>
                  <a:cubicBezTo>
                    <a:pt x="1532" y="5095"/>
                    <a:pt x="1599" y="6233"/>
                    <a:pt x="1599" y="6233"/>
                  </a:cubicBezTo>
                  <a:cubicBezTo>
                    <a:pt x="1673" y="6275"/>
                    <a:pt x="1741" y="6290"/>
                    <a:pt x="1799" y="6290"/>
                  </a:cubicBezTo>
                  <a:cubicBezTo>
                    <a:pt x="1915" y="6290"/>
                    <a:pt x="1991" y="6233"/>
                    <a:pt x="1991" y="6233"/>
                  </a:cubicBezTo>
                  <a:cubicBezTo>
                    <a:pt x="1991" y="6233"/>
                    <a:pt x="2261" y="4918"/>
                    <a:pt x="2269" y="4458"/>
                  </a:cubicBezTo>
                  <a:cubicBezTo>
                    <a:pt x="2276" y="4026"/>
                    <a:pt x="2115" y="3465"/>
                    <a:pt x="2115" y="3465"/>
                  </a:cubicBezTo>
                  <a:cubicBezTo>
                    <a:pt x="2115" y="3465"/>
                    <a:pt x="2162" y="2846"/>
                    <a:pt x="2194" y="2315"/>
                  </a:cubicBezTo>
                  <a:cubicBezTo>
                    <a:pt x="2226" y="1783"/>
                    <a:pt x="2426" y="757"/>
                    <a:pt x="2275" y="108"/>
                  </a:cubicBezTo>
                  <a:lnTo>
                    <a:pt x="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7"/>
            <p:cNvSpPr/>
            <p:nvPr/>
          </p:nvSpPr>
          <p:spPr>
            <a:xfrm>
              <a:off x="-2156571" y="2984468"/>
              <a:ext cx="53404" cy="166555"/>
            </a:xfrm>
            <a:custGeom>
              <a:avLst/>
              <a:gdLst/>
              <a:ahLst/>
              <a:cxnLst/>
              <a:rect l="l" t="t" r="r" b="b"/>
              <a:pathLst>
                <a:path w="621" h="1876" extrusionOk="0">
                  <a:moveTo>
                    <a:pt x="1" y="1"/>
                  </a:moveTo>
                  <a:cubicBezTo>
                    <a:pt x="1" y="1"/>
                    <a:pt x="245" y="195"/>
                    <a:pt x="351" y="266"/>
                  </a:cubicBezTo>
                  <a:cubicBezTo>
                    <a:pt x="456" y="337"/>
                    <a:pt x="416" y="1876"/>
                    <a:pt x="416" y="1876"/>
                  </a:cubicBezTo>
                  <a:lnTo>
                    <a:pt x="559" y="271"/>
                  </a:lnTo>
                  <a:lnTo>
                    <a:pt x="621" y="253"/>
                  </a:lnTo>
                  <a:cubicBezTo>
                    <a:pt x="621" y="253"/>
                    <a:pt x="188" y="124"/>
                    <a:pt x="1" y="1"/>
                  </a:cubicBezTo>
                  <a:close/>
                </a:path>
              </a:pathLst>
            </a:custGeom>
            <a:solidFill>
              <a:srgbClr val="C7D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7"/>
            <p:cNvSpPr/>
            <p:nvPr/>
          </p:nvSpPr>
          <p:spPr>
            <a:xfrm>
              <a:off x="-2159580" y="2564441"/>
              <a:ext cx="129252" cy="140275"/>
            </a:xfrm>
            <a:custGeom>
              <a:avLst/>
              <a:gdLst/>
              <a:ahLst/>
              <a:cxnLst/>
              <a:rect l="l" t="t" r="r" b="b"/>
              <a:pathLst>
                <a:path w="1503" h="1580" extrusionOk="0">
                  <a:moveTo>
                    <a:pt x="1158" y="1"/>
                  </a:moveTo>
                  <a:lnTo>
                    <a:pt x="1158" y="1"/>
                  </a:lnTo>
                  <a:cubicBezTo>
                    <a:pt x="1158" y="1"/>
                    <a:pt x="762" y="137"/>
                    <a:pt x="491" y="225"/>
                  </a:cubicBezTo>
                  <a:lnTo>
                    <a:pt x="473" y="521"/>
                  </a:lnTo>
                  <a:cubicBezTo>
                    <a:pt x="469" y="521"/>
                    <a:pt x="463" y="521"/>
                    <a:pt x="456" y="521"/>
                  </a:cubicBezTo>
                  <a:cubicBezTo>
                    <a:pt x="436" y="521"/>
                    <a:pt x="406" y="520"/>
                    <a:pt x="375" y="520"/>
                  </a:cubicBezTo>
                  <a:cubicBezTo>
                    <a:pt x="349" y="520"/>
                    <a:pt x="323" y="521"/>
                    <a:pt x="301" y="526"/>
                  </a:cubicBezTo>
                  <a:cubicBezTo>
                    <a:pt x="218" y="603"/>
                    <a:pt x="1" y="825"/>
                    <a:pt x="41" y="1110"/>
                  </a:cubicBezTo>
                  <a:cubicBezTo>
                    <a:pt x="78" y="1373"/>
                    <a:pt x="532" y="1579"/>
                    <a:pt x="792" y="1579"/>
                  </a:cubicBezTo>
                  <a:cubicBezTo>
                    <a:pt x="838" y="1579"/>
                    <a:pt x="879" y="1573"/>
                    <a:pt x="909" y="1558"/>
                  </a:cubicBezTo>
                  <a:cubicBezTo>
                    <a:pt x="1110" y="1467"/>
                    <a:pt x="1503" y="848"/>
                    <a:pt x="1439" y="795"/>
                  </a:cubicBezTo>
                  <a:cubicBezTo>
                    <a:pt x="1375" y="742"/>
                    <a:pt x="1147" y="699"/>
                    <a:pt x="1135" y="655"/>
                  </a:cubicBezTo>
                  <a:cubicBezTo>
                    <a:pt x="1124" y="610"/>
                    <a:pt x="1158" y="1"/>
                    <a:pt x="1158" y="1"/>
                  </a:cubicBezTo>
                  <a:close/>
                </a:path>
              </a:pathLst>
            </a:custGeom>
            <a:solidFill>
              <a:srgbClr val="CC8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7"/>
            <p:cNvSpPr/>
            <p:nvPr/>
          </p:nvSpPr>
          <p:spPr>
            <a:xfrm>
              <a:off x="-2217542" y="2610430"/>
              <a:ext cx="207595" cy="204820"/>
            </a:xfrm>
            <a:custGeom>
              <a:avLst/>
              <a:gdLst/>
              <a:ahLst/>
              <a:cxnLst/>
              <a:rect l="l" t="t" r="r" b="b"/>
              <a:pathLst>
                <a:path w="2414" h="2307" extrusionOk="0">
                  <a:moveTo>
                    <a:pt x="1033" y="1"/>
                  </a:moveTo>
                  <a:cubicBezTo>
                    <a:pt x="1000" y="1"/>
                    <a:pt x="967" y="3"/>
                    <a:pt x="934" y="6"/>
                  </a:cubicBezTo>
                  <a:cubicBezTo>
                    <a:pt x="468" y="468"/>
                    <a:pt x="0" y="1062"/>
                    <a:pt x="552" y="1541"/>
                  </a:cubicBezTo>
                  <a:cubicBezTo>
                    <a:pt x="557" y="1766"/>
                    <a:pt x="617" y="2084"/>
                    <a:pt x="617" y="2084"/>
                  </a:cubicBezTo>
                  <a:cubicBezTo>
                    <a:pt x="902" y="2260"/>
                    <a:pt x="1198" y="2306"/>
                    <a:pt x="1430" y="2306"/>
                  </a:cubicBezTo>
                  <a:cubicBezTo>
                    <a:pt x="1685" y="2306"/>
                    <a:pt x="1863" y="2251"/>
                    <a:pt x="1863" y="2251"/>
                  </a:cubicBezTo>
                  <a:cubicBezTo>
                    <a:pt x="1948" y="2082"/>
                    <a:pt x="2120" y="1815"/>
                    <a:pt x="2267" y="1423"/>
                  </a:cubicBezTo>
                  <a:cubicBezTo>
                    <a:pt x="2413" y="1030"/>
                    <a:pt x="2344" y="514"/>
                    <a:pt x="2312" y="406"/>
                  </a:cubicBezTo>
                  <a:cubicBezTo>
                    <a:pt x="2284" y="312"/>
                    <a:pt x="2089" y="221"/>
                    <a:pt x="1918" y="195"/>
                  </a:cubicBezTo>
                  <a:cubicBezTo>
                    <a:pt x="1720" y="307"/>
                    <a:pt x="1662" y="481"/>
                    <a:pt x="1536" y="616"/>
                  </a:cubicBezTo>
                  <a:cubicBezTo>
                    <a:pt x="1411" y="751"/>
                    <a:pt x="1297" y="821"/>
                    <a:pt x="1168" y="821"/>
                  </a:cubicBezTo>
                  <a:cubicBezTo>
                    <a:pt x="1109" y="821"/>
                    <a:pt x="1046" y="806"/>
                    <a:pt x="978" y="776"/>
                  </a:cubicBezTo>
                  <a:cubicBezTo>
                    <a:pt x="829" y="710"/>
                    <a:pt x="770" y="525"/>
                    <a:pt x="847" y="348"/>
                  </a:cubicBezTo>
                  <a:cubicBezTo>
                    <a:pt x="932" y="155"/>
                    <a:pt x="1103" y="4"/>
                    <a:pt x="1103" y="4"/>
                  </a:cubicBezTo>
                  <a:cubicBezTo>
                    <a:pt x="1079" y="2"/>
                    <a:pt x="1056" y="1"/>
                    <a:pt x="1033" y="1"/>
                  </a:cubicBezTo>
                  <a:close/>
                </a:path>
              </a:pathLst>
            </a:custGeom>
            <a:solidFill>
              <a:srgbClr val="F5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7"/>
            <p:cNvSpPr/>
            <p:nvPr/>
          </p:nvSpPr>
          <p:spPr>
            <a:xfrm>
              <a:off x="-2090952" y="2460744"/>
              <a:ext cx="81524" cy="242197"/>
            </a:xfrm>
            <a:custGeom>
              <a:avLst/>
              <a:gdLst/>
              <a:ahLst/>
              <a:cxnLst/>
              <a:rect l="l" t="t" r="r" b="b"/>
              <a:pathLst>
                <a:path w="948" h="2728" extrusionOk="0">
                  <a:moveTo>
                    <a:pt x="525" y="1"/>
                  </a:moveTo>
                  <a:cubicBezTo>
                    <a:pt x="517" y="1"/>
                    <a:pt x="509" y="1"/>
                    <a:pt x="501" y="2"/>
                  </a:cubicBezTo>
                  <a:lnTo>
                    <a:pt x="360" y="1169"/>
                  </a:lnTo>
                  <a:cubicBezTo>
                    <a:pt x="360" y="1169"/>
                    <a:pt x="360" y="1446"/>
                    <a:pt x="250" y="1686"/>
                  </a:cubicBezTo>
                  <a:cubicBezTo>
                    <a:pt x="177" y="1846"/>
                    <a:pt x="97" y="1994"/>
                    <a:pt x="53" y="2167"/>
                  </a:cubicBezTo>
                  <a:cubicBezTo>
                    <a:pt x="9" y="2350"/>
                    <a:pt x="0" y="2545"/>
                    <a:pt x="57" y="2728"/>
                  </a:cubicBezTo>
                  <a:cubicBezTo>
                    <a:pt x="50" y="2703"/>
                    <a:pt x="85" y="2635"/>
                    <a:pt x="93" y="2611"/>
                  </a:cubicBezTo>
                  <a:cubicBezTo>
                    <a:pt x="108" y="2567"/>
                    <a:pt x="123" y="2522"/>
                    <a:pt x="140" y="2479"/>
                  </a:cubicBezTo>
                  <a:cubicBezTo>
                    <a:pt x="173" y="2396"/>
                    <a:pt x="209" y="2313"/>
                    <a:pt x="250" y="2232"/>
                  </a:cubicBezTo>
                  <a:cubicBezTo>
                    <a:pt x="309" y="2113"/>
                    <a:pt x="411" y="1926"/>
                    <a:pt x="558" y="1907"/>
                  </a:cubicBezTo>
                  <a:lnTo>
                    <a:pt x="686" y="1958"/>
                  </a:lnTo>
                  <a:cubicBezTo>
                    <a:pt x="686" y="1958"/>
                    <a:pt x="779" y="1989"/>
                    <a:pt x="808" y="2025"/>
                  </a:cubicBezTo>
                  <a:cubicBezTo>
                    <a:pt x="808" y="2025"/>
                    <a:pt x="919" y="1783"/>
                    <a:pt x="933" y="1169"/>
                  </a:cubicBezTo>
                  <a:cubicBezTo>
                    <a:pt x="947" y="569"/>
                    <a:pt x="816" y="1"/>
                    <a:pt x="525" y="1"/>
                  </a:cubicBezTo>
                  <a:close/>
                </a:path>
              </a:pathLst>
            </a:custGeom>
            <a:solidFill>
              <a:srgbClr val="96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7"/>
            <p:cNvSpPr/>
            <p:nvPr/>
          </p:nvSpPr>
          <p:spPr>
            <a:xfrm>
              <a:off x="-2163791" y="2584417"/>
              <a:ext cx="46438" cy="107160"/>
            </a:xfrm>
            <a:custGeom>
              <a:avLst/>
              <a:gdLst/>
              <a:ahLst/>
              <a:cxnLst/>
              <a:rect l="l" t="t" r="r" b="b"/>
              <a:pathLst>
                <a:path w="540" h="1207" extrusionOk="0">
                  <a:moveTo>
                    <a:pt x="268" y="66"/>
                  </a:moveTo>
                  <a:lnTo>
                    <a:pt x="268" y="66"/>
                  </a:lnTo>
                  <a:cubicBezTo>
                    <a:pt x="268" y="66"/>
                    <a:pt x="268" y="66"/>
                    <a:pt x="268" y="66"/>
                  </a:cubicBezTo>
                  <a:lnTo>
                    <a:pt x="268" y="66"/>
                  </a:lnTo>
                  <a:close/>
                  <a:moveTo>
                    <a:pt x="540" y="0"/>
                  </a:moveTo>
                  <a:lnTo>
                    <a:pt x="268" y="66"/>
                  </a:lnTo>
                  <a:lnTo>
                    <a:pt x="268" y="66"/>
                  </a:lnTo>
                  <a:cubicBezTo>
                    <a:pt x="268" y="66"/>
                    <a:pt x="268" y="66"/>
                    <a:pt x="268" y="66"/>
                  </a:cubicBezTo>
                  <a:lnTo>
                    <a:pt x="268" y="66"/>
                  </a:lnTo>
                  <a:cubicBezTo>
                    <a:pt x="273" y="66"/>
                    <a:pt x="256" y="178"/>
                    <a:pt x="252" y="187"/>
                  </a:cubicBezTo>
                  <a:cubicBezTo>
                    <a:pt x="237" y="232"/>
                    <a:pt x="216" y="275"/>
                    <a:pt x="191" y="315"/>
                  </a:cubicBezTo>
                  <a:cubicBezTo>
                    <a:pt x="134" y="409"/>
                    <a:pt x="82" y="507"/>
                    <a:pt x="53" y="614"/>
                  </a:cubicBezTo>
                  <a:cubicBezTo>
                    <a:pt x="0" y="815"/>
                    <a:pt x="29" y="1027"/>
                    <a:pt x="132" y="1207"/>
                  </a:cubicBezTo>
                  <a:cubicBezTo>
                    <a:pt x="127" y="1196"/>
                    <a:pt x="161" y="987"/>
                    <a:pt x="174" y="944"/>
                  </a:cubicBezTo>
                  <a:cubicBezTo>
                    <a:pt x="191" y="883"/>
                    <a:pt x="208" y="824"/>
                    <a:pt x="230" y="765"/>
                  </a:cubicBezTo>
                  <a:cubicBezTo>
                    <a:pt x="279" y="630"/>
                    <a:pt x="349" y="502"/>
                    <a:pt x="437" y="389"/>
                  </a:cubicBezTo>
                  <a:cubicBezTo>
                    <a:pt x="464" y="355"/>
                    <a:pt x="491" y="325"/>
                    <a:pt x="523" y="296"/>
                  </a:cubicBezTo>
                  <a:lnTo>
                    <a:pt x="540" y="0"/>
                  </a:lnTo>
                  <a:close/>
                </a:path>
              </a:pathLst>
            </a:custGeom>
            <a:solidFill>
              <a:srgbClr val="96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7"/>
            <p:cNvSpPr/>
            <p:nvPr/>
          </p:nvSpPr>
          <p:spPr>
            <a:xfrm>
              <a:off x="-2118643" y="2564441"/>
              <a:ext cx="58649" cy="51760"/>
            </a:xfrm>
            <a:custGeom>
              <a:avLst/>
              <a:gdLst/>
              <a:ahLst/>
              <a:cxnLst/>
              <a:rect l="l" t="t" r="r" b="b"/>
              <a:pathLst>
                <a:path w="682" h="583" extrusionOk="0">
                  <a:moveTo>
                    <a:pt x="682" y="1"/>
                  </a:moveTo>
                  <a:lnTo>
                    <a:pt x="208" y="161"/>
                  </a:lnTo>
                  <a:lnTo>
                    <a:pt x="15" y="225"/>
                  </a:lnTo>
                  <a:lnTo>
                    <a:pt x="0" y="464"/>
                  </a:lnTo>
                  <a:cubicBezTo>
                    <a:pt x="12" y="556"/>
                    <a:pt x="105" y="583"/>
                    <a:pt x="188" y="583"/>
                  </a:cubicBezTo>
                  <a:cubicBezTo>
                    <a:pt x="239" y="583"/>
                    <a:pt x="287" y="573"/>
                    <a:pt x="310" y="562"/>
                  </a:cubicBezTo>
                  <a:cubicBezTo>
                    <a:pt x="654" y="400"/>
                    <a:pt x="676" y="102"/>
                    <a:pt x="676" y="102"/>
                  </a:cubicBezTo>
                  <a:cubicBezTo>
                    <a:pt x="682" y="45"/>
                    <a:pt x="682" y="1"/>
                    <a:pt x="682" y="1"/>
                  </a:cubicBezTo>
                  <a:close/>
                </a:path>
              </a:pathLst>
            </a:custGeom>
            <a:solidFill>
              <a:srgbClr val="BA67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7"/>
            <p:cNvSpPr/>
            <p:nvPr/>
          </p:nvSpPr>
          <p:spPr>
            <a:xfrm>
              <a:off x="-2165511" y="2438460"/>
              <a:ext cx="140174" cy="165844"/>
            </a:xfrm>
            <a:custGeom>
              <a:avLst/>
              <a:gdLst/>
              <a:ahLst/>
              <a:cxnLst/>
              <a:rect l="l" t="t" r="r" b="b"/>
              <a:pathLst>
                <a:path w="1630" h="1868" extrusionOk="0">
                  <a:moveTo>
                    <a:pt x="791" y="1"/>
                  </a:moveTo>
                  <a:cubicBezTo>
                    <a:pt x="410" y="1"/>
                    <a:pt x="145" y="289"/>
                    <a:pt x="87" y="668"/>
                  </a:cubicBezTo>
                  <a:cubicBezTo>
                    <a:pt x="54" y="861"/>
                    <a:pt x="1" y="1250"/>
                    <a:pt x="213" y="1599"/>
                  </a:cubicBezTo>
                  <a:cubicBezTo>
                    <a:pt x="315" y="1766"/>
                    <a:pt x="409" y="1867"/>
                    <a:pt x="517" y="1867"/>
                  </a:cubicBezTo>
                  <a:cubicBezTo>
                    <a:pt x="517" y="1867"/>
                    <a:pt x="518" y="1867"/>
                    <a:pt x="519" y="1867"/>
                  </a:cubicBezTo>
                  <a:cubicBezTo>
                    <a:pt x="643" y="1865"/>
                    <a:pt x="1023" y="1759"/>
                    <a:pt x="1165" y="1591"/>
                  </a:cubicBezTo>
                  <a:cubicBezTo>
                    <a:pt x="1191" y="1562"/>
                    <a:pt x="1227" y="1420"/>
                    <a:pt x="1227" y="1420"/>
                  </a:cubicBezTo>
                  <a:cubicBezTo>
                    <a:pt x="1504" y="1234"/>
                    <a:pt x="1630" y="890"/>
                    <a:pt x="1541" y="569"/>
                  </a:cubicBezTo>
                  <a:cubicBezTo>
                    <a:pt x="1451" y="247"/>
                    <a:pt x="1167" y="19"/>
                    <a:pt x="832" y="2"/>
                  </a:cubicBezTo>
                  <a:cubicBezTo>
                    <a:pt x="818" y="1"/>
                    <a:pt x="805" y="1"/>
                    <a:pt x="791" y="1"/>
                  </a:cubicBezTo>
                  <a:close/>
                </a:path>
              </a:pathLst>
            </a:custGeom>
            <a:solidFill>
              <a:srgbClr val="CC8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7"/>
            <p:cNvSpPr/>
            <p:nvPr/>
          </p:nvSpPr>
          <p:spPr>
            <a:xfrm>
              <a:off x="-2153127" y="2438460"/>
              <a:ext cx="125985" cy="126070"/>
            </a:xfrm>
            <a:custGeom>
              <a:avLst/>
              <a:gdLst/>
              <a:ahLst/>
              <a:cxnLst/>
              <a:rect l="l" t="t" r="r" b="b"/>
              <a:pathLst>
                <a:path w="1465" h="1420" extrusionOk="0">
                  <a:moveTo>
                    <a:pt x="647" y="1"/>
                  </a:moveTo>
                  <a:cubicBezTo>
                    <a:pt x="390" y="1"/>
                    <a:pt x="145" y="130"/>
                    <a:pt x="1" y="352"/>
                  </a:cubicBezTo>
                  <a:cubicBezTo>
                    <a:pt x="40" y="396"/>
                    <a:pt x="135" y="448"/>
                    <a:pt x="273" y="477"/>
                  </a:cubicBezTo>
                  <a:cubicBezTo>
                    <a:pt x="346" y="493"/>
                    <a:pt x="420" y="500"/>
                    <a:pt x="493" y="500"/>
                  </a:cubicBezTo>
                  <a:cubicBezTo>
                    <a:pt x="620" y="500"/>
                    <a:pt x="745" y="478"/>
                    <a:pt x="865" y="433"/>
                  </a:cubicBezTo>
                  <a:lnTo>
                    <a:pt x="865" y="433"/>
                  </a:lnTo>
                  <a:cubicBezTo>
                    <a:pt x="839" y="533"/>
                    <a:pt x="877" y="622"/>
                    <a:pt x="920" y="686"/>
                  </a:cubicBezTo>
                  <a:cubicBezTo>
                    <a:pt x="976" y="764"/>
                    <a:pt x="997" y="862"/>
                    <a:pt x="980" y="956"/>
                  </a:cubicBezTo>
                  <a:cubicBezTo>
                    <a:pt x="974" y="984"/>
                    <a:pt x="968" y="1015"/>
                    <a:pt x="962" y="1049"/>
                  </a:cubicBezTo>
                  <a:cubicBezTo>
                    <a:pt x="938" y="1171"/>
                    <a:pt x="1043" y="1181"/>
                    <a:pt x="1043" y="1181"/>
                  </a:cubicBezTo>
                  <a:cubicBezTo>
                    <a:pt x="1044" y="1119"/>
                    <a:pt x="1053" y="1060"/>
                    <a:pt x="1087" y="1021"/>
                  </a:cubicBezTo>
                  <a:lnTo>
                    <a:pt x="1087" y="1021"/>
                  </a:lnTo>
                  <a:cubicBezTo>
                    <a:pt x="1295" y="1089"/>
                    <a:pt x="1091" y="1393"/>
                    <a:pt x="1083" y="1420"/>
                  </a:cubicBezTo>
                  <a:cubicBezTo>
                    <a:pt x="1305" y="1266"/>
                    <a:pt x="1464" y="995"/>
                    <a:pt x="1438" y="693"/>
                  </a:cubicBezTo>
                  <a:cubicBezTo>
                    <a:pt x="1406" y="359"/>
                    <a:pt x="1136" y="86"/>
                    <a:pt x="808" y="18"/>
                  </a:cubicBezTo>
                  <a:cubicBezTo>
                    <a:pt x="754" y="6"/>
                    <a:pt x="700" y="1"/>
                    <a:pt x="647" y="1"/>
                  </a:cubicBezTo>
                  <a:close/>
                </a:path>
              </a:pathLst>
            </a:custGeom>
            <a:solidFill>
              <a:srgbClr val="96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7"/>
            <p:cNvSpPr/>
            <p:nvPr/>
          </p:nvSpPr>
          <p:spPr>
            <a:xfrm>
              <a:off x="-2060079" y="2523335"/>
              <a:ext cx="34571" cy="45012"/>
            </a:xfrm>
            <a:custGeom>
              <a:avLst/>
              <a:gdLst/>
              <a:ahLst/>
              <a:cxnLst/>
              <a:rect l="l" t="t" r="r" b="b"/>
              <a:pathLst>
                <a:path w="402" h="507" extrusionOk="0">
                  <a:moveTo>
                    <a:pt x="154" y="1"/>
                  </a:moveTo>
                  <a:cubicBezTo>
                    <a:pt x="93" y="1"/>
                    <a:pt x="33" y="29"/>
                    <a:pt x="5" y="65"/>
                  </a:cubicBezTo>
                  <a:lnTo>
                    <a:pt x="1" y="464"/>
                  </a:lnTo>
                  <a:cubicBezTo>
                    <a:pt x="1" y="464"/>
                    <a:pt x="20" y="502"/>
                    <a:pt x="96" y="506"/>
                  </a:cubicBezTo>
                  <a:cubicBezTo>
                    <a:pt x="98" y="506"/>
                    <a:pt x="100" y="506"/>
                    <a:pt x="102" y="506"/>
                  </a:cubicBezTo>
                  <a:cubicBezTo>
                    <a:pt x="242" y="506"/>
                    <a:pt x="401" y="246"/>
                    <a:pt x="289" y="72"/>
                  </a:cubicBezTo>
                  <a:cubicBezTo>
                    <a:pt x="257" y="20"/>
                    <a:pt x="206" y="1"/>
                    <a:pt x="154" y="1"/>
                  </a:cubicBezTo>
                  <a:close/>
                </a:path>
              </a:pathLst>
            </a:custGeom>
            <a:solidFill>
              <a:srgbClr val="CC8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7"/>
            <p:cNvSpPr/>
            <p:nvPr/>
          </p:nvSpPr>
          <p:spPr>
            <a:xfrm>
              <a:off x="-2188217" y="2787372"/>
              <a:ext cx="182828" cy="176054"/>
            </a:xfrm>
            <a:custGeom>
              <a:avLst/>
              <a:gdLst/>
              <a:ahLst/>
              <a:cxnLst/>
              <a:rect l="l" t="t" r="r" b="b"/>
              <a:pathLst>
                <a:path w="2126" h="1983" extrusionOk="0">
                  <a:moveTo>
                    <a:pt x="518" y="0"/>
                  </a:moveTo>
                  <a:cubicBezTo>
                    <a:pt x="380" y="0"/>
                    <a:pt x="282" y="25"/>
                    <a:pt x="275" y="91"/>
                  </a:cubicBezTo>
                  <a:cubicBezTo>
                    <a:pt x="246" y="338"/>
                    <a:pt x="205" y="452"/>
                    <a:pt x="131" y="769"/>
                  </a:cubicBezTo>
                  <a:cubicBezTo>
                    <a:pt x="9" y="1294"/>
                    <a:pt x="1" y="1586"/>
                    <a:pt x="1" y="1586"/>
                  </a:cubicBezTo>
                  <a:cubicBezTo>
                    <a:pt x="140" y="1738"/>
                    <a:pt x="537" y="1982"/>
                    <a:pt x="1083" y="1982"/>
                  </a:cubicBezTo>
                  <a:cubicBezTo>
                    <a:pt x="1176" y="1982"/>
                    <a:pt x="1274" y="1975"/>
                    <a:pt x="1375" y="1959"/>
                  </a:cubicBezTo>
                  <a:cubicBezTo>
                    <a:pt x="1857" y="1882"/>
                    <a:pt x="2015" y="1639"/>
                    <a:pt x="2126" y="1521"/>
                  </a:cubicBezTo>
                  <a:cubicBezTo>
                    <a:pt x="2074" y="1184"/>
                    <a:pt x="1793" y="748"/>
                    <a:pt x="1654" y="546"/>
                  </a:cubicBezTo>
                  <a:cubicBezTo>
                    <a:pt x="1515" y="345"/>
                    <a:pt x="1521" y="258"/>
                    <a:pt x="1563" y="178"/>
                  </a:cubicBezTo>
                  <a:cubicBezTo>
                    <a:pt x="1563" y="178"/>
                    <a:pt x="892" y="0"/>
                    <a:pt x="518" y="0"/>
                  </a:cubicBezTo>
                  <a:close/>
                </a:path>
              </a:pathLst>
            </a:custGeom>
            <a:solidFill>
              <a:srgbClr val="F5FB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7"/>
            <p:cNvSpPr/>
            <p:nvPr/>
          </p:nvSpPr>
          <p:spPr>
            <a:xfrm>
              <a:off x="-2055267" y="2636265"/>
              <a:ext cx="108269" cy="419228"/>
            </a:xfrm>
            <a:custGeom>
              <a:avLst/>
              <a:gdLst/>
              <a:ahLst/>
              <a:cxnLst/>
              <a:rect l="l" t="t" r="r" b="b"/>
              <a:pathLst>
                <a:path w="1259" h="4722" extrusionOk="0">
                  <a:moveTo>
                    <a:pt x="301" y="0"/>
                  </a:moveTo>
                  <a:cubicBezTo>
                    <a:pt x="249" y="0"/>
                    <a:pt x="201" y="34"/>
                    <a:pt x="156" y="88"/>
                  </a:cubicBezTo>
                  <a:cubicBezTo>
                    <a:pt x="61" y="204"/>
                    <a:pt x="0" y="408"/>
                    <a:pt x="134" y="638"/>
                  </a:cubicBezTo>
                  <a:cubicBezTo>
                    <a:pt x="247" y="831"/>
                    <a:pt x="500" y="1350"/>
                    <a:pt x="641" y="1797"/>
                  </a:cubicBezTo>
                  <a:cubicBezTo>
                    <a:pt x="706" y="2004"/>
                    <a:pt x="802" y="2458"/>
                    <a:pt x="762" y="2844"/>
                  </a:cubicBezTo>
                  <a:cubicBezTo>
                    <a:pt x="728" y="3171"/>
                    <a:pt x="630" y="3532"/>
                    <a:pt x="558" y="3618"/>
                  </a:cubicBezTo>
                  <a:cubicBezTo>
                    <a:pt x="485" y="3703"/>
                    <a:pt x="458" y="3768"/>
                    <a:pt x="358" y="3836"/>
                  </a:cubicBezTo>
                  <a:cubicBezTo>
                    <a:pt x="244" y="3912"/>
                    <a:pt x="202" y="3992"/>
                    <a:pt x="126" y="4052"/>
                  </a:cubicBezTo>
                  <a:cubicBezTo>
                    <a:pt x="50" y="4112"/>
                    <a:pt x="21" y="4098"/>
                    <a:pt x="44" y="4145"/>
                  </a:cubicBezTo>
                  <a:cubicBezTo>
                    <a:pt x="55" y="4169"/>
                    <a:pt x="89" y="4182"/>
                    <a:pt x="131" y="4182"/>
                  </a:cubicBezTo>
                  <a:cubicBezTo>
                    <a:pt x="169" y="4182"/>
                    <a:pt x="214" y="4171"/>
                    <a:pt x="253" y="4150"/>
                  </a:cubicBezTo>
                  <a:cubicBezTo>
                    <a:pt x="337" y="4101"/>
                    <a:pt x="370" y="4043"/>
                    <a:pt x="391" y="4041"/>
                  </a:cubicBezTo>
                  <a:cubicBezTo>
                    <a:pt x="392" y="4041"/>
                    <a:pt x="392" y="4041"/>
                    <a:pt x="393" y="4041"/>
                  </a:cubicBezTo>
                  <a:cubicBezTo>
                    <a:pt x="412" y="4041"/>
                    <a:pt x="382" y="4114"/>
                    <a:pt x="323" y="4205"/>
                  </a:cubicBezTo>
                  <a:cubicBezTo>
                    <a:pt x="239" y="4334"/>
                    <a:pt x="146" y="4386"/>
                    <a:pt x="93" y="4445"/>
                  </a:cubicBezTo>
                  <a:cubicBezTo>
                    <a:pt x="38" y="4506"/>
                    <a:pt x="84" y="4547"/>
                    <a:pt x="121" y="4547"/>
                  </a:cubicBezTo>
                  <a:cubicBezTo>
                    <a:pt x="123" y="4547"/>
                    <a:pt x="126" y="4547"/>
                    <a:pt x="128" y="4547"/>
                  </a:cubicBezTo>
                  <a:cubicBezTo>
                    <a:pt x="167" y="4541"/>
                    <a:pt x="224" y="4527"/>
                    <a:pt x="321" y="4448"/>
                  </a:cubicBezTo>
                  <a:cubicBezTo>
                    <a:pt x="391" y="4389"/>
                    <a:pt x="455" y="4325"/>
                    <a:pt x="514" y="4255"/>
                  </a:cubicBezTo>
                  <a:lnTo>
                    <a:pt x="514" y="4255"/>
                  </a:lnTo>
                  <a:cubicBezTo>
                    <a:pt x="485" y="4321"/>
                    <a:pt x="448" y="4384"/>
                    <a:pt x="405" y="4442"/>
                  </a:cubicBezTo>
                  <a:cubicBezTo>
                    <a:pt x="323" y="4550"/>
                    <a:pt x="276" y="4584"/>
                    <a:pt x="236" y="4643"/>
                  </a:cubicBezTo>
                  <a:cubicBezTo>
                    <a:pt x="208" y="4683"/>
                    <a:pt x="253" y="4714"/>
                    <a:pt x="305" y="4714"/>
                  </a:cubicBezTo>
                  <a:cubicBezTo>
                    <a:pt x="328" y="4714"/>
                    <a:pt x="352" y="4708"/>
                    <a:pt x="372" y="4694"/>
                  </a:cubicBezTo>
                  <a:cubicBezTo>
                    <a:pt x="437" y="4644"/>
                    <a:pt x="496" y="4586"/>
                    <a:pt x="546" y="4521"/>
                  </a:cubicBezTo>
                  <a:cubicBezTo>
                    <a:pt x="603" y="4449"/>
                    <a:pt x="686" y="4320"/>
                    <a:pt x="686" y="4320"/>
                  </a:cubicBezTo>
                  <a:lnTo>
                    <a:pt x="686" y="4320"/>
                  </a:lnTo>
                  <a:cubicBezTo>
                    <a:pt x="640" y="4463"/>
                    <a:pt x="563" y="4551"/>
                    <a:pt x="522" y="4608"/>
                  </a:cubicBezTo>
                  <a:cubicBezTo>
                    <a:pt x="481" y="4665"/>
                    <a:pt x="482" y="4705"/>
                    <a:pt x="522" y="4719"/>
                  </a:cubicBezTo>
                  <a:cubicBezTo>
                    <a:pt x="526" y="4720"/>
                    <a:pt x="530" y="4721"/>
                    <a:pt x="535" y="4721"/>
                  </a:cubicBezTo>
                  <a:cubicBezTo>
                    <a:pt x="569" y="4721"/>
                    <a:pt x="622" y="4690"/>
                    <a:pt x="711" y="4592"/>
                  </a:cubicBezTo>
                  <a:cubicBezTo>
                    <a:pt x="814" y="4479"/>
                    <a:pt x="899" y="4282"/>
                    <a:pt x="938" y="4104"/>
                  </a:cubicBezTo>
                  <a:cubicBezTo>
                    <a:pt x="975" y="3925"/>
                    <a:pt x="975" y="3852"/>
                    <a:pt x="1006" y="3761"/>
                  </a:cubicBezTo>
                  <a:cubicBezTo>
                    <a:pt x="1117" y="3432"/>
                    <a:pt x="1188" y="3155"/>
                    <a:pt x="1222" y="2808"/>
                  </a:cubicBezTo>
                  <a:cubicBezTo>
                    <a:pt x="1259" y="2437"/>
                    <a:pt x="1234" y="2062"/>
                    <a:pt x="1144" y="1700"/>
                  </a:cubicBezTo>
                  <a:cubicBezTo>
                    <a:pt x="1028" y="1212"/>
                    <a:pt x="744" y="594"/>
                    <a:pt x="570" y="269"/>
                  </a:cubicBezTo>
                  <a:cubicBezTo>
                    <a:pt x="466" y="75"/>
                    <a:pt x="378" y="0"/>
                    <a:pt x="301" y="0"/>
                  </a:cubicBezTo>
                  <a:close/>
                </a:path>
              </a:pathLst>
            </a:custGeom>
            <a:solidFill>
              <a:srgbClr val="CC8E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7"/>
            <p:cNvSpPr/>
            <p:nvPr/>
          </p:nvSpPr>
          <p:spPr>
            <a:xfrm>
              <a:off x="-2176608" y="2432248"/>
              <a:ext cx="131316" cy="83988"/>
            </a:xfrm>
            <a:custGeom>
              <a:avLst/>
              <a:gdLst/>
              <a:ahLst/>
              <a:cxnLst/>
              <a:rect l="l" t="t" r="r" b="b"/>
              <a:pathLst>
                <a:path w="1527" h="946" extrusionOk="0">
                  <a:moveTo>
                    <a:pt x="957" y="0"/>
                  </a:moveTo>
                  <a:cubicBezTo>
                    <a:pt x="695" y="0"/>
                    <a:pt x="365" y="97"/>
                    <a:pt x="178" y="394"/>
                  </a:cubicBezTo>
                  <a:cubicBezTo>
                    <a:pt x="1" y="675"/>
                    <a:pt x="55" y="925"/>
                    <a:pt x="55" y="925"/>
                  </a:cubicBezTo>
                  <a:cubicBezTo>
                    <a:pt x="55" y="925"/>
                    <a:pt x="141" y="945"/>
                    <a:pt x="271" y="945"/>
                  </a:cubicBezTo>
                  <a:cubicBezTo>
                    <a:pt x="504" y="945"/>
                    <a:pt x="878" y="879"/>
                    <a:pt x="1139" y="503"/>
                  </a:cubicBezTo>
                  <a:lnTo>
                    <a:pt x="1526" y="364"/>
                  </a:lnTo>
                  <a:cubicBezTo>
                    <a:pt x="1526" y="364"/>
                    <a:pt x="1426" y="79"/>
                    <a:pt x="1159" y="21"/>
                  </a:cubicBezTo>
                  <a:cubicBezTo>
                    <a:pt x="1100" y="8"/>
                    <a:pt x="1032" y="0"/>
                    <a:pt x="957" y="0"/>
                  </a:cubicBezTo>
                  <a:close/>
                </a:path>
              </a:pathLst>
            </a:custGeom>
            <a:solidFill>
              <a:srgbClr val="9638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D82272C-1C50-4015-A11B-BB84AA293595}"/>
              </a:ext>
            </a:extLst>
          </p:cNvPr>
          <p:cNvCxnSpPr/>
          <p:nvPr/>
        </p:nvCxnSpPr>
        <p:spPr>
          <a:xfrm flipV="1">
            <a:off x="7256688" y="3589123"/>
            <a:ext cx="884982" cy="474579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6" name="Straight Arrow Connector 635">
            <a:extLst>
              <a:ext uri="{FF2B5EF4-FFF2-40B4-BE49-F238E27FC236}">
                <a16:creationId xmlns:a16="http://schemas.microsoft.com/office/drawing/2014/main" id="{39C2723F-0CF2-42CB-8E46-39F7378E075A}"/>
              </a:ext>
            </a:extLst>
          </p:cNvPr>
          <p:cNvCxnSpPr/>
          <p:nvPr/>
        </p:nvCxnSpPr>
        <p:spPr>
          <a:xfrm flipV="1">
            <a:off x="8200480" y="4902398"/>
            <a:ext cx="884982" cy="474579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477CB9-E633-4FFC-B97E-267A24E95322}"/>
              </a:ext>
            </a:extLst>
          </p:cNvPr>
          <p:cNvGrpSpPr/>
          <p:nvPr/>
        </p:nvGrpSpPr>
        <p:grpSpPr>
          <a:xfrm>
            <a:off x="9302679" y="1933897"/>
            <a:ext cx="1199647" cy="1424103"/>
            <a:chOff x="6499588" y="1561939"/>
            <a:chExt cx="1199647" cy="1424103"/>
          </a:xfrm>
        </p:grpSpPr>
        <p:grpSp>
          <p:nvGrpSpPr>
            <p:cNvPr id="159" name="Google Shape;3841;p55">
              <a:extLst>
                <a:ext uri="{FF2B5EF4-FFF2-40B4-BE49-F238E27FC236}">
                  <a16:creationId xmlns:a16="http://schemas.microsoft.com/office/drawing/2014/main" id="{AF1F08F0-22AD-46F6-9B5A-95D7C7A4133E}"/>
                </a:ext>
              </a:extLst>
            </p:cNvPr>
            <p:cNvGrpSpPr/>
            <p:nvPr/>
          </p:nvGrpSpPr>
          <p:grpSpPr>
            <a:xfrm>
              <a:off x="6499588" y="1561939"/>
              <a:ext cx="1171539" cy="1424103"/>
              <a:chOff x="6511100" y="1198625"/>
              <a:chExt cx="564750" cy="866475"/>
            </a:xfrm>
          </p:grpSpPr>
          <p:sp>
            <p:nvSpPr>
              <p:cNvPr id="160" name="Google Shape;3842;p55">
                <a:extLst>
                  <a:ext uri="{FF2B5EF4-FFF2-40B4-BE49-F238E27FC236}">
                    <a16:creationId xmlns:a16="http://schemas.microsoft.com/office/drawing/2014/main" id="{7521D7EF-A84A-4E7A-9B19-811D798281DB}"/>
                  </a:ext>
                </a:extLst>
              </p:cNvPr>
              <p:cNvSpPr/>
              <p:nvPr/>
            </p:nvSpPr>
            <p:spPr>
              <a:xfrm>
                <a:off x="6515950" y="1751950"/>
                <a:ext cx="542350" cy="313150"/>
              </a:xfrm>
              <a:custGeom>
                <a:avLst/>
                <a:gdLst/>
                <a:ahLst/>
                <a:cxnLst/>
                <a:rect l="l" t="t" r="r" b="b"/>
                <a:pathLst>
                  <a:path w="21694" h="12526" extrusionOk="0">
                    <a:moveTo>
                      <a:pt x="10847" y="1"/>
                    </a:moveTo>
                    <a:cubicBezTo>
                      <a:pt x="7970" y="1"/>
                      <a:pt x="5211" y="661"/>
                      <a:pt x="3177" y="1835"/>
                    </a:cubicBezTo>
                    <a:cubicBezTo>
                      <a:pt x="1143" y="3010"/>
                      <a:pt x="0" y="4602"/>
                      <a:pt x="0" y="6264"/>
                    </a:cubicBezTo>
                    <a:cubicBezTo>
                      <a:pt x="0" y="7925"/>
                      <a:pt x="1143" y="9518"/>
                      <a:pt x="3177" y="10692"/>
                    </a:cubicBezTo>
                    <a:cubicBezTo>
                      <a:pt x="5211" y="11866"/>
                      <a:pt x="7970" y="12526"/>
                      <a:pt x="10847" y="12526"/>
                    </a:cubicBezTo>
                    <a:cubicBezTo>
                      <a:pt x="13723" y="12526"/>
                      <a:pt x="16483" y="11866"/>
                      <a:pt x="18517" y="10692"/>
                    </a:cubicBezTo>
                    <a:cubicBezTo>
                      <a:pt x="20551" y="9518"/>
                      <a:pt x="21694" y="7925"/>
                      <a:pt x="21694" y="6264"/>
                    </a:cubicBezTo>
                    <a:cubicBezTo>
                      <a:pt x="21694" y="4602"/>
                      <a:pt x="20551" y="3010"/>
                      <a:pt x="18517" y="1835"/>
                    </a:cubicBezTo>
                    <a:cubicBezTo>
                      <a:pt x="16483" y="661"/>
                      <a:pt x="13723" y="1"/>
                      <a:pt x="10847" y="1"/>
                    </a:cubicBezTo>
                    <a:close/>
                  </a:path>
                </a:pathLst>
              </a:custGeom>
              <a:solidFill>
                <a:srgbClr val="C1CF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61" name="Google Shape;3843;p55">
                <a:extLst>
                  <a:ext uri="{FF2B5EF4-FFF2-40B4-BE49-F238E27FC236}">
                    <a16:creationId xmlns:a16="http://schemas.microsoft.com/office/drawing/2014/main" id="{46C2270D-753B-4186-AB42-F03C77FF11D9}"/>
                  </a:ext>
                </a:extLst>
              </p:cNvPr>
              <p:cNvSpPr/>
              <p:nvPr/>
            </p:nvSpPr>
            <p:spPr>
              <a:xfrm>
                <a:off x="6600975" y="1853600"/>
                <a:ext cx="4637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047" extrusionOk="0">
                    <a:moveTo>
                      <a:pt x="1339" y="1"/>
                    </a:moveTo>
                    <a:cubicBezTo>
                      <a:pt x="1293" y="1"/>
                      <a:pt x="1245" y="20"/>
                      <a:pt x="1193" y="62"/>
                    </a:cubicBezTo>
                    <a:cubicBezTo>
                      <a:pt x="728" y="442"/>
                      <a:pt x="0" y="1957"/>
                      <a:pt x="0" y="1957"/>
                    </a:cubicBezTo>
                    <a:cubicBezTo>
                      <a:pt x="0" y="1957"/>
                      <a:pt x="51" y="2047"/>
                      <a:pt x="259" y="2047"/>
                    </a:cubicBezTo>
                    <a:cubicBezTo>
                      <a:pt x="394" y="2047"/>
                      <a:pt x="595" y="2009"/>
                      <a:pt x="891" y="1885"/>
                    </a:cubicBezTo>
                    <a:cubicBezTo>
                      <a:pt x="1643" y="1568"/>
                      <a:pt x="1855" y="1192"/>
                      <a:pt x="1855" y="1192"/>
                    </a:cubicBezTo>
                    <a:cubicBezTo>
                      <a:pt x="1855" y="1192"/>
                      <a:pt x="1700" y="1"/>
                      <a:pt x="1339" y="1"/>
                    </a:cubicBezTo>
                    <a:close/>
                  </a:path>
                </a:pathLst>
              </a:custGeom>
              <a:solidFill>
                <a:srgbClr val="291D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62" name="Google Shape;3844;p55">
                <a:extLst>
                  <a:ext uri="{FF2B5EF4-FFF2-40B4-BE49-F238E27FC236}">
                    <a16:creationId xmlns:a16="http://schemas.microsoft.com/office/drawing/2014/main" id="{5512B8A8-27FB-4B40-A209-A67B8D987A9B}"/>
                  </a:ext>
                </a:extLst>
              </p:cNvPr>
              <p:cNvSpPr/>
              <p:nvPr/>
            </p:nvSpPr>
            <p:spPr>
              <a:xfrm>
                <a:off x="6579925" y="1770425"/>
                <a:ext cx="83150" cy="1156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4624" extrusionOk="0">
                    <a:moveTo>
                      <a:pt x="2731" y="0"/>
                    </a:moveTo>
                    <a:lnTo>
                      <a:pt x="1260" y="51"/>
                    </a:lnTo>
                    <a:cubicBezTo>
                      <a:pt x="1260" y="51"/>
                      <a:pt x="1276" y="1265"/>
                      <a:pt x="1260" y="1580"/>
                    </a:cubicBezTo>
                    <a:cubicBezTo>
                      <a:pt x="1243" y="1894"/>
                      <a:pt x="796" y="3090"/>
                      <a:pt x="622" y="3649"/>
                    </a:cubicBezTo>
                    <a:cubicBezTo>
                      <a:pt x="447" y="4210"/>
                      <a:pt x="0" y="4227"/>
                      <a:pt x="0" y="4227"/>
                    </a:cubicBezTo>
                    <a:cubicBezTo>
                      <a:pt x="0" y="4227"/>
                      <a:pt x="577" y="4624"/>
                      <a:pt x="999" y="4624"/>
                    </a:cubicBezTo>
                    <a:cubicBezTo>
                      <a:pt x="1043" y="4624"/>
                      <a:pt x="1086" y="4619"/>
                      <a:pt x="1126" y="4610"/>
                    </a:cubicBezTo>
                    <a:cubicBezTo>
                      <a:pt x="1549" y="4508"/>
                      <a:pt x="1522" y="3892"/>
                      <a:pt x="1977" y="3276"/>
                    </a:cubicBezTo>
                    <a:cubicBezTo>
                      <a:pt x="2431" y="2661"/>
                      <a:pt x="3325" y="2535"/>
                      <a:pt x="3325" y="2535"/>
                    </a:cubicBezTo>
                    <a:cubicBezTo>
                      <a:pt x="3325" y="2535"/>
                      <a:pt x="3300" y="2246"/>
                      <a:pt x="2999" y="1822"/>
                    </a:cubicBezTo>
                    <a:cubicBezTo>
                      <a:pt x="2699" y="1397"/>
                      <a:pt x="2719" y="792"/>
                      <a:pt x="2731" y="0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63" name="Google Shape;3845;p55">
                <a:extLst>
                  <a:ext uri="{FF2B5EF4-FFF2-40B4-BE49-F238E27FC236}">
                    <a16:creationId xmlns:a16="http://schemas.microsoft.com/office/drawing/2014/main" id="{A3653C3F-D790-4D7A-B23A-1A2200D0DADC}"/>
                  </a:ext>
                </a:extLst>
              </p:cNvPr>
              <p:cNvSpPr/>
              <p:nvPr/>
            </p:nvSpPr>
            <p:spPr>
              <a:xfrm>
                <a:off x="6555325" y="1821050"/>
                <a:ext cx="112975" cy="93225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3729" extrusionOk="0">
                    <a:moveTo>
                      <a:pt x="3770" y="1"/>
                    </a:moveTo>
                    <a:cubicBezTo>
                      <a:pt x="3755" y="1"/>
                      <a:pt x="3740" y="1"/>
                      <a:pt x="3725" y="2"/>
                    </a:cubicBezTo>
                    <a:cubicBezTo>
                      <a:pt x="3336" y="27"/>
                      <a:pt x="2739" y="461"/>
                      <a:pt x="2539" y="912"/>
                    </a:cubicBezTo>
                    <a:cubicBezTo>
                      <a:pt x="2341" y="1364"/>
                      <a:pt x="2012" y="1996"/>
                      <a:pt x="1759" y="2138"/>
                    </a:cubicBezTo>
                    <a:cubicBezTo>
                      <a:pt x="1694" y="2174"/>
                      <a:pt x="1617" y="2188"/>
                      <a:pt x="1531" y="2188"/>
                    </a:cubicBezTo>
                    <a:cubicBezTo>
                      <a:pt x="1281" y="2188"/>
                      <a:pt x="960" y="2073"/>
                      <a:pt x="675" y="2071"/>
                    </a:cubicBezTo>
                    <a:cubicBezTo>
                      <a:pt x="672" y="2071"/>
                      <a:pt x="670" y="2071"/>
                      <a:pt x="667" y="2071"/>
                    </a:cubicBezTo>
                    <a:cubicBezTo>
                      <a:pt x="290" y="2071"/>
                      <a:pt x="22" y="2248"/>
                      <a:pt x="1" y="2525"/>
                    </a:cubicBezTo>
                    <a:lnTo>
                      <a:pt x="1592" y="3278"/>
                    </a:lnTo>
                    <a:cubicBezTo>
                      <a:pt x="1712" y="3335"/>
                      <a:pt x="1826" y="3374"/>
                      <a:pt x="1935" y="3374"/>
                    </a:cubicBezTo>
                    <a:cubicBezTo>
                      <a:pt x="2159" y="3374"/>
                      <a:pt x="2363" y="3209"/>
                      <a:pt x="2558" y="2696"/>
                    </a:cubicBezTo>
                    <a:cubicBezTo>
                      <a:pt x="2759" y="2165"/>
                      <a:pt x="2873" y="1796"/>
                      <a:pt x="3000" y="1796"/>
                    </a:cubicBezTo>
                    <a:cubicBezTo>
                      <a:pt x="3056" y="1796"/>
                      <a:pt x="3114" y="1866"/>
                      <a:pt x="3184" y="2023"/>
                    </a:cubicBezTo>
                    <a:cubicBezTo>
                      <a:pt x="3414" y="2542"/>
                      <a:pt x="3508" y="3708"/>
                      <a:pt x="3508" y="3708"/>
                    </a:cubicBezTo>
                    <a:cubicBezTo>
                      <a:pt x="3508" y="3708"/>
                      <a:pt x="3566" y="3729"/>
                      <a:pt x="3643" y="3729"/>
                    </a:cubicBezTo>
                    <a:cubicBezTo>
                      <a:pt x="3747" y="3729"/>
                      <a:pt x="3886" y="3691"/>
                      <a:pt x="3972" y="3514"/>
                    </a:cubicBezTo>
                    <a:cubicBezTo>
                      <a:pt x="3972" y="3514"/>
                      <a:pt x="3962" y="2965"/>
                      <a:pt x="4028" y="2497"/>
                    </a:cubicBezTo>
                    <a:cubicBezTo>
                      <a:pt x="4093" y="2028"/>
                      <a:pt x="4518" y="1438"/>
                      <a:pt x="4487" y="873"/>
                    </a:cubicBezTo>
                    <a:cubicBezTo>
                      <a:pt x="4455" y="330"/>
                      <a:pt x="4168" y="1"/>
                      <a:pt x="3770" y="1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64" name="Google Shape;3846;p55">
                <a:extLst>
                  <a:ext uri="{FF2B5EF4-FFF2-40B4-BE49-F238E27FC236}">
                    <a16:creationId xmlns:a16="http://schemas.microsoft.com/office/drawing/2014/main" id="{F5AA005F-EC70-4C21-82A9-6F6F9B7453B6}"/>
                  </a:ext>
                </a:extLst>
              </p:cNvPr>
              <p:cNvSpPr/>
              <p:nvPr/>
            </p:nvSpPr>
            <p:spPr>
              <a:xfrm>
                <a:off x="6590325" y="1606625"/>
                <a:ext cx="82725" cy="209525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8381" extrusionOk="0">
                    <a:moveTo>
                      <a:pt x="0" y="1"/>
                    </a:moveTo>
                    <a:cubicBezTo>
                      <a:pt x="126" y="1269"/>
                      <a:pt x="844" y="8215"/>
                      <a:pt x="844" y="8215"/>
                    </a:cubicBezTo>
                    <a:cubicBezTo>
                      <a:pt x="1081" y="8337"/>
                      <a:pt x="1309" y="8381"/>
                      <a:pt x="1515" y="8381"/>
                    </a:cubicBezTo>
                    <a:cubicBezTo>
                      <a:pt x="2049" y="8381"/>
                      <a:pt x="2435" y="8085"/>
                      <a:pt x="2435" y="8085"/>
                    </a:cubicBezTo>
                    <a:cubicBezTo>
                      <a:pt x="2682" y="4754"/>
                      <a:pt x="3308" y="2445"/>
                      <a:pt x="2788" y="1598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4D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65" name="Google Shape;3847;p55">
                <a:extLst>
                  <a:ext uri="{FF2B5EF4-FFF2-40B4-BE49-F238E27FC236}">
                    <a16:creationId xmlns:a16="http://schemas.microsoft.com/office/drawing/2014/main" id="{824CABCC-7C6E-41C0-9FAE-F40DFFC4F923}"/>
                  </a:ext>
                </a:extLst>
              </p:cNvPr>
              <p:cNvSpPr/>
              <p:nvPr/>
            </p:nvSpPr>
            <p:spPr>
              <a:xfrm>
                <a:off x="6699550" y="1807025"/>
                <a:ext cx="46400" cy="51150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046" extrusionOk="0">
                    <a:moveTo>
                      <a:pt x="1340" y="0"/>
                    </a:moveTo>
                    <a:cubicBezTo>
                      <a:pt x="1294" y="0"/>
                      <a:pt x="1246" y="19"/>
                      <a:pt x="1194" y="62"/>
                    </a:cubicBezTo>
                    <a:cubicBezTo>
                      <a:pt x="729" y="441"/>
                      <a:pt x="1" y="1955"/>
                      <a:pt x="1" y="1955"/>
                    </a:cubicBezTo>
                    <a:cubicBezTo>
                      <a:pt x="1" y="1955"/>
                      <a:pt x="52" y="2046"/>
                      <a:pt x="260" y="2046"/>
                    </a:cubicBezTo>
                    <a:cubicBezTo>
                      <a:pt x="395" y="2046"/>
                      <a:pt x="596" y="2008"/>
                      <a:pt x="891" y="1883"/>
                    </a:cubicBezTo>
                    <a:cubicBezTo>
                      <a:pt x="1644" y="1568"/>
                      <a:pt x="1855" y="1192"/>
                      <a:pt x="1855" y="1192"/>
                    </a:cubicBezTo>
                    <a:cubicBezTo>
                      <a:pt x="1855" y="1192"/>
                      <a:pt x="1701" y="0"/>
                      <a:pt x="1340" y="0"/>
                    </a:cubicBezTo>
                    <a:close/>
                  </a:path>
                </a:pathLst>
              </a:custGeom>
              <a:solidFill>
                <a:srgbClr val="291D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66" name="Google Shape;3848;p55">
                <a:extLst>
                  <a:ext uri="{FF2B5EF4-FFF2-40B4-BE49-F238E27FC236}">
                    <a16:creationId xmlns:a16="http://schemas.microsoft.com/office/drawing/2014/main" id="{475C4080-3E74-40FE-BEAE-D8F3F089686A}"/>
                  </a:ext>
                </a:extLst>
              </p:cNvPr>
              <p:cNvSpPr/>
              <p:nvPr/>
            </p:nvSpPr>
            <p:spPr>
              <a:xfrm>
                <a:off x="6678550" y="1723825"/>
                <a:ext cx="83125" cy="115600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4624" extrusionOk="0">
                    <a:moveTo>
                      <a:pt x="2730" y="0"/>
                    </a:moveTo>
                    <a:lnTo>
                      <a:pt x="1259" y="52"/>
                    </a:lnTo>
                    <a:cubicBezTo>
                      <a:pt x="1259" y="52"/>
                      <a:pt x="1275" y="1265"/>
                      <a:pt x="1259" y="1581"/>
                    </a:cubicBezTo>
                    <a:cubicBezTo>
                      <a:pt x="1242" y="1895"/>
                      <a:pt x="794" y="3090"/>
                      <a:pt x="621" y="3650"/>
                    </a:cubicBezTo>
                    <a:cubicBezTo>
                      <a:pt x="446" y="4209"/>
                      <a:pt x="0" y="4228"/>
                      <a:pt x="0" y="4228"/>
                    </a:cubicBezTo>
                    <a:cubicBezTo>
                      <a:pt x="0" y="4228"/>
                      <a:pt x="574" y="4624"/>
                      <a:pt x="996" y="4624"/>
                    </a:cubicBezTo>
                    <a:cubicBezTo>
                      <a:pt x="1041" y="4624"/>
                      <a:pt x="1084" y="4619"/>
                      <a:pt x="1125" y="4609"/>
                    </a:cubicBezTo>
                    <a:cubicBezTo>
                      <a:pt x="1548" y="4508"/>
                      <a:pt x="1521" y="3893"/>
                      <a:pt x="1976" y="3277"/>
                    </a:cubicBezTo>
                    <a:cubicBezTo>
                      <a:pt x="2430" y="2662"/>
                      <a:pt x="3324" y="2536"/>
                      <a:pt x="3324" y="2536"/>
                    </a:cubicBezTo>
                    <a:cubicBezTo>
                      <a:pt x="3324" y="2536"/>
                      <a:pt x="3298" y="2247"/>
                      <a:pt x="2997" y="1823"/>
                    </a:cubicBezTo>
                    <a:cubicBezTo>
                      <a:pt x="2698" y="1398"/>
                      <a:pt x="2717" y="792"/>
                      <a:pt x="2730" y="0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67" name="Google Shape;3849;p55">
                <a:extLst>
                  <a:ext uri="{FF2B5EF4-FFF2-40B4-BE49-F238E27FC236}">
                    <a16:creationId xmlns:a16="http://schemas.microsoft.com/office/drawing/2014/main" id="{038C44EA-0CEB-4A58-AA68-CF15AB2A47EA}"/>
                  </a:ext>
                </a:extLst>
              </p:cNvPr>
              <p:cNvSpPr/>
              <p:nvPr/>
            </p:nvSpPr>
            <p:spPr>
              <a:xfrm>
                <a:off x="6653925" y="1774475"/>
                <a:ext cx="112975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3728" extrusionOk="0">
                    <a:moveTo>
                      <a:pt x="3772" y="1"/>
                    </a:moveTo>
                    <a:cubicBezTo>
                      <a:pt x="3756" y="1"/>
                      <a:pt x="3740" y="1"/>
                      <a:pt x="3724" y="2"/>
                    </a:cubicBezTo>
                    <a:cubicBezTo>
                      <a:pt x="3335" y="26"/>
                      <a:pt x="2738" y="461"/>
                      <a:pt x="2539" y="911"/>
                    </a:cubicBezTo>
                    <a:cubicBezTo>
                      <a:pt x="2341" y="1363"/>
                      <a:pt x="2012" y="1996"/>
                      <a:pt x="1759" y="2138"/>
                    </a:cubicBezTo>
                    <a:cubicBezTo>
                      <a:pt x="1694" y="2174"/>
                      <a:pt x="1617" y="2188"/>
                      <a:pt x="1531" y="2188"/>
                    </a:cubicBezTo>
                    <a:cubicBezTo>
                      <a:pt x="1281" y="2188"/>
                      <a:pt x="960" y="2073"/>
                      <a:pt x="675" y="2071"/>
                    </a:cubicBezTo>
                    <a:cubicBezTo>
                      <a:pt x="672" y="2071"/>
                      <a:pt x="670" y="2071"/>
                      <a:pt x="667" y="2071"/>
                    </a:cubicBezTo>
                    <a:cubicBezTo>
                      <a:pt x="289" y="2071"/>
                      <a:pt x="21" y="2248"/>
                      <a:pt x="1" y="2523"/>
                    </a:cubicBezTo>
                    <a:lnTo>
                      <a:pt x="1592" y="3278"/>
                    </a:lnTo>
                    <a:cubicBezTo>
                      <a:pt x="1712" y="3335"/>
                      <a:pt x="1825" y="3374"/>
                      <a:pt x="1934" y="3374"/>
                    </a:cubicBezTo>
                    <a:cubicBezTo>
                      <a:pt x="2159" y="3374"/>
                      <a:pt x="2363" y="3208"/>
                      <a:pt x="2557" y="2695"/>
                    </a:cubicBezTo>
                    <a:cubicBezTo>
                      <a:pt x="2758" y="2164"/>
                      <a:pt x="2872" y="1794"/>
                      <a:pt x="3000" y="1794"/>
                    </a:cubicBezTo>
                    <a:cubicBezTo>
                      <a:pt x="3056" y="1794"/>
                      <a:pt x="3114" y="1865"/>
                      <a:pt x="3184" y="2022"/>
                    </a:cubicBezTo>
                    <a:cubicBezTo>
                      <a:pt x="3414" y="2541"/>
                      <a:pt x="3508" y="3706"/>
                      <a:pt x="3508" y="3706"/>
                    </a:cubicBezTo>
                    <a:cubicBezTo>
                      <a:pt x="3508" y="3706"/>
                      <a:pt x="3565" y="3728"/>
                      <a:pt x="3643" y="3728"/>
                    </a:cubicBezTo>
                    <a:cubicBezTo>
                      <a:pt x="3747" y="3728"/>
                      <a:pt x="3886" y="3690"/>
                      <a:pt x="3971" y="3513"/>
                    </a:cubicBezTo>
                    <a:cubicBezTo>
                      <a:pt x="3971" y="3513"/>
                      <a:pt x="3962" y="2964"/>
                      <a:pt x="4028" y="2495"/>
                    </a:cubicBezTo>
                    <a:cubicBezTo>
                      <a:pt x="4093" y="2027"/>
                      <a:pt x="4518" y="1437"/>
                      <a:pt x="4486" y="872"/>
                    </a:cubicBezTo>
                    <a:cubicBezTo>
                      <a:pt x="4455" y="329"/>
                      <a:pt x="4169" y="1"/>
                      <a:pt x="3772" y="1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68" name="Google Shape;3850;p55">
                <a:extLst>
                  <a:ext uri="{FF2B5EF4-FFF2-40B4-BE49-F238E27FC236}">
                    <a16:creationId xmlns:a16="http://schemas.microsoft.com/office/drawing/2014/main" id="{8E8915F6-EE56-4B86-A3A5-5101BAC8BF4C}"/>
                  </a:ext>
                </a:extLst>
              </p:cNvPr>
              <p:cNvSpPr/>
              <p:nvPr/>
            </p:nvSpPr>
            <p:spPr>
              <a:xfrm>
                <a:off x="6687900" y="1554675"/>
                <a:ext cx="84200" cy="213475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85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27" y="1269"/>
                      <a:pt x="885" y="8345"/>
                      <a:pt x="885" y="8345"/>
                    </a:cubicBezTo>
                    <a:cubicBezTo>
                      <a:pt x="1119" y="8490"/>
                      <a:pt x="1369" y="8539"/>
                      <a:pt x="1601" y="8539"/>
                    </a:cubicBezTo>
                    <a:cubicBezTo>
                      <a:pt x="2085" y="8539"/>
                      <a:pt x="2486" y="8325"/>
                      <a:pt x="2486" y="8325"/>
                    </a:cubicBezTo>
                    <a:cubicBezTo>
                      <a:pt x="2392" y="6672"/>
                      <a:pt x="3367" y="3029"/>
                      <a:pt x="2825" y="1620"/>
                    </a:cubicBezTo>
                    <a:cubicBezTo>
                      <a:pt x="2838" y="1159"/>
                      <a:pt x="2389" y="228"/>
                      <a:pt x="2389" y="228"/>
                    </a:cubicBezTo>
                    <a:lnTo>
                      <a:pt x="467" y="6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ACA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69" name="Google Shape;3851;p55">
                <a:extLst>
                  <a:ext uri="{FF2B5EF4-FFF2-40B4-BE49-F238E27FC236}">
                    <a16:creationId xmlns:a16="http://schemas.microsoft.com/office/drawing/2014/main" id="{DA02D8A8-F71F-4648-8CEE-7F0ADCE0EFE9}"/>
                  </a:ext>
                </a:extLst>
              </p:cNvPr>
              <p:cNvSpPr/>
              <p:nvPr/>
            </p:nvSpPr>
            <p:spPr>
              <a:xfrm>
                <a:off x="6841300" y="1735100"/>
                <a:ext cx="14225" cy="28027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11211" extrusionOk="0">
                    <a:moveTo>
                      <a:pt x="284" y="1"/>
                    </a:moveTo>
                    <a:cubicBezTo>
                      <a:pt x="128" y="1"/>
                      <a:pt x="1" y="128"/>
                      <a:pt x="1" y="284"/>
                    </a:cubicBezTo>
                    <a:lnTo>
                      <a:pt x="1" y="10927"/>
                    </a:lnTo>
                    <a:cubicBezTo>
                      <a:pt x="1" y="11083"/>
                      <a:pt x="128" y="11210"/>
                      <a:pt x="284" y="11210"/>
                    </a:cubicBezTo>
                    <a:cubicBezTo>
                      <a:pt x="441" y="11210"/>
                      <a:pt x="568" y="11083"/>
                      <a:pt x="568" y="10927"/>
                    </a:cubicBezTo>
                    <a:lnTo>
                      <a:pt x="568" y="284"/>
                    </a:lnTo>
                    <a:cubicBezTo>
                      <a:pt x="568" y="128"/>
                      <a:pt x="441" y="1"/>
                      <a:pt x="284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70" name="Google Shape;3852;p55">
                <a:extLst>
                  <a:ext uri="{FF2B5EF4-FFF2-40B4-BE49-F238E27FC236}">
                    <a16:creationId xmlns:a16="http://schemas.microsoft.com/office/drawing/2014/main" id="{4238039D-3072-4703-8606-B70E79FCEF14}"/>
                  </a:ext>
                </a:extLst>
              </p:cNvPr>
              <p:cNvSpPr/>
              <p:nvPr/>
            </p:nvSpPr>
            <p:spPr>
              <a:xfrm>
                <a:off x="6667725" y="1668400"/>
                <a:ext cx="73625" cy="247225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9889" extrusionOk="0">
                    <a:moveTo>
                      <a:pt x="2628" y="1"/>
                    </a:moveTo>
                    <a:cubicBezTo>
                      <a:pt x="2498" y="1"/>
                      <a:pt x="2381" y="91"/>
                      <a:pt x="2352" y="223"/>
                    </a:cubicBezTo>
                    <a:lnTo>
                      <a:pt x="38" y="9536"/>
                    </a:lnTo>
                    <a:cubicBezTo>
                      <a:pt x="0" y="9688"/>
                      <a:pt x="93" y="9842"/>
                      <a:pt x="246" y="9880"/>
                    </a:cubicBezTo>
                    <a:cubicBezTo>
                      <a:pt x="268" y="9885"/>
                      <a:pt x="290" y="9887"/>
                      <a:pt x="314" y="9888"/>
                    </a:cubicBezTo>
                    <a:cubicBezTo>
                      <a:pt x="444" y="9887"/>
                      <a:pt x="557" y="9799"/>
                      <a:pt x="589" y="9672"/>
                    </a:cubicBezTo>
                    <a:lnTo>
                      <a:pt x="2902" y="360"/>
                    </a:lnTo>
                    <a:cubicBezTo>
                      <a:pt x="2945" y="206"/>
                      <a:pt x="2852" y="47"/>
                      <a:pt x="2696" y="9"/>
                    </a:cubicBezTo>
                    <a:cubicBezTo>
                      <a:pt x="2673" y="3"/>
                      <a:pt x="2650" y="1"/>
                      <a:pt x="2628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71" name="Google Shape;3853;p55">
                <a:extLst>
                  <a:ext uri="{FF2B5EF4-FFF2-40B4-BE49-F238E27FC236}">
                    <a16:creationId xmlns:a16="http://schemas.microsoft.com/office/drawing/2014/main" id="{11249266-67AF-4579-8BD3-60BE7C6E43E6}"/>
                  </a:ext>
                </a:extLst>
              </p:cNvPr>
              <p:cNvSpPr/>
              <p:nvPr/>
            </p:nvSpPr>
            <p:spPr>
              <a:xfrm>
                <a:off x="6955675" y="1668775"/>
                <a:ext cx="73400" cy="2468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9874" extrusionOk="0">
                    <a:moveTo>
                      <a:pt x="311" y="1"/>
                    </a:moveTo>
                    <a:cubicBezTo>
                      <a:pt x="289" y="1"/>
                      <a:pt x="266" y="3"/>
                      <a:pt x="243" y="9"/>
                    </a:cubicBezTo>
                    <a:cubicBezTo>
                      <a:pt x="94" y="46"/>
                      <a:pt x="1" y="195"/>
                      <a:pt x="34" y="345"/>
                    </a:cubicBezTo>
                    <a:lnTo>
                      <a:pt x="2347" y="9657"/>
                    </a:lnTo>
                    <a:cubicBezTo>
                      <a:pt x="2379" y="9784"/>
                      <a:pt x="2491" y="9872"/>
                      <a:pt x="2622" y="9873"/>
                    </a:cubicBezTo>
                    <a:cubicBezTo>
                      <a:pt x="2645" y="9872"/>
                      <a:pt x="2667" y="9870"/>
                      <a:pt x="2691" y="9865"/>
                    </a:cubicBezTo>
                    <a:cubicBezTo>
                      <a:pt x="2842" y="9827"/>
                      <a:pt x="2935" y="9673"/>
                      <a:pt x="2897" y="9521"/>
                    </a:cubicBezTo>
                    <a:lnTo>
                      <a:pt x="584" y="208"/>
                    </a:lnTo>
                    <a:cubicBezTo>
                      <a:pt x="550" y="83"/>
                      <a:pt x="436" y="1"/>
                      <a:pt x="311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72" name="Google Shape;3854;p55">
                <a:extLst>
                  <a:ext uri="{FF2B5EF4-FFF2-40B4-BE49-F238E27FC236}">
                    <a16:creationId xmlns:a16="http://schemas.microsoft.com/office/drawing/2014/main" id="{06CE9902-7A99-4288-AF6A-909677019957}"/>
                  </a:ext>
                </a:extLst>
              </p:cNvPr>
              <p:cNvSpPr/>
              <p:nvPr/>
            </p:nvSpPr>
            <p:spPr>
              <a:xfrm>
                <a:off x="6634475" y="1588375"/>
                <a:ext cx="329150" cy="180900"/>
              </a:xfrm>
              <a:custGeom>
                <a:avLst/>
                <a:gdLst/>
                <a:ahLst/>
                <a:cxnLst/>
                <a:rect l="l" t="t" r="r" b="b"/>
                <a:pathLst>
                  <a:path w="13166" h="7236" extrusionOk="0">
                    <a:moveTo>
                      <a:pt x="6253" y="0"/>
                    </a:moveTo>
                    <a:cubicBezTo>
                      <a:pt x="5719" y="0"/>
                      <a:pt x="5186" y="118"/>
                      <a:pt x="4779" y="353"/>
                    </a:cubicBezTo>
                    <a:lnTo>
                      <a:pt x="814" y="2641"/>
                    </a:lnTo>
                    <a:cubicBezTo>
                      <a:pt x="1" y="3111"/>
                      <a:pt x="1" y="3874"/>
                      <a:pt x="814" y="4344"/>
                    </a:cubicBezTo>
                    <a:lnTo>
                      <a:pt x="3957" y="6161"/>
                    </a:lnTo>
                    <a:cubicBezTo>
                      <a:pt x="3957" y="6161"/>
                      <a:pt x="5831" y="7236"/>
                      <a:pt x="7359" y="7236"/>
                    </a:cubicBezTo>
                    <a:cubicBezTo>
                      <a:pt x="7571" y="7236"/>
                      <a:pt x="7777" y="7215"/>
                      <a:pt x="7970" y="7167"/>
                    </a:cubicBezTo>
                    <a:cubicBezTo>
                      <a:pt x="9551" y="6780"/>
                      <a:pt x="13165" y="3493"/>
                      <a:pt x="13165" y="3493"/>
                    </a:cubicBezTo>
                    <a:lnTo>
                      <a:pt x="7727" y="353"/>
                    </a:lnTo>
                    <a:cubicBezTo>
                      <a:pt x="7319" y="118"/>
                      <a:pt x="6786" y="0"/>
                      <a:pt x="6253" y="0"/>
                    </a:cubicBez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73" name="Google Shape;3855;p55">
                <a:extLst>
                  <a:ext uri="{FF2B5EF4-FFF2-40B4-BE49-F238E27FC236}">
                    <a16:creationId xmlns:a16="http://schemas.microsoft.com/office/drawing/2014/main" id="{71A17169-B13D-43CE-BC04-455275666A6D}"/>
                  </a:ext>
                </a:extLst>
              </p:cNvPr>
              <p:cNvSpPr/>
              <p:nvPr/>
            </p:nvSpPr>
            <p:spPr>
              <a:xfrm>
                <a:off x="6684975" y="1508150"/>
                <a:ext cx="233300" cy="162275"/>
              </a:xfrm>
              <a:custGeom>
                <a:avLst/>
                <a:gdLst/>
                <a:ahLst/>
                <a:cxnLst/>
                <a:rect l="l" t="t" r="r" b="b"/>
                <a:pathLst>
                  <a:path w="9332" h="6491" extrusionOk="0">
                    <a:moveTo>
                      <a:pt x="1992" y="1"/>
                    </a:moveTo>
                    <a:cubicBezTo>
                      <a:pt x="1057" y="1"/>
                      <a:pt x="1" y="685"/>
                      <a:pt x="118" y="1861"/>
                    </a:cubicBezTo>
                    <a:lnTo>
                      <a:pt x="1728" y="2743"/>
                    </a:lnTo>
                    <a:lnTo>
                      <a:pt x="7770" y="6413"/>
                    </a:lnTo>
                    <a:cubicBezTo>
                      <a:pt x="7869" y="6466"/>
                      <a:pt x="7961" y="6490"/>
                      <a:pt x="8048" y="6490"/>
                    </a:cubicBezTo>
                    <a:cubicBezTo>
                      <a:pt x="9122" y="6490"/>
                      <a:pt x="9331" y="2743"/>
                      <a:pt x="9331" y="2743"/>
                    </a:cubicBezTo>
                    <a:cubicBezTo>
                      <a:pt x="9331" y="2743"/>
                      <a:pt x="3477" y="429"/>
                      <a:pt x="2563" y="96"/>
                    </a:cubicBezTo>
                    <a:cubicBezTo>
                      <a:pt x="2387" y="32"/>
                      <a:pt x="2192" y="1"/>
                      <a:pt x="1992" y="1"/>
                    </a:cubicBezTo>
                    <a:close/>
                  </a:path>
                </a:pathLst>
              </a:custGeom>
              <a:solidFill>
                <a:srgbClr val="AACA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74" name="Google Shape;3856;p55">
                <a:extLst>
                  <a:ext uri="{FF2B5EF4-FFF2-40B4-BE49-F238E27FC236}">
                    <a16:creationId xmlns:a16="http://schemas.microsoft.com/office/drawing/2014/main" id="{16EFEFA0-068F-456E-92FF-FC1DF359FA4C}"/>
                  </a:ext>
                </a:extLst>
              </p:cNvPr>
              <p:cNvSpPr/>
              <p:nvPr/>
            </p:nvSpPr>
            <p:spPr>
              <a:xfrm>
                <a:off x="6587400" y="1560125"/>
                <a:ext cx="3953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15813" h="6883" extrusionOk="0">
                    <a:moveTo>
                      <a:pt x="1993" y="0"/>
                    </a:moveTo>
                    <a:cubicBezTo>
                      <a:pt x="1057" y="0"/>
                      <a:pt x="0" y="684"/>
                      <a:pt x="117" y="1861"/>
                    </a:cubicBezTo>
                    <a:lnTo>
                      <a:pt x="2905" y="3458"/>
                    </a:lnTo>
                    <a:lnTo>
                      <a:pt x="7770" y="6412"/>
                    </a:lnTo>
                    <a:cubicBezTo>
                      <a:pt x="8365" y="6732"/>
                      <a:pt x="9021" y="6883"/>
                      <a:pt x="9718" y="6883"/>
                    </a:cubicBezTo>
                    <a:cubicBezTo>
                      <a:pt x="10564" y="6883"/>
                      <a:pt x="11472" y="6661"/>
                      <a:pt x="12409" y="6250"/>
                    </a:cubicBezTo>
                    <a:cubicBezTo>
                      <a:pt x="14118" y="5499"/>
                      <a:pt x="15813" y="4351"/>
                      <a:pt x="15338" y="2182"/>
                    </a:cubicBezTo>
                    <a:lnTo>
                      <a:pt x="15338" y="2182"/>
                    </a:lnTo>
                    <a:lnTo>
                      <a:pt x="9331" y="2743"/>
                    </a:lnTo>
                    <a:cubicBezTo>
                      <a:pt x="9331" y="2743"/>
                      <a:pt x="3476" y="428"/>
                      <a:pt x="2563" y="96"/>
                    </a:cubicBezTo>
                    <a:cubicBezTo>
                      <a:pt x="2387" y="31"/>
                      <a:pt x="2192" y="0"/>
                      <a:pt x="1993" y="0"/>
                    </a:cubicBezTo>
                    <a:close/>
                  </a:path>
                </a:pathLst>
              </a:custGeom>
              <a:solidFill>
                <a:srgbClr val="C4D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75" name="Google Shape;3857;p55">
                <a:extLst>
                  <a:ext uri="{FF2B5EF4-FFF2-40B4-BE49-F238E27FC236}">
                    <a16:creationId xmlns:a16="http://schemas.microsoft.com/office/drawing/2014/main" id="{8DD5071A-462E-4226-B33A-DD21908020B8}"/>
                  </a:ext>
                </a:extLst>
              </p:cNvPr>
              <p:cNvSpPr/>
              <p:nvPr/>
            </p:nvSpPr>
            <p:spPr>
              <a:xfrm>
                <a:off x="6584625" y="1527950"/>
                <a:ext cx="285300" cy="100775"/>
              </a:xfrm>
              <a:custGeom>
                <a:avLst/>
                <a:gdLst/>
                <a:ahLst/>
                <a:cxnLst/>
                <a:rect l="l" t="t" r="r" b="b"/>
                <a:pathLst>
                  <a:path w="11412" h="4031" extrusionOk="0">
                    <a:moveTo>
                      <a:pt x="11411" y="0"/>
                    </a:moveTo>
                    <a:lnTo>
                      <a:pt x="1" y="1046"/>
                    </a:lnTo>
                    <a:cubicBezTo>
                      <a:pt x="1" y="1212"/>
                      <a:pt x="90" y="1367"/>
                      <a:pt x="235" y="1450"/>
                    </a:cubicBezTo>
                    <a:lnTo>
                      <a:pt x="4598" y="3968"/>
                    </a:lnTo>
                    <a:cubicBezTo>
                      <a:pt x="4669" y="4010"/>
                      <a:pt x="4750" y="4031"/>
                      <a:pt x="4830" y="4031"/>
                    </a:cubicBezTo>
                    <a:cubicBezTo>
                      <a:pt x="4910" y="4031"/>
                      <a:pt x="4991" y="4010"/>
                      <a:pt x="5063" y="3968"/>
                    </a:cubicBezTo>
                    <a:lnTo>
                      <a:pt x="11179" y="438"/>
                    </a:lnTo>
                    <a:cubicBezTo>
                      <a:pt x="11323" y="355"/>
                      <a:pt x="11411" y="202"/>
                      <a:pt x="11411" y="36"/>
                    </a:cubicBezTo>
                    <a:lnTo>
                      <a:pt x="11411" y="0"/>
                    </a:lnTo>
                    <a:close/>
                  </a:path>
                </a:pathLst>
              </a:custGeom>
              <a:solidFill>
                <a:srgbClr val="C8E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76" name="Google Shape;3858;p55">
                <a:extLst>
                  <a:ext uri="{FF2B5EF4-FFF2-40B4-BE49-F238E27FC236}">
                    <a16:creationId xmlns:a16="http://schemas.microsoft.com/office/drawing/2014/main" id="{804E7E5F-9657-4818-910F-C2BA22A661A5}"/>
                  </a:ext>
                </a:extLst>
              </p:cNvPr>
              <p:cNvSpPr/>
              <p:nvPr/>
            </p:nvSpPr>
            <p:spPr>
              <a:xfrm>
                <a:off x="6728725" y="1544175"/>
                <a:ext cx="1194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2804" extrusionOk="0">
                    <a:moveTo>
                      <a:pt x="4748" y="1"/>
                    </a:moveTo>
                    <a:cubicBezTo>
                      <a:pt x="4739" y="1"/>
                      <a:pt x="4728" y="4"/>
                      <a:pt x="4716" y="11"/>
                    </a:cubicBezTo>
                    <a:lnTo>
                      <a:pt x="58" y="2688"/>
                    </a:lnTo>
                    <a:cubicBezTo>
                      <a:pt x="27" y="2707"/>
                      <a:pt x="1" y="2745"/>
                      <a:pt x="1" y="2774"/>
                    </a:cubicBezTo>
                    <a:cubicBezTo>
                      <a:pt x="1" y="2793"/>
                      <a:pt x="12" y="2803"/>
                      <a:pt x="28" y="2803"/>
                    </a:cubicBezTo>
                    <a:cubicBezTo>
                      <a:pt x="36" y="2803"/>
                      <a:pt x="47" y="2800"/>
                      <a:pt x="58" y="2793"/>
                    </a:cubicBezTo>
                    <a:lnTo>
                      <a:pt x="4719" y="115"/>
                    </a:lnTo>
                    <a:cubicBezTo>
                      <a:pt x="4751" y="96"/>
                      <a:pt x="4776" y="57"/>
                      <a:pt x="4775" y="29"/>
                    </a:cubicBezTo>
                    <a:cubicBezTo>
                      <a:pt x="4775" y="10"/>
                      <a:pt x="4764" y="1"/>
                      <a:pt x="4748" y="1"/>
                    </a:cubicBez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77" name="Google Shape;3859;p55">
                <a:extLst>
                  <a:ext uri="{FF2B5EF4-FFF2-40B4-BE49-F238E27FC236}">
                    <a16:creationId xmlns:a16="http://schemas.microsoft.com/office/drawing/2014/main" id="{62D92A2D-7AD8-4C7B-B574-F776C7433454}"/>
                  </a:ext>
                </a:extLst>
              </p:cNvPr>
              <p:cNvSpPr/>
              <p:nvPr/>
            </p:nvSpPr>
            <p:spPr>
              <a:xfrm>
                <a:off x="6584625" y="1554100"/>
                <a:ext cx="12077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2985" extrusionOk="0">
                    <a:moveTo>
                      <a:pt x="1" y="0"/>
                    </a:moveTo>
                    <a:cubicBezTo>
                      <a:pt x="1" y="166"/>
                      <a:pt x="90" y="321"/>
                      <a:pt x="235" y="404"/>
                    </a:cubicBezTo>
                    <a:lnTo>
                      <a:pt x="4598" y="2922"/>
                    </a:lnTo>
                    <a:cubicBezTo>
                      <a:pt x="4668" y="2964"/>
                      <a:pt x="4748" y="2985"/>
                      <a:pt x="4830" y="2985"/>
                    </a:cubicBezTo>
                    <a:lnTo>
                      <a:pt x="4830" y="0"/>
                    </a:ln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78" name="Google Shape;3860;p55">
                <a:extLst>
                  <a:ext uri="{FF2B5EF4-FFF2-40B4-BE49-F238E27FC236}">
                    <a16:creationId xmlns:a16="http://schemas.microsoft.com/office/drawing/2014/main" id="{723F0E7E-27C0-4CDF-9DB3-4FE42D0FCA32}"/>
                  </a:ext>
                </a:extLst>
              </p:cNvPr>
              <p:cNvSpPr/>
              <p:nvPr/>
            </p:nvSpPr>
            <p:spPr>
              <a:xfrm>
                <a:off x="6696225" y="1617875"/>
                <a:ext cx="182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34" extrusionOk="0">
                    <a:moveTo>
                      <a:pt x="1" y="1"/>
                    </a:moveTo>
                    <a:lnTo>
                      <a:pt x="1" y="296"/>
                    </a:lnTo>
                    <a:lnTo>
                      <a:pt x="134" y="371"/>
                    </a:lnTo>
                    <a:cubicBezTo>
                      <a:pt x="205" y="413"/>
                      <a:pt x="286" y="434"/>
                      <a:pt x="366" y="434"/>
                    </a:cubicBezTo>
                    <a:cubicBezTo>
                      <a:pt x="446" y="434"/>
                      <a:pt x="527" y="413"/>
                      <a:pt x="599" y="371"/>
                    </a:cubicBezTo>
                    <a:lnTo>
                      <a:pt x="731" y="296"/>
                    </a:lnTo>
                    <a:lnTo>
                      <a:pt x="731" y="1"/>
                    </a:lnTo>
                    <a:close/>
                  </a:path>
                </a:pathLst>
              </a:custGeom>
              <a:solidFill>
                <a:srgbClr val="B7D6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79" name="Google Shape;3861;p55">
                <a:extLst>
                  <a:ext uri="{FF2B5EF4-FFF2-40B4-BE49-F238E27FC236}">
                    <a16:creationId xmlns:a16="http://schemas.microsoft.com/office/drawing/2014/main" id="{2D837D51-0370-4F38-98AE-62C4AEAB8D66}"/>
                  </a:ext>
                </a:extLst>
              </p:cNvPr>
              <p:cNvSpPr/>
              <p:nvPr/>
            </p:nvSpPr>
            <p:spPr>
              <a:xfrm>
                <a:off x="6584625" y="1457850"/>
                <a:ext cx="285825" cy="164700"/>
              </a:xfrm>
              <a:custGeom>
                <a:avLst/>
                <a:gdLst/>
                <a:ahLst/>
                <a:cxnLst/>
                <a:rect l="l" t="t" r="r" b="b"/>
                <a:pathLst>
                  <a:path w="11433" h="6588" extrusionOk="0">
                    <a:moveTo>
                      <a:pt x="6670" y="1"/>
                    </a:moveTo>
                    <a:lnTo>
                      <a:pt x="1" y="3851"/>
                    </a:lnTo>
                    <a:lnTo>
                      <a:pt x="4666" y="6544"/>
                    </a:lnTo>
                    <a:cubicBezTo>
                      <a:pt x="4717" y="6573"/>
                      <a:pt x="4774" y="6588"/>
                      <a:pt x="4830" y="6588"/>
                    </a:cubicBezTo>
                    <a:cubicBezTo>
                      <a:pt x="4887" y="6588"/>
                      <a:pt x="4943" y="6573"/>
                      <a:pt x="4994" y="6544"/>
                    </a:cubicBezTo>
                    <a:lnTo>
                      <a:pt x="11351" y="2874"/>
                    </a:lnTo>
                    <a:cubicBezTo>
                      <a:pt x="11432" y="2827"/>
                      <a:pt x="11432" y="2752"/>
                      <a:pt x="11351" y="2704"/>
                    </a:cubicBezTo>
                    <a:lnTo>
                      <a:pt x="6670" y="1"/>
                    </a:lnTo>
                    <a:close/>
                  </a:path>
                </a:pathLst>
              </a:custGeom>
              <a:solidFill>
                <a:srgbClr val="EFF6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80" name="Google Shape;3862;p55">
                <a:extLst>
                  <a:ext uri="{FF2B5EF4-FFF2-40B4-BE49-F238E27FC236}">
                    <a16:creationId xmlns:a16="http://schemas.microsoft.com/office/drawing/2014/main" id="{E4A85EC8-A8EE-42F4-9B5C-58D2739FAA73}"/>
                  </a:ext>
                </a:extLst>
              </p:cNvPr>
              <p:cNvSpPr/>
              <p:nvPr/>
            </p:nvSpPr>
            <p:spPr>
              <a:xfrm>
                <a:off x="6599225" y="1466200"/>
                <a:ext cx="155925" cy="89875"/>
              </a:xfrm>
              <a:custGeom>
                <a:avLst/>
                <a:gdLst/>
                <a:ahLst/>
                <a:cxnLst/>
                <a:rect l="l" t="t" r="r" b="b"/>
                <a:pathLst>
                  <a:path w="6237" h="3595" extrusionOk="0">
                    <a:moveTo>
                      <a:pt x="5996" y="1"/>
                    </a:moveTo>
                    <a:cubicBezTo>
                      <a:pt x="5980" y="1"/>
                      <a:pt x="5963" y="5"/>
                      <a:pt x="5948" y="13"/>
                    </a:cubicBezTo>
                    <a:lnTo>
                      <a:pt x="27" y="3430"/>
                    </a:lnTo>
                    <a:cubicBezTo>
                      <a:pt x="0" y="3446"/>
                      <a:pt x="0" y="3472"/>
                      <a:pt x="27" y="3487"/>
                    </a:cubicBezTo>
                    <a:lnTo>
                      <a:pt x="191" y="3582"/>
                    </a:lnTo>
                    <a:cubicBezTo>
                      <a:pt x="206" y="3590"/>
                      <a:pt x="223" y="3594"/>
                      <a:pt x="240" y="3594"/>
                    </a:cubicBezTo>
                    <a:cubicBezTo>
                      <a:pt x="257" y="3594"/>
                      <a:pt x="274" y="3590"/>
                      <a:pt x="289" y="3582"/>
                    </a:cubicBezTo>
                    <a:lnTo>
                      <a:pt x="6210" y="164"/>
                    </a:lnTo>
                    <a:cubicBezTo>
                      <a:pt x="6236" y="148"/>
                      <a:pt x="6236" y="123"/>
                      <a:pt x="6210" y="107"/>
                    </a:cubicBezTo>
                    <a:lnTo>
                      <a:pt x="6046" y="13"/>
                    </a:lnTo>
                    <a:cubicBezTo>
                      <a:pt x="6030" y="5"/>
                      <a:pt x="6013" y="1"/>
                      <a:pt x="5996" y="1"/>
                    </a:cubicBezTo>
                    <a:close/>
                  </a:path>
                </a:pathLst>
              </a:custGeom>
              <a:solidFill>
                <a:srgbClr val="D2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81" name="Google Shape;3863;p55">
                <a:extLst>
                  <a:ext uri="{FF2B5EF4-FFF2-40B4-BE49-F238E27FC236}">
                    <a16:creationId xmlns:a16="http://schemas.microsoft.com/office/drawing/2014/main" id="{B187554F-9CBB-499E-9C25-5DC8FFAD790B}"/>
                  </a:ext>
                </a:extLst>
              </p:cNvPr>
              <p:cNvSpPr/>
              <p:nvPr/>
            </p:nvSpPr>
            <p:spPr>
              <a:xfrm>
                <a:off x="6722625" y="1537525"/>
                <a:ext cx="8047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1859" extrusionOk="0">
                    <a:moveTo>
                      <a:pt x="2069" y="0"/>
                    </a:moveTo>
                    <a:lnTo>
                      <a:pt x="0" y="1194"/>
                    </a:lnTo>
                    <a:lnTo>
                      <a:pt x="32" y="1212"/>
                    </a:lnTo>
                    <a:lnTo>
                      <a:pt x="1150" y="1858"/>
                    </a:lnTo>
                    <a:lnTo>
                      <a:pt x="3188" y="681"/>
                    </a:lnTo>
                    <a:lnTo>
                      <a:pt x="3219" y="663"/>
                    </a:lnTo>
                    <a:lnTo>
                      <a:pt x="2069" y="0"/>
                    </a:ln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82" name="Google Shape;3864;p55">
                <a:extLst>
                  <a:ext uri="{FF2B5EF4-FFF2-40B4-BE49-F238E27FC236}">
                    <a16:creationId xmlns:a16="http://schemas.microsoft.com/office/drawing/2014/main" id="{F4EAD029-6836-4129-BD0A-BC209D3C7D64}"/>
                  </a:ext>
                </a:extLst>
              </p:cNvPr>
              <p:cNvSpPr/>
              <p:nvPr/>
            </p:nvSpPr>
            <p:spPr>
              <a:xfrm>
                <a:off x="6723400" y="1538425"/>
                <a:ext cx="789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3157" h="1823" extrusionOk="0">
                    <a:moveTo>
                      <a:pt x="2039" y="1"/>
                    </a:moveTo>
                    <a:lnTo>
                      <a:pt x="1" y="1176"/>
                    </a:lnTo>
                    <a:lnTo>
                      <a:pt x="1119" y="1822"/>
                    </a:lnTo>
                    <a:lnTo>
                      <a:pt x="3157" y="645"/>
                    </a:lnTo>
                    <a:lnTo>
                      <a:pt x="2039" y="1"/>
                    </a:lnTo>
                    <a:close/>
                  </a:path>
                </a:pathLst>
              </a:custGeom>
              <a:solidFill>
                <a:srgbClr val="D2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83" name="Google Shape;3865;p55">
                <a:extLst>
                  <a:ext uri="{FF2B5EF4-FFF2-40B4-BE49-F238E27FC236}">
                    <a16:creationId xmlns:a16="http://schemas.microsoft.com/office/drawing/2014/main" id="{91335D64-7C23-4441-B486-C781D5974937}"/>
                  </a:ext>
                </a:extLst>
              </p:cNvPr>
              <p:cNvSpPr/>
              <p:nvPr/>
            </p:nvSpPr>
            <p:spPr>
              <a:xfrm>
                <a:off x="6749400" y="1538425"/>
                <a:ext cx="529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1823" extrusionOk="0">
                    <a:moveTo>
                      <a:pt x="999" y="1"/>
                    </a:moveTo>
                    <a:lnTo>
                      <a:pt x="833" y="96"/>
                    </a:lnTo>
                    <a:cubicBezTo>
                      <a:pt x="1122" y="254"/>
                      <a:pt x="1242" y="1044"/>
                      <a:pt x="1" y="1777"/>
                    </a:cubicBezTo>
                    <a:lnTo>
                      <a:pt x="79" y="1822"/>
                    </a:lnTo>
                    <a:lnTo>
                      <a:pt x="2117" y="645"/>
                    </a:lnTo>
                    <a:lnTo>
                      <a:pt x="999" y="1"/>
                    </a:lnTo>
                    <a:close/>
                  </a:path>
                </a:pathLst>
              </a:custGeom>
              <a:solidFill>
                <a:srgbClr val="AAD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84" name="Google Shape;3866;p55">
                <a:extLst>
                  <a:ext uri="{FF2B5EF4-FFF2-40B4-BE49-F238E27FC236}">
                    <a16:creationId xmlns:a16="http://schemas.microsoft.com/office/drawing/2014/main" id="{3BDC94EF-2B71-4A7F-AA3C-C83F0F6989D2}"/>
                  </a:ext>
                </a:extLst>
              </p:cNvPr>
              <p:cNvSpPr/>
              <p:nvPr/>
            </p:nvSpPr>
            <p:spPr>
              <a:xfrm>
                <a:off x="6610700" y="1473475"/>
                <a:ext cx="202975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8119" h="4681" extrusionOk="0">
                    <a:moveTo>
                      <a:pt x="5951" y="1"/>
                    </a:moveTo>
                    <a:cubicBezTo>
                      <a:pt x="5934" y="1"/>
                      <a:pt x="5918" y="5"/>
                      <a:pt x="5902" y="13"/>
                    </a:cubicBezTo>
                    <a:lnTo>
                      <a:pt x="27" y="3406"/>
                    </a:lnTo>
                    <a:cubicBezTo>
                      <a:pt x="0" y="3421"/>
                      <a:pt x="0" y="3447"/>
                      <a:pt x="27" y="3462"/>
                    </a:cubicBezTo>
                    <a:lnTo>
                      <a:pt x="29" y="3464"/>
                    </a:lnTo>
                    <a:lnTo>
                      <a:pt x="2114" y="4669"/>
                    </a:lnTo>
                    <a:cubicBezTo>
                      <a:pt x="2129" y="4677"/>
                      <a:pt x="2146" y="4680"/>
                      <a:pt x="2163" y="4680"/>
                    </a:cubicBezTo>
                    <a:cubicBezTo>
                      <a:pt x="2180" y="4680"/>
                      <a:pt x="2197" y="4677"/>
                      <a:pt x="2213" y="4669"/>
                    </a:cubicBezTo>
                    <a:lnTo>
                      <a:pt x="8089" y="1279"/>
                    </a:lnTo>
                    <a:lnTo>
                      <a:pt x="8091" y="1279"/>
                    </a:lnTo>
                    <a:cubicBezTo>
                      <a:pt x="8119" y="1263"/>
                      <a:pt x="8119" y="1237"/>
                      <a:pt x="8091" y="1220"/>
                    </a:cubicBezTo>
                    <a:lnTo>
                      <a:pt x="6000" y="13"/>
                    </a:lnTo>
                    <a:cubicBezTo>
                      <a:pt x="5984" y="5"/>
                      <a:pt x="5967" y="1"/>
                      <a:pt x="5951" y="1"/>
                    </a:cubicBez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85" name="Google Shape;3867;p55">
                <a:extLst>
                  <a:ext uri="{FF2B5EF4-FFF2-40B4-BE49-F238E27FC236}">
                    <a16:creationId xmlns:a16="http://schemas.microsoft.com/office/drawing/2014/main" id="{D85BE6B0-7A6D-49A1-93E4-A741BB3EEE1C}"/>
                  </a:ext>
                </a:extLst>
              </p:cNvPr>
              <p:cNvSpPr/>
              <p:nvPr/>
            </p:nvSpPr>
            <p:spPr>
              <a:xfrm>
                <a:off x="6611275" y="1558575"/>
                <a:ext cx="225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9" h="5" extrusionOk="0">
                    <a:moveTo>
                      <a:pt x="9" y="1"/>
                    </a:moveTo>
                    <a:lnTo>
                      <a:pt x="4" y="2"/>
                    </a:lnTo>
                    <a:cubicBezTo>
                      <a:pt x="3" y="3"/>
                      <a:pt x="3" y="3"/>
                      <a:pt x="2" y="4"/>
                    </a:cubicBezTo>
                    <a:lnTo>
                      <a:pt x="2" y="4"/>
                    </a:lnTo>
                    <a:lnTo>
                      <a:pt x="9" y="1"/>
                    </a:lnTo>
                    <a:close/>
                    <a:moveTo>
                      <a:pt x="2" y="4"/>
                    </a:moveTo>
                    <a:lnTo>
                      <a:pt x="0" y="5"/>
                    </a:lnTo>
                    <a:cubicBezTo>
                      <a:pt x="1" y="5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86" name="Google Shape;3868;p55">
                <a:extLst>
                  <a:ext uri="{FF2B5EF4-FFF2-40B4-BE49-F238E27FC236}">
                    <a16:creationId xmlns:a16="http://schemas.microsoft.com/office/drawing/2014/main" id="{8C74AA90-C940-4DA7-8698-71479B777FB3}"/>
                  </a:ext>
                </a:extLst>
              </p:cNvPr>
              <p:cNvSpPr/>
              <p:nvPr/>
            </p:nvSpPr>
            <p:spPr>
              <a:xfrm>
                <a:off x="6611425" y="1474925"/>
                <a:ext cx="201525" cy="115575"/>
              </a:xfrm>
              <a:custGeom>
                <a:avLst/>
                <a:gdLst/>
                <a:ahLst/>
                <a:cxnLst/>
                <a:rect l="l" t="t" r="r" b="b"/>
                <a:pathLst>
                  <a:path w="8061" h="4623" extrusionOk="0">
                    <a:moveTo>
                      <a:pt x="5922" y="0"/>
                    </a:moveTo>
                    <a:cubicBezTo>
                      <a:pt x="5905" y="0"/>
                      <a:pt x="5889" y="4"/>
                      <a:pt x="5873" y="12"/>
                    </a:cubicBezTo>
                    <a:lnTo>
                      <a:pt x="0" y="3406"/>
                    </a:lnTo>
                    <a:lnTo>
                      <a:pt x="2085" y="4611"/>
                    </a:lnTo>
                    <a:cubicBezTo>
                      <a:pt x="2100" y="4619"/>
                      <a:pt x="2117" y="4622"/>
                      <a:pt x="2134" y="4622"/>
                    </a:cubicBezTo>
                    <a:cubicBezTo>
                      <a:pt x="2151" y="4622"/>
                      <a:pt x="2168" y="4619"/>
                      <a:pt x="2184" y="4611"/>
                    </a:cubicBezTo>
                    <a:lnTo>
                      <a:pt x="8060" y="1221"/>
                    </a:lnTo>
                    <a:lnTo>
                      <a:pt x="5971" y="12"/>
                    </a:lnTo>
                    <a:cubicBezTo>
                      <a:pt x="5955" y="4"/>
                      <a:pt x="5938" y="0"/>
                      <a:pt x="5922" y="0"/>
                    </a:cubicBezTo>
                    <a:close/>
                  </a:path>
                </a:pathLst>
              </a:custGeom>
              <a:solidFill>
                <a:srgbClr val="AAD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87" name="Google Shape;3869;p55">
                <a:extLst>
                  <a:ext uri="{FF2B5EF4-FFF2-40B4-BE49-F238E27FC236}">
                    <a16:creationId xmlns:a16="http://schemas.microsoft.com/office/drawing/2014/main" id="{2F7D6EB9-579F-4EA1-9CA9-14F3DC061E0B}"/>
                  </a:ext>
                </a:extLst>
              </p:cNvPr>
              <p:cNvSpPr/>
              <p:nvPr/>
            </p:nvSpPr>
            <p:spPr>
              <a:xfrm>
                <a:off x="6578925" y="1321575"/>
                <a:ext cx="172475" cy="23255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9302" extrusionOk="0">
                    <a:moveTo>
                      <a:pt x="6560" y="0"/>
                    </a:moveTo>
                    <a:cubicBezTo>
                      <a:pt x="6481" y="0"/>
                      <a:pt x="6401" y="21"/>
                      <a:pt x="6330" y="62"/>
                    </a:cubicBezTo>
                    <a:lnTo>
                      <a:pt x="230" y="3585"/>
                    </a:lnTo>
                    <a:cubicBezTo>
                      <a:pt x="87" y="3667"/>
                      <a:pt x="0" y="3818"/>
                      <a:pt x="0" y="3984"/>
                    </a:cubicBezTo>
                    <a:lnTo>
                      <a:pt x="0" y="8904"/>
                    </a:lnTo>
                    <a:cubicBezTo>
                      <a:pt x="42" y="9158"/>
                      <a:pt x="87" y="9219"/>
                      <a:pt x="229" y="9301"/>
                    </a:cubicBezTo>
                    <a:lnTo>
                      <a:pt x="6898" y="5452"/>
                    </a:lnTo>
                    <a:lnTo>
                      <a:pt x="6898" y="207"/>
                    </a:lnTo>
                    <a:lnTo>
                      <a:pt x="6847" y="90"/>
                    </a:lnTo>
                    <a:lnTo>
                      <a:pt x="6790" y="62"/>
                    </a:lnTo>
                    <a:cubicBezTo>
                      <a:pt x="6719" y="21"/>
                      <a:pt x="6640" y="0"/>
                      <a:pt x="6560" y="0"/>
                    </a:cubicBez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88" name="Google Shape;3870;p55">
                <a:extLst>
                  <a:ext uri="{FF2B5EF4-FFF2-40B4-BE49-F238E27FC236}">
                    <a16:creationId xmlns:a16="http://schemas.microsoft.com/office/drawing/2014/main" id="{7C4E7F2C-CE4C-4448-A58D-022927C61AFB}"/>
                  </a:ext>
                </a:extLst>
              </p:cNvPr>
              <p:cNvSpPr/>
              <p:nvPr/>
            </p:nvSpPr>
            <p:spPr>
              <a:xfrm>
                <a:off x="6580300" y="1321575"/>
                <a:ext cx="1711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4220" extrusionOk="0">
                    <a:moveTo>
                      <a:pt x="6506" y="0"/>
                    </a:moveTo>
                    <a:cubicBezTo>
                      <a:pt x="6427" y="0"/>
                      <a:pt x="6347" y="21"/>
                      <a:pt x="6275" y="62"/>
                    </a:cubicBezTo>
                    <a:lnTo>
                      <a:pt x="175" y="3585"/>
                    </a:lnTo>
                    <a:cubicBezTo>
                      <a:pt x="100" y="3628"/>
                      <a:pt x="39" y="3691"/>
                      <a:pt x="0" y="3767"/>
                    </a:cubicBezTo>
                    <a:lnTo>
                      <a:pt x="787" y="4220"/>
                    </a:lnTo>
                    <a:lnTo>
                      <a:pt x="6843" y="381"/>
                    </a:lnTo>
                    <a:lnTo>
                      <a:pt x="6843" y="207"/>
                    </a:lnTo>
                    <a:lnTo>
                      <a:pt x="6792" y="90"/>
                    </a:lnTo>
                    <a:lnTo>
                      <a:pt x="6735" y="62"/>
                    </a:lnTo>
                    <a:cubicBezTo>
                      <a:pt x="6664" y="21"/>
                      <a:pt x="6585" y="0"/>
                      <a:pt x="6506" y="0"/>
                    </a:cubicBezTo>
                    <a:close/>
                  </a:path>
                </a:pathLst>
              </a:custGeom>
              <a:solidFill>
                <a:srgbClr val="C8E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89" name="Google Shape;3871;p55">
                <a:extLst>
                  <a:ext uri="{FF2B5EF4-FFF2-40B4-BE49-F238E27FC236}">
                    <a16:creationId xmlns:a16="http://schemas.microsoft.com/office/drawing/2014/main" id="{04DF7B9F-12A6-4FA1-AB32-49D7D4A3B41A}"/>
                  </a:ext>
                </a:extLst>
              </p:cNvPr>
              <p:cNvSpPr/>
              <p:nvPr/>
            </p:nvSpPr>
            <p:spPr>
              <a:xfrm>
                <a:off x="6578875" y="1408975"/>
                <a:ext cx="2227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891" h="958" extrusionOk="0">
                    <a:moveTo>
                      <a:pt x="384" y="1"/>
                    </a:moveTo>
                    <a:lnTo>
                      <a:pt x="221" y="95"/>
                    </a:lnTo>
                    <a:cubicBezTo>
                      <a:pt x="85" y="179"/>
                      <a:pt x="1" y="327"/>
                      <a:pt x="1" y="488"/>
                    </a:cubicBezTo>
                    <a:lnTo>
                      <a:pt x="1" y="729"/>
                    </a:lnTo>
                    <a:lnTo>
                      <a:pt x="396" y="957"/>
                    </a:lnTo>
                    <a:lnTo>
                      <a:pt x="890" y="292"/>
                    </a:lnTo>
                    <a:lnTo>
                      <a:pt x="384" y="1"/>
                    </a:lnTo>
                    <a:close/>
                  </a:path>
                </a:pathLst>
              </a:custGeom>
              <a:solidFill>
                <a:srgbClr val="B7D6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90" name="Google Shape;3872;p55">
                <a:extLst>
                  <a:ext uri="{FF2B5EF4-FFF2-40B4-BE49-F238E27FC236}">
                    <a16:creationId xmlns:a16="http://schemas.microsoft.com/office/drawing/2014/main" id="{C501D930-C44C-4189-8A1F-2DDC51494F2A}"/>
                  </a:ext>
                </a:extLst>
              </p:cNvPr>
              <p:cNvSpPr/>
              <p:nvPr/>
            </p:nvSpPr>
            <p:spPr>
              <a:xfrm>
                <a:off x="6584625" y="1323450"/>
                <a:ext cx="166775" cy="230675"/>
              </a:xfrm>
              <a:custGeom>
                <a:avLst/>
                <a:gdLst/>
                <a:ahLst/>
                <a:cxnLst/>
                <a:rect l="l" t="t" r="r" b="b"/>
                <a:pathLst>
                  <a:path w="6671" h="9227" extrusionOk="0">
                    <a:moveTo>
                      <a:pt x="6567" y="1"/>
                    </a:moveTo>
                    <a:cubicBezTo>
                      <a:pt x="6550" y="1"/>
                      <a:pt x="6532" y="5"/>
                      <a:pt x="6516" y="15"/>
                    </a:cubicBezTo>
                    <a:lnTo>
                      <a:pt x="112" y="3712"/>
                    </a:lnTo>
                    <a:cubicBezTo>
                      <a:pt x="44" y="3751"/>
                      <a:pt x="1" y="3824"/>
                      <a:pt x="1" y="3905"/>
                    </a:cubicBezTo>
                    <a:lnTo>
                      <a:pt x="1" y="9226"/>
                    </a:lnTo>
                    <a:lnTo>
                      <a:pt x="6670" y="5377"/>
                    </a:lnTo>
                    <a:lnTo>
                      <a:pt x="6670" y="103"/>
                    </a:lnTo>
                    <a:cubicBezTo>
                      <a:pt x="6669" y="43"/>
                      <a:pt x="6620" y="1"/>
                      <a:pt x="6567" y="1"/>
                    </a:cubicBezTo>
                    <a:close/>
                  </a:path>
                </a:pathLst>
              </a:custGeom>
              <a:solidFill>
                <a:srgbClr val="DCE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91" name="Google Shape;3873;p55">
                <a:extLst>
                  <a:ext uri="{FF2B5EF4-FFF2-40B4-BE49-F238E27FC236}">
                    <a16:creationId xmlns:a16="http://schemas.microsoft.com/office/drawing/2014/main" id="{D568AF67-6EDA-43A4-BB26-731CD26831D5}"/>
                  </a:ext>
                </a:extLst>
              </p:cNvPr>
              <p:cNvSpPr/>
              <p:nvPr/>
            </p:nvSpPr>
            <p:spPr>
              <a:xfrm>
                <a:off x="6584625" y="1323450"/>
                <a:ext cx="166775" cy="230675"/>
              </a:xfrm>
              <a:custGeom>
                <a:avLst/>
                <a:gdLst/>
                <a:ahLst/>
                <a:cxnLst/>
                <a:rect l="l" t="t" r="r" b="b"/>
                <a:pathLst>
                  <a:path w="6671" h="9227" extrusionOk="0">
                    <a:moveTo>
                      <a:pt x="6567" y="1"/>
                    </a:moveTo>
                    <a:cubicBezTo>
                      <a:pt x="6550" y="1"/>
                      <a:pt x="6532" y="5"/>
                      <a:pt x="6516" y="15"/>
                    </a:cubicBezTo>
                    <a:lnTo>
                      <a:pt x="112" y="3712"/>
                    </a:lnTo>
                    <a:cubicBezTo>
                      <a:pt x="44" y="3751"/>
                      <a:pt x="1" y="3824"/>
                      <a:pt x="1" y="3905"/>
                    </a:cubicBezTo>
                    <a:lnTo>
                      <a:pt x="1" y="9226"/>
                    </a:lnTo>
                    <a:lnTo>
                      <a:pt x="6670" y="5377"/>
                    </a:lnTo>
                    <a:lnTo>
                      <a:pt x="6670" y="103"/>
                    </a:lnTo>
                    <a:cubicBezTo>
                      <a:pt x="6669" y="43"/>
                      <a:pt x="6620" y="1"/>
                      <a:pt x="6567" y="1"/>
                    </a:cubicBezTo>
                    <a:close/>
                  </a:path>
                </a:pathLst>
              </a:custGeom>
              <a:solidFill>
                <a:srgbClr val="DCE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92" name="Google Shape;3874;p55">
                <a:extLst>
                  <a:ext uri="{FF2B5EF4-FFF2-40B4-BE49-F238E27FC236}">
                    <a16:creationId xmlns:a16="http://schemas.microsoft.com/office/drawing/2014/main" id="{AD88F2C1-98D3-4268-8F46-EA3E85DA276F}"/>
                  </a:ext>
                </a:extLst>
              </p:cNvPr>
              <p:cNvSpPr/>
              <p:nvPr/>
            </p:nvSpPr>
            <p:spPr>
              <a:xfrm>
                <a:off x="6586600" y="1323450"/>
                <a:ext cx="164800" cy="229525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9181" extrusionOk="0">
                    <a:moveTo>
                      <a:pt x="6489" y="1"/>
                    </a:moveTo>
                    <a:cubicBezTo>
                      <a:pt x="6472" y="1"/>
                      <a:pt x="6454" y="5"/>
                      <a:pt x="6437" y="15"/>
                    </a:cubicBezTo>
                    <a:lnTo>
                      <a:pt x="5694" y="443"/>
                    </a:lnTo>
                    <a:lnTo>
                      <a:pt x="5462" y="575"/>
                    </a:lnTo>
                    <a:cubicBezTo>
                      <a:pt x="5462" y="1890"/>
                      <a:pt x="5342" y="5255"/>
                      <a:pt x="0" y="8382"/>
                    </a:cubicBezTo>
                    <a:lnTo>
                      <a:pt x="0" y="9181"/>
                    </a:lnTo>
                    <a:lnTo>
                      <a:pt x="6591" y="5375"/>
                    </a:lnTo>
                    <a:lnTo>
                      <a:pt x="6591" y="103"/>
                    </a:lnTo>
                    <a:cubicBezTo>
                      <a:pt x="6590" y="43"/>
                      <a:pt x="6542" y="1"/>
                      <a:pt x="6489" y="1"/>
                    </a:cubicBezTo>
                    <a:close/>
                  </a:path>
                </a:pathLst>
              </a:custGeom>
              <a:solidFill>
                <a:srgbClr val="94C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93" name="Google Shape;3875;p55">
                <a:extLst>
                  <a:ext uri="{FF2B5EF4-FFF2-40B4-BE49-F238E27FC236}">
                    <a16:creationId xmlns:a16="http://schemas.microsoft.com/office/drawing/2014/main" id="{F7F79F33-9A66-4753-A9D5-A328EE1DE78C}"/>
                  </a:ext>
                </a:extLst>
              </p:cNvPr>
              <p:cNvSpPr/>
              <p:nvPr/>
            </p:nvSpPr>
            <p:spPr>
              <a:xfrm>
                <a:off x="6584625" y="1453075"/>
                <a:ext cx="1667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6671" h="4042" extrusionOk="0">
                    <a:moveTo>
                      <a:pt x="6670" y="1"/>
                    </a:moveTo>
                    <a:lnTo>
                      <a:pt x="1" y="3852"/>
                    </a:lnTo>
                    <a:lnTo>
                      <a:pt x="1" y="4041"/>
                    </a:lnTo>
                    <a:lnTo>
                      <a:pt x="6670" y="192"/>
                    </a:lnTo>
                    <a:lnTo>
                      <a:pt x="6670" y="1"/>
                    </a:lnTo>
                    <a:close/>
                  </a:path>
                </a:pathLst>
              </a:custGeom>
              <a:solidFill>
                <a:srgbClr val="94C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94" name="Google Shape;3876;p55">
                <a:extLst>
                  <a:ext uri="{FF2B5EF4-FFF2-40B4-BE49-F238E27FC236}">
                    <a16:creationId xmlns:a16="http://schemas.microsoft.com/office/drawing/2014/main" id="{33836816-4F01-43BE-B64F-02B59C2F7B85}"/>
                  </a:ext>
                </a:extLst>
              </p:cNvPr>
              <p:cNvSpPr/>
              <p:nvPr/>
            </p:nvSpPr>
            <p:spPr>
              <a:xfrm>
                <a:off x="6745000" y="1330650"/>
                <a:ext cx="20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4809" extrusionOk="0">
                    <a:moveTo>
                      <a:pt x="80" y="1"/>
                    </a:moveTo>
                    <a:lnTo>
                      <a:pt x="1" y="47"/>
                    </a:lnTo>
                    <a:lnTo>
                      <a:pt x="1" y="4768"/>
                    </a:lnTo>
                    <a:lnTo>
                      <a:pt x="80" y="4808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rgbClr val="1E3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95" name="Google Shape;3877;p55">
                <a:extLst>
                  <a:ext uri="{FF2B5EF4-FFF2-40B4-BE49-F238E27FC236}">
                    <a16:creationId xmlns:a16="http://schemas.microsoft.com/office/drawing/2014/main" id="{78170C5A-D851-4F18-BF69-208BA5693A79}"/>
                  </a:ext>
                </a:extLst>
              </p:cNvPr>
              <p:cNvSpPr/>
              <p:nvPr/>
            </p:nvSpPr>
            <p:spPr>
              <a:xfrm>
                <a:off x="6590025" y="1331825"/>
                <a:ext cx="155000" cy="207300"/>
              </a:xfrm>
              <a:custGeom>
                <a:avLst/>
                <a:gdLst/>
                <a:ahLst/>
                <a:cxnLst/>
                <a:rect l="l" t="t" r="r" b="b"/>
                <a:pathLst>
                  <a:path w="6200" h="8292" extrusionOk="0">
                    <a:moveTo>
                      <a:pt x="6200" y="0"/>
                    </a:moveTo>
                    <a:lnTo>
                      <a:pt x="0" y="3581"/>
                    </a:lnTo>
                    <a:lnTo>
                      <a:pt x="0" y="8292"/>
                    </a:lnTo>
                    <a:lnTo>
                      <a:pt x="6200" y="4721"/>
                    </a:lnTo>
                    <a:lnTo>
                      <a:pt x="6200" y="0"/>
                    </a:lnTo>
                    <a:close/>
                  </a:path>
                </a:pathLst>
              </a:custGeom>
              <a:solidFill>
                <a:srgbClr val="3445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96" name="Google Shape;3878;p55">
                <a:extLst>
                  <a:ext uri="{FF2B5EF4-FFF2-40B4-BE49-F238E27FC236}">
                    <a16:creationId xmlns:a16="http://schemas.microsoft.com/office/drawing/2014/main" id="{A96B0375-51F6-4CB0-AF6E-ACC84D00595C}"/>
                  </a:ext>
                </a:extLst>
              </p:cNvPr>
              <p:cNvSpPr/>
              <p:nvPr/>
            </p:nvSpPr>
            <p:spPr>
              <a:xfrm>
                <a:off x="6590025" y="1449850"/>
                <a:ext cx="157000" cy="91625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3665" extrusionOk="0">
                    <a:moveTo>
                      <a:pt x="6200" y="0"/>
                    </a:moveTo>
                    <a:lnTo>
                      <a:pt x="0" y="3571"/>
                    </a:lnTo>
                    <a:lnTo>
                      <a:pt x="0" y="3665"/>
                    </a:lnTo>
                    <a:lnTo>
                      <a:pt x="6279" y="40"/>
                    </a:lnTo>
                    <a:lnTo>
                      <a:pt x="6200" y="0"/>
                    </a:lnTo>
                    <a:close/>
                  </a:path>
                </a:pathLst>
              </a:custGeom>
              <a:solidFill>
                <a:srgbClr val="031F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97" name="Google Shape;3879;p55">
                <a:extLst>
                  <a:ext uri="{FF2B5EF4-FFF2-40B4-BE49-F238E27FC236}">
                    <a16:creationId xmlns:a16="http://schemas.microsoft.com/office/drawing/2014/main" id="{7083E98A-05BB-4DB4-96C7-2833C9CAD6FE}"/>
                  </a:ext>
                </a:extLst>
              </p:cNvPr>
              <p:cNvSpPr/>
              <p:nvPr/>
            </p:nvSpPr>
            <p:spPr>
              <a:xfrm>
                <a:off x="6590025" y="1331825"/>
                <a:ext cx="155000" cy="207300"/>
              </a:xfrm>
              <a:custGeom>
                <a:avLst/>
                <a:gdLst/>
                <a:ahLst/>
                <a:cxnLst/>
                <a:rect l="l" t="t" r="r" b="b"/>
                <a:pathLst>
                  <a:path w="6200" h="8292" extrusionOk="0">
                    <a:moveTo>
                      <a:pt x="6200" y="0"/>
                    </a:moveTo>
                    <a:lnTo>
                      <a:pt x="5323" y="507"/>
                    </a:lnTo>
                    <a:cubicBezTo>
                      <a:pt x="5291" y="1956"/>
                      <a:pt x="4882" y="5056"/>
                      <a:pt x="0" y="7966"/>
                    </a:cubicBezTo>
                    <a:lnTo>
                      <a:pt x="0" y="8292"/>
                    </a:lnTo>
                    <a:lnTo>
                      <a:pt x="6200" y="4722"/>
                    </a:lnTo>
                    <a:lnTo>
                      <a:pt x="6200" y="0"/>
                    </a:lnTo>
                    <a:close/>
                  </a:path>
                </a:pathLst>
              </a:custGeom>
              <a:solidFill>
                <a:srgbClr val="2B3D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98" name="Google Shape;3880;p55">
                <a:extLst>
                  <a:ext uri="{FF2B5EF4-FFF2-40B4-BE49-F238E27FC236}">
                    <a16:creationId xmlns:a16="http://schemas.microsoft.com/office/drawing/2014/main" id="{118A0754-FC87-45F4-BFF7-6A3B979945FA}"/>
                  </a:ext>
                </a:extLst>
              </p:cNvPr>
              <p:cNvSpPr/>
              <p:nvPr/>
            </p:nvSpPr>
            <p:spPr>
              <a:xfrm>
                <a:off x="6779550" y="1198625"/>
                <a:ext cx="106575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3548" extrusionOk="0">
                    <a:moveTo>
                      <a:pt x="2667" y="0"/>
                    </a:moveTo>
                    <a:cubicBezTo>
                      <a:pt x="2365" y="0"/>
                      <a:pt x="2021" y="61"/>
                      <a:pt x="1640" y="218"/>
                    </a:cubicBezTo>
                    <a:cubicBezTo>
                      <a:pt x="134" y="838"/>
                      <a:pt x="1" y="2706"/>
                      <a:pt x="740" y="3445"/>
                    </a:cubicBezTo>
                    <a:cubicBezTo>
                      <a:pt x="811" y="3515"/>
                      <a:pt x="900" y="3547"/>
                      <a:pt x="1005" y="3547"/>
                    </a:cubicBezTo>
                    <a:cubicBezTo>
                      <a:pt x="1987" y="3547"/>
                      <a:pt x="4263" y="707"/>
                      <a:pt x="4263" y="707"/>
                    </a:cubicBezTo>
                    <a:cubicBezTo>
                      <a:pt x="4263" y="707"/>
                      <a:pt x="3701" y="0"/>
                      <a:pt x="2667" y="0"/>
                    </a:cubicBezTo>
                    <a:close/>
                  </a:path>
                </a:pathLst>
              </a:custGeom>
              <a:solidFill>
                <a:srgbClr val="180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199" name="Google Shape;3881;p55">
                <a:extLst>
                  <a:ext uri="{FF2B5EF4-FFF2-40B4-BE49-F238E27FC236}">
                    <a16:creationId xmlns:a16="http://schemas.microsoft.com/office/drawing/2014/main" id="{FE65FCB7-0C23-4474-B69E-7861CE452E60}"/>
                  </a:ext>
                </a:extLst>
              </p:cNvPr>
              <p:cNvSpPr/>
              <p:nvPr/>
            </p:nvSpPr>
            <p:spPr>
              <a:xfrm>
                <a:off x="6796575" y="1209100"/>
                <a:ext cx="123950" cy="15132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6053" extrusionOk="0">
                    <a:moveTo>
                      <a:pt x="2405" y="0"/>
                    </a:moveTo>
                    <a:cubicBezTo>
                      <a:pt x="1103" y="0"/>
                      <a:pt x="240" y="1002"/>
                      <a:pt x="103" y="2276"/>
                    </a:cubicBezTo>
                    <a:cubicBezTo>
                      <a:pt x="23" y="2909"/>
                      <a:pt x="0" y="4193"/>
                      <a:pt x="481" y="5175"/>
                    </a:cubicBezTo>
                    <a:cubicBezTo>
                      <a:pt x="732" y="5687"/>
                      <a:pt x="955" y="6053"/>
                      <a:pt x="1395" y="6053"/>
                    </a:cubicBezTo>
                    <a:cubicBezTo>
                      <a:pt x="1433" y="6053"/>
                      <a:pt x="1472" y="6050"/>
                      <a:pt x="1513" y="6045"/>
                    </a:cubicBezTo>
                    <a:cubicBezTo>
                      <a:pt x="1859" y="5998"/>
                      <a:pt x="3276" y="5505"/>
                      <a:pt x="3716" y="4940"/>
                    </a:cubicBezTo>
                    <a:cubicBezTo>
                      <a:pt x="3795" y="4840"/>
                      <a:pt x="3928" y="4555"/>
                      <a:pt x="3928" y="4555"/>
                    </a:cubicBezTo>
                    <a:cubicBezTo>
                      <a:pt x="4536" y="4097"/>
                      <a:pt x="4935" y="3383"/>
                      <a:pt x="4943" y="2563"/>
                    </a:cubicBezTo>
                    <a:cubicBezTo>
                      <a:pt x="4958" y="1163"/>
                      <a:pt x="3834" y="15"/>
                      <a:pt x="2433" y="1"/>
                    </a:cubicBezTo>
                    <a:cubicBezTo>
                      <a:pt x="2424" y="0"/>
                      <a:pt x="2414" y="0"/>
                      <a:pt x="2405" y="0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00" name="Google Shape;3882;p55">
                <a:extLst>
                  <a:ext uri="{FF2B5EF4-FFF2-40B4-BE49-F238E27FC236}">
                    <a16:creationId xmlns:a16="http://schemas.microsoft.com/office/drawing/2014/main" id="{1A4AEEA6-F124-421F-B455-CE3A5E1D0692}"/>
                  </a:ext>
                </a:extLst>
              </p:cNvPr>
              <p:cNvSpPr/>
              <p:nvPr/>
            </p:nvSpPr>
            <p:spPr>
              <a:xfrm>
                <a:off x="6829150" y="1332600"/>
                <a:ext cx="102850" cy="788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3153" extrusionOk="0">
                    <a:moveTo>
                      <a:pt x="2412" y="0"/>
                    </a:moveTo>
                    <a:lnTo>
                      <a:pt x="668" y="752"/>
                    </a:lnTo>
                    <a:cubicBezTo>
                      <a:pt x="812" y="1073"/>
                      <a:pt x="929" y="1404"/>
                      <a:pt x="1019" y="1744"/>
                    </a:cubicBezTo>
                    <a:cubicBezTo>
                      <a:pt x="1081" y="1989"/>
                      <a:pt x="876" y="2060"/>
                      <a:pt x="411" y="2410"/>
                    </a:cubicBezTo>
                    <a:cubicBezTo>
                      <a:pt x="1" y="2718"/>
                      <a:pt x="969" y="3152"/>
                      <a:pt x="1753" y="3152"/>
                    </a:cubicBezTo>
                    <a:cubicBezTo>
                      <a:pt x="1855" y="3152"/>
                      <a:pt x="1954" y="3145"/>
                      <a:pt x="2046" y="3129"/>
                    </a:cubicBezTo>
                    <a:cubicBezTo>
                      <a:pt x="2849" y="2992"/>
                      <a:pt x="3712" y="2420"/>
                      <a:pt x="3913" y="1873"/>
                    </a:cubicBezTo>
                    <a:cubicBezTo>
                      <a:pt x="4114" y="1324"/>
                      <a:pt x="4006" y="1202"/>
                      <a:pt x="3642" y="1202"/>
                    </a:cubicBezTo>
                    <a:cubicBezTo>
                      <a:pt x="3602" y="1202"/>
                      <a:pt x="3559" y="1204"/>
                      <a:pt x="3513" y="1206"/>
                    </a:cubicBezTo>
                    <a:cubicBezTo>
                      <a:pt x="3224" y="1221"/>
                      <a:pt x="3050" y="1246"/>
                      <a:pt x="2936" y="1246"/>
                    </a:cubicBezTo>
                    <a:cubicBezTo>
                      <a:pt x="2774" y="1246"/>
                      <a:pt x="2738" y="1195"/>
                      <a:pt x="2673" y="995"/>
                    </a:cubicBezTo>
                    <a:cubicBezTo>
                      <a:pt x="2632" y="872"/>
                      <a:pt x="2412" y="0"/>
                      <a:pt x="2412" y="0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01" name="Google Shape;3883;p55">
                <a:extLst>
                  <a:ext uri="{FF2B5EF4-FFF2-40B4-BE49-F238E27FC236}">
                    <a16:creationId xmlns:a16="http://schemas.microsoft.com/office/drawing/2014/main" id="{12565253-D966-4837-83B1-1E7E128B6A6F}"/>
                  </a:ext>
                </a:extLst>
              </p:cNvPr>
              <p:cNvSpPr/>
              <p:nvPr/>
            </p:nvSpPr>
            <p:spPr>
              <a:xfrm>
                <a:off x="6807475" y="1209075"/>
                <a:ext cx="109700" cy="13062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5225" extrusionOk="0">
                    <a:moveTo>
                      <a:pt x="1968" y="0"/>
                    </a:moveTo>
                    <a:cubicBezTo>
                      <a:pt x="1074" y="0"/>
                      <a:pt x="387" y="474"/>
                      <a:pt x="1" y="1182"/>
                    </a:cubicBezTo>
                    <a:cubicBezTo>
                      <a:pt x="1" y="1182"/>
                      <a:pt x="111" y="1362"/>
                      <a:pt x="267" y="1488"/>
                    </a:cubicBezTo>
                    <a:cubicBezTo>
                      <a:pt x="267" y="1488"/>
                      <a:pt x="184" y="1821"/>
                      <a:pt x="409" y="2031"/>
                    </a:cubicBezTo>
                    <a:cubicBezTo>
                      <a:pt x="571" y="2181"/>
                      <a:pt x="636" y="2409"/>
                      <a:pt x="623" y="2630"/>
                    </a:cubicBezTo>
                    <a:cubicBezTo>
                      <a:pt x="610" y="2870"/>
                      <a:pt x="610" y="3165"/>
                      <a:pt x="659" y="3422"/>
                    </a:cubicBezTo>
                    <a:cubicBezTo>
                      <a:pt x="730" y="3785"/>
                      <a:pt x="1089" y="3918"/>
                      <a:pt x="1089" y="3918"/>
                    </a:cubicBezTo>
                    <a:cubicBezTo>
                      <a:pt x="1089" y="3918"/>
                      <a:pt x="1087" y="3356"/>
                      <a:pt x="1197" y="3039"/>
                    </a:cubicBezTo>
                    <a:cubicBezTo>
                      <a:pt x="1256" y="2869"/>
                      <a:pt x="1451" y="2760"/>
                      <a:pt x="1654" y="2760"/>
                    </a:cubicBezTo>
                    <a:cubicBezTo>
                      <a:pt x="1827" y="2760"/>
                      <a:pt x="2006" y="2839"/>
                      <a:pt x="2112" y="3027"/>
                    </a:cubicBezTo>
                    <a:cubicBezTo>
                      <a:pt x="2343" y="3433"/>
                      <a:pt x="2288" y="3904"/>
                      <a:pt x="2129" y="4188"/>
                    </a:cubicBezTo>
                    <a:cubicBezTo>
                      <a:pt x="2024" y="4372"/>
                      <a:pt x="1887" y="4455"/>
                      <a:pt x="1764" y="4455"/>
                    </a:cubicBezTo>
                    <a:cubicBezTo>
                      <a:pt x="1696" y="4455"/>
                      <a:pt x="1633" y="4430"/>
                      <a:pt x="1582" y="4383"/>
                    </a:cubicBezTo>
                    <a:lnTo>
                      <a:pt x="1582" y="4383"/>
                    </a:lnTo>
                    <a:cubicBezTo>
                      <a:pt x="1483" y="4476"/>
                      <a:pt x="1529" y="5071"/>
                      <a:pt x="2091" y="5173"/>
                    </a:cubicBezTo>
                    <a:cubicBezTo>
                      <a:pt x="2280" y="5208"/>
                      <a:pt x="2449" y="5224"/>
                      <a:pt x="2601" y="5224"/>
                    </a:cubicBezTo>
                    <a:cubicBezTo>
                      <a:pt x="2900" y="5224"/>
                      <a:pt x="3129" y="5161"/>
                      <a:pt x="3307" y="5046"/>
                    </a:cubicBezTo>
                    <a:cubicBezTo>
                      <a:pt x="3467" y="4946"/>
                      <a:pt x="3745" y="4496"/>
                      <a:pt x="3745" y="4496"/>
                    </a:cubicBezTo>
                    <a:cubicBezTo>
                      <a:pt x="4210" y="3712"/>
                      <a:pt x="4364" y="3169"/>
                      <a:pt x="4373" y="2349"/>
                    </a:cubicBezTo>
                    <a:cubicBezTo>
                      <a:pt x="4387" y="947"/>
                      <a:pt x="3398" y="15"/>
                      <a:pt x="1996" y="0"/>
                    </a:cubicBezTo>
                    <a:cubicBezTo>
                      <a:pt x="1987" y="0"/>
                      <a:pt x="1978" y="0"/>
                      <a:pt x="1968" y="0"/>
                    </a:cubicBezTo>
                    <a:close/>
                  </a:path>
                </a:pathLst>
              </a:custGeom>
              <a:solidFill>
                <a:srgbClr val="180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02" name="Google Shape;3884;p55">
                <a:extLst>
                  <a:ext uri="{FF2B5EF4-FFF2-40B4-BE49-F238E27FC236}">
                    <a16:creationId xmlns:a16="http://schemas.microsoft.com/office/drawing/2014/main" id="{1111991A-BD92-448A-B380-8EED922B2D70}"/>
                  </a:ext>
                </a:extLst>
              </p:cNvPr>
              <p:cNvSpPr/>
              <p:nvPr/>
            </p:nvSpPr>
            <p:spPr>
              <a:xfrm>
                <a:off x="6768700" y="1361200"/>
                <a:ext cx="2031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127" h="12751" extrusionOk="0">
                    <a:moveTo>
                      <a:pt x="6062" y="0"/>
                    </a:moveTo>
                    <a:cubicBezTo>
                      <a:pt x="5780" y="0"/>
                      <a:pt x="5476" y="77"/>
                      <a:pt x="5330" y="87"/>
                    </a:cubicBezTo>
                    <a:cubicBezTo>
                      <a:pt x="5513" y="313"/>
                      <a:pt x="5606" y="644"/>
                      <a:pt x="5097" y="860"/>
                    </a:cubicBezTo>
                    <a:cubicBezTo>
                      <a:pt x="4819" y="977"/>
                      <a:pt x="4545" y="1017"/>
                      <a:pt x="4301" y="1017"/>
                    </a:cubicBezTo>
                    <a:cubicBezTo>
                      <a:pt x="3777" y="1017"/>
                      <a:pt x="3389" y="833"/>
                      <a:pt x="3389" y="833"/>
                    </a:cubicBezTo>
                    <a:cubicBezTo>
                      <a:pt x="3389" y="833"/>
                      <a:pt x="2600" y="1246"/>
                      <a:pt x="1953" y="1695"/>
                    </a:cubicBezTo>
                    <a:cubicBezTo>
                      <a:pt x="376" y="2790"/>
                      <a:pt x="1" y="4582"/>
                      <a:pt x="1591" y="5238"/>
                    </a:cubicBezTo>
                    <a:cubicBezTo>
                      <a:pt x="1687" y="5952"/>
                      <a:pt x="2147" y="6901"/>
                      <a:pt x="2178" y="7320"/>
                    </a:cubicBezTo>
                    <a:cubicBezTo>
                      <a:pt x="2090" y="8591"/>
                      <a:pt x="1727" y="8960"/>
                      <a:pt x="1439" y="11852"/>
                    </a:cubicBezTo>
                    <a:cubicBezTo>
                      <a:pt x="1901" y="12392"/>
                      <a:pt x="2830" y="12750"/>
                      <a:pt x="3833" y="12750"/>
                    </a:cubicBezTo>
                    <a:cubicBezTo>
                      <a:pt x="4207" y="12750"/>
                      <a:pt x="4592" y="12700"/>
                      <a:pt x="4967" y="12591"/>
                    </a:cubicBezTo>
                    <a:cubicBezTo>
                      <a:pt x="6724" y="12077"/>
                      <a:pt x="7663" y="10779"/>
                      <a:pt x="8127" y="10205"/>
                    </a:cubicBezTo>
                    <a:cubicBezTo>
                      <a:pt x="7870" y="8432"/>
                      <a:pt x="6834" y="7289"/>
                      <a:pt x="6846" y="6777"/>
                    </a:cubicBezTo>
                    <a:cubicBezTo>
                      <a:pt x="6891" y="4839"/>
                      <a:pt x="7560" y="3634"/>
                      <a:pt x="7382" y="1840"/>
                    </a:cubicBezTo>
                    <a:cubicBezTo>
                      <a:pt x="7279" y="813"/>
                      <a:pt x="6901" y="313"/>
                      <a:pt x="6355" y="39"/>
                    </a:cubicBezTo>
                    <a:cubicBezTo>
                      <a:pt x="6267" y="11"/>
                      <a:pt x="6166" y="0"/>
                      <a:pt x="6062" y="0"/>
                    </a:cubicBezTo>
                    <a:close/>
                  </a:path>
                </a:pathLst>
              </a:custGeom>
              <a:solidFill>
                <a:srgbClr val="F5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03" name="Google Shape;3885;p55">
                <a:extLst>
                  <a:ext uri="{FF2B5EF4-FFF2-40B4-BE49-F238E27FC236}">
                    <a16:creationId xmlns:a16="http://schemas.microsoft.com/office/drawing/2014/main" id="{74615C34-4F1C-45FA-966D-A31208354F0F}"/>
                  </a:ext>
                </a:extLst>
              </p:cNvPr>
              <p:cNvSpPr/>
              <p:nvPr/>
            </p:nvSpPr>
            <p:spPr>
              <a:xfrm>
                <a:off x="6511100" y="1398475"/>
                <a:ext cx="361175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14447" h="7720" extrusionOk="0">
                    <a:moveTo>
                      <a:pt x="13333" y="1"/>
                    </a:moveTo>
                    <a:cubicBezTo>
                      <a:pt x="12974" y="1"/>
                      <a:pt x="12578" y="203"/>
                      <a:pt x="12193" y="706"/>
                    </a:cubicBezTo>
                    <a:cubicBezTo>
                      <a:pt x="11735" y="1303"/>
                      <a:pt x="10422" y="3129"/>
                      <a:pt x="9205" y="4137"/>
                    </a:cubicBezTo>
                    <a:cubicBezTo>
                      <a:pt x="8242" y="4935"/>
                      <a:pt x="7165" y="5385"/>
                      <a:pt x="5909" y="5757"/>
                    </a:cubicBezTo>
                    <a:cubicBezTo>
                      <a:pt x="5230" y="5958"/>
                      <a:pt x="4717" y="6036"/>
                      <a:pt x="4342" y="6036"/>
                    </a:cubicBezTo>
                    <a:cubicBezTo>
                      <a:pt x="4130" y="6036"/>
                      <a:pt x="3962" y="6011"/>
                      <a:pt x="3832" y="5969"/>
                    </a:cubicBezTo>
                    <a:cubicBezTo>
                      <a:pt x="3473" y="5853"/>
                      <a:pt x="3245" y="5719"/>
                      <a:pt x="2908" y="5494"/>
                    </a:cubicBezTo>
                    <a:cubicBezTo>
                      <a:pt x="2525" y="5238"/>
                      <a:pt x="2218" y="5207"/>
                      <a:pt x="1933" y="5048"/>
                    </a:cubicBezTo>
                    <a:cubicBezTo>
                      <a:pt x="1736" y="4939"/>
                      <a:pt x="1679" y="4853"/>
                      <a:pt x="1623" y="4853"/>
                    </a:cubicBezTo>
                    <a:cubicBezTo>
                      <a:pt x="1599" y="4853"/>
                      <a:pt x="1574" y="4870"/>
                      <a:pt x="1538" y="4910"/>
                    </a:cubicBezTo>
                    <a:cubicBezTo>
                      <a:pt x="1418" y="5041"/>
                      <a:pt x="1546" y="5377"/>
                      <a:pt x="1792" y="5569"/>
                    </a:cubicBezTo>
                    <a:cubicBezTo>
                      <a:pt x="2051" y="5771"/>
                      <a:pt x="2272" y="5797"/>
                      <a:pt x="2309" y="5862"/>
                    </a:cubicBezTo>
                    <a:cubicBezTo>
                      <a:pt x="2328" y="5894"/>
                      <a:pt x="2270" y="5911"/>
                      <a:pt x="2161" y="5911"/>
                    </a:cubicBezTo>
                    <a:cubicBezTo>
                      <a:pt x="2052" y="5911"/>
                      <a:pt x="1892" y="5894"/>
                      <a:pt x="1708" y="5859"/>
                    </a:cubicBezTo>
                    <a:cubicBezTo>
                      <a:pt x="1199" y="5764"/>
                      <a:pt x="917" y="5543"/>
                      <a:pt x="664" y="5453"/>
                    </a:cubicBezTo>
                    <a:cubicBezTo>
                      <a:pt x="616" y="5436"/>
                      <a:pt x="575" y="5429"/>
                      <a:pt x="539" y="5429"/>
                    </a:cubicBezTo>
                    <a:cubicBezTo>
                      <a:pt x="367" y="5429"/>
                      <a:pt x="336" y="5603"/>
                      <a:pt x="393" y="5694"/>
                    </a:cubicBezTo>
                    <a:cubicBezTo>
                      <a:pt x="461" y="5804"/>
                      <a:pt x="574" y="5965"/>
                      <a:pt x="949" y="6168"/>
                    </a:cubicBezTo>
                    <a:cubicBezTo>
                      <a:pt x="1323" y="6372"/>
                      <a:pt x="1801" y="6524"/>
                      <a:pt x="1801" y="6524"/>
                    </a:cubicBezTo>
                    <a:cubicBezTo>
                      <a:pt x="1801" y="6524"/>
                      <a:pt x="1800" y="6524"/>
                      <a:pt x="1799" y="6524"/>
                    </a:cubicBezTo>
                    <a:cubicBezTo>
                      <a:pt x="1773" y="6524"/>
                      <a:pt x="1466" y="6521"/>
                      <a:pt x="1078" y="6420"/>
                    </a:cubicBezTo>
                    <a:cubicBezTo>
                      <a:pt x="631" y="6303"/>
                      <a:pt x="464" y="6202"/>
                      <a:pt x="231" y="6153"/>
                    </a:cubicBezTo>
                    <a:cubicBezTo>
                      <a:pt x="218" y="6150"/>
                      <a:pt x="205" y="6149"/>
                      <a:pt x="193" y="6149"/>
                    </a:cubicBezTo>
                    <a:cubicBezTo>
                      <a:pt x="1" y="6149"/>
                      <a:pt x="31" y="6507"/>
                      <a:pt x="246" y="6641"/>
                    </a:cubicBezTo>
                    <a:cubicBezTo>
                      <a:pt x="429" y="6755"/>
                      <a:pt x="707" y="6881"/>
                      <a:pt x="1007" y="6964"/>
                    </a:cubicBezTo>
                    <a:cubicBezTo>
                      <a:pt x="1308" y="7047"/>
                      <a:pt x="1816" y="7141"/>
                      <a:pt x="1816" y="7141"/>
                    </a:cubicBezTo>
                    <a:cubicBezTo>
                      <a:pt x="1748" y="7147"/>
                      <a:pt x="1681" y="7149"/>
                      <a:pt x="1618" y="7149"/>
                    </a:cubicBezTo>
                    <a:cubicBezTo>
                      <a:pt x="1211" y="7149"/>
                      <a:pt x="906" y="7047"/>
                      <a:pt x="707" y="6999"/>
                    </a:cubicBezTo>
                    <a:cubicBezTo>
                      <a:pt x="649" y="6986"/>
                      <a:pt x="597" y="6979"/>
                      <a:pt x="553" y="6979"/>
                    </a:cubicBezTo>
                    <a:cubicBezTo>
                      <a:pt x="422" y="6979"/>
                      <a:pt x="355" y="7037"/>
                      <a:pt x="362" y="7143"/>
                    </a:cubicBezTo>
                    <a:cubicBezTo>
                      <a:pt x="369" y="7256"/>
                      <a:pt x="517" y="7396"/>
                      <a:pt x="1001" y="7569"/>
                    </a:cubicBezTo>
                    <a:cubicBezTo>
                      <a:pt x="1282" y="7671"/>
                      <a:pt x="1646" y="7719"/>
                      <a:pt x="2020" y="7719"/>
                    </a:cubicBezTo>
                    <a:cubicBezTo>
                      <a:pt x="2288" y="7719"/>
                      <a:pt x="2562" y="7695"/>
                      <a:pt x="2815" y="7648"/>
                    </a:cubicBezTo>
                    <a:cubicBezTo>
                      <a:pt x="3419" y="7535"/>
                      <a:pt x="3649" y="7533"/>
                      <a:pt x="3967" y="7496"/>
                    </a:cubicBezTo>
                    <a:cubicBezTo>
                      <a:pt x="5005" y="7376"/>
                      <a:pt x="5714" y="7295"/>
                      <a:pt x="6839" y="6957"/>
                    </a:cubicBezTo>
                    <a:cubicBezTo>
                      <a:pt x="8451" y="6472"/>
                      <a:pt x="9551" y="5824"/>
                      <a:pt x="10218" y="5344"/>
                    </a:cubicBezTo>
                    <a:cubicBezTo>
                      <a:pt x="11594" y="4355"/>
                      <a:pt x="13035" y="2630"/>
                      <a:pt x="13735" y="1627"/>
                    </a:cubicBezTo>
                    <a:cubicBezTo>
                      <a:pt x="14447" y="607"/>
                      <a:pt x="14158" y="292"/>
                      <a:pt x="13769" y="104"/>
                    </a:cubicBezTo>
                    <a:cubicBezTo>
                      <a:pt x="13633" y="38"/>
                      <a:pt x="13486" y="1"/>
                      <a:pt x="13333" y="1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04" name="Google Shape;3886;p55">
                <a:extLst>
                  <a:ext uri="{FF2B5EF4-FFF2-40B4-BE49-F238E27FC236}">
                    <a16:creationId xmlns:a16="http://schemas.microsoft.com/office/drawing/2014/main" id="{F0EF8947-01B3-4FA1-8BA9-708408A35F2B}"/>
                  </a:ext>
                </a:extLst>
              </p:cNvPr>
              <p:cNvSpPr/>
              <p:nvPr/>
            </p:nvSpPr>
            <p:spPr>
              <a:xfrm>
                <a:off x="6884625" y="1205550"/>
                <a:ext cx="103975" cy="171425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6857" extrusionOk="0">
                    <a:moveTo>
                      <a:pt x="1273" y="0"/>
                    </a:moveTo>
                    <a:cubicBezTo>
                      <a:pt x="522" y="0"/>
                      <a:pt x="1" y="539"/>
                      <a:pt x="1" y="539"/>
                    </a:cubicBezTo>
                    <a:lnTo>
                      <a:pt x="225" y="660"/>
                    </a:lnTo>
                    <a:cubicBezTo>
                      <a:pt x="225" y="660"/>
                      <a:pt x="564" y="1927"/>
                      <a:pt x="825" y="3614"/>
                    </a:cubicBezTo>
                    <a:cubicBezTo>
                      <a:pt x="1088" y="5302"/>
                      <a:pt x="1429" y="6573"/>
                      <a:pt x="2879" y="6830"/>
                    </a:cubicBezTo>
                    <a:cubicBezTo>
                      <a:pt x="2984" y="6849"/>
                      <a:pt x="3081" y="6857"/>
                      <a:pt x="3171" y="6857"/>
                    </a:cubicBezTo>
                    <a:cubicBezTo>
                      <a:pt x="3877" y="6857"/>
                      <a:pt x="4159" y="6355"/>
                      <a:pt x="4159" y="6355"/>
                    </a:cubicBezTo>
                    <a:cubicBezTo>
                      <a:pt x="3750" y="6348"/>
                      <a:pt x="2965" y="5787"/>
                      <a:pt x="3101" y="4108"/>
                    </a:cubicBezTo>
                    <a:cubicBezTo>
                      <a:pt x="3218" y="2653"/>
                      <a:pt x="3372" y="1261"/>
                      <a:pt x="2500" y="508"/>
                    </a:cubicBezTo>
                    <a:cubicBezTo>
                      <a:pt x="2059" y="128"/>
                      <a:pt x="1639" y="0"/>
                      <a:pt x="1273" y="0"/>
                    </a:cubicBezTo>
                    <a:close/>
                  </a:path>
                </a:pathLst>
              </a:custGeom>
              <a:solidFill>
                <a:srgbClr val="180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05" name="Google Shape;3887;p55">
                <a:extLst>
                  <a:ext uri="{FF2B5EF4-FFF2-40B4-BE49-F238E27FC236}">
                    <a16:creationId xmlns:a16="http://schemas.microsoft.com/office/drawing/2014/main" id="{8D5CABC1-CDD5-498B-A3A9-D50E4226F5F6}"/>
                  </a:ext>
                </a:extLst>
              </p:cNvPr>
              <p:cNvSpPr/>
              <p:nvPr/>
            </p:nvSpPr>
            <p:spPr>
              <a:xfrm>
                <a:off x="6733400" y="1436025"/>
                <a:ext cx="342450" cy="352625"/>
              </a:xfrm>
              <a:custGeom>
                <a:avLst/>
                <a:gdLst/>
                <a:ahLst/>
                <a:cxnLst/>
                <a:rect l="l" t="t" r="r" b="b"/>
                <a:pathLst>
                  <a:path w="13698" h="14105" extrusionOk="0">
                    <a:moveTo>
                      <a:pt x="11221" y="3916"/>
                    </a:moveTo>
                    <a:lnTo>
                      <a:pt x="11221" y="3916"/>
                    </a:lnTo>
                    <a:cubicBezTo>
                      <a:pt x="11232" y="3984"/>
                      <a:pt x="11227" y="4058"/>
                      <a:pt x="11216" y="4143"/>
                    </a:cubicBezTo>
                    <a:lnTo>
                      <a:pt x="11029" y="5272"/>
                    </a:lnTo>
                    <a:lnTo>
                      <a:pt x="8027" y="7008"/>
                    </a:lnTo>
                    <a:cubicBezTo>
                      <a:pt x="8056" y="6866"/>
                      <a:pt x="8078" y="6707"/>
                      <a:pt x="8106" y="6542"/>
                    </a:cubicBezTo>
                    <a:cubicBezTo>
                      <a:pt x="8209" y="5918"/>
                      <a:pt x="8952" y="5034"/>
                      <a:pt x="9764" y="4563"/>
                    </a:cubicBezTo>
                    <a:lnTo>
                      <a:pt x="10410" y="4195"/>
                    </a:lnTo>
                    <a:cubicBezTo>
                      <a:pt x="10728" y="4012"/>
                      <a:pt x="11005" y="3922"/>
                      <a:pt x="11221" y="3916"/>
                    </a:cubicBezTo>
                    <a:close/>
                    <a:moveTo>
                      <a:pt x="12619" y="0"/>
                    </a:moveTo>
                    <a:cubicBezTo>
                      <a:pt x="12326" y="0"/>
                      <a:pt x="11974" y="105"/>
                      <a:pt x="11578" y="325"/>
                    </a:cubicBezTo>
                    <a:lnTo>
                      <a:pt x="9383" y="1551"/>
                    </a:lnTo>
                    <a:cubicBezTo>
                      <a:pt x="8016" y="2317"/>
                      <a:pt x="6637" y="4178"/>
                      <a:pt x="6303" y="5709"/>
                    </a:cubicBezTo>
                    <a:lnTo>
                      <a:pt x="5202" y="10803"/>
                    </a:lnTo>
                    <a:cubicBezTo>
                      <a:pt x="4916" y="12111"/>
                      <a:pt x="3927" y="12992"/>
                      <a:pt x="2852" y="12992"/>
                    </a:cubicBezTo>
                    <a:cubicBezTo>
                      <a:pt x="2669" y="12992"/>
                      <a:pt x="2482" y="12967"/>
                      <a:pt x="2297" y="12913"/>
                    </a:cubicBezTo>
                    <a:lnTo>
                      <a:pt x="1" y="12255"/>
                    </a:lnTo>
                    <a:lnTo>
                      <a:pt x="1" y="12255"/>
                    </a:lnTo>
                    <a:cubicBezTo>
                      <a:pt x="120" y="12323"/>
                      <a:pt x="1102" y="12891"/>
                      <a:pt x="2298" y="13577"/>
                    </a:cubicBezTo>
                    <a:cubicBezTo>
                      <a:pt x="2908" y="13930"/>
                      <a:pt x="3715" y="14105"/>
                      <a:pt x="4540" y="14105"/>
                    </a:cubicBezTo>
                    <a:cubicBezTo>
                      <a:pt x="5436" y="14105"/>
                      <a:pt x="6352" y="13899"/>
                      <a:pt x="7058" y="13491"/>
                    </a:cubicBezTo>
                    <a:lnTo>
                      <a:pt x="9054" y="12334"/>
                    </a:lnTo>
                    <a:cubicBezTo>
                      <a:pt x="10415" y="11551"/>
                      <a:pt x="11777" y="9674"/>
                      <a:pt x="12100" y="8142"/>
                    </a:cubicBezTo>
                    <a:lnTo>
                      <a:pt x="13468" y="1721"/>
                    </a:lnTo>
                    <a:cubicBezTo>
                      <a:pt x="13697" y="629"/>
                      <a:pt x="13337" y="0"/>
                      <a:pt x="12619" y="0"/>
                    </a:cubicBezTo>
                    <a:close/>
                  </a:path>
                </a:pathLst>
              </a:custGeom>
              <a:solidFill>
                <a:srgbClr val="FFDB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06" name="Google Shape;3888;p55">
                <a:extLst>
                  <a:ext uri="{FF2B5EF4-FFF2-40B4-BE49-F238E27FC236}">
                    <a16:creationId xmlns:a16="http://schemas.microsoft.com/office/drawing/2014/main" id="{77F1E648-4D04-4E6A-98F6-D80AC06DBAA0}"/>
                  </a:ext>
                </a:extLst>
              </p:cNvPr>
              <p:cNvSpPr/>
              <p:nvPr/>
            </p:nvSpPr>
            <p:spPr>
              <a:xfrm>
                <a:off x="6931375" y="1533875"/>
                <a:ext cx="95925" cy="9395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3758" extrusionOk="0">
                    <a:moveTo>
                      <a:pt x="3354" y="0"/>
                    </a:moveTo>
                    <a:cubicBezTo>
                      <a:pt x="3337" y="0"/>
                      <a:pt x="3320" y="1"/>
                      <a:pt x="3302" y="2"/>
                    </a:cubicBezTo>
                    <a:cubicBezTo>
                      <a:pt x="3313" y="70"/>
                      <a:pt x="3307" y="144"/>
                      <a:pt x="3296" y="229"/>
                    </a:cubicBezTo>
                    <a:lnTo>
                      <a:pt x="3108" y="1358"/>
                    </a:lnTo>
                    <a:lnTo>
                      <a:pt x="108" y="3094"/>
                    </a:lnTo>
                    <a:cubicBezTo>
                      <a:pt x="45" y="3486"/>
                      <a:pt x="0" y="3757"/>
                      <a:pt x="0" y="3757"/>
                    </a:cubicBezTo>
                    <a:lnTo>
                      <a:pt x="3590" y="1681"/>
                    </a:lnTo>
                    <a:lnTo>
                      <a:pt x="3778" y="552"/>
                    </a:lnTo>
                    <a:cubicBezTo>
                      <a:pt x="3837" y="191"/>
                      <a:pt x="3667" y="0"/>
                      <a:pt x="3354" y="0"/>
                    </a:cubicBez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07" name="Google Shape;3889;p55">
                <a:extLst>
                  <a:ext uri="{FF2B5EF4-FFF2-40B4-BE49-F238E27FC236}">
                    <a16:creationId xmlns:a16="http://schemas.microsoft.com/office/drawing/2014/main" id="{B2AEC079-55B5-41E0-B36A-7A43BA5D3F4C}"/>
                  </a:ext>
                </a:extLst>
              </p:cNvPr>
              <p:cNvSpPr/>
              <p:nvPr/>
            </p:nvSpPr>
            <p:spPr>
              <a:xfrm>
                <a:off x="6696275" y="1784925"/>
                <a:ext cx="30437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12175" h="3941" extrusionOk="0">
                    <a:moveTo>
                      <a:pt x="325" y="1"/>
                    </a:moveTo>
                    <a:cubicBezTo>
                      <a:pt x="228" y="1"/>
                      <a:pt x="132" y="51"/>
                      <a:pt x="80" y="142"/>
                    </a:cubicBezTo>
                    <a:cubicBezTo>
                      <a:pt x="1" y="280"/>
                      <a:pt x="49" y="455"/>
                      <a:pt x="188" y="532"/>
                    </a:cubicBezTo>
                    <a:lnTo>
                      <a:pt x="6085" y="3940"/>
                    </a:lnTo>
                    <a:lnTo>
                      <a:pt x="11988" y="532"/>
                    </a:lnTo>
                    <a:cubicBezTo>
                      <a:pt x="12126" y="455"/>
                      <a:pt x="12175" y="280"/>
                      <a:pt x="12095" y="142"/>
                    </a:cubicBezTo>
                    <a:cubicBezTo>
                      <a:pt x="12043" y="51"/>
                      <a:pt x="11948" y="1"/>
                      <a:pt x="11850" y="1"/>
                    </a:cubicBezTo>
                    <a:cubicBezTo>
                      <a:pt x="11800" y="1"/>
                      <a:pt x="11750" y="14"/>
                      <a:pt x="11704" y="42"/>
                    </a:cubicBezTo>
                    <a:lnTo>
                      <a:pt x="6085" y="3285"/>
                    </a:lnTo>
                    <a:lnTo>
                      <a:pt x="472" y="42"/>
                    </a:lnTo>
                    <a:cubicBezTo>
                      <a:pt x="426" y="14"/>
                      <a:pt x="375" y="1"/>
                      <a:pt x="325" y="1"/>
                    </a:cubicBezTo>
                    <a:close/>
                  </a:path>
                </a:pathLst>
              </a:custGeom>
              <a:solidFill>
                <a:srgbClr val="FFDB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08" name="Google Shape;3890;p55">
                <a:extLst>
                  <a:ext uri="{FF2B5EF4-FFF2-40B4-BE49-F238E27FC236}">
                    <a16:creationId xmlns:a16="http://schemas.microsoft.com/office/drawing/2014/main" id="{D08EF14D-8F5E-4BE6-B616-1258BDFF0471}"/>
                  </a:ext>
                </a:extLst>
              </p:cNvPr>
              <p:cNvSpPr/>
              <p:nvPr/>
            </p:nvSpPr>
            <p:spPr>
              <a:xfrm>
                <a:off x="6696275" y="1784925"/>
                <a:ext cx="30437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12175" h="3941" extrusionOk="0">
                    <a:moveTo>
                      <a:pt x="325" y="1"/>
                    </a:moveTo>
                    <a:cubicBezTo>
                      <a:pt x="228" y="1"/>
                      <a:pt x="132" y="51"/>
                      <a:pt x="80" y="142"/>
                    </a:cubicBezTo>
                    <a:cubicBezTo>
                      <a:pt x="1" y="280"/>
                      <a:pt x="49" y="455"/>
                      <a:pt x="188" y="532"/>
                    </a:cubicBezTo>
                    <a:lnTo>
                      <a:pt x="6085" y="3940"/>
                    </a:lnTo>
                    <a:lnTo>
                      <a:pt x="11988" y="532"/>
                    </a:lnTo>
                    <a:cubicBezTo>
                      <a:pt x="12126" y="455"/>
                      <a:pt x="12175" y="280"/>
                      <a:pt x="12095" y="142"/>
                    </a:cubicBezTo>
                    <a:cubicBezTo>
                      <a:pt x="12043" y="51"/>
                      <a:pt x="11948" y="1"/>
                      <a:pt x="11850" y="1"/>
                    </a:cubicBezTo>
                    <a:cubicBezTo>
                      <a:pt x="11800" y="1"/>
                      <a:pt x="11750" y="14"/>
                      <a:pt x="11704" y="42"/>
                    </a:cubicBezTo>
                    <a:lnTo>
                      <a:pt x="6085" y="3285"/>
                    </a:lnTo>
                    <a:lnTo>
                      <a:pt x="472" y="42"/>
                    </a:lnTo>
                    <a:cubicBezTo>
                      <a:pt x="426" y="14"/>
                      <a:pt x="375" y="1"/>
                      <a:pt x="325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7CDC2F3-A27A-4CD4-BD14-9C3827BC9DD5}"/>
                </a:ext>
              </a:extLst>
            </p:cNvPr>
            <p:cNvSpPr/>
            <p:nvPr/>
          </p:nvSpPr>
          <p:spPr>
            <a:xfrm>
              <a:off x="7243948" y="2029756"/>
              <a:ext cx="455287" cy="467985"/>
            </a:xfrm>
            <a:prstGeom prst="ellipse">
              <a:avLst/>
            </a:prstGeom>
            <a:solidFill>
              <a:srgbClr val="2D2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5FBFB"/>
                  </a:solidFill>
                  <a:latin typeface="Arial"/>
                </a:rPr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93B9AA7-641D-4F67-B139-68AE049BBF31}"/>
              </a:ext>
            </a:extLst>
          </p:cNvPr>
          <p:cNvGrpSpPr/>
          <p:nvPr/>
        </p:nvGrpSpPr>
        <p:grpSpPr>
          <a:xfrm>
            <a:off x="8196704" y="2218870"/>
            <a:ext cx="1063270" cy="1479509"/>
            <a:chOff x="5393614" y="1846912"/>
            <a:chExt cx="1063270" cy="1479509"/>
          </a:xfrm>
        </p:grpSpPr>
        <p:grpSp>
          <p:nvGrpSpPr>
            <p:cNvPr id="209" name="Google Shape;3891;p55">
              <a:extLst>
                <a:ext uri="{FF2B5EF4-FFF2-40B4-BE49-F238E27FC236}">
                  <a16:creationId xmlns:a16="http://schemas.microsoft.com/office/drawing/2014/main" id="{87C320D9-9597-4247-9648-48AB73197D3F}"/>
                </a:ext>
              </a:extLst>
            </p:cNvPr>
            <p:cNvGrpSpPr/>
            <p:nvPr/>
          </p:nvGrpSpPr>
          <p:grpSpPr>
            <a:xfrm>
              <a:off x="5393614" y="1846912"/>
              <a:ext cx="995384" cy="1479509"/>
              <a:chOff x="5804850" y="4607575"/>
              <a:chExt cx="578875" cy="868675"/>
            </a:xfrm>
          </p:grpSpPr>
          <p:sp>
            <p:nvSpPr>
              <p:cNvPr id="210" name="Google Shape;3892;p55">
                <a:extLst>
                  <a:ext uri="{FF2B5EF4-FFF2-40B4-BE49-F238E27FC236}">
                    <a16:creationId xmlns:a16="http://schemas.microsoft.com/office/drawing/2014/main" id="{752C2535-A742-444D-B6B6-F3B53A565D5D}"/>
                  </a:ext>
                </a:extLst>
              </p:cNvPr>
              <p:cNvSpPr/>
              <p:nvPr/>
            </p:nvSpPr>
            <p:spPr>
              <a:xfrm>
                <a:off x="5819875" y="5163100"/>
                <a:ext cx="542375" cy="313150"/>
              </a:xfrm>
              <a:custGeom>
                <a:avLst/>
                <a:gdLst/>
                <a:ahLst/>
                <a:cxnLst/>
                <a:rect l="l" t="t" r="r" b="b"/>
                <a:pathLst>
                  <a:path w="21695" h="12526" extrusionOk="0">
                    <a:moveTo>
                      <a:pt x="10847" y="0"/>
                    </a:moveTo>
                    <a:cubicBezTo>
                      <a:pt x="7970" y="0"/>
                      <a:pt x="5212" y="660"/>
                      <a:pt x="3178" y="1834"/>
                    </a:cubicBezTo>
                    <a:cubicBezTo>
                      <a:pt x="1143" y="3008"/>
                      <a:pt x="1" y="4601"/>
                      <a:pt x="1" y="6262"/>
                    </a:cubicBezTo>
                    <a:cubicBezTo>
                      <a:pt x="1" y="7923"/>
                      <a:pt x="1143" y="9516"/>
                      <a:pt x="3178" y="10690"/>
                    </a:cubicBezTo>
                    <a:cubicBezTo>
                      <a:pt x="5212" y="11865"/>
                      <a:pt x="7970" y="12525"/>
                      <a:pt x="10847" y="12525"/>
                    </a:cubicBezTo>
                    <a:cubicBezTo>
                      <a:pt x="13725" y="12525"/>
                      <a:pt x="16483" y="11865"/>
                      <a:pt x="18517" y="10690"/>
                    </a:cubicBezTo>
                    <a:cubicBezTo>
                      <a:pt x="20552" y="9516"/>
                      <a:pt x="21694" y="7923"/>
                      <a:pt x="21694" y="6262"/>
                    </a:cubicBezTo>
                    <a:cubicBezTo>
                      <a:pt x="21694" y="4601"/>
                      <a:pt x="20552" y="3008"/>
                      <a:pt x="18517" y="1834"/>
                    </a:cubicBezTo>
                    <a:cubicBezTo>
                      <a:pt x="16483" y="660"/>
                      <a:pt x="13725" y="0"/>
                      <a:pt x="10847" y="0"/>
                    </a:cubicBezTo>
                    <a:close/>
                  </a:path>
                </a:pathLst>
              </a:custGeom>
              <a:solidFill>
                <a:srgbClr val="C1CF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11" name="Google Shape;3893;p55">
                <a:extLst>
                  <a:ext uri="{FF2B5EF4-FFF2-40B4-BE49-F238E27FC236}">
                    <a16:creationId xmlns:a16="http://schemas.microsoft.com/office/drawing/2014/main" id="{7B7FF265-C20B-4B5E-B6AF-61D7587BE7B1}"/>
                  </a:ext>
                </a:extLst>
              </p:cNvPr>
              <p:cNvSpPr/>
              <p:nvPr/>
            </p:nvSpPr>
            <p:spPr>
              <a:xfrm>
                <a:off x="5903000" y="5208600"/>
                <a:ext cx="158950" cy="68625"/>
              </a:xfrm>
              <a:custGeom>
                <a:avLst/>
                <a:gdLst/>
                <a:ahLst/>
                <a:cxnLst/>
                <a:rect l="l" t="t" r="r" b="b"/>
                <a:pathLst>
                  <a:path w="6358" h="2745" extrusionOk="0">
                    <a:moveTo>
                      <a:pt x="5997" y="1"/>
                    </a:moveTo>
                    <a:cubicBezTo>
                      <a:pt x="5997" y="1"/>
                      <a:pt x="5997" y="1"/>
                      <a:pt x="5997" y="1"/>
                    </a:cubicBezTo>
                    <a:lnTo>
                      <a:pt x="5997" y="1"/>
                    </a:lnTo>
                    <a:lnTo>
                      <a:pt x="5997" y="1"/>
                    </a:lnTo>
                    <a:close/>
                    <a:moveTo>
                      <a:pt x="5997" y="1"/>
                    </a:moveTo>
                    <a:lnTo>
                      <a:pt x="4161" y="92"/>
                    </a:lnTo>
                    <a:cubicBezTo>
                      <a:pt x="3732" y="613"/>
                      <a:pt x="1985" y="533"/>
                      <a:pt x="631" y="736"/>
                    </a:cubicBezTo>
                    <a:cubicBezTo>
                      <a:pt x="587" y="743"/>
                      <a:pt x="543" y="750"/>
                      <a:pt x="505" y="774"/>
                    </a:cubicBezTo>
                    <a:cubicBezTo>
                      <a:pt x="1" y="1086"/>
                      <a:pt x="688" y="1909"/>
                      <a:pt x="1092" y="2080"/>
                    </a:cubicBezTo>
                    <a:cubicBezTo>
                      <a:pt x="1399" y="2210"/>
                      <a:pt x="1721" y="2302"/>
                      <a:pt x="2051" y="2352"/>
                    </a:cubicBezTo>
                    <a:cubicBezTo>
                      <a:pt x="2428" y="2407"/>
                      <a:pt x="2729" y="2379"/>
                      <a:pt x="3110" y="2401"/>
                    </a:cubicBezTo>
                    <a:cubicBezTo>
                      <a:pt x="3427" y="2420"/>
                      <a:pt x="3887" y="2426"/>
                      <a:pt x="4189" y="2522"/>
                    </a:cubicBezTo>
                    <a:cubicBezTo>
                      <a:pt x="4420" y="2595"/>
                      <a:pt x="4622" y="2649"/>
                      <a:pt x="4928" y="2719"/>
                    </a:cubicBezTo>
                    <a:cubicBezTo>
                      <a:pt x="5004" y="2736"/>
                      <a:pt x="5087" y="2744"/>
                      <a:pt x="5173" y="2744"/>
                    </a:cubicBezTo>
                    <a:cubicBezTo>
                      <a:pt x="5554" y="2744"/>
                      <a:pt x="5999" y="2580"/>
                      <a:pt x="6217" y="2305"/>
                    </a:cubicBezTo>
                    <a:cubicBezTo>
                      <a:pt x="6283" y="2221"/>
                      <a:pt x="6340" y="2127"/>
                      <a:pt x="6351" y="2020"/>
                    </a:cubicBezTo>
                    <a:cubicBezTo>
                      <a:pt x="6358" y="1946"/>
                      <a:pt x="6341" y="1870"/>
                      <a:pt x="6325" y="1795"/>
                    </a:cubicBezTo>
                    <a:cubicBezTo>
                      <a:pt x="6296" y="1661"/>
                      <a:pt x="5942" y="4"/>
                      <a:pt x="5997" y="1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12" name="Google Shape;3894;p55">
                <a:extLst>
                  <a:ext uri="{FF2B5EF4-FFF2-40B4-BE49-F238E27FC236}">
                    <a16:creationId xmlns:a16="http://schemas.microsoft.com/office/drawing/2014/main" id="{02CCE9BC-59C2-42B3-AF41-996362BBF91F}"/>
                  </a:ext>
                </a:extLst>
              </p:cNvPr>
              <p:cNvSpPr/>
              <p:nvPr/>
            </p:nvSpPr>
            <p:spPr>
              <a:xfrm>
                <a:off x="5990225" y="4980025"/>
                <a:ext cx="70975" cy="238100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952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4" y="1250"/>
                      <a:pt x="672" y="9235"/>
                      <a:pt x="672" y="9235"/>
                    </a:cubicBezTo>
                    <a:cubicBezTo>
                      <a:pt x="919" y="9449"/>
                      <a:pt x="1188" y="9523"/>
                      <a:pt x="1441" y="9523"/>
                    </a:cubicBezTo>
                    <a:cubicBezTo>
                      <a:pt x="2009" y="9523"/>
                      <a:pt x="2501" y="9151"/>
                      <a:pt x="2501" y="9151"/>
                    </a:cubicBezTo>
                    <a:cubicBezTo>
                      <a:pt x="2501" y="9151"/>
                      <a:pt x="2815" y="2400"/>
                      <a:pt x="2826" y="1946"/>
                    </a:cubicBezTo>
                    <a:cubicBezTo>
                      <a:pt x="2838" y="1491"/>
                      <a:pt x="2351" y="226"/>
                      <a:pt x="2351" y="226"/>
                    </a:cubicBezTo>
                    <a:lnTo>
                      <a:pt x="1586" y="86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ACA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13" name="Google Shape;3895;p55">
                <a:extLst>
                  <a:ext uri="{FF2B5EF4-FFF2-40B4-BE49-F238E27FC236}">
                    <a16:creationId xmlns:a16="http://schemas.microsoft.com/office/drawing/2014/main" id="{C12D463D-7037-4CAB-BD76-278E73DB3EBD}"/>
                  </a:ext>
                </a:extLst>
              </p:cNvPr>
              <p:cNvSpPr/>
              <p:nvPr/>
            </p:nvSpPr>
            <p:spPr>
              <a:xfrm>
                <a:off x="5804850" y="5258050"/>
                <a:ext cx="15632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6253" h="2740" extrusionOk="0">
                    <a:moveTo>
                      <a:pt x="6071" y="76"/>
                    </a:moveTo>
                    <a:lnTo>
                      <a:pt x="6071" y="76"/>
                    </a:lnTo>
                    <a:cubicBezTo>
                      <a:pt x="6071" y="76"/>
                      <a:pt x="6071" y="76"/>
                      <a:pt x="6071" y="76"/>
                    </a:cubicBezTo>
                    <a:close/>
                    <a:moveTo>
                      <a:pt x="4234" y="1"/>
                    </a:moveTo>
                    <a:cubicBezTo>
                      <a:pt x="3969" y="267"/>
                      <a:pt x="3313" y="311"/>
                      <a:pt x="2547" y="311"/>
                    </a:cubicBezTo>
                    <a:cubicBezTo>
                      <a:pt x="2178" y="311"/>
                      <a:pt x="1783" y="301"/>
                      <a:pt x="1394" y="301"/>
                    </a:cubicBezTo>
                    <a:cubicBezTo>
                      <a:pt x="1144" y="301"/>
                      <a:pt x="896" y="305"/>
                      <a:pt x="659" y="319"/>
                    </a:cubicBezTo>
                    <a:cubicBezTo>
                      <a:pt x="615" y="321"/>
                      <a:pt x="570" y="325"/>
                      <a:pt x="531" y="344"/>
                    </a:cubicBezTo>
                    <a:cubicBezTo>
                      <a:pt x="0" y="609"/>
                      <a:pt x="609" y="1492"/>
                      <a:pt x="996" y="1700"/>
                    </a:cubicBezTo>
                    <a:cubicBezTo>
                      <a:pt x="1289" y="1856"/>
                      <a:pt x="1601" y="1976"/>
                      <a:pt x="1925" y="2057"/>
                    </a:cubicBezTo>
                    <a:cubicBezTo>
                      <a:pt x="2296" y="2146"/>
                      <a:pt x="2598" y="2146"/>
                      <a:pt x="2976" y="2202"/>
                    </a:cubicBezTo>
                    <a:cubicBezTo>
                      <a:pt x="3291" y="2250"/>
                      <a:pt x="3747" y="2299"/>
                      <a:pt x="4039" y="2421"/>
                    </a:cubicBezTo>
                    <a:cubicBezTo>
                      <a:pt x="4263" y="2516"/>
                      <a:pt x="4459" y="2589"/>
                      <a:pt x="4757" y="2686"/>
                    </a:cubicBezTo>
                    <a:cubicBezTo>
                      <a:pt x="4868" y="2722"/>
                      <a:pt x="4996" y="2740"/>
                      <a:pt x="5128" y="2740"/>
                    </a:cubicBezTo>
                    <a:cubicBezTo>
                      <a:pt x="5478" y="2740"/>
                      <a:pt x="5863" y="2617"/>
                      <a:pt x="6078" y="2392"/>
                    </a:cubicBezTo>
                    <a:cubicBezTo>
                      <a:pt x="6153" y="2315"/>
                      <a:pt x="6217" y="2226"/>
                      <a:pt x="6237" y="2121"/>
                    </a:cubicBezTo>
                    <a:cubicBezTo>
                      <a:pt x="6252" y="2047"/>
                      <a:pt x="6242" y="1969"/>
                      <a:pt x="6233" y="1894"/>
                    </a:cubicBezTo>
                    <a:cubicBezTo>
                      <a:pt x="6215" y="1757"/>
                      <a:pt x="6016" y="76"/>
                      <a:pt x="6071" y="76"/>
                    </a:cubicBezTo>
                    <a:cubicBezTo>
                      <a:pt x="6071" y="76"/>
                      <a:pt x="6071" y="76"/>
                      <a:pt x="6071" y="76"/>
                    </a:cubicBezTo>
                    <a:lnTo>
                      <a:pt x="6071" y="76"/>
                    </a:lnTo>
                    <a:lnTo>
                      <a:pt x="4234" y="1"/>
                    </a:ln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14" name="Google Shape;3896;p55">
                <a:extLst>
                  <a:ext uri="{FF2B5EF4-FFF2-40B4-BE49-F238E27FC236}">
                    <a16:creationId xmlns:a16="http://schemas.microsoft.com/office/drawing/2014/main" id="{4CA67E5D-1B62-4B81-A9FB-E0ECE398F4C2}"/>
                  </a:ext>
                </a:extLst>
              </p:cNvPr>
              <p:cNvSpPr/>
              <p:nvPr/>
            </p:nvSpPr>
            <p:spPr>
              <a:xfrm>
                <a:off x="5894100" y="5031225"/>
                <a:ext cx="70725" cy="235100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9404" extrusionOk="0">
                    <a:moveTo>
                      <a:pt x="1" y="1"/>
                    </a:moveTo>
                    <a:cubicBezTo>
                      <a:pt x="124" y="1250"/>
                      <a:pt x="664" y="9074"/>
                      <a:pt x="664" y="9074"/>
                    </a:cubicBezTo>
                    <a:cubicBezTo>
                      <a:pt x="952" y="9323"/>
                      <a:pt x="1271" y="9403"/>
                      <a:pt x="1561" y="9403"/>
                    </a:cubicBezTo>
                    <a:cubicBezTo>
                      <a:pt x="2077" y="9403"/>
                      <a:pt x="2501" y="9151"/>
                      <a:pt x="2501" y="9151"/>
                    </a:cubicBezTo>
                    <a:cubicBezTo>
                      <a:pt x="2501" y="9151"/>
                      <a:pt x="2815" y="2400"/>
                      <a:pt x="2826" y="1944"/>
                    </a:cubicBezTo>
                    <a:cubicBezTo>
                      <a:pt x="2829" y="1845"/>
                      <a:pt x="2808" y="1707"/>
                      <a:pt x="2773" y="155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4D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15" name="Google Shape;3897;p55">
                <a:extLst>
                  <a:ext uri="{FF2B5EF4-FFF2-40B4-BE49-F238E27FC236}">
                    <a16:creationId xmlns:a16="http://schemas.microsoft.com/office/drawing/2014/main" id="{8B400FC8-2C2F-439A-9F5D-E34EB34B440B}"/>
                  </a:ext>
                </a:extLst>
              </p:cNvPr>
              <p:cNvSpPr/>
              <p:nvPr/>
            </p:nvSpPr>
            <p:spPr>
              <a:xfrm>
                <a:off x="5987325" y="4934200"/>
                <a:ext cx="237475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9499" h="6393" extrusionOk="0">
                    <a:moveTo>
                      <a:pt x="1963" y="1"/>
                    </a:moveTo>
                    <a:cubicBezTo>
                      <a:pt x="1041" y="1"/>
                      <a:pt x="0" y="675"/>
                      <a:pt x="115" y="1834"/>
                    </a:cubicBezTo>
                    <a:lnTo>
                      <a:pt x="1702" y="2702"/>
                    </a:lnTo>
                    <a:lnTo>
                      <a:pt x="7961" y="6316"/>
                    </a:lnTo>
                    <a:cubicBezTo>
                      <a:pt x="8058" y="6368"/>
                      <a:pt x="8149" y="6392"/>
                      <a:pt x="8234" y="6392"/>
                    </a:cubicBezTo>
                    <a:cubicBezTo>
                      <a:pt x="9292" y="6392"/>
                      <a:pt x="9499" y="2702"/>
                      <a:pt x="9499" y="2702"/>
                    </a:cubicBezTo>
                    <a:cubicBezTo>
                      <a:pt x="9499" y="2702"/>
                      <a:pt x="3424" y="422"/>
                      <a:pt x="2524" y="95"/>
                    </a:cubicBezTo>
                    <a:cubicBezTo>
                      <a:pt x="2350" y="31"/>
                      <a:pt x="2159" y="1"/>
                      <a:pt x="1963" y="1"/>
                    </a:cubicBezTo>
                    <a:close/>
                  </a:path>
                </a:pathLst>
              </a:custGeom>
              <a:solidFill>
                <a:srgbClr val="AACA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16" name="Google Shape;3898;p55">
                <a:extLst>
                  <a:ext uri="{FF2B5EF4-FFF2-40B4-BE49-F238E27FC236}">
                    <a16:creationId xmlns:a16="http://schemas.microsoft.com/office/drawing/2014/main" id="{2840316A-1830-4505-839A-253DA3CA3DDE}"/>
                  </a:ext>
                </a:extLst>
              </p:cNvPr>
              <p:cNvSpPr/>
              <p:nvPr/>
            </p:nvSpPr>
            <p:spPr>
              <a:xfrm>
                <a:off x="5872600" y="4897500"/>
                <a:ext cx="285300" cy="100800"/>
              </a:xfrm>
              <a:custGeom>
                <a:avLst/>
                <a:gdLst/>
                <a:ahLst/>
                <a:cxnLst/>
                <a:rect l="l" t="t" r="r" b="b"/>
                <a:pathLst>
                  <a:path w="11412" h="4032" extrusionOk="0">
                    <a:moveTo>
                      <a:pt x="11411" y="0"/>
                    </a:moveTo>
                    <a:lnTo>
                      <a:pt x="1" y="1046"/>
                    </a:lnTo>
                    <a:cubicBezTo>
                      <a:pt x="1" y="1213"/>
                      <a:pt x="89" y="1367"/>
                      <a:pt x="233" y="1450"/>
                    </a:cubicBezTo>
                    <a:lnTo>
                      <a:pt x="4597" y="3969"/>
                    </a:lnTo>
                    <a:cubicBezTo>
                      <a:pt x="4669" y="4010"/>
                      <a:pt x="4749" y="4031"/>
                      <a:pt x="4830" y="4031"/>
                    </a:cubicBezTo>
                    <a:cubicBezTo>
                      <a:pt x="4910" y="4031"/>
                      <a:pt x="4990" y="4010"/>
                      <a:pt x="5063" y="3969"/>
                    </a:cubicBezTo>
                    <a:lnTo>
                      <a:pt x="11179" y="438"/>
                    </a:lnTo>
                    <a:cubicBezTo>
                      <a:pt x="11322" y="355"/>
                      <a:pt x="11411" y="202"/>
                      <a:pt x="11411" y="36"/>
                    </a:cubicBezTo>
                    <a:lnTo>
                      <a:pt x="11411" y="0"/>
                    </a:lnTo>
                    <a:close/>
                  </a:path>
                </a:pathLst>
              </a:custGeom>
              <a:solidFill>
                <a:srgbClr val="C8E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17" name="Google Shape;3899;p55">
                <a:extLst>
                  <a:ext uri="{FF2B5EF4-FFF2-40B4-BE49-F238E27FC236}">
                    <a16:creationId xmlns:a16="http://schemas.microsoft.com/office/drawing/2014/main" id="{7DBBFF22-F26A-48DF-941D-D9D5B906E682}"/>
                  </a:ext>
                </a:extLst>
              </p:cNvPr>
              <p:cNvSpPr/>
              <p:nvPr/>
            </p:nvSpPr>
            <p:spPr>
              <a:xfrm>
                <a:off x="6016675" y="4913700"/>
                <a:ext cx="119450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2804" extrusionOk="0">
                    <a:moveTo>
                      <a:pt x="4748" y="1"/>
                    </a:moveTo>
                    <a:cubicBezTo>
                      <a:pt x="4739" y="1"/>
                      <a:pt x="4728" y="4"/>
                      <a:pt x="4716" y="11"/>
                    </a:cubicBezTo>
                    <a:lnTo>
                      <a:pt x="59" y="2688"/>
                    </a:lnTo>
                    <a:cubicBezTo>
                      <a:pt x="27" y="2708"/>
                      <a:pt x="1" y="2746"/>
                      <a:pt x="1" y="2775"/>
                    </a:cubicBezTo>
                    <a:cubicBezTo>
                      <a:pt x="1" y="2794"/>
                      <a:pt x="11" y="2804"/>
                      <a:pt x="27" y="2804"/>
                    </a:cubicBezTo>
                    <a:cubicBezTo>
                      <a:pt x="37" y="2804"/>
                      <a:pt x="48" y="2801"/>
                      <a:pt x="59" y="2793"/>
                    </a:cubicBezTo>
                    <a:lnTo>
                      <a:pt x="4719" y="114"/>
                    </a:lnTo>
                    <a:cubicBezTo>
                      <a:pt x="4752" y="96"/>
                      <a:pt x="4777" y="58"/>
                      <a:pt x="4776" y="29"/>
                    </a:cubicBezTo>
                    <a:cubicBezTo>
                      <a:pt x="4776" y="11"/>
                      <a:pt x="4765" y="1"/>
                      <a:pt x="4748" y="1"/>
                    </a:cubicBez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18" name="Google Shape;3900;p55">
                <a:extLst>
                  <a:ext uri="{FF2B5EF4-FFF2-40B4-BE49-F238E27FC236}">
                    <a16:creationId xmlns:a16="http://schemas.microsoft.com/office/drawing/2014/main" id="{FAEF8978-079D-41A1-A223-B20A077B3B58}"/>
                  </a:ext>
                </a:extLst>
              </p:cNvPr>
              <p:cNvSpPr/>
              <p:nvPr/>
            </p:nvSpPr>
            <p:spPr>
              <a:xfrm>
                <a:off x="5872600" y="4923650"/>
                <a:ext cx="120775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2986" extrusionOk="0">
                    <a:moveTo>
                      <a:pt x="1" y="0"/>
                    </a:moveTo>
                    <a:cubicBezTo>
                      <a:pt x="1" y="167"/>
                      <a:pt x="89" y="321"/>
                      <a:pt x="233" y="404"/>
                    </a:cubicBezTo>
                    <a:lnTo>
                      <a:pt x="4597" y="2923"/>
                    </a:lnTo>
                    <a:cubicBezTo>
                      <a:pt x="4667" y="2964"/>
                      <a:pt x="4748" y="2985"/>
                      <a:pt x="4830" y="2985"/>
                    </a:cubicBezTo>
                    <a:lnTo>
                      <a:pt x="4830" y="0"/>
                    </a:ln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19" name="Google Shape;3901;p55">
                <a:extLst>
                  <a:ext uri="{FF2B5EF4-FFF2-40B4-BE49-F238E27FC236}">
                    <a16:creationId xmlns:a16="http://schemas.microsoft.com/office/drawing/2014/main" id="{0349E6B9-899D-4581-A7DD-59138F0FB0F8}"/>
                  </a:ext>
                </a:extLst>
              </p:cNvPr>
              <p:cNvSpPr/>
              <p:nvPr/>
            </p:nvSpPr>
            <p:spPr>
              <a:xfrm>
                <a:off x="5984200" y="4987450"/>
                <a:ext cx="182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34" extrusionOk="0">
                    <a:moveTo>
                      <a:pt x="0" y="0"/>
                    </a:moveTo>
                    <a:lnTo>
                      <a:pt x="0" y="295"/>
                    </a:lnTo>
                    <a:lnTo>
                      <a:pt x="133" y="371"/>
                    </a:lnTo>
                    <a:cubicBezTo>
                      <a:pt x="205" y="412"/>
                      <a:pt x="285" y="433"/>
                      <a:pt x="366" y="433"/>
                    </a:cubicBezTo>
                    <a:cubicBezTo>
                      <a:pt x="446" y="433"/>
                      <a:pt x="526" y="412"/>
                      <a:pt x="599" y="371"/>
                    </a:cubicBezTo>
                    <a:lnTo>
                      <a:pt x="731" y="295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B7D6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20" name="Google Shape;3902;p55">
                <a:extLst>
                  <a:ext uri="{FF2B5EF4-FFF2-40B4-BE49-F238E27FC236}">
                    <a16:creationId xmlns:a16="http://schemas.microsoft.com/office/drawing/2014/main" id="{79287341-3834-4FEC-B372-343BACE662A1}"/>
                  </a:ext>
                </a:extLst>
              </p:cNvPr>
              <p:cNvSpPr/>
              <p:nvPr/>
            </p:nvSpPr>
            <p:spPr>
              <a:xfrm>
                <a:off x="5872600" y="4827400"/>
                <a:ext cx="285825" cy="164700"/>
              </a:xfrm>
              <a:custGeom>
                <a:avLst/>
                <a:gdLst/>
                <a:ahLst/>
                <a:cxnLst/>
                <a:rect l="l" t="t" r="r" b="b"/>
                <a:pathLst>
                  <a:path w="11433" h="6588" extrusionOk="0">
                    <a:moveTo>
                      <a:pt x="6669" y="1"/>
                    </a:moveTo>
                    <a:lnTo>
                      <a:pt x="1" y="3852"/>
                    </a:lnTo>
                    <a:lnTo>
                      <a:pt x="4666" y="6544"/>
                    </a:lnTo>
                    <a:cubicBezTo>
                      <a:pt x="4717" y="6573"/>
                      <a:pt x="4773" y="6588"/>
                      <a:pt x="4830" y="6588"/>
                    </a:cubicBezTo>
                    <a:cubicBezTo>
                      <a:pt x="4886" y="6588"/>
                      <a:pt x="4942" y="6573"/>
                      <a:pt x="4993" y="6544"/>
                    </a:cubicBezTo>
                    <a:lnTo>
                      <a:pt x="11351" y="2874"/>
                    </a:lnTo>
                    <a:cubicBezTo>
                      <a:pt x="11432" y="2828"/>
                      <a:pt x="11432" y="2752"/>
                      <a:pt x="11351" y="2704"/>
                    </a:cubicBezTo>
                    <a:lnTo>
                      <a:pt x="6669" y="1"/>
                    </a:lnTo>
                    <a:close/>
                  </a:path>
                </a:pathLst>
              </a:custGeom>
              <a:solidFill>
                <a:srgbClr val="EFF6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21" name="Google Shape;3903;p55">
                <a:extLst>
                  <a:ext uri="{FF2B5EF4-FFF2-40B4-BE49-F238E27FC236}">
                    <a16:creationId xmlns:a16="http://schemas.microsoft.com/office/drawing/2014/main" id="{350FEED3-54AD-43F5-9BF4-1A65630F934B}"/>
                  </a:ext>
                </a:extLst>
              </p:cNvPr>
              <p:cNvSpPr/>
              <p:nvPr/>
            </p:nvSpPr>
            <p:spPr>
              <a:xfrm>
                <a:off x="5887200" y="4835750"/>
                <a:ext cx="155925" cy="89875"/>
              </a:xfrm>
              <a:custGeom>
                <a:avLst/>
                <a:gdLst/>
                <a:ahLst/>
                <a:cxnLst/>
                <a:rect l="l" t="t" r="r" b="b"/>
                <a:pathLst>
                  <a:path w="6237" h="3595" extrusionOk="0">
                    <a:moveTo>
                      <a:pt x="5995" y="1"/>
                    </a:moveTo>
                    <a:cubicBezTo>
                      <a:pt x="5979" y="1"/>
                      <a:pt x="5962" y="5"/>
                      <a:pt x="5946" y="13"/>
                    </a:cubicBezTo>
                    <a:lnTo>
                      <a:pt x="27" y="3431"/>
                    </a:lnTo>
                    <a:cubicBezTo>
                      <a:pt x="0" y="3447"/>
                      <a:pt x="0" y="3472"/>
                      <a:pt x="27" y="3487"/>
                    </a:cubicBezTo>
                    <a:lnTo>
                      <a:pt x="191" y="3582"/>
                    </a:lnTo>
                    <a:cubicBezTo>
                      <a:pt x="206" y="3590"/>
                      <a:pt x="223" y="3594"/>
                      <a:pt x="240" y="3594"/>
                    </a:cubicBezTo>
                    <a:cubicBezTo>
                      <a:pt x="257" y="3594"/>
                      <a:pt x="274" y="3590"/>
                      <a:pt x="289" y="3582"/>
                    </a:cubicBezTo>
                    <a:lnTo>
                      <a:pt x="6209" y="165"/>
                    </a:lnTo>
                    <a:cubicBezTo>
                      <a:pt x="6236" y="149"/>
                      <a:pt x="6236" y="123"/>
                      <a:pt x="6209" y="107"/>
                    </a:cubicBezTo>
                    <a:lnTo>
                      <a:pt x="6044" y="13"/>
                    </a:lnTo>
                    <a:cubicBezTo>
                      <a:pt x="6029" y="5"/>
                      <a:pt x="6012" y="1"/>
                      <a:pt x="5995" y="1"/>
                    </a:cubicBezTo>
                    <a:close/>
                  </a:path>
                </a:pathLst>
              </a:custGeom>
              <a:solidFill>
                <a:srgbClr val="D2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22" name="Google Shape;3904;p55">
                <a:extLst>
                  <a:ext uri="{FF2B5EF4-FFF2-40B4-BE49-F238E27FC236}">
                    <a16:creationId xmlns:a16="http://schemas.microsoft.com/office/drawing/2014/main" id="{811E8AB2-E32F-481B-8E33-02AA45A2DC6F}"/>
                  </a:ext>
                </a:extLst>
              </p:cNvPr>
              <p:cNvSpPr/>
              <p:nvPr/>
            </p:nvSpPr>
            <p:spPr>
              <a:xfrm>
                <a:off x="6010550" y="4907075"/>
                <a:ext cx="8052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1859" extrusionOk="0">
                    <a:moveTo>
                      <a:pt x="2071" y="0"/>
                    </a:moveTo>
                    <a:lnTo>
                      <a:pt x="1" y="1195"/>
                    </a:lnTo>
                    <a:lnTo>
                      <a:pt x="33" y="1213"/>
                    </a:lnTo>
                    <a:lnTo>
                      <a:pt x="1152" y="1858"/>
                    </a:lnTo>
                    <a:lnTo>
                      <a:pt x="3190" y="682"/>
                    </a:lnTo>
                    <a:lnTo>
                      <a:pt x="3220" y="663"/>
                    </a:lnTo>
                    <a:lnTo>
                      <a:pt x="2071" y="0"/>
                    </a:ln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23" name="Google Shape;3905;p55">
                <a:extLst>
                  <a:ext uri="{FF2B5EF4-FFF2-40B4-BE49-F238E27FC236}">
                    <a16:creationId xmlns:a16="http://schemas.microsoft.com/office/drawing/2014/main" id="{E7E5D1B4-6D6E-49AF-A191-C32A9B54C6C7}"/>
                  </a:ext>
                </a:extLst>
              </p:cNvPr>
              <p:cNvSpPr/>
              <p:nvPr/>
            </p:nvSpPr>
            <p:spPr>
              <a:xfrm>
                <a:off x="6011350" y="4907975"/>
                <a:ext cx="78950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1823" extrusionOk="0">
                    <a:moveTo>
                      <a:pt x="2040" y="1"/>
                    </a:moveTo>
                    <a:lnTo>
                      <a:pt x="1" y="1177"/>
                    </a:lnTo>
                    <a:lnTo>
                      <a:pt x="1120" y="1822"/>
                    </a:lnTo>
                    <a:lnTo>
                      <a:pt x="3158" y="646"/>
                    </a:lnTo>
                    <a:lnTo>
                      <a:pt x="2040" y="1"/>
                    </a:lnTo>
                    <a:close/>
                  </a:path>
                </a:pathLst>
              </a:custGeom>
              <a:solidFill>
                <a:srgbClr val="D2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24" name="Google Shape;3906;p55">
                <a:extLst>
                  <a:ext uri="{FF2B5EF4-FFF2-40B4-BE49-F238E27FC236}">
                    <a16:creationId xmlns:a16="http://schemas.microsoft.com/office/drawing/2014/main" id="{DA9C5B7C-D459-4A85-842B-786B2933ABDA}"/>
                  </a:ext>
                </a:extLst>
              </p:cNvPr>
              <p:cNvSpPr/>
              <p:nvPr/>
            </p:nvSpPr>
            <p:spPr>
              <a:xfrm>
                <a:off x="6037350" y="4907975"/>
                <a:ext cx="52950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1823" extrusionOk="0">
                    <a:moveTo>
                      <a:pt x="1000" y="1"/>
                    </a:moveTo>
                    <a:lnTo>
                      <a:pt x="833" y="96"/>
                    </a:lnTo>
                    <a:cubicBezTo>
                      <a:pt x="1123" y="254"/>
                      <a:pt x="1242" y="1044"/>
                      <a:pt x="0" y="1777"/>
                    </a:cubicBezTo>
                    <a:lnTo>
                      <a:pt x="80" y="1822"/>
                    </a:lnTo>
                    <a:lnTo>
                      <a:pt x="2118" y="647"/>
                    </a:lnTo>
                    <a:lnTo>
                      <a:pt x="1000" y="1"/>
                    </a:lnTo>
                    <a:close/>
                  </a:path>
                </a:pathLst>
              </a:custGeom>
              <a:solidFill>
                <a:srgbClr val="AAD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25" name="Google Shape;3907;p55">
                <a:extLst>
                  <a:ext uri="{FF2B5EF4-FFF2-40B4-BE49-F238E27FC236}">
                    <a16:creationId xmlns:a16="http://schemas.microsoft.com/office/drawing/2014/main" id="{7F2DF895-8234-4C0E-B5B1-C28283B152C3}"/>
                  </a:ext>
                </a:extLst>
              </p:cNvPr>
              <p:cNvSpPr/>
              <p:nvPr/>
            </p:nvSpPr>
            <p:spPr>
              <a:xfrm>
                <a:off x="5898650" y="4843050"/>
                <a:ext cx="202975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8119" h="4680" extrusionOk="0">
                    <a:moveTo>
                      <a:pt x="5951" y="0"/>
                    </a:moveTo>
                    <a:cubicBezTo>
                      <a:pt x="5935" y="0"/>
                      <a:pt x="5918" y="4"/>
                      <a:pt x="5903" y="12"/>
                    </a:cubicBezTo>
                    <a:lnTo>
                      <a:pt x="28" y="3405"/>
                    </a:lnTo>
                    <a:cubicBezTo>
                      <a:pt x="1" y="3420"/>
                      <a:pt x="1" y="3446"/>
                      <a:pt x="28" y="3462"/>
                    </a:cubicBezTo>
                    <a:lnTo>
                      <a:pt x="30" y="3463"/>
                    </a:lnTo>
                    <a:lnTo>
                      <a:pt x="2115" y="4668"/>
                    </a:lnTo>
                    <a:cubicBezTo>
                      <a:pt x="2130" y="4676"/>
                      <a:pt x="2147" y="4680"/>
                      <a:pt x="2164" y="4680"/>
                    </a:cubicBezTo>
                    <a:cubicBezTo>
                      <a:pt x="2181" y="4680"/>
                      <a:pt x="2198" y="4676"/>
                      <a:pt x="2214" y="4668"/>
                    </a:cubicBezTo>
                    <a:lnTo>
                      <a:pt x="8090" y="1278"/>
                    </a:lnTo>
                    <a:lnTo>
                      <a:pt x="8092" y="1278"/>
                    </a:lnTo>
                    <a:cubicBezTo>
                      <a:pt x="8118" y="1262"/>
                      <a:pt x="8118" y="1237"/>
                      <a:pt x="8092" y="1219"/>
                    </a:cubicBezTo>
                    <a:lnTo>
                      <a:pt x="6000" y="12"/>
                    </a:lnTo>
                    <a:cubicBezTo>
                      <a:pt x="5985" y="4"/>
                      <a:pt x="5968" y="0"/>
                      <a:pt x="5951" y="0"/>
                    </a:cubicBez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26" name="Google Shape;3908;p55">
                <a:extLst>
                  <a:ext uri="{FF2B5EF4-FFF2-40B4-BE49-F238E27FC236}">
                    <a16:creationId xmlns:a16="http://schemas.microsoft.com/office/drawing/2014/main" id="{357ED7FA-6C8C-4C0D-B1EB-AD2C380156ED}"/>
                  </a:ext>
                </a:extLst>
              </p:cNvPr>
              <p:cNvSpPr/>
              <p:nvPr/>
            </p:nvSpPr>
            <p:spPr>
              <a:xfrm>
                <a:off x="5899250" y="4928150"/>
                <a:ext cx="200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8" y="0"/>
                    </a:moveTo>
                    <a:lnTo>
                      <a:pt x="4" y="1"/>
                    </a:lnTo>
                    <a:cubicBezTo>
                      <a:pt x="3" y="2"/>
                      <a:pt x="3" y="2"/>
                      <a:pt x="3" y="3"/>
                    </a:cubicBezTo>
                    <a:lnTo>
                      <a:pt x="3" y="3"/>
                    </a:lnTo>
                    <a:lnTo>
                      <a:pt x="8" y="0"/>
                    </a:lnTo>
                    <a:close/>
                    <a:moveTo>
                      <a:pt x="3" y="3"/>
                    </a:moveTo>
                    <a:lnTo>
                      <a:pt x="0" y="4"/>
                    </a:lnTo>
                    <a:cubicBezTo>
                      <a:pt x="1" y="4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27" name="Google Shape;3909;p55">
                <a:extLst>
                  <a:ext uri="{FF2B5EF4-FFF2-40B4-BE49-F238E27FC236}">
                    <a16:creationId xmlns:a16="http://schemas.microsoft.com/office/drawing/2014/main" id="{FF062FFA-2319-47B7-81FE-9DE50C5C0130}"/>
                  </a:ext>
                </a:extLst>
              </p:cNvPr>
              <p:cNvSpPr/>
              <p:nvPr/>
            </p:nvSpPr>
            <p:spPr>
              <a:xfrm>
                <a:off x="5899400" y="4844475"/>
                <a:ext cx="201525" cy="115575"/>
              </a:xfrm>
              <a:custGeom>
                <a:avLst/>
                <a:gdLst/>
                <a:ahLst/>
                <a:cxnLst/>
                <a:rect l="l" t="t" r="r" b="b"/>
                <a:pathLst>
                  <a:path w="8061" h="4623" extrusionOk="0">
                    <a:moveTo>
                      <a:pt x="5921" y="1"/>
                    </a:moveTo>
                    <a:cubicBezTo>
                      <a:pt x="5905" y="1"/>
                      <a:pt x="5888" y="5"/>
                      <a:pt x="5873" y="13"/>
                    </a:cubicBezTo>
                    <a:lnTo>
                      <a:pt x="0" y="3406"/>
                    </a:lnTo>
                    <a:lnTo>
                      <a:pt x="2085" y="4611"/>
                    </a:lnTo>
                    <a:cubicBezTo>
                      <a:pt x="2100" y="4619"/>
                      <a:pt x="2117" y="4623"/>
                      <a:pt x="2134" y="4623"/>
                    </a:cubicBezTo>
                    <a:cubicBezTo>
                      <a:pt x="2151" y="4623"/>
                      <a:pt x="2168" y="4619"/>
                      <a:pt x="2184" y="4611"/>
                    </a:cubicBezTo>
                    <a:lnTo>
                      <a:pt x="8060" y="1222"/>
                    </a:lnTo>
                    <a:lnTo>
                      <a:pt x="5970" y="13"/>
                    </a:lnTo>
                    <a:cubicBezTo>
                      <a:pt x="5955" y="5"/>
                      <a:pt x="5938" y="1"/>
                      <a:pt x="5921" y="1"/>
                    </a:cubicBezTo>
                    <a:close/>
                  </a:path>
                </a:pathLst>
              </a:custGeom>
              <a:solidFill>
                <a:srgbClr val="AAD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28" name="Google Shape;3910;p55">
                <a:extLst>
                  <a:ext uri="{FF2B5EF4-FFF2-40B4-BE49-F238E27FC236}">
                    <a16:creationId xmlns:a16="http://schemas.microsoft.com/office/drawing/2014/main" id="{0843E70B-64A5-43B0-983B-D7340457F8A5}"/>
                  </a:ext>
                </a:extLst>
              </p:cNvPr>
              <p:cNvSpPr/>
              <p:nvPr/>
            </p:nvSpPr>
            <p:spPr>
              <a:xfrm>
                <a:off x="5866900" y="4691100"/>
                <a:ext cx="172425" cy="232575"/>
              </a:xfrm>
              <a:custGeom>
                <a:avLst/>
                <a:gdLst/>
                <a:ahLst/>
                <a:cxnLst/>
                <a:rect l="l" t="t" r="r" b="b"/>
                <a:pathLst>
                  <a:path w="6897" h="9303" extrusionOk="0">
                    <a:moveTo>
                      <a:pt x="6560" y="1"/>
                    </a:moveTo>
                    <a:cubicBezTo>
                      <a:pt x="6481" y="1"/>
                      <a:pt x="6401" y="21"/>
                      <a:pt x="6330" y="63"/>
                    </a:cubicBezTo>
                    <a:lnTo>
                      <a:pt x="229" y="3585"/>
                    </a:lnTo>
                    <a:cubicBezTo>
                      <a:pt x="87" y="3668"/>
                      <a:pt x="0" y="3820"/>
                      <a:pt x="0" y="3984"/>
                    </a:cubicBezTo>
                    <a:lnTo>
                      <a:pt x="0" y="8904"/>
                    </a:lnTo>
                    <a:cubicBezTo>
                      <a:pt x="42" y="9159"/>
                      <a:pt x="87" y="9220"/>
                      <a:pt x="229" y="9302"/>
                    </a:cubicBezTo>
                    <a:lnTo>
                      <a:pt x="6897" y="5453"/>
                    </a:lnTo>
                    <a:lnTo>
                      <a:pt x="6897" y="207"/>
                    </a:lnTo>
                    <a:lnTo>
                      <a:pt x="6845" y="90"/>
                    </a:lnTo>
                    <a:lnTo>
                      <a:pt x="6790" y="63"/>
                    </a:lnTo>
                    <a:cubicBezTo>
                      <a:pt x="6719" y="21"/>
                      <a:pt x="6640" y="1"/>
                      <a:pt x="6560" y="1"/>
                    </a:cubicBez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29" name="Google Shape;3911;p55">
                <a:extLst>
                  <a:ext uri="{FF2B5EF4-FFF2-40B4-BE49-F238E27FC236}">
                    <a16:creationId xmlns:a16="http://schemas.microsoft.com/office/drawing/2014/main" id="{F49CD6EA-E86A-41AF-9002-C77B94A6F789}"/>
                  </a:ext>
                </a:extLst>
              </p:cNvPr>
              <p:cNvSpPr/>
              <p:nvPr/>
            </p:nvSpPr>
            <p:spPr>
              <a:xfrm>
                <a:off x="5868225" y="4691125"/>
                <a:ext cx="1711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4220" extrusionOk="0">
                    <a:moveTo>
                      <a:pt x="6507" y="1"/>
                    </a:moveTo>
                    <a:cubicBezTo>
                      <a:pt x="6428" y="1"/>
                      <a:pt x="6348" y="21"/>
                      <a:pt x="6277" y="62"/>
                    </a:cubicBezTo>
                    <a:lnTo>
                      <a:pt x="177" y="3585"/>
                    </a:lnTo>
                    <a:cubicBezTo>
                      <a:pt x="102" y="3628"/>
                      <a:pt x="41" y="3691"/>
                      <a:pt x="1" y="3767"/>
                    </a:cubicBezTo>
                    <a:lnTo>
                      <a:pt x="787" y="4220"/>
                    </a:lnTo>
                    <a:lnTo>
                      <a:pt x="6844" y="383"/>
                    </a:lnTo>
                    <a:lnTo>
                      <a:pt x="6844" y="208"/>
                    </a:lnTo>
                    <a:lnTo>
                      <a:pt x="6792" y="90"/>
                    </a:lnTo>
                    <a:lnTo>
                      <a:pt x="6737" y="62"/>
                    </a:lnTo>
                    <a:cubicBezTo>
                      <a:pt x="6666" y="21"/>
                      <a:pt x="6587" y="1"/>
                      <a:pt x="6507" y="1"/>
                    </a:cubicBezTo>
                    <a:close/>
                  </a:path>
                </a:pathLst>
              </a:custGeom>
              <a:solidFill>
                <a:srgbClr val="C8E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30" name="Google Shape;3912;p55">
                <a:extLst>
                  <a:ext uri="{FF2B5EF4-FFF2-40B4-BE49-F238E27FC236}">
                    <a16:creationId xmlns:a16="http://schemas.microsoft.com/office/drawing/2014/main" id="{7259A581-D5BA-491B-885E-A77F65865F0B}"/>
                  </a:ext>
                </a:extLst>
              </p:cNvPr>
              <p:cNvSpPr/>
              <p:nvPr/>
            </p:nvSpPr>
            <p:spPr>
              <a:xfrm>
                <a:off x="5866850" y="4778525"/>
                <a:ext cx="2222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958" extrusionOk="0">
                    <a:moveTo>
                      <a:pt x="382" y="1"/>
                    </a:moveTo>
                    <a:lnTo>
                      <a:pt x="221" y="95"/>
                    </a:lnTo>
                    <a:cubicBezTo>
                      <a:pt x="84" y="178"/>
                      <a:pt x="1" y="328"/>
                      <a:pt x="1" y="488"/>
                    </a:cubicBezTo>
                    <a:lnTo>
                      <a:pt x="1" y="729"/>
                    </a:lnTo>
                    <a:lnTo>
                      <a:pt x="396" y="958"/>
                    </a:lnTo>
                    <a:lnTo>
                      <a:pt x="889" y="291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rgbClr val="B7D6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31" name="Google Shape;3913;p55">
                <a:extLst>
                  <a:ext uri="{FF2B5EF4-FFF2-40B4-BE49-F238E27FC236}">
                    <a16:creationId xmlns:a16="http://schemas.microsoft.com/office/drawing/2014/main" id="{845D8882-409E-40B1-97C1-DA33A05D1AC4}"/>
                  </a:ext>
                </a:extLst>
              </p:cNvPr>
              <p:cNvSpPr/>
              <p:nvPr/>
            </p:nvSpPr>
            <p:spPr>
              <a:xfrm>
                <a:off x="5872600" y="4693000"/>
                <a:ext cx="166725" cy="230675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9227" extrusionOk="0">
                    <a:moveTo>
                      <a:pt x="6567" y="1"/>
                    </a:moveTo>
                    <a:cubicBezTo>
                      <a:pt x="6550" y="1"/>
                      <a:pt x="6532" y="5"/>
                      <a:pt x="6516" y="15"/>
                    </a:cubicBezTo>
                    <a:lnTo>
                      <a:pt x="112" y="3712"/>
                    </a:lnTo>
                    <a:cubicBezTo>
                      <a:pt x="44" y="3751"/>
                      <a:pt x="1" y="3824"/>
                      <a:pt x="1" y="3904"/>
                    </a:cubicBezTo>
                    <a:lnTo>
                      <a:pt x="1" y="9226"/>
                    </a:lnTo>
                    <a:lnTo>
                      <a:pt x="6669" y="5377"/>
                    </a:lnTo>
                    <a:lnTo>
                      <a:pt x="6669" y="103"/>
                    </a:lnTo>
                    <a:cubicBezTo>
                      <a:pt x="6669" y="44"/>
                      <a:pt x="6620" y="1"/>
                      <a:pt x="6567" y="1"/>
                    </a:cubicBezTo>
                    <a:close/>
                  </a:path>
                </a:pathLst>
              </a:custGeom>
              <a:solidFill>
                <a:srgbClr val="DCE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32" name="Google Shape;3914;p55">
                <a:extLst>
                  <a:ext uri="{FF2B5EF4-FFF2-40B4-BE49-F238E27FC236}">
                    <a16:creationId xmlns:a16="http://schemas.microsoft.com/office/drawing/2014/main" id="{84555A39-096B-4B8C-A21C-920EC23F02EB}"/>
                  </a:ext>
                </a:extLst>
              </p:cNvPr>
              <p:cNvSpPr/>
              <p:nvPr/>
            </p:nvSpPr>
            <p:spPr>
              <a:xfrm>
                <a:off x="5872600" y="4693000"/>
                <a:ext cx="166725" cy="230675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9227" extrusionOk="0">
                    <a:moveTo>
                      <a:pt x="6567" y="1"/>
                    </a:moveTo>
                    <a:cubicBezTo>
                      <a:pt x="6550" y="1"/>
                      <a:pt x="6532" y="5"/>
                      <a:pt x="6516" y="15"/>
                    </a:cubicBezTo>
                    <a:lnTo>
                      <a:pt x="112" y="3712"/>
                    </a:lnTo>
                    <a:cubicBezTo>
                      <a:pt x="44" y="3751"/>
                      <a:pt x="1" y="3824"/>
                      <a:pt x="1" y="3904"/>
                    </a:cubicBezTo>
                    <a:lnTo>
                      <a:pt x="1" y="9226"/>
                    </a:lnTo>
                    <a:lnTo>
                      <a:pt x="6669" y="5377"/>
                    </a:lnTo>
                    <a:lnTo>
                      <a:pt x="6669" y="103"/>
                    </a:lnTo>
                    <a:cubicBezTo>
                      <a:pt x="6669" y="44"/>
                      <a:pt x="6620" y="1"/>
                      <a:pt x="6567" y="1"/>
                    </a:cubicBezTo>
                    <a:close/>
                  </a:path>
                </a:pathLst>
              </a:custGeom>
              <a:solidFill>
                <a:srgbClr val="DCE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33" name="Google Shape;3915;p55">
                <a:extLst>
                  <a:ext uri="{FF2B5EF4-FFF2-40B4-BE49-F238E27FC236}">
                    <a16:creationId xmlns:a16="http://schemas.microsoft.com/office/drawing/2014/main" id="{7A0C88CB-65E1-47CB-B435-09221F2080E3}"/>
                  </a:ext>
                </a:extLst>
              </p:cNvPr>
              <p:cNvSpPr/>
              <p:nvPr/>
            </p:nvSpPr>
            <p:spPr>
              <a:xfrm>
                <a:off x="5874575" y="4693000"/>
                <a:ext cx="164775" cy="229550"/>
              </a:xfrm>
              <a:custGeom>
                <a:avLst/>
                <a:gdLst/>
                <a:ahLst/>
                <a:cxnLst/>
                <a:rect l="l" t="t" r="r" b="b"/>
                <a:pathLst>
                  <a:path w="6591" h="9182" extrusionOk="0">
                    <a:moveTo>
                      <a:pt x="6488" y="1"/>
                    </a:moveTo>
                    <a:cubicBezTo>
                      <a:pt x="6471" y="1"/>
                      <a:pt x="6453" y="5"/>
                      <a:pt x="6437" y="15"/>
                    </a:cubicBezTo>
                    <a:lnTo>
                      <a:pt x="5694" y="443"/>
                    </a:lnTo>
                    <a:lnTo>
                      <a:pt x="5462" y="575"/>
                    </a:lnTo>
                    <a:cubicBezTo>
                      <a:pt x="5462" y="1890"/>
                      <a:pt x="5341" y="5256"/>
                      <a:pt x="0" y="8382"/>
                    </a:cubicBezTo>
                    <a:lnTo>
                      <a:pt x="0" y="9181"/>
                    </a:lnTo>
                    <a:lnTo>
                      <a:pt x="6591" y="5375"/>
                    </a:lnTo>
                    <a:lnTo>
                      <a:pt x="6591" y="103"/>
                    </a:lnTo>
                    <a:cubicBezTo>
                      <a:pt x="6590" y="43"/>
                      <a:pt x="6541" y="1"/>
                      <a:pt x="6488" y="1"/>
                    </a:cubicBezTo>
                    <a:close/>
                  </a:path>
                </a:pathLst>
              </a:custGeom>
              <a:solidFill>
                <a:srgbClr val="94C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34" name="Google Shape;3916;p55">
                <a:extLst>
                  <a:ext uri="{FF2B5EF4-FFF2-40B4-BE49-F238E27FC236}">
                    <a16:creationId xmlns:a16="http://schemas.microsoft.com/office/drawing/2014/main" id="{E1F846A6-D310-45D5-9D7C-8E8793FD8AC3}"/>
                  </a:ext>
                </a:extLst>
              </p:cNvPr>
              <p:cNvSpPr/>
              <p:nvPr/>
            </p:nvSpPr>
            <p:spPr>
              <a:xfrm>
                <a:off x="5872600" y="4822625"/>
                <a:ext cx="1667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4042" extrusionOk="0">
                    <a:moveTo>
                      <a:pt x="6669" y="1"/>
                    </a:moveTo>
                    <a:lnTo>
                      <a:pt x="1" y="3852"/>
                    </a:lnTo>
                    <a:lnTo>
                      <a:pt x="1" y="4041"/>
                    </a:lnTo>
                    <a:lnTo>
                      <a:pt x="6669" y="192"/>
                    </a:lnTo>
                    <a:lnTo>
                      <a:pt x="6669" y="1"/>
                    </a:lnTo>
                    <a:close/>
                  </a:path>
                </a:pathLst>
              </a:custGeom>
              <a:solidFill>
                <a:srgbClr val="94C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35" name="Google Shape;3917;p55">
                <a:extLst>
                  <a:ext uri="{FF2B5EF4-FFF2-40B4-BE49-F238E27FC236}">
                    <a16:creationId xmlns:a16="http://schemas.microsoft.com/office/drawing/2014/main" id="{D9A7EFA6-CBF6-428A-AB5F-E9DD1B7FB8CA}"/>
                  </a:ext>
                </a:extLst>
              </p:cNvPr>
              <p:cNvSpPr/>
              <p:nvPr/>
            </p:nvSpPr>
            <p:spPr>
              <a:xfrm>
                <a:off x="6032975" y="4700225"/>
                <a:ext cx="2025" cy="1202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4808" extrusionOk="0">
                    <a:moveTo>
                      <a:pt x="80" y="0"/>
                    </a:moveTo>
                    <a:lnTo>
                      <a:pt x="1" y="47"/>
                    </a:lnTo>
                    <a:lnTo>
                      <a:pt x="1" y="4767"/>
                    </a:lnTo>
                    <a:lnTo>
                      <a:pt x="80" y="4808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1E3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36" name="Google Shape;3918;p55">
                <a:extLst>
                  <a:ext uri="{FF2B5EF4-FFF2-40B4-BE49-F238E27FC236}">
                    <a16:creationId xmlns:a16="http://schemas.microsoft.com/office/drawing/2014/main" id="{3DD61CB7-2E71-4DC7-9BC9-F82EEC1CDD42}"/>
                  </a:ext>
                </a:extLst>
              </p:cNvPr>
              <p:cNvSpPr/>
              <p:nvPr/>
            </p:nvSpPr>
            <p:spPr>
              <a:xfrm>
                <a:off x="5878000" y="4701375"/>
                <a:ext cx="155000" cy="207300"/>
              </a:xfrm>
              <a:custGeom>
                <a:avLst/>
                <a:gdLst/>
                <a:ahLst/>
                <a:cxnLst/>
                <a:rect l="l" t="t" r="r" b="b"/>
                <a:pathLst>
                  <a:path w="6200" h="8292" extrusionOk="0">
                    <a:moveTo>
                      <a:pt x="6200" y="1"/>
                    </a:moveTo>
                    <a:lnTo>
                      <a:pt x="0" y="3581"/>
                    </a:lnTo>
                    <a:lnTo>
                      <a:pt x="0" y="8292"/>
                    </a:lnTo>
                    <a:lnTo>
                      <a:pt x="6200" y="4721"/>
                    </a:lnTo>
                    <a:lnTo>
                      <a:pt x="6200" y="1"/>
                    </a:lnTo>
                    <a:close/>
                  </a:path>
                </a:pathLst>
              </a:custGeom>
              <a:solidFill>
                <a:srgbClr val="3445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37" name="Google Shape;3919;p55">
                <a:extLst>
                  <a:ext uri="{FF2B5EF4-FFF2-40B4-BE49-F238E27FC236}">
                    <a16:creationId xmlns:a16="http://schemas.microsoft.com/office/drawing/2014/main" id="{0EF41456-325C-48D3-A5B8-229CFE32ADF4}"/>
                  </a:ext>
                </a:extLst>
              </p:cNvPr>
              <p:cNvSpPr/>
              <p:nvPr/>
            </p:nvSpPr>
            <p:spPr>
              <a:xfrm>
                <a:off x="5878000" y="4819400"/>
                <a:ext cx="15700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3666" extrusionOk="0">
                    <a:moveTo>
                      <a:pt x="6200" y="0"/>
                    </a:moveTo>
                    <a:lnTo>
                      <a:pt x="0" y="3571"/>
                    </a:lnTo>
                    <a:lnTo>
                      <a:pt x="0" y="3665"/>
                    </a:lnTo>
                    <a:lnTo>
                      <a:pt x="6279" y="41"/>
                    </a:lnTo>
                    <a:lnTo>
                      <a:pt x="6200" y="0"/>
                    </a:lnTo>
                    <a:close/>
                  </a:path>
                </a:pathLst>
              </a:custGeom>
              <a:solidFill>
                <a:srgbClr val="031F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38" name="Google Shape;3920;p55">
                <a:extLst>
                  <a:ext uri="{FF2B5EF4-FFF2-40B4-BE49-F238E27FC236}">
                    <a16:creationId xmlns:a16="http://schemas.microsoft.com/office/drawing/2014/main" id="{91507DA9-FD72-4FDA-BB95-FC944B36F0C0}"/>
                  </a:ext>
                </a:extLst>
              </p:cNvPr>
              <p:cNvSpPr/>
              <p:nvPr/>
            </p:nvSpPr>
            <p:spPr>
              <a:xfrm>
                <a:off x="5877950" y="4701375"/>
                <a:ext cx="155050" cy="207300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8292" extrusionOk="0">
                    <a:moveTo>
                      <a:pt x="6202" y="1"/>
                    </a:moveTo>
                    <a:lnTo>
                      <a:pt x="5324" y="507"/>
                    </a:lnTo>
                    <a:cubicBezTo>
                      <a:pt x="5293" y="1957"/>
                      <a:pt x="4883" y="5056"/>
                      <a:pt x="1" y="7967"/>
                    </a:cubicBezTo>
                    <a:lnTo>
                      <a:pt x="1" y="8292"/>
                    </a:lnTo>
                    <a:lnTo>
                      <a:pt x="6202" y="4721"/>
                    </a:lnTo>
                    <a:lnTo>
                      <a:pt x="6202" y="1"/>
                    </a:lnTo>
                    <a:close/>
                  </a:path>
                </a:pathLst>
              </a:custGeom>
              <a:solidFill>
                <a:srgbClr val="2B3D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39" name="Google Shape;3921;p55">
                <a:extLst>
                  <a:ext uri="{FF2B5EF4-FFF2-40B4-BE49-F238E27FC236}">
                    <a16:creationId xmlns:a16="http://schemas.microsoft.com/office/drawing/2014/main" id="{97FC22F7-BC7D-4CE7-BE54-804F69858C58}"/>
                  </a:ext>
                </a:extLst>
              </p:cNvPr>
              <p:cNvSpPr/>
              <p:nvPr/>
            </p:nvSpPr>
            <p:spPr>
              <a:xfrm>
                <a:off x="6149100" y="5154750"/>
                <a:ext cx="14400" cy="2804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1217" extrusionOk="0">
                    <a:moveTo>
                      <a:pt x="288" y="0"/>
                    </a:moveTo>
                    <a:cubicBezTo>
                      <a:pt x="129" y="0"/>
                      <a:pt x="0" y="131"/>
                      <a:pt x="4" y="290"/>
                    </a:cubicBezTo>
                    <a:lnTo>
                      <a:pt x="4" y="10933"/>
                    </a:lnTo>
                    <a:cubicBezTo>
                      <a:pt x="4" y="11089"/>
                      <a:pt x="131" y="11216"/>
                      <a:pt x="288" y="11216"/>
                    </a:cubicBezTo>
                    <a:cubicBezTo>
                      <a:pt x="444" y="11216"/>
                      <a:pt x="571" y="11089"/>
                      <a:pt x="571" y="10933"/>
                    </a:cubicBezTo>
                    <a:lnTo>
                      <a:pt x="571" y="290"/>
                    </a:lnTo>
                    <a:cubicBezTo>
                      <a:pt x="575" y="131"/>
                      <a:pt x="447" y="0"/>
                      <a:pt x="288" y="0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40" name="Google Shape;3922;p55">
                <a:extLst>
                  <a:ext uri="{FF2B5EF4-FFF2-40B4-BE49-F238E27FC236}">
                    <a16:creationId xmlns:a16="http://schemas.microsoft.com/office/drawing/2014/main" id="{2384890F-C438-4D01-9206-295B3B69A2E6}"/>
                  </a:ext>
                </a:extLst>
              </p:cNvPr>
              <p:cNvSpPr/>
              <p:nvPr/>
            </p:nvSpPr>
            <p:spPr>
              <a:xfrm>
                <a:off x="5975625" y="5088200"/>
                <a:ext cx="73650" cy="247225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9889" extrusionOk="0">
                    <a:moveTo>
                      <a:pt x="2629" y="1"/>
                    </a:moveTo>
                    <a:cubicBezTo>
                      <a:pt x="2499" y="1"/>
                      <a:pt x="2381" y="91"/>
                      <a:pt x="2352" y="224"/>
                    </a:cubicBezTo>
                    <a:lnTo>
                      <a:pt x="39" y="9536"/>
                    </a:lnTo>
                    <a:cubicBezTo>
                      <a:pt x="1" y="9688"/>
                      <a:pt x="94" y="9842"/>
                      <a:pt x="246" y="9880"/>
                    </a:cubicBezTo>
                    <a:cubicBezTo>
                      <a:pt x="268" y="9885"/>
                      <a:pt x="291" y="9888"/>
                      <a:pt x="314" y="9888"/>
                    </a:cubicBezTo>
                    <a:cubicBezTo>
                      <a:pt x="444" y="9887"/>
                      <a:pt x="557" y="9799"/>
                      <a:pt x="589" y="9673"/>
                    </a:cubicBezTo>
                    <a:lnTo>
                      <a:pt x="2902" y="360"/>
                    </a:lnTo>
                    <a:cubicBezTo>
                      <a:pt x="2945" y="206"/>
                      <a:pt x="2852" y="47"/>
                      <a:pt x="2697" y="9"/>
                    </a:cubicBezTo>
                    <a:cubicBezTo>
                      <a:pt x="2674" y="4"/>
                      <a:pt x="2651" y="1"/>
                      <a:pt x="2629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41" name="Google Shape;3923;p55">
                <a:extLst>
                  <a:ext uri="{FF2B5EF4-FFF2-40B4-BE49-F238E27FC236}">
                    <a16:creationId xmlns:a16="http://schemas.microsoft.com/office/drawing/2014/main" id="{60AD6E7F-B642-47A4-9963-5EBB54DBD2BC}"/>
                  </a:ext>
                </a:extLst>
              </p:cNvPr>
              <p:cNvSpPr/>
              <p:nvPr/>
            </p:nvSpPr>
            <p:spPr>
              <a:xfrm>
                <a:off x="6263550" y="5088575"/>
                <a:ext cx="73400" cy="2468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9874" extrusionOk="0">
                    <a:moveTo>
                      <a:pt x="311" y="1"/>
                    </a:moveTo>
                    <a:cubicBezTo>
                      <a:pt x="288" y="1"/>
                      <a:pt x="266" y="3"/>
                      <a:pt x="243" y="9"/>
                    </a:cubicBezTo>
                    <a:cubicBezTo>
                      <a:pt x="94" y="47"/>
                      <a:pt x="1" y="195"/>
                      <a:pt x="34" y="345"/>
                    </a:cubicBezTo>
                    <a:lnTo>
                      <a:pt x="2347" y="9658"/>
                    </a:lnTo>
                    <a:cubicBezTo>
                      <a:pt x="2379" y="9784"/>
                      <a:pt x="2493" y="9872"/>
                      <a:pt x="2622" y="9873"/>
                    </a:cubicBezTo>
                    <a:cubicBezTo>
                      <a:pt x="2646" y="9873"/>
                      <a:pt x="2669" y="9870"/>
                      <a:pt x="2691" y="9865"/>
                    </a:cubicBezTo>
                    <a:cubicBezTo>
                      <a:pt x="2842" y="9827"/>
                      <a:pt x="2935" y="9673"/>
                      <a:pt x="2898" y="9521"/>
                    </a:cubicBezTo>
                    <a:lnTo>
                      <a:pt x="584" y="209"/>
                    </a:lnTo>
                    <a:cubicBezTo>
                      <a:pt x="550" y="84"/>
                      <a:pt x="436" y="1"/>
                      <a:pt x="311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42" name="Google Shape;3924;p55">
                <a:extLst>
                  <a:ext uri="{FF2B5EF4-FFF2-40B4-BE49-F238E27FC236}">
                    <a16:creationId xmlns:a16="http://schemas.microsoft.com/office/drawing/2014/main" id="{64DA2C06-E41A-4599-824C-0CF675356C4D}"/>
                  </a:ext>
                </a:extLst>
              </p:cNvPr>
              <p:cNvSpPr/>
              <p:nvPr/>
            </p:nvSpPr>
            <p:spPr>
              <a:xfrm>
                <a:off x="5942325" y="5008175"/>
                <a:ext cx="329175" cy="180925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7237" extrusionOk="0">
                    <a:moveTo>
                      <a:pt x="6254" y="0"/>
                    </a:moveTo>
                    <a:cubicBezTo>
                      <a:pt x="5721" y="0"/>
                      <a:pt x="5187" y="118"/>
                      <a:pt x="4780" y="353"/>
                    </a:cubicBezTo>
                    <a:lnTo>
                      <a:pt x="815" y="2643"/>
                    </a:lnTo>
                    <a:cubicBezTo>
                      <a:pt x="2" y="3112"/>
                      <a:pt x="1" y="3874"/>
                      <a:pt x="815" y="4344"/>
                    </a:cubicBezTo>
                    <a:lnTo>
                      <a:pt x="3958" y="6161"/>
                    </a:lnTo>
                    <a:cubicBezTo>
                      <a:pt x="3958" y="6161"/>
                      <a:pt x="5833" y="7237"/>
                      <a:pt x="7360" y="7237"/>
                    </a:cubicBezTo>
                    <a:cubicBezTo>
                      <a:pt x="7572" y="7237"/>
                      <a:pt x="7778" y="7216"/>
                      <a:pt x="7970" y="7169"/>
                    </a:cubicBezTo>
                    <a:cubicBezTo>
                      <a:pt x="9552" y="6781"/>
                      <a:pt x="13167" y="3493"/>
                      <a:pt x="13167" y="3493"/>
                    </a:cubicBezTo>
                    <a:lnTo>
                      <a:pt x="7728" y="353"/>
                    </a:lnTo>
                    <a:cubicBezTo>
                      <a:pt x="7321" y="118"/>
                      <a:pt x="6787" y="0"/>
                      <a:pt x="6254" y="0"/>
                    </a:cubicBez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43" name="Google Shape;3925;p55">
                <a:extLst>
                  <a:ext uri="{FF2B5EF4-FFF2-40B4-BE49-F238E27FC236}">
                    <a16:creationId xmlns:a16="http://schemas.microsoft.com/office/drawing/2014/main" id="{3AB8FB49-9C21-4EBC-8A8C-9218DFF63D06}"/>
                  </a:ext>
                </a:extLst>
              </p:cNvPr>
              <p:cNvSpPr/>
              <p:nvPr/>
            </p:nvSpPr>
            <p:spPr>
              <a:xfrm>
                <a:off x="6146250" y="4736650"/>
                <a:ext cx="102975" cy="806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3224" extrusionOk="0">
                    <a:moveTo>
                      <a:pt x="2526" y="0"/>
                    </a:moveTo>
                    <a:lnTo>
                      <a:pt x="624" y="1140"/>
                    </a:lnTo>
                    <a:cubicBezTo>
                      <a:pt x="624" y="1140"/>
                      <a:pt x="731" y="1518"/>
                      <a:pt x="804" y="1762"/>
                    </a:cubicBezTo>
                    <a:cubicBezTo>
                      <a:pt x="876" y="2004"/>
                      <a:pt x="870" y="2136"/>
                      <a:pt x="408" y="2488"/>
                    </a:cubicBezTo>
                    <a:cubicBezTo>
                      <a:pt x="1" y="2798"/>
                      <a:pt x="961" y="3224"/>
                      <a:pt x="1743" y="3224"/>
                    </a:cubicBezTo>
                    <a:cubicBezTo>
                      <a:pt x="1849" y="3224"/>
                      <a:pt x="1951" y="3216"/>
                      <a:pt x="2047" y="3199"/>
                    </a:cubicBezTo>
                    <a:cubicBezTo>
                      <a:pt x="2848" y="3057"/>
                      <a:pt x="3709" y="2480"/>
                      <a:pt x="3906" y="1932"/>
                    </a:cubicBezTo>
                    <a:cubicBezTo>
                      <a:pt x="4118" y="1344"/>
                      <a:pt x="4051" y="716"/>
                      <a:pt x="3735" y="716"/>
                    </a:cubicBezTo>
                    <a:cubicBezTo>
                      <a:pt x="3722" y="716"/>
                      <a:pt x="3709" y="717"/>
                      <a:pt x="3696" y="719"/>
                    </a:cubicBezTo>
                    <a:cubicBezTo>
                      <a:pt x="3346" y="771"/>
                      <a:pt x="3056" y="854"/>
                      <a:pt x="2883" y="854"/>
                    </a:cubicBezTo>
                    <a:cubicBezTo>
                      <a:pt x="2804" y="854"/>
                      <a:pt x="2748" y="836"/>
                      <a:pt x="2723" y="790"/>
                    </a:cubicBezTo>
                    <a:cubicBezTo>
                      <a:pt x="2662" y="678"/>
                      <a:pt x="2526" y="0"/>
                      <a:pt x="2526" y="0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44" name="Google Shape;3926;p55">
                <a:extLst>
                  <a:ext uri="{FF2B5EF4-FFF2-40B4-BE49-F238E27FC236}">
                    <a16:creationId xmlns:a16="http://schemas.microsoft.com/office/drawing/2014/main" id="{D4559C04-D8C5-4DC0-BD38-B6F077C5350C}"/>
                  </a:ext>
                </a:extLst>
              </p:cNvPr>
              <p:cNvSpPr/>
              <p:nvPr/>
            </p:nvSpPr>
            <p:spPr>
              <a:xfrm>
                <a:off x="5891200" y="4985400"/>
                <a:ext cx="391900" cy="169475"/>
              </a:xfrm>
              <a:custGeom>
                <a:avLst/>
                <a:gdLst/>
                <a:ahLst/>
                <a:cxnLst/>
                <a:rect l="l" t="t" r="r" b="b"/>
                <a:pathLst>
                  <a:path w="15676" h="6779" extrusionOk="0">
                    <a:moveTo>
                      <a:pt x="1962" y="0"/>
                    </a:moveTo>
                    <a:cubicBezTo>
                      <a:pt x="1040" y="0"/>
                      <a:pt x="1" y="674"/>
                      <a:pt x="117" y="1832"/>
                    </a:cubicBezTo>
                    <a:lnTo>
                      <a:pt x="2715" y="3287"/>
                    </a:lnTo>
                    <a:lnTo>
                      <a:pt x="2715" y="3287"/>
                    </a:lnTo>
                    <a:lnTo>
                      <a:pt x="7961" y="6316"/>
                    </a:lnTo>
                    <a:cubicBezTo>
                      <a:pt x="8547" y="6630"/>
                      <a:pt x="9193" y="6779"/>
                      <a:pt x="9880" y="6779"/>
                    </a:cubicBezTo>
                    <a:cubicBezTo>
                      <a:pt x="10714" y="6779"/>
                      <a:pt x="11608" y="6560"/>
                      <a:pt x="12530" y="6155"/>
                    </a:cubicBezTo>
                    <a:cubicBezTo>
                      <a:pt x="14213" y="5415"/>
                      <a:pt x="15675" y="4449"/>
                      <a:pt x="15528" y="2193"/>
                    </a:cubicBezTo>
                    <a:lnTo>
                      <a:pt x="15528" y="2193"/>
                    </a:lnTo>
                    <a:lnTo>
                      <a:pt x="9499" y="2702"/>
                    </a:lnTo>
                    <a:cubicBezTo>
                      <a:pt x="9499" y="2702"/>
                      <a:pt x="3424" y="422"/>
                      <a:pt x="2524" y="94"/>
                    </a:cubicBezTo>
                    <a:cubicBezTo>
                      <a:pt x="2350" y="31"/>
                      <a:pt x="2159" y="0"/>
                      <a:pt x="1962" y="0"/>
                    </a:cubicBezTo>
                    <a:close/>
                  </a:path>
                </a:pathLst>
              </a:custGeom>
              <a:solidFill>
                <a:srgbClr val="C4D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45" name="Google Shape;3927;p55">
                <a:extLst>
                  <a:ext uri="{FF2B5EF4-FFF2-40B4-BE49-F238E27FC236}">
                    <a16:creationId xmlns:a16="http://schemas.microsoft.com/office/drawing/2014/main" id="{0A819B3C-86B7-4AE8-8A13-8E49006EDE6D}"/>
                  </a:ext>
                </a:extLst>
              </p:cNvPr>
              <p:cNvSpPr/>
              <p:nvPr/>
            </p:nvSpPr>
            <p:spPr>
              <a:xfrm>
                <a:off x="6111825" y="4614975"/>
                <a:ext cx="124825" cy="151350"/>
              </a:xfrm>
              <a:custGeom>
                <a:avLst/>
                <a:gdLst/>
                <a:ahLst/>
                <a:cxnLst/>
                <a:rect l="l" t="t" r="r" b="b"/>
                <a:pathLst>
                  <a:path w="4993" h="6054" extrusionOk="0">
                    <a:moveTo>
                      <a:pt x="2448" y="1"/>
                    </a:moveTo>
                    <a:cubicBezTo>
                      <a:pt x="1139" y="1"/>
                      <a:pt x="275" y="1010"/>
                      <a:pt x="144" y="2291"/>
                    </a:cubicBezTo>
                    <a:cubicBezTo>
                      <a:pt x="69" y="2926"/>
                      <a:pt x="0" y="4270"/>
                      <a:pt x="487" y="5248"/>
                    </a:cubicBezTo>
                    <a:cubicBezTo>
                      <a:pt x="762" y="5802"/>
                      <a:pt x="1055" y="6003"/>
                      <a:pt x="1576" y="6051"/>
                    </a:cubicBezTo>
                    <a:cubicBezTo>
                      <a:pt x="1593" y="6053"/>
                      <a:pt x="1612" y="6053"/>
                      <a:pt x="1632" y="6053"/>
                    </a:cubicBezTo>
                    <a:cubicBezTo>
                      <a:pt x="2098" y="6053"/>
                      <a:pt x="3389" y="5658"/>
                      <a:pt x="3808" y="5114"/>
                    </a:cubicBezTo>
                    <a:cubicBezTo>
                      <a:pt x="3885" y="5013"/>
                      <a:pt x="3982" y="4547"/>
                      <a:pt x="3982" y="4547"/>
                    </a:cubicBezTo>
                    <a:cubicBezTo>
                      <a:pt x="4587" y="4085"/>
                      <a:pt x="4982" y="3370"/>
                      <a:pt x="4986" y="2550"/>
                    </a:cubicBezTo>
                    <a:cubicBezTo>
                      <a:pt x="4992" y="1148"/>
                      <a:pt x="3862" y="7"/>
                      <a:pt x="2460" y="1"/>
                    </a:cubicBezTo>
                    <a:cubicBezTo>
                      <a:pt x="2456" y="1"/>
                      <a:pt x="2452" y="1"/>
                      <a:pt x="2448" y="1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46" name="Google Shape;3928;p55">
                <a:extLst>
                  <a:ext uri="{FF2B5EF4-FFF2-40B4-BE49-F238E27FC236}">
                    <a16:creationId xmlns:a16="http://schemas.microsoft.com/office/drawing/2014/main" id="{61C7A5CA-1201-4504-8672-E6D84BAE7E23}"/>
                  </a:ext>
                </a:extLst>
              </p:cNvPr>
              <p:cNvSpPr/>
              <p:nvPr/>
            </p:nvSpPr>
            <p:spPr>
              <a:xfrm>
                <a:off x="6109300" y="4607575"/>
                <a:ext cx="131750" cy="152925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6117" extrusionOk="0">
                    <a:moveTo>
                      <a:pt x="2439" y="1"/>
                    </a:moveTo>
                    <a:cubicBezTo>
                      <a:pt x="1919" y="1"/>
                      <a:pt x="1397" y="73"/>
                      <a:pt x="874" y="73"/>
                    </a:cubicBezTo>
                    <a:cubicBezTo>
                      <a:pt x="785" y="73"/>
                      <a:pt x="696" y="71"/>
                      <a:pt x="607" y="66"/>
                    </a:cubicBezTo>
                    <a:cubicBezTo>
                      <a:pt x="572" y="64"/>
                      <a:pt x="535" y="62"/>
                      <a:pt x="497" y="62"/>
                    </a:cubicBezTo>
                    <a:cubicBezTo>
                      <a:pt x="342" y="62"/>
                      <a:pt x="181" y="87"/>
                      <a:pt x="97" y="209"/>
                    </a:cubicBezTo>
                    <a:cubicBezTo>
                      <a:pt x="53" y="275"/>
                      <a:pt x="41" y="348"/>
                      <a:pt x="33" y="419"/>
                    </a:cubicBezTo>
                    <a:cubicBezTo>
                      <a:pt x="1" y="703"/>
                      <a:pt x="34" y="1000"/>
                      <a:pt x="160" y="1257"/>
                    </a:cubicBezTo>
                    <a:cubicBezTo>
                      <a:pt x="275" y="1489"/>
                      <a:pt x="542" y="1796"/>
                      <a:pt x="827" y="1796"/>
                    </a:cubicBezTo>
                    <a:cubicBezTo>
                      <a:pt x="833" y="1796"/>
                      <a:pt x="838" y="1796"/>
                      <a:pt x="844" y="1795"/>
                    </a:cubicBezTo>
                    <a:lnTo>
                      <a:pt x="844" y="1795"/>
                    </a:lnTo>
                    <a:cubicBezTo>
                      <a:pt x="798" y="1983"/>
                      <a:pt x="841" y="2204"/>
                      <a:pt x="987" y="2337"/>
                    </a:cubicBezTo>
                    <a:cubicBezTo>
                      <a:pt x="1149" y="2487"/>
                      <a:pt x="1215" y="2714"/>
                      <a:pt x="1204" y="2936"/>
                    </a:cubicBezTo>
                    <a:cubicBezTo>
                      <a:pt x="1192" y="3175"/>
                      <a:pt x="1193" y="3470"/>
                      <a:pt x="1245" y="3727"/>
                    </a:cubicBezTo>
                    <a:cubicBezTo>
                      <a:pt x="1317" y="4089"/>
                      <a:pt x="1678" y="4221"/>
                      <a:pt x="1678" y="4221"/>
                    </a:cubicBezTo>
                    <a:cubicBezTo>
                      <a:pt x="1678" y="4221"/>
                      <a:pt x="1672" y="3658"/>
                      <a:pt x="1781" y="3340"/>
                    </a:cubicBezTo>
                    <a:cubicBezTo>
                      <a:pt x="1841" y="3163"/>
                      <a:pt x="2030" y="3044"/>
                      <a:pt x="2227" y="3044"/>
                    </a:cubicBezTo>
                    <a:cubicBezTo>
                      <a:pt x="2382" y="3044"/>
                      <a:pt x="2541" y="3118"/>
                      <a:pt x="2644" y="3298"/>
                    </a:cubicBezTo>
                    <a:cubicBezTo>
                      <a:pt x="2877" y="3703"/>
                      <a:pt x="2776" y="3973"/>
                      <a:pt x="2697" y="4331"/>
                    </a:cubicBezTo>
                    <a:cubicBezTo>
                      <a:pt x="2617" y="4691"/>
                      <a:pt x="2272" y="4589"/>
                      <a:pt x="2173" y="4684"/>
                    </a:cubicBezTo>
                    <a:cubicBezTo>
                      <a:pt x="2104" y="4750"/>
                      <a:pt x="2112" y="5065"/>
                      <a:pt x="2320" y="5279"/>
                    </a:cubicBezTo>
                    <a:cubicBezTo>
                      <a:pt x="2411" y="5582"/>
                      <a:pt x="2748" y="6116"/>
                      <a:pt x="3190" y="6116"/>
                    </a:cubicBezTo>
                    <a:cubicBezTo>
                      <a:pt x="3222" y="6116"/>
                      <a:pt x="3255" y="6113"/>
                      <a:pt x="3288" y="6107"/>
                    </a:cubicBezTo>
                    <a:cubicBezTo>
                      <a:pt x="3777" y="6021"/>
                      <a:pt x="4129" y="5725"/>
                      <a:pt x="4129" y="5725"/>
                    </a:cubicBezTo>
                    <a:cubicBezTo>
                      <a:pt x="4129" y="5725"/>
                      <a:pt x="4291" y="5332"/>
                      <a:pt x="4780" y="4466"/>
                    </a:cubicBezTo>
                    <a:cubicBezTo>
                      <a:pt x="5269" y="3600"/>
                      <a:pt x="5269" y="2961"/>
                      <a:pt x="5088" y="2095"/>
                    </a:cubicBezTo>
                    <a:cubicBezTo>
                      <a:pt x="4906" y="1230"/>
                      <a:pt x="4318" y="1015"/>
                      <a:pt x="4318" y="1015"/>
                    </a:cubicBezTo>
                    <a:cubicBezTo>
                      <a:pt x="4282" y="1003"/>
                      <a:pt x="4172" y="685"/>
                      <a:pt x="4134" y="631"/>
                    </a:cubicBezTo>
                    <a:cubicBezTo>
                      <a:pt x="4055" y="517"/>
                      <a:pt x="3957" y="418"/>
                      <a:pt x="3844" y="336"/>
                    </a:cubicBezTo>
                    <a:cubicBezTo>
                      <a:pt x="3602" y="162"/>
                      <a:pt x="3307" y="79"/>
                      <a:pt x="3016" y="38"/>
                    </a:cubicBezTo>
                    <a:cubicBezTo>
                      <a:pt x="2824" y="11"/>
                      <a:pt x="2632" y="1"/>
                      <a:pt x="2439" y="1"/>
                    </a:cubicBezTo>
                    <a:close/>
                  </a:path>
                </a:pathLst>
              </a:custGeom>
              <a:solidFill>
                <a:srgbClr val="180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47" name="Google Shape;3929;p55">
                <a:extLst>
                  <a:ext uri="{FF2B5EF4-FFF2-40B4-BE49-F238E27FC236}">
                    <a16:creationId xmlns:a16="http://schemas.microsoft.com/office/drawing/2014/main" id="{CE8EF5BC-20A5-436B-B177-1436FF521668}"/>
                  </a:ext>
                </a:extLst>
              </p:cNvPr>
              <p:cNvSpPr/>
              <p:nvPr/>
            </p:nvSpPr>
            <p:spPr>
              <a:xfrm>
                <a:off x="6102975" y="4753875"/>
                <a:ext cx="18835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13797" extrusionOk="0">
                    <a:moveTo>
                      <a:pt x="5549" y="0"/>
                    </a:moveTo>
                    <a:cubicBezTo>
                      <a:pt x="5458" y="0"/>
                      <a:pt x="5367" y="9"/>
                      <a:pt x="5276" y="22"/>
                    </a:cubicBezTo>
                    <a:cubicBezTo>
                      <a:pt x="5090" y="47"/>
                      <a:pt x="4908" y="87"/>
                      <a:pt x="4728" y="142"/>
                    </a:cubicBezTo>
                    <a:cubicBezTo>
                      <a:pt x="4785" y="328"/>
                      <a:pt x="4627" y="632"/>
                      <a:pt x="3964" y="986"/>
                    </a:cubicBezTo>
                    <a:cubicBezTo>
                      <a:pt x="3253" y="1365"/>
                      <a:pt x="2770" y="1404"/>
                      <a:pt x="2601" y="1404"/>
                    </a:cubicBezTo>
                    <a:cubicBezTo>
                      <a:pt x="2557" y="1404"/>
                      <a:pt x="2534" y="1402"/>
                      <a:pt x="2534" y="1402"/>
                    </a:cubicBezTo>
                    <a:cubicBezTo>
                      <a:pt x="2534" y="1402"/>
                      <a:pt x="1472" y="1977"/>
                      <a:pt x="1008" y="2301"/>
                    </a:cubicBezTo>
                    <a:cubicBezTo>
                      <a:pt x="427" y="2707"/>
                      <a:pt x="169" y="3884"/>
                      <a:pt x="91" y="5870"/>
                    </a:cubicBezTo>
                    <a:cubicBezTo>
                      <a:pt x="23" y="7628"/>
                      <a:pt x="1" y="10417"/>
                      <a:pt x="29" y="11896"/>
                    </a:cubicBezTo>
                    <a:cubicBezTo>
                      <a:pt x="40" y="12572"/>
                      <a:pt x="432" y="13186"/>
                      <a:pt x="1043" y="13481"/>
                    </a:cubicBezTo>
                    <a:cubicBezTo>
                      <a:pt x="1406" y="13655"/>
                      <a:pt x="1852" y="13797"/>
                      <a:pt x="2342" y="13797"/>
                    </a:cubicBezTo>
                    <a:cubicBezTo>
                      <a:pt x="2410" y="13797"/>
                      <a:pt x="2478" y="13794"/>
                      <a:pt x="2547" y="13788"/>
                    </a:cubicBezTo>
                    <a:cubicBezTo>
                      <a:pt x="3938" y="13673"/>
                      <a:pt x="6491" y="12405"/>
                      <a:pt x="7059" y="11454"/>
                    </a:cubicBezTo>
                    <a:cubicBezTo>
                      <a:pt x="7044" y="9438"/>
                      <a:pt x="6874" y="8214"/>
                      <a:pt x="6945" y="7010"/>
                    </a:cubicBezTo>
                    <a:cubicBezTo>
                      <a:pt x="7068" y="4887"/>
                      <a:pt x="7533" y="3202"/>
                      <a:pt x="6947" y="1498"/>
                    </a:cubicBezTo>
                    <a:cubicBezTo>
                      <a:pt x="6518" y="249"/>
                      <a:pt x="6032" y="0"/>
                      <a:pt x="5549" y="0"/>
                    </a:cubicBezTo>
                    <a:close/>
                  </a:path>
                </a:pathLst>
              </a:custGeom>
              <a:solidFill>
                <a:srgbClr val="7FA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48" name="Google Shape;3930;p55">
                <a:extLst>
                  <a:ext uri="{FF2B5EF4-FFF2-40B4-BE49-F238E27FC236}">
                    <a16:creationId xmlns:a16="http://schemas.microsoft.com/office/drawing/2014/main" id="{5F24E092-7000-447E-83C6-D31CDAB90A30}"/>
                  </a:ext>
                </a:extLst>
              </p:cNvPr>
              <p:cNvSpPr/>
              <p:nvPr/>
            </p:nvSpPr>
            <p:spPr>
              <a:xfrm>
                <a:off x="5852750" y="4814750"/>
                <a:ext cx="304625" cy="196325"/>
              </a:xfrm>
              <a:custGeom>
                <a:avLst/>
                <a:gdLst/>
                <a:ahLst/>
                <a:cxnLst/>
                <a:rect l="l" t="t" r="r" b="b"/>
                <a:pathLst>
                  <a:path w="12185" h="7853" extrusionOk="0">
                    <a:moveTo>
                      <a:pt x="11168" y="1"/>
                    </a:moveTo>
                    <a:cubicBezTo>
                      <a:pt x="10838" y="1"/>
                      <a:pt x="10472" y="246"/>
                      <a:pt x="10284" y="786"/>
                    </a:cubicBezTo>
                    <a:cubicBezTo>
                      <a:pt x="9879" y="1948"/>
                      <a:pt x="9884" y="3507"/>
                      <a:pt x="8916" y="4787"/>
                    </a:cubicBezTo>
                    <a:cubicBezTo>
                      <a:pt x="8474" y="5373"/>
                      <a:pt x="7696" y="5884"/>
                      <a:pt x="6392" y="6006"/>
                    </a:cubicBezTo>
                    <a:cubicBezTo>
                      <a:pt x="5613" y="6079"/>
                      <a:pt x="4968" y="6122"/>
                      <a:pt x="4489" y="6122"/>
                    </a:cubicBezTo>
                    <a:cubicBezTo>
                      <a:pt x="4164" y="6122"/>
                      <a:pt x="3915" y="6102"/>
                      <a:pt x="3755" y="6059"/>
                    </a:cubicBezTo>
                    <a:cubicBezTo>
                      <a:pt x="3389" y="5962"/>
                      <a:pt x="3254" y="5866"/>
                      <a:pt x="2931" y="5619"/>
                    </a:cubicBezTo>
                    <a:cubicBezTo>
                      <a:pt x="2566" y="5339"/>
                      <a:pt x="2268" y="5266"/>
                      <a:pt x="1995" y="5089"/>
                    </a:cubicBezTo>
                    <a:cubicBezTo>
                      <a:pt x="1832" y="4984"/>
                      <a:pt x="1774" y="4932"/>
                      <a:pt x="1727" y="4932"/>
                    </a:cubicBezTo>
                    <a:cubicBezTo>
                      <a:pt x="1695" y="4932"/>
                      <a:pt x="1667" y="4956"/>
                      <a:pt x="1616" y="5006"/>
                    </a:cubicBezTo>
                    <a:cubicBezTo>
                      <a:pt x="1488" y="5128"/>
                      <a:pt x="1592" y="5472"/>
                      <a:pt x="1826" y="5681"/>
                    </a:cubicBezTo>
                    <a:cubicBezTo>
                      <a:pt x="2071" y="5900"/>
                      <a:pt x="2290" y="5939"/>
                      <a:pt x="2323" y="6006"/>
                    </a:cubicBezTo>
                    <a:cubicBezTo>
                      <a:pt x="2337" y="6034"/>
                      <a:pt x="2299" y="6048"/>
                      <a:pt x="2225" y="6048"/>
                    </a:cubicBezTo>
                    <a:cubicBezTo>
                      <a:pt x="2119" y="6048"/>
                      <a:pt x="1937" y="6020"/>
                      <a:pt x="1722" y="5965"/>
                    </a:cubicBezTo>
                    <a:cubicBezTo>
                      <a:pt x="1222" y="5836"/>
                      <a:pt x="955" y="5597"/>
                      <a:pt x="709" y="5490"/>
                    </a:cubicBezTo>
                    <a:cubicBezTo>
                      <a:pt x="655" y="5467"/>
                      <a:pt x="609" y="5457"/>
                      <a:pt x="570" y="5457"/>
                    </a:cubicBezTo>
                    <a:cubicBezTo>
                      <a:pt x="411" y="5457"/>
                      <a:pt x="373" y="5621"/>
                      <a:pt x="422" y="5713"/>
                    </a:cubicBezTo>
                    <a:cubicBezTo>
                      <a:pt x="483" y="5827"/>
                      <a:pt x="586" y="5995"/>
                      <a:pt x="945" y="6223"/>
                    </a:cubicBezTo>
                    <a:cubicBezTo>
                      <a:pt x="1305" y="6451"/>
                      <a:pt x="1771" y="6634"/>
                      <a:pt x="1771" y="6634"/>
                    </a:cubicBezTo>
                    <a:cubicBezTo>
                      <a:pt x="1771" y="6634"/>
                      <a:pt x="1453" y="6614"/>
                      <a:pt x="1055" y="6482"/>
                    </a:cubicBezTo>
                    <a:cubicBezTo>
                      <a:pt x="619" y="6336"/>
                      <a:pt x="458" y="6223"/>
                      <a:pt x="228" y="6159"/>
                    </a:cubicBezTo>
                    <a:cubicBezTo>
                      <a:pt x="211" y="6155"/>
                      <a:pt x="196" y="6152"/>
                      <a:pt x="181" y="6152"/>
                    </a:cubicBezTo>
                    <a:cubicBezTo>
                      <a:pt x="0" y="6152"/>
                      <a:pt x="11" y="6503"/>
                      <a:pt x="211" y="6647"/>
                    </a:cubicBezTo>
                    <a:cubicBezTo>
                      <a:pt x="387" y="6773"/>
                      <a:pt x="657" y="6918"/>
                      <a:pt x="950" y="7021"/>
                    </a:cubicBezTo>
                    <a:cubicBezTo>
                      <a:pt x="1242" y="7123"/>
                      <a:pt x="1745" y="7251"/>
                      <a:pt x="1745" y="7251"/>
                    </a:cubicBezTo>
                    <a:cubicBezTo>
                      <a:pt x="1731" y="7251"/>
                      <a:pt x="1718" y="7251"/>
                      <a:pt x="1704" y="7251"/>
                    </a:cubicBezTo>
                    <a:cubicBezTo>
                      <a:pt x="1217" y="7251"/>
                      <a:pt x="867" y="7104"/>
                      <a:pt x="647" y="7036"/>
                    </a:cubicBezTo>
                    <a:cubicBezTo>
                      <a:pt x="578" y="7015"/>
                      <a:pt x="518" y="7005"/>
                      <a:pt x="468" y="7005"/>
                    </a:cubicBezTo>
                    <a:cubicBezTo>
                      <a:pt x="355" y="7005"/>
                      <a:pt x="293" y="7058"/>
                      <a:pt x="293" y="7156"/>
                    </a:cubicBezTo>
                    <a:cubicBezTo>
                      <a:pt x="293" y="7270"/>
                      <a:pt x="431" y="7418"/>
                      <a:pt x="902" y="7625"/>
                    </a:cubicBezTo>
                    <a:cubicBezTo>
                      <a:pt x="1250" y="7777"/>
                      <a:pt x="1735" y="7853"/>
                      <a:pt x="2210" y="7853"/>
                    </a:cubicBezTo>
                    <a:cubicBezTo>
                      <a:pt x="2379" y="7853"/>
                      <a:pt x="2547" y="7843"/>
                      <a:pt x="2707" y="7824"/>
                    </a:cubicBezTo>
                    <a:cubicBezTo>
                      <a:pt x="3317" y="7752"/>
                      <a:pt x="3556" y="7673"/>
                      <a:pt x="3876" y="7673"/>
                    </a:cubicBezTo>
                    <a:cubicBezTo>
                      <a:pt x="4189" y="7673"/>
                      <a:pt x="4486" y="7675"/>
                      <a:pt x="4778" y="7675"/>
                    </a:cubicBezTo>
                    <a:cubicBezTo>
                      <a:pt x="5582" y="7675"/>
                      <a:pt x="6338" y="7658"/>
                      <a:pt x="7229" y="7534"/>
                    </a:cubicBezTo>
                    <a:cubicBezTo>
                      <a:pt x="7973" y="7433"/>
                      <a:pt x="8951" y="7103"/>
                      <a:pt x="9635" y="6647"/>
                    </a:cubicBezTo>
                    <a:cubicBezTo>
                      <a:pt x="10706" y="5938"/>
                      <a:pt x="11497" y="4317"/>
                      <a:pt x="11797" y="3111"/>
                    </a:cubicBezTo>
                    <a:cubicBezTo>
                      <a:pt x="12184" y="1554"/>
                      <a:pt x="11893" y="464"/>
                      <a:pt x="11614" y="185"/>
                    </a:cubicBezTo>
                    <a:cubicBezTo>
                      <a:pt x="11494" y="64"/>
                      <a:pt x="11336" y="1"/>
                      <a:pt x="11168" y="1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49" name="Google Shape;3931;p55">
                <a:extLst>
                  <a:ext uri="{FF2B5EF4-FFF2-40B4-BE49-F238E27FC236}">
                    <a16:creationId xmlns:a16="http://schemas.microsoft.com/office/drawing/2014/main" id="{CE1356B8-29B5-4D08-8905-8D43320D46F0}"/>
                  </a:ext>
                </a:extLst>
              </p:cNvPr>
              <p:cNvSpPr/>
              <p:nvPr/>
            </p:nvSpPr>
            <p:spPr>
              <a:xfrm>
                <a:off x="6089150" y="4812350"/>
                <a:ext cx="66425" cy="110900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4436" extrusionOk="0">
                    <a:moveTo>
                      <a:pt x="1615" y="0"/>
                    </a:moveTo>
                    <a:cubicBezTo>
                      <a:pt x="999" y="0"/>
                      <a:pt x="770" y="709"/>
                      <a:pt x="643" y="1186"/>
                    </a:cubicBezTo>
                    <a:cubicBezTo>
                      <a:pt x="505" y="1710"/>
                      <a:pt x="1" y="3710"/>
                      <a:pt x="1" y="3710"/>
                    </a:cubicBezTo>
                    <a:cubicBezTo>
                      <a:pt x="770" y="4378"/>
                      <a:pt x="2177" y="4435"/>
                      <a:pt x="2177" y="4435"/>
                    </a:cubicBezTo>
                    <a:cubicBezTo>
                      <a:pt x="2177" y="4435"/>
                      <a:pt x="2473" y="3420"/>
                      <a:pt x="2529" y="2965"/>
                    </a:cubicBezTo>
                    <a:cubicBezTo>
                      <a:pt x="2620" y="2233"/>
                      <a:pt x="2656" y="1310"/>
                      <a:pt x="2529" y="839"/>
                    </a:cubicBezTo>
                    <a:cubicBezTo>
                      <a:pt x="2402" y="369"/>
                      <a:pt x="2100" y="82"/>
                      <a:pt x="1802" y="20"/>
                    </a:cubicBezTo>
                    <a:cubicBezTo>
                      <a:pt x="1736" y="7"/>
                      <a:pt x="1674" y="0"/>
                      <a:pt x="1615" y="0"/>
                    </a:cubicBezTo>
                    <a:close/>
                  </a:path>
                </a:pathLst>
              </a:custGeom>
              <a:solidFill>
                <a:srgbClr val="6795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50" name="Google Shape;3932;p55">
                <a:extLst>
                  <a:ext uri="{FF2B5EF4-FFF2-40B4-BE49-F238E27FC236}">
                    <a16:creationId xmlns:a16="http://schemas.microsoft.com/office/drawing/2014/main" id="{2E731185-01E6-4304-86E1-536478EFBC6D}"/>
                  </a:ext>
                </a:extLst>
              </p:cNvPr>
              <p:cNvSpPr/>
              <p:nvPr/>
            </p:nvSpPr>
            <p:spPr>
              <a:xfrm>
                <a:off x="6041300" y="4855825"/>
                <a:ext cx="342425" cy="352650"/>
              </a:xfrm>
              <a:custGeom>
                <a:avLst/>
                <a:gdLst/>
                <a:ahLst/>
                <a:cxnLst/>
                <a:rect l="l" t="t" r="r" b="b"/>
                <a:pathLst>
                  <a:path w="13697" h="14106" extrusionOk="0">
                    <a:moveTo>
                      <a:pt x="11220" y="3917"/>
                    </a:moveTo>
                    <a:cubicBezTo>
                      <a:pt x="11231" y="3984"/>
                      <a:pt x="11226" y="4059"/>
                      <a:pt x="11214" y="4143"/>
                    </a:cubicBezTo>
                    <a:lnTo>
                      <a:pt x="11028" y="5272"/>
                    </a:lnTo>
                    <a:lnTo>
                      <a:pt x="8026" y="7008"/>
                    </a:lnTo>
                    <a:cubicBezTo>
                      <a:pt x="8055" y="6866"/>
                      <a:pt x="8077" y="6707"/>
                      <a:pt x="8106" y="6543"/>
                    </a:cubicBezTo>
                    <a:cubicBezTo>
                      <a:pt x="8208" y="5919"/>
                      <a:pt x="8951" y="5034"/>
                      <a:pt x="9762" y="4563"/>
                    </a:cubicBezTo>
                    <a:lnTo>
                      <a:pt x="10409" y="4195"/>
                    </a:lnTo>
                    <a:cubicBezTo>
                      <a:pt x="10727" y="4012"/>
                      <a:pt x="11005" y="3922"/>
                      <a:pt x="11220" y="3917"/>
                    </a:cubicBezTo>
                    <a:close/>
                    <a:moveTo>
                      <a:pt x="12619" y="0"/>
                    </a:moveTo>
                    <a:cubicBezTo>
                      <a:pt x="12326" y="0"/>
                      <a:pt x="11973" y="105"/>
                      <a:pt x="11577" y="325"/>
                    </a:cubicBezTo>
                    <a:lnTo>
                      <a:pt x="9383" y="1550"/>
                    </a:lnTo>
                    <a:cubicBezTo>
                      <a:pt x="8015" y="2316"/>
                      <a:pt x="6636" y="4176"/>
                      <a:pt x="6302" y="5708"/>
                    </a:cubicBezTo>
                    <a:lnTo>
                      <a:pt x="5202" y="10803"/>
                    </a:lnTo>
                    <a:cubicBezTo>
                      <a:pt x="4915" y="12111"/>
                      <a:pt x="3926" y="12992"/>
                      <a:pt x="2851" y="12992"/>
                    </a:cubicBezTo>
                    <a:cubicBezTo>
                      <a:pt x="2668" y="12992"/>
                      <a:pt x="2482" y="12967"/>
                      <a:pt x="2296" y="12913"/>
                    </a:cubicBezTo>
                    <a:lnTo>
                      <a:pt x="0" y="12255"/>
                    </a:lnTo>
                    <a:lnTo>
                      <a:pt x="0" y="12255"/>
                    </a:lnTo>
                    <a:cubicBezTo>
                      <a:pt x="119" y="12323"/>
                      <a:pt x="1101" y="12891"/>
                      <a:pt x="2298" y="13577"/>
                    </a:cubicBezTo>
                    <a:cubicBezTo>
                      <a:pt x="2906" y="13931"/>
                      <a:pt x="3713" y="14105"/>
                      <a:pt x="4538" y="14105"/>
                    </a:cubicBezTo>
                    <a:cubicBezTo>
                      <a:pt x="5434" y="14105"/>
                      <a:pt x="6350" y="13899"/>
                      <a:pt x="7056" y="13491"/>
                    </a:cubicBezTo>
                    <a:lnTo>
                      <a:pt x="9054" y="12334"/>
                    </a:lnTo>
                    <a:cubicBezTo>
                      <a:pt x="10414" y="11551"/>
                      <a:pt x="11776" y="9674"/>
                      <a:pt x="12099" y="8142"/>
                    </a:cubicBezTo>
                    <a:lnTo>
                      <a:pt x="13467" y="1720"/>
                    </a:lnTo>
                    <a:cubicBezTo>
                      <a:pt x="13696" y="629"/>
                      <a:pt x="13336" y="0"/>
                      <a:pt x="12619" y="0"/>
                    </a:cubicBezTo>
                    <a:close/>
                  </a:path>
                </a:pathLst>
              </a:custGeom>
              <a:solidFill>
                <a:srgbClr val="FFDB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51" name="Google Shape;3933;p55">
                <a:extLst>
                  <a:ext uri="{FF2B5EF4-FFF2-40B4-BE49-F238E27FC236}">
                    <a16:creationId xmlns:a16="http://schemas.microsoft.com/office/drawing/2014/main" id="{C1EFB5CA-472A-46B5-8D5D-550771834704}"/>
                  </a:ext>
                </a:extLst>
              </p:cNvPr>
              <p:cNvSpPr/>
              <p:nvPr/>
            </p:nvSpPr>
            <p:spPr>
              <a:xfrm>
                <a:off x="6239250" y="4953675"/>
                <a:ext cx="95975" cy="93950"/>
              </a:xfrm>
              <a:custGeom>
                <a:avLst/>
                <a:gdLst/>
                <a:ahLst/>
                <a:cxnLst/>
                <a:rect l="l" t="t" r="r" b="b"/>
                <a:pathLst>
                  <a:path w="3839" h="3758" extrusionOk="0">
                    <a:moveTo>
                      <a:pt x="3354" y="0"/>
                    </a:moveTo>
                    <a:cubicBezTo>
                      <a:pt x="3337" y="0"/>
                      <a:pt x="3320" y="1"/>
                      <a:pt x="3302" y="2"/>
                    </a:cubicBezTo>
                    <a:cubicBezTo>
                      <a:pt x="3313" y="70"/>
                      <a:pt x="3308" y="144"/>
                      <a:pt x="3296" y="229"/>
                    </a:cubicBezTo>
                    <a:lnTo>
                      <a:pt x="3110" y="1358"/>
                    </a:lnTo>
                    <a:lnTo>
                      <a:pt x="108" y="3094"/>
                    </a:lnTo>
                    <a:cubicBezTo>
                      <a:pt x="46" y="3486"/>
                      <a:pt x="0" y="3757"/>
                      <a:pt x="0" y="3757"/>
                    </a:cubicBezTo>
                    <a:lnTo>
                      <a:pt x="3592" y="1681"/>
                    </a:lnTo>
                    <a:lnTo>
                      <a:pt x="3779" y="552"/>
                    </a:lnTo>
                    <a:cubicBezTo>
                      <a:pt x="3838" y="192"/>
                      <a:pt x="3667" y="0"/>
                      <a:pt x="3354" y="0"/>
                    </a:cubicBez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52" name="Google Shape;3934;p55">
                <a:extLst>
                  <a:ext uri="{FF2B5EF4-FFF2-40B4-BE49-F238E27FC236}">
                    <a16:creationId xmlns:a16="http://schemas.microsoft.com/office/drawing/2014/main" id="{FF9889B4-60B2-48E4-BF96-297904FFF28A}"/>
                  </a:ext>
                </a:extLst>
              </p:cNvPr>
              <p:cNvSpPr/>
              <p:nvPr/>
            </p:nvSpPr>
            <p:spPr>
              <a:xfrm>
                <a:off x="6004375" y="5204875"/>
                <a:ext cx="303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2155" h="3935" extrusionOk="0">
                    <a:moveTo>
                      <a:pt x="324" y="0"/>
                    </a:moveTo>
                    <a:cubicBezTo>
                      <a:pt x="226" y="0"/>
                      <a:pt x="131" y="51"/>
                      <a:pt x="79" y="142"/>
                    </a:cubicBezTo>
                    <a:cubicBezTo>
                      <a:pt x="1" y="276"/>
                      <a:pt x="45" y="447"/>
                      <a:pt x="178" y="526"/>
                    </a:cubicBezTo>
                    <a:lnTo>
                      <a:pt x="6077" y="3934"/>
                    </a:lnTo>
                    <a:lnTo>
                      <a:pt x="11979" y="526"/>
                    </a:lnTo>
                    <a:cubicBezTo>
                      <a:pt x="12111" y="447"/>
                      <a:pt x="12155" y="276"/>
                      <a:pt x="12078" y="142"/>
                    </a:cubicBezTo>
                    <a:cubicBezTo>
                      <a:pt x="12026" y="51"/>
                      <a:pt x="11930" y="0"/>
                      <a:pt x="11832" y="0"/>
                    </a:cubicBezTo>
                    <a:cubicBezTo>
                      <a:pt x="11786" y="0"/>
                      <a:pt x="11738" y="12"/>
                      <a:pt x="11695" y="36"/>
                    </a:cubicBezTo>
                    <a:lnTo>
                      <a:pt x="6077" y="3279"/>
                    </a:lnTo>
                    <a:lnTo>
                      <a:pt x="462" y="36"/>
                    </a:lnTo>
                    <a:cubicBezTo>
                      <a:pt x="418" y="12"/>
                      <a:pt x="371" y="0"/>
                      <a:pt x="324" y="0"/>
                    </a:cubicBezTo>
                    <a:close/>
                  </a:path>
                </a:pathLst>
              </a:custGeom>
              <a:solidFill>
                <a:srgbClr val="FFDB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253" name="Google Shape;3935;p55">
                <a:extLst>
                  <a:ext uri="{FF2B5EF4-FFF2-40B4-BE49-F238E27FC236}">
                    <a16:creationId xmlns:a16="http://schemas.microsoft.com/office/drawing/2014/main" id="{5267B125-9A93-49E7-8437-D281159AAC7B}"/>
                  </a:ext>
                </a:extLst>
              </p:cNvPr>
              <p:cNvSpPr/>
              <p:nvPr/>
            </p:nvSpPr>
            <p:spPr>
              <a:xfrm>
                <a:off x="6004375" y="5204875"/>
                <a:ext cx="303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2155" h="3935" extrusionOk="0">
                    <a:moveTo>
                      <a:pt x="324" y="0"/>
                    </a:moveTo>
                    <a:cubicBezTo>
                      <a:pt x="226" y="0"/>
                      <a:pt x="131" y="51"/>
                      <a:pt x="79" y="142"/>
                    </a:cubicBezTo>
                    <a:cubicBezTo>
                      <a:pt x="1" y="276"/>
                      <a:pt x="45" y="447"/>
                      <a:pt x="178" y="526"/>
                    </a:cubicBezTo>
                    <a:lnTo>
                      <a:pt x="6077" y="3934"/>
                    </a:lnTo>
                    <a:lnTo>
                      <a:pt x="11979" y="526"/>
                    </a:lnTo>
                    <a:cubicBezTo>
                      <a:pt x="12111" y="447"/>
                      <a:pt x="12155" y="276"/>
                      <a:pt x="12078" y="142"/>
                    </a:cubicBezTo>
                    <a:cubicBezTo>
                      <a:pt x="12026" y="51"/>
                      <a:pt x="11930" y="0"/>
                      <a:pt x="11832" y="0"/>
                    </a:cubicBezTo>
                    <a:cubicBezTo>
                      <a:pt x="11786" y="0"/>
                      <a:pt x="11738" y="12"/>
                      <a:pt x="11695" y="36"/>
                    </a:cubicBezTo>
                    <a:lnTo>
                      <a:pt x="6077" y="3279"/>
                    </a:lnTo>
                    <a:lnTo>
                      <a:pt x="462" y="36"/>
                    </a:lnTo>
                    <a:cubicBezTo>
                      <a:pt x="418" y="12"/>
                      <a:pt x="371" y="0"/>
                      <a:pt x="324" y="0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A4C181B-6A4D-4CFB-AE5D-513798269E9E}"/>
                </a:ext>
              </a:extLst>
            </p:cNvPr>
            <p:cNvSpPr/>
            <p:nvPr/>
          </p:nvSpPr>
          <p:spPr>
            <a:xfrm>
              <a:off x="6001597" y="2446490"/>
              <a:ext cx="455287" cy="467985"/>
            </a:xfrm>
            <a:prstGeom prst="ellipse">
              <a:avLst/>
            </a:prstGeom>
            <a:solidFill>
              <a:srgbClr val="2D2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5FBFB"/>
                  </a:solidFill>
                  <a:latin typeface="Arial"/>
                </a:rPr>
                <a:t>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BA54CEA-51B6-4C15-9B71-487660477701}"/>
              </a:ext>
            </a:extLst>
          </p:cNvPr>
          <p:cNvGrpSpPr/>
          <p:nvPr/>
        </p:nvGrpSpPr>
        <p:grpSpPr>
          <a:xfrm>
            <a:off x="10231775" y="3107547"/>
            <a:ext cx="1213391" cy="1424103"/>
            <a:chOff x="7428684" y="2735589"/>
            <a:chExt cx="1213391" cy="1424103"/>
          </a:xfrm>
        </p:grpSpPr>
        <p:grpSp>
          <p:nvGrpSpPr>
            <p:cNvPr id="349" name="Google Shape;3841;p55">
              <a:extLst>
                <a:ext uri="{FF2B5EF4-FFF2-40B4-BE49-F238E27FC236}">
                  <a16:creationId xmlns:a16="http://schemas.microsoft.com/office/drawing/2014/main" id="{BAE06534-94DB-4520-8DFE-A4991B4CDB24}"/>
                </a:ext>
              </a:extLst>
            </p:cNvPr>
            <p:cNvGrpSpPr/>
            <p:nvPr/>
          </p:nvGrpSpPr>
          <p:grpSpPr>
            <a:xfrm>
              <a:off x="7428684" y="2735589"/>
              <a:ext cx="1171539" cy="1424103"/>
              <a:chOff x="6511100" y="1198625"/>
              <a:chExt cx="564750" cy="866475"/>
            </a:xfrm>
          </p:grpSpPr>
          <p:sp>
            <p:nvSpPr>
              <p:cNvPr id="350" name="Google Shape;3842;p55">
                <a:extLst>
                  <a:ext uri="{FF2B5EF4-FFF2-40B4-BE49-F238E27FC236}">
                    <a16:creationId xmlns:a16="http://schemas.microsoft.com/office/drawing/2014/main" id="{8B79DA44-5C8F-456B-B5A5-2D828247CCCB}"/>
                  </a:ext>
                </a:extLst>
              </p:cNvPr>
              <p:cNvSpPr/>
              <p:nvPr/>
            </p:nvSpPr>
            <p:spPr>
              <a:xfrm>
                <a:off x="6515950" y="1751950"/>
                <a:ext cx="542350" cy="313150"/>
              </a:xfrm>
              <a:custGeom>
                <a:avLst/>
                <a:gdLst/>
                <a:ahLst/>
                <a:cxnLst/>
                <a:rect l="l" t="t" r="r" b="b"/>
                <a:pathLst>
                  <a:path w="21694" h="12526" extrusionOk="0">
                    <a:moveTo>
                      <a:pt x="10847" y="1"/>
                    </a:moveTo>
                    <a:cubicBezTo>
                      <a:pt x="7970" y="1"/>
                      <a:pt x="5211" y="661"/>
                      <a:pt x="3177" y="1835"/>
                    </a:cubicBezTo>
                    <a:cubicBezTo>
                      <a:pt x="1143" y="3010"/>
                      <a:pt x="0" y="4602"/>
                      <a:pt x="0" y="6264"/>
                    </a:cubicBezTo>
                    <a:cubicBezTo>
                      <a:pt x="0" y="7925"/>
                      <a:pt x="1143" y="9518"/>
                      <a:pt x="3177" y="10692"/>
                    </a:cubicBezTo>
                    <a:cubicBezTo>
                      <a:pt x="5211" y="11866"/>
                      <a:pt x="7970" y="12526"/>
                      <a:pt x="10847" y="12526"/>
                    </a:cubicBezTo>
                    <a:cubicBezTo>
                      <a:pt x="13723" y="12526"/>
                      <a:pt x="16483" y="11866"/>
                      <a:pt x="18517" y="10692"/>
                    </a:cubicBezTo>
                    <a:cubicBezTo>
                      <a:pt x="20551" y="9518"/>
                      <a:pt x="21694" y="7925"/>
                      <a:pt x="21694" y="6264"/>
                    </a:cubicBezTo>
                    <a:cubicBezTo>
                      <a:pt x="21694" y="4602"/>
                      <a:pt x="20551" y="3010"/>
                      <a:pt x="18517" y="1835"/>
                    </a:cubicBezTo>
                    <a:cubicBezTo>
                      <a:pt x="16483" y="661"/>
                      <a:pt x="13723" y="1"/>
                      <a:pt x="10847" y="1"/>
                    </a:cubicBezTo>
                    <a:close/>
                  </a:path>
                </a:pathLst>
              </a:custGeom>
              <a:solidFill>
                <a:srgbClr val="C1CF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51" name="Google Shape;3843;p55">
                <a:extLst>
                  <a:ext uri="{FF2B5EF4-FFF2-40B4-BE49-F238E27FC236}">
                    <a16:creationId xmlns:a16="http://schemas.microsoft.com/office/drawing/2014/main" id="{FF1884FC-8800-46BF-BD02-C16AEB702D2D}"/>
                  </a:ext>
                </a:extLst>
              </p:cNvPr>
              <p:cNvSpPr/>
              <p:nvPr/>
            </p:nvSpPr>
            <p:spPr>
              <a:xfrm>
                <a:off x="6600975" y="1853600"/>
                <a:ext cx="4637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047" extrusionOk="0">
                    <a:moveTo>
                      <a:pt x="1339" y="1"/>
                    </a:moveTo>
                    <a:cubicBezTo>
                      <a:pt x="1293" y="1"/>
                      <a:pt x="1245" y="20"/>
                      <a:pt x="1193" y="62"/>
                    </a:cubicBezTo>
                    <a:cubicBezTo>
                      <a:pt x="728" y="442"/>
                      <a:pt x="0" y="1957"/>
                      <a:pt x="0" y="1957"/>
                    </a:cubicBezTo>
                    <a:cubicBezTo>
                      <a:pt x="0" y="1957"/>
                      <a:pt x="51" y="2047"/>
                      <a:pt x="259" y="2047"/>
                    </a:cubicBezTo>
                    <a:cubicBezTo>
                      <a:pt x="394" y="2047"/>
                      <a:pt x="595" y="2009"/>
                      <a:pt x="891" y="1885"/>
                    </a:cubicBezTo>
                    <a:cubicBezTo>
                      <a:pt x="1643" y="1568"/>
                      <a:pt x="1855" y="1192"/>
                      <a:pt x="1855" y="1192"/>
                    </a:cubicBezTo>
                    <a:cubicBezTo>
                      <a:pt x="1855" y="1192"/>
                      <a:pt x="1700" y="1"/>
                      <a:pt x="1339" y="1"/>
                    </a:cubicBezTo>
                    <a:close/>
                  </a:path>
                </a:pathLst>
              </a:custGeom>
              <a:solidFill>
                <a:srgbClr val="291D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52" name="Google Shape;3844;p55">
                <a:extLst>
                  <a:ext uri="{FF2B5EF4-FFF2-40B4-BE49-F238E27FC236}">
                    <a16:creationId xmlns:a16="http://schemas.microsoft.com/office/drawing/2014/main" id="{52004865-11BA-44B9-9CFD-20EC7E40264D}"/>
                  </a:ext>
                </a:extLst>
              </p:cNvPr>
              <p:cNvSpPr/>
              <p:nvPr/>
            </p:nvSpPr>
            <p:spPr>
              <a:xfrm>
                <a:off x="6579925" y="1770425"/>
                <a:ext cx="83150" cy="1156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4624" extrusionOk="0">
                    <a:moveTo>
                      <a:pt x="2731" y="0"/>
                    </a:moveTo>
                    <a:lnTo>
                      <a:pt x="1260" y="51"/>
                    </a:lnTo>
                    <a:cubicBezTo>
                      <a:pt x="1260" y="51"/>
                      <a:pt x="1276" y="1265"/>
                      <a:pt x="1260" y="1580"/>
                    </a:cubicBezTo>
                    <a:cubicBezTo>
                      <a:pt x="1243" y="1894"/>
                      <a:pt x="796" y="3090"/>
                      <a:pt x="622" y="3649"/>
                    </a:cubicBezTo>
                    <a:cubicBezTo>
                      <a:pt x="447" y="4210"/>
                      <a:pt x="0" y="4227"/>
                      <a:pt x="0" y="4227"/>
                    </a:cubicBezTo>
                    <a:cubicBezTo>
                      <a:pt x="0" y="4227"/>
                      <a:pt x="577" y="4624"/>
                      <a:pt x="999" y="4624"/>
                    </a:cubicBezTo>
                    <a:cubicBezTo>
                      <a:pt x="1043" y="4624"/>
                      <a:pt x="1086" y="4619"/>
                      <a:pt x="1126" y="4610"/>
                    </a:cubicBezTo>
                    <a:cubicBezTo>
                      <a:pt x="1549" y="4508"/>
                      <a:pt x="1522" y="3892"/>
                      <a:pt x="1977" y="3276"/>
                    </a:cubicBezTo>
                    <a:cubicBezTo>
                      <a:pt x="2431" y="2661"/>
                      <a:pt x="3325" y="2535"/>
                      <a:pt x="3325" y="2535"/>
                    </a:cubicBezTo>
                    <a:cubicBezTo>
                      <a:pt x="3325" y="2535"/>
                      <a:pt x="3300" y="2246"/>
                      <a:pt x="2999" y="1822"/>
                    </a:cubicBezTo>
                    <a:cubicBezTo>
                      <a:pt x="2699" y="1397"/>
                      <a:pt x="2719" y="792"/>
                      <a:pt x="2731" y="0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53" name="Google Shape;3845;p55">
                <a:extLst>
                  <a:ext uri="{FF2B5EF4-FFF2-40B4-BE49-F238E27FC236}">
                    <a16:creationId xmlns:a16="http://schemas.microsoft.com/office/drawing/2014/main" id="{36CF4476-D19A-493B-A789-EEBEEE4AD45C}"/>
                  </a:ext>
                </a:extLst>
              </p:cNvPr>
              <p:cNvSpPr/>
              <p:nvPr/>
            </p:nvSpPr>
            <p:spPr>
              <a:xfrm>
                <a:off x="6555325" y="1821050"/>
                <a:ext cx="112975" cy="93225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3729" extrusionOk="0">
                    <a:moveTo>
                      <a:pt x="3770" y="1"/>
                    </a:moveTo>
                    <a:cubicBezTo>
                      <a:pt x="3755" y="1"/>
                      <a:pt x="3740" y="1"/>
                      <a:pt x="3725" y="2"/>
                    </a:cubicBezTo>
                    <a:cubicBezTo>
                      <a:pt x="3336" y="27"/>
                      <a:pt x="2739" y="461"/>
                      <a:pt x="2539" y="912"/>
                    </a:cubicBezTo>
                    <a:cubicBezTo>
                      <a:pt x="2341" y="1364"/>
                      <a:pt x="2012" y="1996"/>
                      <a:pt x="1759" y="2138"/>
                    </a:cubicBezTo>
                    <a:cubicBezTo>
                      <a:pt x="1694" y="2174"/>
                      <a:pt x="1617" y="2188"/>
                      <a:pt x="1531" y="2188"/>
                    </a:cubicBezTo>
                    <a:cubicBezTo>
                      <a:pt x="1281" y="2188"/>
                      <a:pt x="960" y="2073"/>
                      <a:pt x="675" y="2071"/>
                    </a:cubicBezTo>
                    <a:cubicBezTo>
                      <a:pt x="672" y="2071"/>
                      <a:pt x="670" y="2071"/>
                      <a:pt x="667" y="2071"/>
                    </a:cubicBezTo>
                    <a:cubicBezTo>
                      <a:pt x="290" y="2071"/>
                      <a:pt x="22" y="2248"/>
                      <a:pt x="1" y="2525"/>
                    </a:cubicBezTo>
                    <a:lnTo>
                      <a:pt x="1592" y="3278"/>
                    </a:lnTo>
                    <a:cubicBezTo>
                      <a:pt x="1712" y="3335"/>
                      <a:pt x="1826" y="3374"/>
                      <a:pt x="1935" y="3374"/>
                    </a:cubicBezTo>
                    <a:cubicBezTo>
                      <a:pt x="2159" y="3374"/>
                      <a:pt x="2363" y="3209"/>
                      <a:pt x="2558" y="2696"/>
                    </a:cubicBezTo>
                    <a:cubicBezTo>
                      <a:pt x="2759" y="2165"/>
                      <a:pt x="2873" y="1796"/>
                      <a:pt x="3000" y="1796"/>
                    </a:cubicBezTo>
                    <a:cubicBezTo>
                      <a:pt x="3056" y="1796"/>
                      <a:pt x="3114" y="1866"/>
                      <a:pt x="3184" y="2023"/>
                    </a:cubicBezTo>
                    <a:cubicBezTo>
                      <a:pt x="3414" y="2542"/>
                      <a:pt x="3508" y="3708"/>
                      <a:pt x="3508" y="3708"/>
                    </a:cubicBezTo>
                    <a:cubicBezTo>
                      <a:pt x="3508" y="3708"/>
                      <a:pt x="3566" y="3729"/>
                      <a:pt x="3643" y="3729"/>
                    </a:cubicBezTo>
                    <a:cubicBezTo>
                      <a:pt x="3747" y="3729"/>
                      <a:pt x="3886" y="3691"/>
                      <a:pt x="3972" y="3514"/>
                    </a:cubicBezTo>
                    <a:cubicBezTo>
                      <a:pt x="3972" y="3514"/>
                      <a:pt x="3962" y="2965"/>
                      <a:pt x="4028" y="2497"/>
                    </a:cubicBezTo>
                    <a:cubicBezTo>
                      <a:pt x="4093" y="2028"/>
                      <a:pt x="4518" y="1438"/>
                      <a:pt x="4487" y="873"/>
                    </a:cubicBezTo>
                    <a:cubicBezTo>
                      <a:pt x="4455" y="330"/>
                      <a:pt x="4168" y="1"/>
                      <a:pt x="3770" y="1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54" name="Google Shape;3846;p55">
                <a:extLst>
                  <a:ext uri="{FF2B5EF4-FFF2-40B4-BE49-F238E27FC236}">
                    <a16:creationId xmlns:a16="http://schemas.microsoft.com/office/drawing/2014/main" id="{4A4BABA8-6EC2-4D73-AF59-A6CCF6D5C6F3}"/>
                  </a:ext>
                </a:extLst>
              </p:cNvPr>
              <p:cNvSpPr/>
              <p:nvPr/>
            </p:nvSpPr>
            <p:spPr>
              <a:xfrm>
                <a:off x="6590325" y="1606625"/>
                <a:ext cx="82725" cy="209525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8381" extrusionOk="0">
                    <a:moveTo>
                      <a:pt x="0" y="1"/>
                    </a:moveTo>
                    <a:cubicBezTo>
                      <a:pt x="126" y="1269"/>
                      <a:pt x="844" y="8215"/>
                      <a:pt x="844" y="8215"/>
                    </a:cubicBezTo>
                    <a:cubicBezTo>
                      <a:pt x="1081" y="8337"/>
                      <a:pt x="1309" y="8381"/>
                      <a:pt x="1515" y="8381"/>
                    </a:cubicBezTo>
                    <a:cubicBezTo>
                      <a:pt x="2049" y="8381"/>
                      <a:pt x="2435" y="8085"/>
                      <a:pt x="2435" y="8085"/>
                    </a:cubicBezTo>
                    <a:cubicBezTo>
                      <a:pt x="2682" y="4754"/>
                      <a:pt x="3308" y="2445"/>
                      <a:pt x="2788" y="1598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4D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55" name="Google Shape;3847;p55">
                <a:extLst>
                  <a:ext uri="{FF2B5EF4-FFF2-40B4-BE49-F238E27FC236}">
                    <a16:creationId xmlns:a16="http://schemas.microsoft.com/office/drawing/2014/main" id="{3DF549AF-CD8A-4344-A2B1-77D926863F62}"/>
                  </a:ext>
                </a:extLst>
              </p:cNvPr>
              <p:cNvSpPr/>
              <p:nvPr/>
            </p:nvSpPr>
            <p:spPr>
              <a:xfrm>
                <a:off x="6699550" y="1807025"/>
                <a:ext cx="46400" cy="51150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046" extrusionOk="0">
                    <a:moveTo>
                      <a:pt x="1340" y="0"/>
                    </a:moveTo>
                    <a:cubicBezTo>
                      <a:pt x="1294" y="0"/>
                      <a:pt x="1246" y="19"/>
                      <a:pt x="1194" y="62"/>
                    </a:cubicBezTo>
                    <a:cubicBezTo>
                      <a:pt x="729" y="441"/>
                      <a:pt x="1" y="1955"/>
                      <a:pt x="1" y="1955"/>
                    </a:cubicBezTo>
                    <a:cubicBezTo>
                      <a:pt x="1" y="1955"/>
                      <a:pt x="52" y="2046"/>
                      <a:pt x="260" y="2046"/>
                    </a:cubicBezTo>
                    <a:cubicBezTo>
                      <a:pt x="395" y="2046"/>
                      <a:pt x="596" y="2008"/>
                      <a:pt x="891" y="1883"/>
                    </a:cubicBezTo>
                    <a:cubicBezTo>
                      <a:pt x="1644" y="1568"/>
                      <a:pt x="1855" y="1192"/>
                      <a:pt x="1855" y="1192"/>
                    </a:cubicBezTo>
                    <a:cubicBezTo>
                      <a:pt x="1855" y="1192"/>
                      <a:pt x="1701" y="0"/>
                      <a:pt x="1340" y="0"/>
                    </a:cubicBezTo>
                    <a:close/>
                  </a:path>
                </a:pathLst>
              </a:custGeom>
              <a:solidFill>
                <a:srgbClr val="291D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56" name="Google Shape;3848;p55">
                <a:extLst>
                  <a:ext uri="{FF2B5EF4-FFF2-40B4-BE49-F238E27FC236}">
                    <a16:creationId xmlns:a16="http://schemas.microsoft.com/office/drawing/2014/main" id="{62E851B6-9CDB-411C-868A-6824B9186605}"/>
                  </a:ext>
                </a:extLst>
              </p:cNvPr>
              <p:cNvSpPr/>
              <p:nvPr/>
            </p:nvSpPr>
            <p:spPr>
              <a:xfrm>
                <a:off x="6678550" y="1723825"/>
                <a:ext cx="83125" cy="115600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4624" extrusionOk="0">
                    <a:moveTo>
                      <a:pt x="2730" y="0"/>
                    </a:moveTo>
                    <a:lnTo>
                      <a:pt x="1259" y="52"/>
                    </a:lnTo>
                    <a:cubicBezTo>
                      <a:pt x="1259" y="52"/>
                      <a:pt x="1275" y="1265"/>
                      <a:pt x="1259" y="1581"/>
                    </a:cubicBezTo>
                    <a:cubicBezTo>
                      <a:pt x="1242" y="1895"/>
                      <a:pt x="794" y="3090"/>
                      <a:pt x="621" y="3650"/>
                    </a:cubicBezTo>
                    <a:cubicBezTo>
                      <a:pt x="446" y="4209"/>
                      <a:pt x="0" y="4228"/>
                      <a:pt x="0" y="4228"/>
                    </a:cubicBezTo>
                    <a:cubicBezTo>
                      <a:pt x="0" y="4228"/>
                      <a:pt x="574" y="4624"/>
                      <a:pt x="996" y="4624"/>
                    </a:cubicBezTo>
                    <a:cubicBezTo>
                      <a:pt x="1041" y="4624"/>
                      <a:pt x="1084" y="4619"/>
                      <a:pt x="1125" y="4609"/>
                    </a:cubicBezTo>
                    <a:cubicBezTo>
                      <a:pt x="1548" y="4508"/>
                      <a:pt x="1521" y="3893"/>
                      <a:pt x="1976" y="3277"/>
                    </a:cubicBezTo>
                    <a:cubicBezTo>
                      <a:pt x="2430" y="2662"/>
                      <a:pt x="3324" y="2536"/>
                      <a:pt x="3324" y="2536"/>
                    </a:cubicBezTo>
                    <a:cubicBezTo>
                      <a:pt x="3324" y="2536"/>
                      <a:pt x="3298" y="2247"/>
                      <a:pt x="2997" y="1823"/>
                    </a:cubicBezTo>
                    <a:cubicBezTo>
                      <a:pt x="2698" y="1398"/>
                      <a:pt x="2717" y="792"/>
                      <a:pt x="2730" y="0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57" name="Google Shape;3849;p55">
                <a:extLst>
                  <a:ext uri="{FF2B5EF4-FFF2-40B4-BE49-F238E27FC236}">
                    <a16:creationId xmlns:a16="http://schemas.microsoft.com/office/drawing/2014/main" id="{2BC6A70F-30EF-48C3-A027-25CD9666518E}"/>
                  </a:ext>
                </a:extLst>
              </p:cNvPr>
              <p:cNvSpPr/>
              <p:nvPr/>
            </p:nvSpPr>
            <p:spPr>
              <a:xfrm>
                <a:off x="6653925" y="1774475"/>
                <a:ext cx="112975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3728" extrusionOk="0">
                    <a:moveTo>
                      <a:pt x="3772" y="1"/>
                    </a:moveTo>
                    <a:cubicBezTo>
                      <a:pt x="3756" y="1"/>
                      <a:pt x="3740" y="1"/>
                      <a:pt x="3724" y="2"/>
                    </a:cubicBezTo>
                    <a:cubicBezTo>
                      <a:pt x="3335" y="26"/>
                      <a:pt x="2738" y="461"/>
                      <a:pt x="2539" y="911"/>
                    </a:cubicBezTo>
                    <a:cubicBezTo>
                      <a:pt x="2341" y="1363"/>
                      <a:pt x="2012" y="1996"/>
                      <a:pt x="1759" y="2138"/>
                    </a:cubicBezTo>
                    <a:cubicBezTo>
                      <a:pt x="1694" y="2174"/>
                      <a:pt x="1617" y="2188"/>
                      <a:pt x="1531" y="2188"/>
                    </a:cubicBezTo>
                    <a:cubicBezTo>
                      <a:pt x="1281" y="2188"/>
                      <a:pt x="960" y="2073"/>
                      <a:pt x="675" y="2071"/>
                    </a:cubicBezTo>
                    <a:cubicBezTo>
                      <a:pt x="672" y="2071"/>
                      <a:pt x="670" y="2071"/>
                      <a:pt x="667" y="2071"/>
                    </a:cubicBezTo>
                    <a:cubicBezTo>
                      <a:pt x="289" y="2071"/>
                      <a:pt x="21" y="2248"/>
                      <a:pt x="1" y="2523"/>
                    </a:cubicBezTo>
                    <a:lnTo>
                      <a:pt x="1592" y="3278"/>
                    </a:lnTo>
                    <a:cubicBezTo>
                      <a:pt x="1712" y="3335"/>
                      <a:pt x="1825" y="3374"/>
                      <a:pt x="1934" y="3374"/>
                    </a:cubicBezTo>
                    <a:cubicBezTo>
                      <a:pt x="2159" y="3374"/>
                      <a:pt x="2363" y="3208"/>
                      <a:pt x="2557" y="2695"/>
                    </a:cubicBezTo>
                    <a:cubicBezTo>
                      <a:pt x="2758" y="2164"/>
                      <a:pt x="2872" y="1794"/>
                      <a:pt x="3000" y="1794"/>
                    </a:cubicBezTo>
                    <a:cubicBezTo>
                      <a:pt x="3056" y="1794"/>
                      <a:pt x="3114" y="1865"/>
                      <a:pt x="3184" y="2022"/>
                    </a:cubicBezTo>
                    <a:cubicBezTo>
                      <a:pt x="3414" y="2541"/>
                      <a:pt x="3508" y="3706"/>
                      <a:pt x="3508" y="3706"/>
                    </a:cubicBezTo>
                    <a:cubicBezTo>
                      <a:pt x="3508" y="3706"/>
                      <a:pt x="3565" y="3728"/>
                      <a:pt x="3643" y="3728"/>
                    </a:cubicBezTo>
                    <a:cubicBezTo>
                      <a:pt x="3747" y="3728"/>
                      <a:pt x="3886" y="3690"/>
                      <a:pt x="3971" y="3513"/>
                    </a:cubicBezTo>
                    <a:cubicBezTo>
                      <a:pt x="3971" y="3513"/>
                      <a:pt x="3962" y="2964"/>
                      <a:pt x="4028" y="2495"/>
                    </a:cubicBezTo>
                    <a:cubicBezTo>
                      <a:pt x="4093" y="2027"/>
                      <a:pt x="4518" y="1437"/>
                      <a:pt x="4486" y="872"/>
                    </a:cubicBezTo>
                    <a:cubicBezTo>
                      <a:pt x="4455" y="329"/>
                      <a:pt x="4169" y="1"/>
                      <a:pt x="3772" y="1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58" name="Google Shape;3850;p55">
                <a:extLst>
                  <a:ext uri="{FF2B5EF4-FFF2-40B4-BE49-F238E27FC236}">
                    <a16:creationId xmlns:a16="http://schemas.microsoft.com/office/drawing/2014/main" id="{9EB92EB0-F027-4B85-B8DD-B23AFE3D910B}"/>
                  </a:ext>
                </a:extLst>
              </p:cNvPr>
              <p:cNvSpPr/>
              <p:nvPr/>
            </p:nvSpPr>
            <p:spPr>
              <a:xfrm>
                <a:off x="6687900" y="1554675"/>
                <a:ext cx="84200" cy="213475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85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27" y="1269"/>
                      <a:pt x="885" y="8345"/>
                      <a:pt x="885" y="8345"/>
                    </a:cubicBezTo>
                    <a:cubicBezTo>
                      <a:pt x="1119" y="8490"/>
                      <a:pt x="1369" y="8539"/>
                      <a:pt x="1601" y="8539"/>
                    </a:cubicBezTo>
                    <a:cubicBezTo>
                      <a:pt x="2085" y="8539"/>
                      <a:pt x="2486" y="8325"/>
                      <a:pt x="2486" y="8325"/>
                    </a:cubicBezTo>
                    <a:cubicBezTo>
                      <a:pt x="2392" y="6672"/>
                      <a:pt x="3367" y="3029"/>
                      <a:pt x="2825" y="1620"/>
                    </a:cubicBezTo>
                    <a:cubicBezTo>
                      <a:pt x="2838" y="1159"/>
                      <a:pt x="2389" y="228"/>
                      <a:pt x="2389" y="228"/>
                    </a:cubicBezTo>
                    <a:lnTo>
                      <a:pt x="467" y="6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ACA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59" name="Google Shape;3851;p55">
                <a:extLst>
                  <a:ext uri="{FF2B5EF4-FFF2-40B4-BE49-F238E27FC236}">
                    <a16:creationId xmlns:a16="http://schemas.microsoft.com/office/drawing/2014/main" id="{E83E8395-D0C5-49A5-8C66-377727EFE732}"/>
                  </a:ext>
                </a:extLst>
              </p:cNvPr>
              <p:cNvSpPr/>
              <p:nvPr/>
            </p:nvSpPr>
            <p:spPr>
              <a:xfrm>
                <a:off x="6841300" y="1735100"/>
                <a:ext cx="14225" cy="28027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11211" extrusionOk="0">
                    <a:moveTo>
                      <a:pt x="284" y="1"/>
                    </a:moveTo>
                    <a:cubicBezTo>
                      <a:pt x="128" y="1"/>
                      <a:pt x="1" y="128"/>
                      <a:pt x="1" y="284"/>
                    </a:cubicBezTo>
                    <a:lnTo>
                      <a:pt x="1" y="10927"/>
                    </a:lnTo>
                    <a:cubicBezTo>
                      <a:pt x="1" y="11083"/>
                      <a:pt x="128" y="11210"/>
                      <a:pt x="284" y="11210"/>
                    </a:cubicBezTo>
                    <a:cubicBezTo>
                      <a:pt x="441" y="11210"/>
                      <a:pt x="568" y="11083"/>
                      <a:pt x="568" y="10927"/>
                    </a:cubicBezTo>
                    <a:lnTo>
                      <a:pt x="568" y="284"/>
                    </a:lnTo>
                    <a:cubicBezTo>
                      <a:pt x="568" y="128"/>
                      <a:pt x="441" y="1"/>
                      <a:pt x="284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60" name="Google Shape;3852;p55">
                <a:extLst>
                  <a:ext uri="{FF2B5EF4-FFF2-40B4-BE49-F238E27FC236}">
                    <a16:creationId xmlns:a16="http://schemas.microsoft.com/office/drawing/2014/main" id="{67414156-9832-4EAE-B7C0-870C48A941C8}"/>
                  </a:ext>
                </a:extLst>
              </p:cNvPr>
              <p:cNvSpPr/>
              <p:nvPr/>
            </p:nvSpPr>
            <p:spPr>
              <a:xfrm>
                <a:off x="6667725" y="1668400"/>
                <a:ext cx="73625" cy="247225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9889" extrusionOk="0">
                    <a:moveTo>
                      <a:pt x="2628" y="1"/>
                    </a:moveTo>
                    <a:cubicBezTo>
                      <a:pt x="2498" y="1"/>
                      <a:pt x="2381" y="91"/>
                      <a:pt x="2352" y="223"/>
                    </a:cubicBezTo>
                    <a:lnTo>
                      <a:pt x="38" y="9536"/>
                    </a:lnTo>
                    <a:cubicBezTo>
                      <a:pt x="0" y="9688"/>
                      <a:pt x="93" y="9842"/>
                      <a:pt x="246" y="9880"/>
                    </a:cubicBezTo>
                    <a:cubicBezTo>
                      <a:pt x="268" y="9885"/>
                      <a:pt x="290" y="9887"/>
                      <a:pt x="314" y="9888"/>
                    </a:cubicBezTo>
                    <a:cubicBezTo>
                      <a:pt x="444" y="9887"/>
                      <a:pt x="557" y="9799"/>
                      <a:pt x="589" y="9672"/>
                    </a:cubicBezTo>
                    <a:lnTo>
                      <a:pt x="2902" y="360"/>
                    </a:lnTo>
                    <a:cubicBezTo>
                      <a:pt x="2945" y="206"/>
                      <a:pt x="2852" y="47"/>
                      <a:pt x="2696" y="9"/>
                    </a:cubicBezTo>
                    <a:cubicBezTo>
                      <a:pt x="2673" y="3"/>
                      <a:pt x="2650" y="1"/>
                      <a:pt x="2628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61" name="Google Shape;3853;p55">
                <a:extLst>
                  <a:ext uri="{FF2B5EF4-FFF2-40B4-BE49-F238E27FC236}">
                    <a16:creationId xmlns:a16="http://schemas.microsoft.com/office/drawing/2014/main" id="{A62D64A6-BD45-40FF-9A26-C60C4D1870F5}"/>
                  </a:ext>
                </a:extLst>
              </p:cNvPr>
              <p:cNvSpPr/>
              <p:nvPr/>
            </p:nvSpPr>
            <p:spPr>
              <a:xfrm>
                <a:off x="6955675" y="1668775"/>
                <a:ext cx="73400" cy="2468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9874" extrusionOk="0">
                    <a:moveTo>
                      <a:pt x="311" y="1"/>
                    </a:moveTo>
                    <a:cubicBezTo>
                      <a:pt x="289" y="1"/>
                      <a:pt x="266" y="3"/>
                      <a:pt x="243" y="9"/>
                    </a:cubicBezTo>
                    <a:cubicBezTo>
                      <a:pt x="94" y="46"/>
                      <a:pt x="1" y="195"/>
                      <a:pt x="34" y="345"/>
                    </a:cubicBezTo>
                    <a:lnTo>
                      <a:pt x="2347" y="9657"/>
                    </a:lnTo>
                    <a:cubicBezTo>
                      <a:pt x="2379" y="9784"/>
                      <a:pt x="2491" y="9872"/>
                      <a:pt x="2622" y="9873"/>
                    </a:cubicBezTo>
                    <a:cubicBezTo>
                      <a:pt x="2645" y="9872"/>
                      <a:pt x="2667" y="9870"/>
                      <a:pt x="2691" y="9865"/>
                    </a:cubicBezTo>
                    <a:cubicBezTo>
                      <a:pt x="2842" y="9827"/>
                      <a:pt x="2935" y="9673"/>
                      <a:pt x="2897" y="9521"/>
                    </a:cubicBezTo>
                    <a:lnTo>
                      <a:pt x="584" y="208"/>
                    </a:lnTo>
                    <a:cubicBezTo>
                      <a:pt x="550" y="83"/>
                      <a:pt x="436" y="1"/>
                      <a:pt x="311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62" name="Google Shape;3854;p55">
                <a:extLst>
                  <a:ext uri="{FF2B5EF4-FFF2-40B4-BE49-F238E27FC236}">
                    <a16:creationId xmlns:a16="http://schemas.microsoft.com/office/drawing/2014/main" id="{19D3B4D6-1D9B-448A-A655-FD0866708612}"/>
                  </a:ext>
                </a:extLst>
              </p:cNvPr>
              <p:cNvSpPr/>
              <p:nvPr/>
            </p:nvSpPr>
            <p:spPr>
              <a:xfrm>
                <a:off x="6634475" y="1588375"/>
                <a:ext cx="329150" cy="180900"/>
              </a:xfrm>
              <a:custGeom>
                <a:avLst/>
                <a:gdLst/>
                <a:ahLst/>
                <a:cxnLst/>
                <a:rect l="l" t="t" r="r" b="b"/>
                <a:pathLst>
                  <a:path w="13166" h="7236" extrusionOk="0">
                    <a:moveTo>
                      <a:pt x="6253" y="0"/>
                    </a:moveTo>
                    <a:cubicBezTo>
                      <a:pt x="5719" y="0"/>
                      <a:pt x="5186" y="118"/>
                      <a:pt x="4779" y="353"/>
                    </a:cubicBezTo>
                    <a:lnTo>
                      <a:pt x="814" y="2641"/>
                    </a:lnTo>
                    <a:cubicBezTo>
                      <a:pt x="1" y="3111"/>
                      <a:pt x="1" y="3874"/>
                      <a:pt x="814" y="4344"/>
                    </a:cubicBezTo>
                    <a:lnTo>
                      <a:pt x="3957" y="6161"/>
                    </a:lnTo>
                    <a:cubicBezTo>
                      <a:pt x="3957" y="6161"/>
                      <a:pt x="5831" y="7236"/>
                      <a:pt x="7359" y="7236"/>
                    </a:cubicBezTo>
                    <a:cubicBezTo>
                      <a:pt x="7571" y="7236"/>
                      <a:pt x="7777" y="7215"/>
                      <a:pt x="7970" y="7167"/>
                    </a:cubicBezTo>
                    <a:cubicBezTo>
                      <a:pt x="9551" y="6780"/>
                      <a:pt x="13165" y="3493"/>
                      <a:pt x="13165" y="3493"/>
                    </a:cubicBezTo>
                    <a:lnTo>
                      <a:pt x="7727" y="353"/>
                    </a:lnTo>
                    <a:cubicBezTo>
                      <a:pt x="7319" y="118"/>
                      <a:pt x="6786" y="0"/>
                      <a:pt x="6253" y="0"/>
                    </a:cubicBez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63" name="Google Shape;3855;p55">
                <a:extLst>
                  <a:ext uri="{FF2B5EF4-FFF2-40B4-BE49-F238E27FC236}">
                    <a16:creationId xmlns:a16="http://schemas.microsoft.com/office/drawing/2014/main" id="{B5C864D2-FFB9-48F5-9F37-28A764EB3F74}"/>
                  </a:ext>
                </a:extLst>
              </p:cNvPr>
              <p:cNvSpPr/>
              <p:nvPr/>
            </p:nvSpPr>
            <p:spPr>
              <a:xfrm>
                <a:off x="6684975" y="1508150"/>
                <a:ext cx="233300" cy="162275"/>
              </a:xfrm>
              <a:custGeom>
                <a:avLst/>
                <a:gdLst/>
                <a:ahLst/>
                <a:cxnLst/>
                <a:rect l="l" t="t" r="r" b="b"/>
                <a:pathLst>
                  <a:path w="9332" h="6491" extrusionOk="0">
                    <a:moveTo>
                      <a:pt x="1992" y="1"/>
                    </a:moveTo>
                    <a:cubicBezTo>
                      <a:pt x="1057" y="1"/>
                      <a:pt x="1" y="685"/>
                      <a:pt x="118" y="1861"/>
                    </a:cubicBezTo>
                    <a:lnTo>
                      <a:pt x="1728" y="2743"/>
                    </a:lnTo>
                    <a:lnTo>
                      <a:pt x="7770" y="6413"/>
                    </a:lnTo>
                    <a:cubicBezTo>
                      <a:pt x="7869" y="6466"/>
                      <a:pt x="7961" y="6490"/>
                      <a:pt x="8048" y="6490"/>
                    </a:cubicBezTo>
                    <a:cubicBezTo>
                      <a:pt x="9122" y="6490"/>
                      <a:pt x="9331" y="2743"/>
                      <a:pt x="9331" y="2743"/>
                    </a:cubicBezTo>
                    <a:cubicBezTo>
                      <a:pt x="9331" y="2743"/>
                      <a:pt x="3477" y="429"/>
                      <a:pt x="2563" y="96"/>
                    </a:cubicBezTo>
                    <a:cubicBezTo>
                      <a:pt x="2387" y="32"/>
                      <a:pt x="2192" y="1"/>
                      <a:pt x="1992" y="1"/>
                    </a:cubicBezTo>
                    <a:close/>
                  </a:path>
                </a:pathLst>
              </a:custGeom>
              <a:solidFill>
                <a:srgbClr val="AACA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64" name="Google Shape;3856;p55">
                <a:extLst>
                  <a:ext uri="{FF2B5EF4-FFF2-40B4-BE49-F238E27FC236}">
                    <a16:creationId xmlns:a16="http://schemas.microsoft.com/office/drawing/2014/main" id="{352141A5-A9C5-4BDA-977E-E3AC484FA965}"/>
                  </a:ext>
                </a:extLst>
              </p:cNvPr>
              <p:cNvSpPr/>
              <p:nvPr/>
            </p:nvSpPr>
            <p:spPr>
              <a:xfrm>
                <a:off x="6587400" y="1560125"/>
                <a:ext cx="3953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15813" h="6883" extrusionOk="0">
                    <a:moveTo>
                      <a:pt x="1993" y="0"/>
                    </a:moveTo>
                    <a:cubicBezTo>
                      <a:pt x="1057" y="0"/>
                      <a:pt x="0" y="684"/>
                      <a:pt x="117" y="1861"/>
                    </a:cubicBezTo>
                    <a:lnTo>
                      <a:pt x="2905" y="3458"/>
                    </a:lnTo>
                    <a:lnTo>
                      <a:pt x="7770" y="6412"/>
                    </a:lnTo>
                    <a:cubicBezTo>
                      <a:pt x="8365" y="6732"/>
                      <a:pt x="9021" y="6883"/>
                      <a:pt x="9718" y="6883"/>
                    </a:cubicBezTo>
                    <a:cubicBezTo>
                      <a:pt x="10564" y="6883"/>
                      <a:pt x="11472" y="6661"/>
                      <a:pt x="12409" y="6250"/>
                    </a:cubicBezTo>
                    <a:cubicBezTo>
                      <a:pt x="14118" y="5499"/>
                      <a:pt x="15813" y="4351"/>
                      <a:pt x="15338" y="2182"/>
                    </a:cubicBezTo>
                    <a:lnTo>
                      <a:pt x="15338" y="2182"/>
                    </a:lnTo>
                    <a:lnTo>
                      <a:pt x="9331" y="2743"/>
                    </a:lnTo>
                    <a:cubicBezTo>
                      <a:pt x="9331" y="2743"/>
                      <a:pt x="3476" y="428"/>
                      <a:pt x="2563" y="96"/>
                    </a:cubicBezTo>
                    <a:cubicBezTo>
                      <a:pt x="2387" y="31"/>
                      <a:pt x="2192" y="0"/>
                      <a:pt x="1993" y="0"/>
                    </a:cubicBezTo>
                    <a:close/>
                  </a:path>
                </a:pathLst>
              </a:custGeom>
              <a:solidFill>
                <a:srgbClr val="C4D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65" name="Google Shape;3857;p55">
                <a:extLst>
                  <a:ext uri="{FF2B5EF4-FFF2-40B4-BE49-F238E27FC236}">
                    <a16:creationId xmlns:a16="http://schemas.microsoft.com/office/drawing/2014/main" id="{10C97B2B-FAB1-4F8B-B395-536929F9E750}"/>
                  </a:ext>
                </a:extLst>
              </p:cNvPr>
              <p:cNvSpPr/>
              <p:nvPr/>
            </p:nvSpPr>
            <p:spPr>
              <a:xfrm>
                <a:off x="6584625" y="1527950"/>
                <a:ext cx="285300" cy="100775"/>
              </a:xfrm>
              <a:custGeom>
                <a:avLst/>
                <a:gdLst/>
                <a:ahLst/>
                <a:cxnLst/>
                <a:rect l="l" t="t" r="r" b="b"/>
                <a:pathLst>
                  <a:path w="11412" h="4031" extrusionOk="0">
                    <a:moveTo>
                      <a:pt x="11411" y="0"/>
                    </a:moveTo>
                    <a:lnTo>
                      <a:pt x="1" y="1046"/>
                    </a:lnTo>
                    <a:cubicBezTo>
                      <a:pt x="1" y="1212"/>
                      <a:pt x="90" y="1367"/>
                      <a:pt x="235" y="1450"/>
                    </a:cubicBezTo>
                    <a:lnTo>
                      <a:pt x="4598" y="3968"/>
                    </a:lnTo>
                    <a:cubicBezTo>
                      <a:pt x="4669" y="4010"/>
                      <a:pt x="4750" y="4031"/>
                      <a:pt x="4830" y="4031"/>
                    </a:cubicBezTo>
                    <a:cubicBezTo>
                      <a:pt x="4910" y="4031"/>
                      <a:pt x="4991" y="4010"/>
                      <a:pt x="5063" y="3968"/>
                    </a:cubicBezTo>
                    <a:lnTo>
                      <a:pt x="11179" y="438"/>
                    </a:lnTo>
                    <a:cubicBezTo>
                      <a:pt x="11323" y="355"/>
                      <a:pt x="11411" y="202"/>
                      <a:pt x="11411" y="36"/>
                    </a:cubicBezTo>
                    <a:lnTo>
                      <a:pt x="11411" y="0"/>
                    </a:lnTo>
                    <a:close/>
                  </a:path>
                </a:pathLst>
              </a:custGeom>
              <a:solidFill>
                <a:srgbClr val="C8E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66" name="Google Shape;3858;p55">
                <a:extLst>
                  <a:ext uri="{FF2B5EF4-FFF2-40B4-BE49-F238E27FC236}">
                    <a16:creationId xmlns:a16="http://schemas.microsoft.com/office/drawing/2014/main" id="{A63202A2-0EB4-4174-8345-1F3F8CECB5F4}"/>
                  </a:ext>
                </a:extLst>
              </p:cNvPr>
              <p:cNvSpPr/>
              <p:nvPr/>
            </p:nvSpPr>
            <p:spPr>
              <a:xfrm>
                <a:off x="6728725" y="1544175"/>
                <a:ext cx="1194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2804" extrusionOk="0">
                    <a:moveTo>
                      <a:pt x="4748" y="1"/>
                    </a:moveTo>
                    <a:cubicBezTo>
                      <a:pt x="4739" y="1"/>
                      <a:pt x="4728" y="4"/>
                      <a:pt x="4716" y="11"/>
                    </a:cubicBezTo>
                    <a:lnTo>
                      <a:pt x="58" y="2688"/>
                    </a:lnTo>
                    <a:cubicBezTo>
                      <a:pt x="27" y="2707"/>
                      <a:pt x="1" y="2745"/>
                      <a:pt x="1" y="2774"/>
                    </a:cubicBezTo>
                    <a:cubicBezTo>
                      <a:pt x="1" y="2793"/>
                      <a:pt x="12" y="2803"/>
                      <a:pt x="28" y="2803"/>
                    </a:cubicBezTo>
                    <a:cubicBezTo>
                      <a:pt x="36" y="2803"/>
                      <a:pt x="47" y="2800"/>
                      <a:pt x="58" y="2793"/>
                    </a:cubicBezTo>
                    <a:lnTo>
                      <a:pt x="4719" y="115"/>
                    </a:lnTo>
                    <a:cubicBezTo>
                      <a:pt x="4751" y="96"/>
                      <a:pt x="4776" y="57"/>
                      <a:pt x="4775" y="29"/>
                    </a:cubicBezTo>
                    <a:cubicBezTo>
                      <a:pt x="4775" y="10"/>
                      <a:pt x="4764" y="1"/>
                      <a:pt x="4748" y="1"/>
                    </a:cubicBez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67" name="Google Shape;3859;p55">
                <a:extLst>
                  <a:ext uri="{FF2B5EF4-FFF2-40B4-BE49-F238E27FC236}">
                    <a16:creationId xmlns:a16="http://schemas.microsoft.com/office/drawing/2014/main" id="{8E122871-41CA-4205-BA78-A73F31F0436C}"/>
                  </a:ext>
                </a:extLst>
              </p:cNvPr>
              <p:cNvSpPr/>
              <p:nvPr/>
            </p:nvSpPr>
            <p:spPr>
              <a:xfrm>
                <a:off x="6584625" y="1554100"/>
                <a:ext cx="12077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2985" extrusionOk="0">
                    <a:moveTo>
                      <a:pt x="1" y="0"/>
                    </a:moveTo>
                    <a:cubicBezTo>
                      <a:pt x="1" y="166"/>
                      <a:pt x="90" y="321"/>
                      <a:pt x="235" y="404"/>
                    </a:cubicBezTo>
                    <a:lnTo>
                      <a:pt x="4598" y="2922"/>
                    </a:lnTo>
                    <a:cubicBezTo>
                      <a:pt x="4668" y="2964"/>
                      <a:pt x="4748" y="2985"/>
                      <a:pt x="4830" y="2985"/>
                    </a:cubicBezTo>
                    <a:lnTo>
                      <a:pt x="4830" y="0"/>
                    </a:ln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68" name="Google Shape;3860;p55">
                <a:extLst>
                  <a:ext uri="{FF2B5EF4-FFF2-40B4-BE49-F238E27FC236}">
                    <a16:creationId xmlns:a16="http://schemas.microsoft.com/office/drawing/2014/main" id="{C821BCD3-9D08-4FB6-80D8-AA65E240CA5D}"/>
                  </a:ext>
                </a:extLst>
              </p:cNvPr>
              <p:cNvSpPr/>
              <p:nvPr/>
            </p:nvSpPr>
            <p:spPr>
              <a:xfrm>
                <a:off x="6696225" y="1617875"/>
                <a:ext cx="182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34" extrusionOk="0">
                    <a:moveTo>
                      <a:pt x="1" y="1"/>
                    </a:moveTo>
                    <a:lnTo>
                      <a:pt x="1" y="296"/>
                    </a:lnTo>
                    <a:lnTo>
                      <a:pt x="134" y="371"/>
                    </a:lnTo>
                    <a:cubicBezTo>
                      <a:pt x="205" y="413"/>
                      <a:pt x="286" y="434"/>
                      <a:pt x="366" y="434"/>
                    </a:cubicBezTo>
                    <a:cubicBezTo>
                      <a:pt x="446" y="434"/>
                      <a:pt x="527" y="413"/>
                      <a:pt x="599" y="371"/>
                    </a:cubicBezTo>
                    <a:lnTo>
                      <a:pt x="731" y="296"/>
                    </a:lnTo>
                    <a:lnTo>
                      <a:pt x="731" y="1"/>
                    </a:lnTo>
                    <a:close/>
                  </a:path>
                </a:pathLst>
              </a:custGeom>
              <a:solidFill>
                <a:srgbClr val="B7D6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69" name="Google Shape;3861;p55">
                <a:extLst>
                  <a:ext uri="{FF2B5EF4-FFF2-40B4-BE49-F238E27FC236}">
                    <a16:creationId xmlns:a16="http://schemas.microsoft.com/office/drawing/2014/main" id="{D43656EB-6D83-49AA-99D1-10C5B3864C9D}"/>
                  </a:ext>
                </a:extLst>
              </p:cNvPr>
              <p:cNvSpPr/>
              <p:nvPr/>
            </p:nvSpPr>
            <p:spPr>
              <a:xfrm>
                <a:off x="6584625" y="1457850"/>
                <a:ext cx="285825" cy="164700"/>
              </a:xfrm>
              <a:custGeom>
                <a:avLst/>
                <a:gdLst/>
                <a:ahLst/>
                <a:cxnLst/>
                <a:rect l="l" t="t" r="r" b="b"/>
                <a:pathLst>
                  <a:path w="11433" h="6588" extrusionOk="0">
                    <a:moveTo>
                      <a:pt x="6670" y="1"/>
                    </a:moveTo>
                    <a:lnTo>
                      <a:pt x="1" y="3851"/>
                    </a:lnTo>
                    <a:lnTo>
                      <a:pt x="4666" y="6544"/>
                    </a:lnTo>
                    <a:cubicBezTo>
                      <a:pt x="4717" y="6573"/>
                      <a:pt x="4774" y="6588"/>
                      <a:pt x="4830" y="6588"/>
                    </a:cubicBezTo>
                    <a:cubicBezTo>
                      <a:pt x="4887" y="6588"/>
                      <a:pt x="4943" y="6573"/>
                      <a:pt x="4994" y="6544"/>
                    </a:cubicBezTo>
                    <a:lnTo>
                      <a:pt x="11351" y="2874"/>
                    </a:lnTo>
                    <a:cubicBezTo>
                      <a:pt x="11432" y="2827"/>
                      <a:pt x="11432" y="2752"/>
                      <a:pt x="11351" y="2704"/>
                    </a:cubicBezTo>
                    <a:lnTo>
                      <a:pt x="6670" y="1"/>
                    </a:lnTo>
                    <a:close/>
                  </a:path>
                </a:pathLst>
              </a:custGeom>
              <a:solidFill>
                <a:srgbClr val="EFF6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70" name="Google Shape;3862;p55">
                <a:extLst>
                  <a:ext uri="{FF2B5EF4-FFF2-40B4-BE49-F238E27FC236}">
                    <a16:creationId xmlns:a16="http://schemas.microsoft.com/office/drawing/2014/main" id="{AA0D63C6-40BA-41A9-8B19-E794331CA473}"/>
                  </a:ext>
                </a:extLst>
              </p:cNvPr>
              <p:cNvSpPr/>
              <p:nvPr/>
            </p:nvSpPr>
            <p:spPr>
              <a:xfrm>
                <a:off x="6599225" y="1466200"/>
                <a:ext cx="155925" cy="89875"/>
              </a:xfrm>
              <a:custGeom>
                <a:avLst/>
                <a:gdLst/>
                <a:ahLst/>
                <a:cxnLst/>
                <a:rect l="l" t="t" r="r" b="b"/>
                <a:pathLst>
                  <a:path w="6237" h="3595" extrusionOk="0">
                    <a:moveTo>
                      <a:pt x="5996" y="1"/>
                    </a:moveTo>
                    <a:cubicBezTo>
                      <a:pt x="5980" y="1"/>
                      <a:pt x="5963" y="5"/>
                      <a:pt x="5948" y="13"/>
                    </a:cubicBezTo>
                    <a:lnTo>
                      <a:pt x="27" y="3430"/>
                    </a:lnTo>
                    <a:cubicBezTo>
                      <a:pt x="0" y="3446"/>
                      <a:pt x="0" y="3472"/>
                      <a:pt x="27" y="3487"/>
                    </a:cubicBezTo>
                    <a:lnTo>
                      <a:pt x="191" y="3582"/>
                    </a:lnTo>
                    <a:cubicBezTo>
                      <a:pt x="206" y="3590"/>
                      <a:pt x="223" y="3594"/>
                      <a:pt x="240" y="3594"/>
                    </a:cubicBezTo>
                    <a:cubicBezTo>
                      <a:pt x="257" y="3594"/>
                      <a:pt x="274" y="3590"/>
                      <a:pt x="289" y="3582"/>
                    </a:cubicBezTo>
                    <a:lnTo>
                      <a:pt x="6210" y="164"/>
                    </a:lnTo>
                    <a:cubicBezTo>
                      <a:pt x="6236" y="148"/>
                      <a:pt x="6236" y="123"/>
                      <a:pt x="6210" y="107"/>
                    </a:cubicBezTo>
                    <a:lnTo>
                      <a:pt x="6046" y="13"/>
                    </a:lnTo>
                    <a:cubicBezTo>
                      <a:pt x="6030" y="5"/>
                      <a:pt x="6013" y="1"/>
                      <a:pt x="5996" y="1"/>
                    </a:cubicBezTo>
                    <a:close/>
                  </a:path>
                </a:pathLst>
              </a:custGeom>
              <a:solidFill>
                <a:srgbClr val="D2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71" name="Google Shape;3863;p55">
                <a:extLst>
                  <a:ext uri="{FF2B5EF4-FFF2-40B4-BE49-F238E27FC236}">
                    <a16:creationId xmlns:a16="http://schemas.microsoft.com/office/drawing/2014/main" id="{4D684A12-3571-4DC0-9E09-3FEB4594D12A}"/>
                  </a:ext>
                </a:extLst>
              </p:cNvPr>
              <p:cNvSpPr/>
              <p:nvPr/>
            </p:nvSpPr>
            <p:spPr>
              <a:xfrm>
                <a:off x="6722625" y="1537525"/>
                <a:ext cx="8047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1859" extrusionOk="0">
                    <a:moveTo>
                      <a:pt x="2069" y="0"/>
                    </a:moveTo>
                    <a:lnTo>
                      <a:pt x="0" y="1194"/>
                    </a:lnTo>
                    <a:lnTo>
                      <a:pt x="32" y="1212"/>
                    </a:lnTo>
                    <a:lnTo>
                      <a:pt x="1150" y="1858"/>
                    </a:lnTo>
                    <a:lnTo>
                      <a:pt x="3188" y="681"/>
                    </a:lnTo>
                    <a:lnTo>
                      <a:pt x="3219" y="663"/>
                    </a:lnTo>
                    <a:lnTo>
                      <a:pt x="2069" y="0"/>
                    </a:ln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72" name="Google Shape;3864;p55">
                <a:extLst>
                  <a:ext uri="{FF2B5EF4-FFF2-40B4-BE49-F238E27FC236}">
                    <a16:creationId xmlns:a16="http://schemas.microsoft.com/office/drawing/2014/main" id="{90FF6DEA-95DB-446B-983B-54ADBF45D005}"/>
                  </a:ext>
                </a:extLst>
              </p:cNvPr>
              <p:cNvSpPr/>
              <p:nvPr/>
            </p:nvSpPr>
            <p:spPr>
              <a:xfrm>
                <a:off x="6723400" y="1538425"/>
                <a:ext cx="789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3157" h="1823" extrusionOk="0">
                    <a:moveTo>
                      <a:pt x="2039" y="1"/>
                    </a:moveTo>
                    <a:lnTo>
                      <a:pt x="1" y="1176"/>
                    </a:lnTo>
                    <a:lnTo>
                      <a:pt x="1119" y="1822"/>
                    </a:lnTo>
                    <a:lnTo>
                      <a:pt x="3157" y="645"/>
                    </a:lnTo>
                    <a:lnTo>
                      <a:pt x="2039" y="1"/>
                    </a:lnTo>
                    <a:close/>
                  </a:path>
                </a:pathLst>
              </a:custGeom>
              <a:solidFill>
                <a:srgbClr val="D2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73" name="Google Shape;3865;p55">
                <a:extLst>
                  <a:ext uri="{FF2B5EF4-FFF2-40B4-BE49-F238E27FC236}">
                    <a16:creationId xmlns:a16="http://schemas.microsoft.com/office/drawing/2014/main" id="{EE532746-7617-4715-9216-8F6D2DA9F226}"/>
                  </a:ext>
                </a:extLst>
              </p:cNvPr>
              <p:cNvSpPr/>
              <p:nvPr/>
            </p:nvSpPr>
            <p:spPr>
              <a:xfrm>
                <a:off x="6749400" y="1538425"/>
                <a:ext cx="529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1823" extrusionOk="0">
                    <a:moveTo>
                      <a:pt x="999" y="1"/>
                    </a:moveTo>
                    <a:lnTo>
                      <a:pt x="833" y="96"/>
                    </a:lnTo>
                    <a:cubicBezTo>
                      <a:pt x="1122" y="254"/>
                      <a:pt x="1242" y="1044"/>
                      <a:pt x="1" y="1777"/>
                    </a:cubicBezTo>
                    <a:lnTo>
                      <a:pt x="79" y="1822"/>
                    </a:lnTo>
                    <a:lnTo>
                      <a:pt x="2117" y="645"/>
                    </a:lnTo>
                    <a:lnTo>
                      <a:pt x="999" y="1"/>
                    </a:lnTo>
                    <a:close/>
                  </a:path>
                </a:pathLst>
              </a:custGeom>
              <a:solidFill>
                <a:srgbClr val="AAD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74" name="Google Shape;3866;p55">
                <a:extLst>
                  <a:ext uri="{FF2B5EF4-FFF2-40B4-BE49-F238E27FC236}">
                    <a16:creationId xmlns:a16="http://schemas.microsoft.com/office/drawing/2014/main" id="{7AC7F51A-2DC4-4099-86FA-F9081067AC2E}"/>
                  </a:ext>
                </a:extLst>
              </p:cNvPr>
              <p:cNvSpPr/>
              <p:nvPr/>
            </p:nvSpPr>
            <p:spPr>
              <a:xfrm>
                <a:off x="6610700" y="1473475"/>
                <a:ext cx="202975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8119" h="4681" extrusionOk="0">
                    <a:moveTo>
                      <a:pt x="5951" y="1"/>
                    </a:moveTo>
                    <a:cubicBezTo>
                      <a:pt x="5934" y="1"/>
                      <a:pt x="5918" y="5"/>
                      <a:pt x="5902" y="13"/>
                    </a:cubicBezTo>
                    <a:lnTo>
                      <a:pt x="27" y="3406"/>
                    </a:lnTo>
                    <a:cubicBezTo>
                      <a:pt x="0" y="3421"/>
                      <a:pt x="0" y="3447"/>
                      <a:pt x="27" y="3462"/>
                    </a:cubicBezTo>
                    <a:lnTo>
                      <a:pt x="29" y="3464"/>
                    </a:lnTo>
                    <a:lnTo>
                      <a:pt x="2114" y="4669"/>
                    </a:lnTo>
                    <a:cubicBezTo>
                      <a:pt x="2129" y="4677"/>
                      <a:pt x="2146" y="4680"/>
                      <a:pt x="2163" y="4680"/>
                    </a:cubicBezTo>
                    <a:cubicBezTo>
                      <a:pt x="2180" y="4680"/>
                      <a:pt x="2197" y="4677"/>
                      <a:pt x="2213" y="4669"/>
                    </a:cubicBezTo>
                    <a:lnTo>
                      <a:pt x="8089" y="1279"/>
                    </a:lnTo>
                    <a:lnTo>
                      <a:pt x="8091" y="1279"/>
                    </a:lnTo>
                    <a:cubicBezTo>
                      <a:pt x="8119" y="1263"/>
                      <a:pt x="8119" y="1237"/>
                      <a:pt x="8091" y="1220"/>
                    </a:cubicBezTo>
                    <a:lnTo>
                      <a:pt x="6000" y="13"/>
                    </a:lnTo>
                    <a:cubicBezTo>
                      <a:pt x="5984" y="5"/>
                      <a:pt x="5967" y="1"/>
                      <a:pt x="5951" y="1"/>
                    </a:cubicBez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75" name="Google Shape;3867;p55">
                <a:extLst>
                  <a:ext uri="{FF2B5EF4-FFF2-40B4-BE49-F238E27FC236}">
                    <a16:creationId xmlns:a16="http://schemas.microsoft.com/office/drawing/2014/main" id="{90594011-1CD2-45A4-9C05-2DA117AF55D7}"/>
                  </a:ext>
                </a:extLst>
              </p:cNvPr>
              <p:cNvSpPr/>
              <p:nvPr/>
            </p:nvSpPr>
            <p:spPr>
              <a:xfrm>
                <a:off x="6611275" y="1558575"/>
                <a:ext cx="225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9" h="5" extrusionOk="0">
                    <a:moveTo>
                      <a:pt x="9" y="1"/>
                    </a:moveTo>
                    <a:lnTo>
                      <a:pt x="4" y="2"/>
                    </a:lnTo>
                    <a:cubicBezTo>
                      <a:pt x="3" y="3"/>
                      <a:pt x="3" y="3"/>
                      <a:pt x="2" y="4"/>
                    </a:cubicBezTo>
                    <a:lnTo>
                      <a:pt x="2" y="4"/>
                    </a:lnTo>
                    <a:lnTo>
                      <a:pt x="9" y="1"/>
                    </a:lnTo>
                    <a:close/>
                    <a:moveTo>
                      <a:pt x="2" y="4"/>
                    </a:moveTo>
                    <a:lnTo>
                      <a:pt x="0" y="5"/>
                    </a:lnTo>
                    <a:cubicBezTo>
                      <a:pt x="1" y="5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76" name="Google Shape;3868;p55">
                <a:extLst>
                  <a:ext uri="{FF2B5EF4-FFF2-40B4-BE49-F238E27FC236}">
                    <a16:creationId xmlns:a16="http://schemas.microsoft.com/office/drawing/2014/main" id="{55127773-AD50-4470-AA33-F335E3E220F9}"/>
                  </a:ext>
                </a:extLst>
              </p:cNvPr>
              <p:cNvSpPr/>
              <p:nvPr/>
            </p:nvSpPr>
            <p:spPr>
              <a:xfrm>
                <a:off x="6611425" y="1474925"/>
                <a:ext cx="201525" cy="115575"/>
              </a:xfrm>
              <a:custGeom>
                <a:avLst/>
                <a:gdLst/>
                <a:ahLst/>
                <a:cxnLst/>
                <a:rect l="l" t="t" r="r" b="b"/>
                <a:pathLst>
                  <a:path w="8061" h="4623" extrusionOk="0">
                    <a:moveTo>
                      <a:pt x="5922" y="0"/>
                    </a:moveTo>
                    <a:cubicBezTo>
                      <a:pt x="5905" y="0"/>
                      <a:pt x="5889" y="4"/>
                      <a:pt x="5873" y="12"/>
                    </a:cubicBezTo>
                    <a:lnTo>
                      <a:pt x="0" y="3406"/>
                    </a:lnTo>
                    <a:lnTo>
                      <a:pt x="2085" y="4611"/>
                    </a:lnTo>
                    <a:cubicBezTo>
                      <a:pt x="2100" y="4619"/>
                      <a:pt x="2117" y="4622"/>
                      <a:pt x="2134" y="4622"/>
                    </a:cubicBezTo>
                    <a:cubicBezTo>
                      <a:pt x="2151" y="4622"/>
                      <a:pt x="2168" y="4619"/>
                      <a:pt x="2184" y="4611"/>
                    </a:cubicBezTo>
                    <a:lnTo>
                      <a:pt x="8060" y="1221"/>
                    </a:lnTo>
                    <a:lnTo>
                      <a:pt x="5971" y="12"/>
                    </a:lnTo>
                    <a:cubicBezTo>
                      <a:pt x="5955" y="4"/>
                      <a:pt x="5938" y="0"/>
                      <a:pt x="5922" y="0"/>
                    </a:cubicBezTo>
                    <a:close/>
                  </a:path>
                </a:pathLst>
              </a:custGeom>
              <a:solidFill>
                <a:srgbClr val="AAD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77" name="Google Shape;3869;p55">
                <a:extLst>
                  <a:ext uri="{FF2B5EF4-FFF2-40B4-BE49-F238E27FC236}">
                    <a16:creationId xmlns:a16="http://schemas.microsoft.com/office/drawing/2014/main" id="{096F281C-C2BB-4EC8-B2D5-515C87EBA618}"/>
                  </a:ext>
                </a:extLst>
              </p:cNvPr>
              <p:cNvSpPr/>
              <p:nvPr/>
            </p:nvSpPr>
            <p:spPr>
              <a:xfrm>
                <a:off x="6578925" y="1321575"/>
                <a:ext cx="172475" cy="23255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9302" extrusionOk="0">
                    <a:moveTo>
                      <a:pt x="6560" y="0"/>
                    </a:moveTo>
                    <a:cubicBezTo>
                      <a:pt x="6481" y="0"/>
                      <a:pt x="6401" y="21"/>
                      <a:pt x="6330" y="62"/>
                    </a:cubicBezTo>
                    <a:lnTo>
                      <a:pt x="230" y="3585"/>
                    </a:lnTo>
                    <a:cubicBezTo>
                      <a:pt x="87" y="3667"/>
                      <a:pt x="0" y="3818"/>
                      <a:pt x="0" y="3984"/>
                    </a:cubicBezTo>
                    <a:lnTo>
                      <a:pt x="0" y="8904"/>
                    </a:lnTo>
                    <a:cubicBezTo>
                      <a:pt x="42" y="9158"/>
                      <a:pt x="87" y="9219"/>
                      <a:pt x="229" y="9301"/>
                    </a:cubicBezTo>
                    <a:lnTo>
                      <a:pt x="6898" y="5452"/>
                    </a:lnTo>
                    <a:lnTo>
                      <a:pt x="6898" y="207"/>
                    </a:lnTo>
                    <a:lnTo>
                      <a:pt x="6847" y="90"/>
                    </a:lnTo>
                    <a:lnTo>
                      <a:pt x="6790" y="62"/>
                    </a:lnTo>
                    <a:cubicBezTo>
                      <a:pt x="6719" y="21"/>
                      <a:pt x="6640" y="0"/>
                      <a:pt x="6560" y="0"/>
                    </a:cubicBez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78" name="Google Shape;3870;p55">
                <a:extLst>
                  <a:ext uri="{FF2B5EF4-FFF2-40B4-BE49-F238E27FC236}">
                    <a16:creationId xmlns:a16="http://schemas.microsoft.com/office/drawing/2014/main" id="{A6B407D5-5970-4D42-8112-944FEF04B715}"/>
                  </a:ext>
                </a:extLst>
              </p:cNvPr>
              <p:cNvSpPr/>
              <p:nvPr/>
            </p:nvSpPr>
            <p:spPr>
              <a:xfrm>
                <a:off x="6580300" y="1321575"/>
                <a:ext cx="1711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4220" extrusionOk="0">
                    <a:moveTo>
                      <a:pt x="6506" y="0"/>
                    </a:moveTo>
                    <a:cubicBezTo>
                      <a:pt x="6427" y="0"/>
                      <a:pt x="6347" y="21"/>
                      <a:pt x="6275" y="62"/>
                    </a:cubicBezTo>
                    <a:lnTo>
                      <a:pt x="175" y="3585"/>
                    </a:lnTo>
                    <a:cubicBezTo>
                      <a:pt x="100" y="3628"/>
                      <a:pt x="39" y="3691"/>
                      <a:pt x="0" y="3767"/>
                    </a:cubicBezTo>
                    <a:lnTo>
                      <a:pt x="787" y="4220"/>
                    </a:lnTo>
                    <a:lnTo>
                      <a:pt x="6843" y="381"/>
                    </a:lnTo>
                    <a:lnTo>
                      <a:pt x="6843" y="207"/>
                    </a:lnTo>
                    <a:lnTo>
                      <a:pt x="6792" y="90"/>
                    </a:lnTo>
                    <a:lnTo>
                      <a:pt x="6735" y="62"/>
                    </a:lnTo>
                    <a:cubicBezTo>
                      <a:pt x="6664" y="21"/>
                      <a:pt x="6585" y="0"/>
                      <a:pt x="6506" y="0"/>
                    </a:cubicBezTo>
                    <a:close/>
                  </a:path>
                </a:pathLst>
              </a:custGeom>
              <a:solidFill>
                <a:srgbClr val="C8E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79" name="Google Shape;3871;p55">
                <a:extLst>
                  <a:ext uri="{FF2B5EF4-FFF2-40B4-BE49-F238E27FC236}">
                    <a16:creationId xmlns:a16="http://schemas.microsoft.com/office/drawing/2014/main" id="{CE72FE9A-CF67-4D9C-9467-E70D523B3EF6}"/>
                  </a:ext>
                </a:extLst>
              </p:cNvPr>
              <p:cNvSpPr/>
              <p:nvPr/>
            </p:nvSpPr>
            <p:spPr>
              <a:xfrm>
                <a:off x="6578875" y="1408975"/>
                <a:ext cx="2227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891" h="958" extrusionOk="0">
                    <a:moveTo>
                      <a:pt x="384" y="1"/>
                    </a:moveTo>
                    <a:lnTo>
                      <a:pt x="221" y="95"/>
                    </a:lnTo>
                    <a:cubicBezTo>
                      <a:pt x="85" y="179"/>
                      <a:pt x="1" y="327"/>
                      <a:pt x="1" y="488"/>
                    </a:cubicBezTo>
                    <a:lnTo>
                      <a:pt x="1" y="729"/>
                    </a:lnTo>
                    <a:lnTo>
                      <a:pt x="396" y="957"/>
                    </a:lnTo>
                    <a:lnTo>
                      <a:pt x="890" y="292"/>
                    </a:lnTo>
                    <a:lnTo>
                      <a:pt x="384" y="1"/>
                    </a:lnTo>
                    <a:close/>
                  </a:path>
                </a:pathLst>
              </a:custGeom>
              <a:solidFill>
                <a:srgbClr val="B7D6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80" name="Google Shape;3872;p55">
                <a:extLst>
                  <a:ext uri="{FF2B5EF4-FFF2-40B4-BE49-F238E27FC236}">
                    <a16:creationId xmlns:a16="http://schemas.microsoft.com/office/drawing/2014/main" id="{B9305B5F-4F3A-4D96-B17B-B2D6A4A72330}"/>
                  </a:ext>
                </a:extLst>
              </p:cNvPr>
              <p:cNvSpPr/>
              <p:nvPr/>
            </p:nvSpPr>
            <p:spPr>
              <a:xfrm>
                <a:off x="6584625" y="1323450"/>
                <a:ext cx="166775" cy="230675"/>
              </a:xfrm>
              <a:custGeom>
                <a:avLst/>
                <a:gdLst/>
                <a:ahLst/>
                <a:cxnLst/>
                <a:rect l="l" t="t" r="r" b="b"/>
                <a:pathLst>
                  <a:path w="6671" h="9227" extrusionOk="0">
                    <a:moveTo>
                      <a:pt x="6567" y="1"/>
                    </a:moveTo>
                    <a:cubicBezTo>
                      <a:pt x="6550" y="1"/>
                      <a:pt x="6532" y="5"/>
                      <a:pt x="6516" y="15"/>
                    </a:cubicBezTo>
                    <a:lnTo>
                      <a:pt x="112" y="3712"/>
                    </a:lnTo>
                    <a:cubicBezTo>
                      <a:pt x="44" y="3751"/>
                      <a:pt x="1" y="3824"/>
                      <a:pt x="1" y="3905"/>
                    </a:cubicBezTo>
                    <a:lnTo>
                      <a:pt x="1" y="9226"/>
                    </a:lnTo>
                    <a:lnTo>
                      <a:pt x="6670" y="5377"/>
                    </a:lnTo>
                    <a:lnTo>
                      <a:pt x="6670" y="103"/>
                    </a:lnTo>
                    <a:cubicBezTo>
                      <a:pt x="6669" y="43"/>
                      <a:pt x="6620" y="1"/>
                      <a:pt x="6567" y="1"/>
                    </a:cubicBezTo>
                    <a:close/>
                  </a:path>
                </a:pathLst>
              </a:custGeom>
              <a:solidFill>
                <a:srgbClr val="DCE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81" name="Google Shape;3873;p55">
                <a:extLst>
                  <a:ext uri="{FF2B5EF4-FFF2-40B4-BE49-F238E27FC236}">
                    <a16:creationId xmlns:a16="http://schemas.microsoft.com/office/drawing/2014/main" id="{CE497D65-1D85-4A08-B0B2-BA90AE452CC5}"/>
                  </a:ext>
                </a:extLst>
              </p:cNvPr>
              <p:cNvSpPr/>
              <p:nvPr/>
            </p:nvSpPr>
            <p:spPr>
              <a:xfrm>
                <a:off x="6584625" y="1323450"/>
                <a:ext cx="166775" cy="230675"/>
              </a:xfrm>
              <a:custGeom>
                <a:avLst/>
                <a:gdLst/>
                <a:ahLst/>
                <a:cxnLst/>
                <a:rect l="l" t="t" r="r" b="b"/>
                <a:pathLst>
                  <a:path w="6671" h="9227" extrusionOk="0">
                    <a:moveTo>
                      <a:pt x="6567" y="1"/>
                    </a:moveTo>
                    <a:cubicBezTo>
                      <a:pt x="6550" y="1"/>
                      <a:pt x="6532" y="5"/>
                      <a:pt x="6516" y="15"/>
                    </a:cubicBezTo>
                    <a:lnTo>
                      <a:pt x="112" y="3712"/>
                    </a:lnTo>
                    <a:cubicBezTo>
                      <a:pt x="44" y="3751"/>
                      <a:pt x="1" y="3824"/>
                      <a:pt x="1" y="3905"/>
                    </a:cubicBezTo>
                    <a:lnTo>
                      <a:pt x="1" y="9226"/>
                    </a:lnTo>
                    <a:lnTo>
                      <a:pt x="6670" y="5377"/>
                    </a:lnTo>
                    <a:lnTo>
                      <a:pt x="6670" y="103"/>
                    </a:lnTo>
                    <a:cubicBezTo>
                      <a:pt x="6669" y="43"/>
                      <a:pt x="6620" y="1"/>
                      <a:pt x="6567" y="1"/>
                    </a:cubicBezTo>
                    <a:close/>
                  </a:path>
                </a:pathLst>
              </a:custGeom>
              <a:solidFill>
                <a:srgbClr val="DCE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82" name="Google Shape;3874;p55">
                <a:extLst>
                  <a:ext uri="{FF2B5EF4-FFF2-40B4-BE49-F238E27FC236}">
                    <a16:creationId xmlns:a16="http://schemas.microsoft.com/office/drawing/2014/main" id="{D2FE2F2A-C297-4202-8975-317A71ABB4BC}"/>
                  </a:ext>
                </a:extLst>
              </p:cNvPr>
              <p:cNvSpPr/>
              <p:nvPr/>
            </p:nvSpPr>
            <p:spPr>
              <a:xfrm>
                <a:off x="6586600" y="1323450"/>
                <a:ext cx="164800" cy="229525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9181" extrusionOk="0">
                    <a:moveTo>
                      <a:pt x="6489" y="1"/>
                    </a:moveTo>
                    <a:cubicBezTo>
                      <a:pt x="6472" y="1"/>
                      <a:pt x="6454" y="5"/>
                      <a:pt x="6437" y="15"/>
                    </a:cubicBezTo>
                    <a:lnTo>
                      <a:pt x="5694" y="443"/>
                    </a:lnTo>
                    <a:lnTo>
                      <a:pt x="5462" y="575"/>
                    </a:lnTo>
                    <a:cubicBezTo>
                      <a:pt x="5462" y="1890"/>
                      <a:pt x="5342" y="5255"/>
                      <a:pt x="0" y="8382"/>
                    </a:cubicBezTo>
                    <a:lnTo>
                      <a:pt x="0" y="9181"/>
                    </a:lnTo>
                    <a:lnTo>
                      <a:pt x="6591" y="5375"/>
                    </a:lnTo>
                    <a:lnTo>
                      <a:pt x="6591" y="103"/>
                    </a:lnTo>
                    <a:cubicBezTo>
                      <a:pt x="6590" y="43"/>
                      <a:pt x="6542" y="1"/>
                      <a:pt x="6489" y="1"/>
                    </a:cubicBezTo>
                    <a:close/>
                  </a:path>
                </a:pathLst>
              </a:custGeom>
              <a:solidFill>
                <a:srgbClr val="94C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83" name="Google Shape;3875;p55">
                <a:extLst>
                  <a:ext uri="{FF2B5EF4-FFF2-40B4-BE49-F238E27FC236}">
                    <a16:creationId xmlns:a16="http://schemas.microsoft.com/office/drawing/2014/main" id="{E127B949-9ECF-46DF-AC8E-DBFF626D374E}"/>
                  </a:ext>
                </a:extLst>
              </p:cNvPr>
              <p:cNvSpPr/>
              <p:nvPr/>
            </p:nvSpPr>
            <p:spPr>
              <a:xfrm>
                <a:off x="6584625" y="1453075"/>
                <a:ext cx="1667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6671" h="4042" extrusionOk="0">
                    <a:moveTo>
                      <a:pt x="6670" y="1"/>
                    </a:moveTo>
                    <a:lnTo>
                      <a:pt x="1" y="3852"/>
                    </a:lnTo>
                    <a:lnTo>
                      <a:pt x="1" y="4041"/>
                    </a:lnTo>
                    <a:lnTo>
                      <a:pt x="6670" y="192"/>
                    </a:lnTo>
                    <a:lnTo>
                      <a:pt x="6670" y="1"/>
                    </a:lnTo>
                    <a:close/>
                  </a:path>
                </a:pathLst>
              </a:custGeom>
              <a:solidFill>
                <a:srgbClr val="94C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84" name="Google Shape;3876;p55">
                <a:extLst>
                  <a:ext uri="{FF2B5EF4-FFF2-40B4-BE49-F238E27FC236}">
                    <a16:creationId xmlns:a16="http://schemas.microsoft.com/office/drawing/2014/main" id="{9924891E-5670-42CB-BFE4-E7C0F79707CE}"/>
                  </a:ext>
                </a:extLst>
              </p:cNvPr>
              <p:cNvSpPr/>
              <p:nvPr/>
            </p:nvSpPr>
            <p:spPr>
              <a:xfrm>
                <a:off x="6745000" y="1330650"/>
                <a:ext cx="20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4809" extrusionOk="0">
                    <a:moveTo>
                      <a:pt x="80" y="1"/>
                    </a:moveTo>
                    <a:lnTo>
                      <a:pt x="1" y="47"/>
                    </a:lnTo>
                    <a:lnTo>
                      <a:pt x="1" y="4768"/>
                    </a:lnTo>
                    <a:lnTo>
                      <a:pt x="80" y="4808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rgbClr val="1E3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85" name="Google Shape;3877;p55">
                <a:extLst>
                  <a:ext uri="{FF2B5EF4-FFF2-40B4-BE49-F238E27FC236}">
                    <a16:creationId xmlns:a16="http://schemas.microsoft.com/office/drawing/2014/main" id="{DC319F0A-F2CB-4CCA-8080-C2511669083E}"/>
                  </a:ext>
                </a:extLst>
              </p:cNvPr>
              <p:cNvSpPr/>
              <p:nvPr/>
            </p:nvSpPr>
            <p:spPr>
              <a:xfrm>
                <a:off x="6590025" y="1331825"/>
                <a:ext cx="155000" cy="207300"/>
              </a:xfrm>
              <a:custGeom>
                <a:avLst/>
                <a:gdLst/>
                <a:ahLst/>
                <a:cxnLst/>
                <a:rect l="l" t="t" r="r" b="b"/>
                <a:pathLst>
                  <a:path w="6200" h="8292" extrusionOk="0">
                    <a:moveTo>
                      <a:pt x="6200" y="0"/>
                    </a:moveTo>
                    <a:lnTo>
                      <a:pt x="0" y="3581"/>
                    </a:lnTo>
                    <a:lnTo>
                      <a:pt x="0" y="8292"/>
                    </a:lnTo>
                    <a:lnTo>
                      <a:pt x="6200" y="4721"/>
                    </a:lnTo>
                    <a:lnTo>
                      <a:pt x="6200" y="0"/>
                    </a:lnTo>
                    <a:close/>
                  </a:path>
                </a:pathLst>
              </a:custGeom>
              <a:solidFill>
                <a:srgbClr val="3445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86" name="Google Shape;3878;p55">
                <a:extLst>
                  <a:ext uri="{FF2B5EF4-FFF2-40B4-BE49-F238E27FC236}">
                    <a16:creationId xmlns:a16="http://schemas.microsoft.com/office/drawing/2014/main" id="{6AE57993-236B-4AAA-952F-2E2FE598AA72}"/>
                  </a:ext>
                </a:extLst>
              </p:cNvPr>
              <p:cNvSpPr/>
              <p:nvPr/>
            </p:nvSpPr>
            <p:spPr>
              <a:xfrm>
                <a:off x="6590025" y="1449850"/>
                <a:ext cx="157000" cy="91625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3665" extrusionOk="0">
                    <a:moveTo>
                      <a:pt x="6200" y="0"/>
                    </a:moveTo>
                    <a:lnTo>
                      <a:pt x="0" y="3571"/>
                    </a:lnTo>
                    <a:lnTo>
                      <a:pt x="0" y="3665"/>
                    </a:lnTo>
                    <a:lnTo>
                      <a:pt x="6279" y="40"/>
                    </a:lnTo>
                    <a:lnTo>
                      <a:pt x="6200" y="0"/>
                    </a:lnTo>
                    <a:close/>
                  </a:path>
                </a:pathLst>
              </a:custGeom>
              <a:solidFill>
                <a:srgbClr val="031F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87" name="Google Shape;3879;p55">
                <a:extLst>
                  <a:ext uri="{FF2B5EF4-FFF2-40B4-BE49-F238E27FC236}">
                    <a16:creationId xmlns:a16="http://schemas.microsoft.com/office/drawing/2014/main" id="{C877F586-E6C5-4EF0-A41C-4D6F39BE5FF3}"/>
                  </a:ext>
                </a:extLst>
              </p:cNvPr>
              <p:cNvSpPr/>
              <p:nvPr/>
            </p:nvSpPr>
            <p:spPr>
              <a:xfrm>
                <a:off x="6590025" y="1331825"/>
                <a:ext cx="155000" cy="207300"/>
              </a:xfrm>
              <a:custGeom>
                <a:avLst/>
                <a:gdLst/>
                <a:ahLst/>
                <a:cxnLst/>
                <a:rect l="l" t="t" r="r" b="b"/>
                <a:pathLst>
                  <a:path w="6200" h="8292" extrusionOk="0">
                    <a:moveTo>
                      <a:pt x="6200" y="0"/>
                    </a:moveTo>
                    <a:lnTo>
                      <a:pt x="5323" y="507"/>
                    </a:lnTo>
                    <a:cubicBezTo>
                      <a:pt x="5291" y="1956"/>
                      <a:pt x="4882" y="5056"/>
                      <a:pt x="0" y="7966"/>
                    </a:cubicBezTo>
                    <a:lnTo>
                      <a:pt x="0" y="8292"/>
                    </a:lnTo>
                    <a:lnTo>
                      <a:pt x="6200" y="4722"/>
                    </a:lnTo>
                    <a:lnTo>
                      <a:pt x="6200" y="0"/>
                    </a:lnTo>
                    <a:close/>
                  </a:path>
                </a:pathLst>
              </a:custGeom>
              <a:solidFill>
                <a:srgbClr val="2B3D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88" name="Google Shape;3880;p55">
                <a:extLst>
                  <a:ext uri="{FF2B5EF4-FFF2-40B4-BE49-F238E27FC236}">
                    <a16:creationId xmlns:a16="http://schemas.microsoft.com/office/drawing/2014/main" id="{02459DA0-3881-48E8-AE20-56ACC881828C}"/>
                  </a:ext>
                </a:extLst>
              </p:cNvPr>
              <p:cNvSpPr/>
              <p:nvPr/>
            </p:nvSpPr>
            <p:spPr>
              <a:xfrm>
                <a:off x="6779550" y="1198625"/>
                <a:ext cx="106575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3548" extrusionOk="0">
                    <a:moveTo>
                      <a:pt x="2667" y="0"/>
                    </a:moveTo>
                    <a:cubicBezTo>
                      <a:pt x="2365" y="0"/>
                      <a:pt x="2021" y="61"/>
                      <a:pt x="1640" y="218"/>
                    </a:cubicBezTo>
                    <a:cubicBezTo>
                      <a:pt x="134" y="838"/>
                      <a:pt x="1" y="2706"/>
                      <a:pt x="740" y="3445"/>
                    </a:cubicBezTo>
                    <a:cubicBezTo>
                      <a:pt x="811" y="3515"/>
                      <a:pt x="900" y="3547"/>
                      <a:pt x="1005" y="3547"/>
                    </a:cubicBezTo>
                    <a:cubicBezTo>
                      <a:pt x="1987" y="3547"/>
                      <a:pt x="4263" y="707"/>
                      <a:pt x="4263" y="707"/>
                    </a:cubicBezTo>
                    <a:cubicBezTo>
                      <a:pt x="4263" y="707"/>
                      <a:pt x="3701" y="0"/>
                      <a:pt x="2667" y="0"/>
                    </a:cubicBezTo>
                    <a:close/>
                  </a:path>
                </a:pathLst>
              </a:custGeom>
              <a:solidFill>
                <a:srgbClr val="180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89" name="Google Shape;3881;p55">
                <a:extLst>
                  <a:ext uri="{FF2B5EF4-FFF2-40B4-BE49-F238E27FC236}">
                    <a16:creationId xmlns:a16="http://schemas.microsoft.com/office/drawing/2014/main" id="{CC1D6338-8E8F-4E8C-8FA0-BF9379671D48}"/>
                  </a:ext>
                </a:extLst>
              </p:cNvPr>
              <p:cNvSpPr/>
              <p:nvPr/>
            </p:nvSpPr>
            <p:spPr>
              <a:xfrm>
                <a:off x="6796575" y="1209100"/>
                <a:ext cx="123950" cy="15132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6053" extrusionOk="0">
                    <a:moveTo>
                      <a:pt x="2405" y="0"/>
                    </a:moveTo>
                    <a:cubicBezTo>
                      <a:pt x="1103" y="0"/>
                      <a:pt x="240" y="1002"/>
                      <a:pt x="103" y="2276"/>
                    </a:cubicBezTo>
                    <a:cubicBezTo>
                      <a:pt x="23" y="2909"/>
                      <a:pt x="0" y="4193"/>
                      <a:pt x="481" y="5175"/>
                    </a:cubicBezTo>
                    <a:cubicBezTo>
                      <a:pt x="732" y="5687"/>
                      <a:pt x="955" y="6053"/>
                      <a:pt x="1395" y="6053"/>
                    </a:cubicBezTo>
                    <a:cubicBezTo>
                      <a:pt x="1433" y="6053"/>
                      <a:pt x="1472" y="6050"/>
                      <a:pt x="1513" y="6045"/>
                    </a:cubicBezTo>
                    <a:cubicBezTo>
                      <a:pt x="1859" y="5998"/>
                      <a:pt x="3276" y="5505"/>
                      <a:pt x="3716" y="4940"/>
                    </a:cubicBezTo>
                    <a:cubicBezTo>
                      <a:pt x="3795" y="4840"/>
                      <a:pt x="3928" y="4555"/>
                      <a:pt x="3928" y="4555"/>
                    </a:cubicBezTo>
                    <a:cubicBezTo>
                      <a:pt x="4536" y="4097"/>
                      <a:pt x="4935" y="3383"/>
                      <a:pt x="4943" y="2563"/>
                    </a:cubicBezTo>
                    <a:cubicBezTo>
                      <a:pt x="4958" y="1163"/>
                      <a:pt x="3834" y="15"/>
                      <a:pt x="2433" y="1"/>
                    </a:cubicBezTo>
                    <a:cubicBezTo>
                      <a:pt x="2424" y="0"/>
                      <a:pt x="2414" y="0"/>
                      <a:pt x="2405" y="0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90" name="Google Shape;3882;p55">
                <a:extLst>
                  <a:ext uri="{FF2B5EF4-FFF2-40B4-BE49-F238E27FC236}">
                    <a16:creationId xmlns:a16="http://schemas.microsoft.com/office/drawing/2014/main" id="{6D72B8D1-BC6C-4EF3-BB7B-580BCF359526}"/>
                  </a:ext>
                </a:extLst>
              </p:cNvPr>
              <p:cNvSpPr/>
              <p:nvPr/>
            </p:nvSpPr>
            <p:spPr>
              <a:xfrm>
                <a:off x="6829150" y="1332600"/>
                <a:ext cx="102850" cy="788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3153" extrusionOk="0">
                    <a:moveTo>
                      <a:pt x="2412" y="0"/>
                    </a:moveTo>
                    <a:lnTo>
                      <a:pt x="668" y="752"/>
                    </a:lnTo>
                    <a:cubicBezTo>
                      <a:pt x="812" y="1073"/>
                      <a:pt x="929" y="1404"/>
                      <a:pt x="1019" y="1744"/>
                    </a:cubicBezTo>
                    <a:cubicBezTo>
                      <a:pt x="1081" y="1989"/>
                      <a:pt x="876" y="2060"/>
                      <a:pt x="411" y="2410"/>
                    </a:cubicBezTo>
                    <a:cubicBezTo>
                      <a:pt x="1" y="2718"/>
                      <a:pt x="969" y="3152"/>
                      <a:pt x="1753" y="3152"/>
                    </a:cubicBezTo>
                    <a:cubicBezTo>
                      <a:pt x="1855" y="3152"/>
                      <a:pt x="1954" y="3145"/>
                      <a:pt x="2046" y="3129"/>
                    </a:cubicBezTo>
                    <a:cubicBezTo>
                      <a:pt x="2849" y="2992"/>
                      <a:pt x="3712" y="2420"/>
                      <a:pt x="3913" y="1873"/>
                    </a:cubicBezTo>
                    <a:cubicBezTo>
                      <a:pt x="4114" y="1324"/>
                      <a:pt x="4006" y="1202"/>
                      <a:pt x="3642" y="1202"/>
                    </a:cubicBezTo>
                    <a:cubicBezTo>
                      <a:pt x="3602" y="1202"/>
                      <a:pt x="3559" y="1204"/>
                      <a:pt x="3513" y="1206"/>
                    </a:cubicBezTo>
                    <a:cubicBezTo>
                      <a:pt x="3224" y="1221"/>
                      <a:pt x="3050" y="1246"/>
                      <a:pt x="2936" y="1246"/>
                    </a:cubicBezTo>
                    <a:cubicBezTo>
                      <a:pt x="2774" y="1246"/>
                      <a:pt x="2738" y="1195"/>
                      <a:pt x="2673" y="995"/>
                    </a:cubicBezTo>
                    <a:cubicBezTo>
                      <a:pt x="2632" y="872"/>
                      <a:pt x="2412" y="0"/>
                      <a:pt x="2412" y="0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91" name="Google Shape;3883;p55">
                <a:extLst>
                  <a:ext uri="{FF2B5EF4-FFF2-40B4-BE49-F238E27FC236}">
                    <a16:creationId xmlns:a16="http://schemas.microsoft.com/office/drawing/2014/main" id="{0CBD38C9-A1F6-47F0-A601-AF6DDB4BECA8}"/>
                  </a:ext>
                </a:extLst>
              </p:cNvPr>
              <p:cNvSpPr/>
              <p:nvPr/>
            </p:nvSpPr>
            <p:spPr>
              <a:xfrm>
                <a:off x="6807475" y="1209075"/>
                <a:ext cx="109700" cy="13062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5225" extrusionOk="0">
                    <a:moveTo>
                      <a:pt x="1968" y="0"/>
                    </a:moveTo>
                    <a:cubicBezTo>
                      <a:pt x="1074" y="0"/>
                      <a:pt x="387" y="474"/>
                      <a:pt x="1" y="1182"/>
                    </a:cubicBezTo>
                    <a:cubicBezTo>
                      <a:pt x="1" y="1182"/>
                      <a:pt x="111" y="1362"/>
                      <a:pt x="267" y="1488"/>
                    </a:cubicBezTo>
                    <a:cubicBezTo>
                      <a:pt x="267" y="1488"/>
                      <a:pt x="184" y="1821"/>
                      <a:pt x="409" y="2031"/>
                    </a:cubicBezTo>
                    <a:cubicBezTo>
                      <a:pt x="571" y="2181"/>
                      <a:pt x="636" y="2409"/>
                      <a:pt x="623" y="2630"/>
                    </a:cubicBezTo>
                    <a:cubicBezTo>
                      <a:pt x="610" y="2870"/>
                      <a:pt x="610" y="3165"/>
                      <a:pt x="659" y="3422"/>
                    </a:cubicBezTo>
                    <a:cubicBezTo>
                      <a:pt x="730" y="3785"/>
                      <a:pt x="1089" y="3918"/>
                      <a:pt x="1089" y="3918"/>
                    </a:cubicBezTo>
                    <a:cubicBezTo>
                      <a:pt x="1089" y="3918"/>
                      <a:pt x="1087" y="3356"/>
                      <a:pt x="1197" y="3039"/>
                    </a:cubicBezTo>
                    <a:cubicBezTo>
                      <a:pt x="1256" y="2869"/>
                      <a:pt x="1451" y="2760"/>
                      <a:pt x="1654" y="2760"/>
                    </a:cubicBezTo>
                    <a:cubicBezTo>
                      <a:pt x="1827" y="2760"/>
                      <a:pt x="2006" y="2839"/>
                      <a:pt x="2112" y="3027"/>
                    </a:cubicBezTo>
                    <a:cubicBezTo>
                      <a:pt x="2343" y="3433"/>
                      <a:pt x="2288" y="3904"/>
                      <a:pt x="2129" y="4188"/>
                    </a:cubicBezTo>
                    <a:cubicBezTo>
                      <a:pt x="2024" y="4372"/>
                      <a:pt x="1887" y="4455"/>
                      <a:pt x="1764" y="4455"/>
                    </a:cubicBezTo>
                    <a:cubicBezTo>
                      <a:pt x="1696" y="4455"/>
                      <a:pt x="1633" y="4430"/>
                      <a:pt x="1582" y="4383"/>
                    </a:cubicBezTo>
                    <a:lnTo>
                      <a:pt x="1582" y="4383"/>
                    </a:lnTo>
                    <a:cubicBezTo>
                      <a:pt x="1483" y="4476"/>
                      <a:pt x="1529" y="5071"/>
                      <a:pt x="2091" y="5173"/>
                    </a:cubicBezTo>
                    <a:cubicBezTo>
                      <a:pt x="2280" y="5208"/>
                      <a:pt x="2449" y="5224"/>
                      <a:pt x="2601" y="5224"/>
                    </a:cubicBezTo>
                    <a:cubicBezTo>
                      <a:pt x="2900" y="5224"/>
                      <a:pt x="3129" y="5161"/>
                      <a:pt x="3307" y="5046"/>
                    </a:cubicBezTo>
                    <a:cubicBezTo>
                      <a:pt x="3467" y="4946"/>
                      <a:pt x="3745" y="4496"/>
                      <a:pt x="3745" y="4496"/>
                    </a:cubicBezTo>
                    <a:cubicBezTo>
                      <a:pt x="4210" y="3712"/>
                      <a:pt x="4364" y="3169"/>
                      <a:pt x="4373" y="2349"/>
                    </a:cubicBezTo>
                    <a:cubicBezTo>
                      <a:pt x="4387" y="947"/>
                      <a:pt x="3398" y="15"/>
                      <a:pt x="1996" y="0"/>
                    </a:cubicBezTo>
                    <a:cubicBezTo>
                      <a:pt x="1987" y="0"/>
                      <a:pt x="1978" y="0"/>
                      <a:pt x="1968" y="0"/>
                    </a:cubicBezTo>
                    <a:close/>
                  </a:path>
                </a:pathLst>
              </a:custGeom>
              <a:solidFill>
                <a:srgbClr val="180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92" name="Google Shape;3884;p55">
                <a:extLst>
                  <a:ext uri="{FF2B5EF4-FFF2-40B4-BE49-F238E27FC236}">
                    <a16:creationId xmlns:a16="http://schemas.microsoft.com/office/drawing/2014/main" id="{B8E63E1A-A9BF-4AC3-B8E6-9E2757A3EDFF}"/>
                  </a:ext>
                </a:extLst>
              </p:cNvPr>
              <p:cNvSpPr/>
              <p:nvPr/>
            </p:nvSpPr>
            <p:spPr>
              <a:xfrm>
                <a:off x="6768700" y="1361200"/>
                <a:ext cx="2031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127" h="12751" extrusionOk="0">
                    <a:moveTo>
                      <a:pt x="6062" y="0"/>
                    </a:moveTo>
                    <a:cubicBezTo>
                      <a:pt x="5780" y="0"/>
                      <a:pt x="5476" y="77"/>
                      <a:pt x="5330" y="87"/>
                    </a:cubicBezTo>
                    <a:cubicBezTo>
                      <a:pt x="5513" y="313"/>
                      <a:pt x="5606" y="644"/>
                      <a:pt x="5097" y="860"/>
                    </a:cubicBezTo>
                    <a:cubicBezTo>
                      <a:pt x="4819" y="977"/>
                      <a:pt x="4545" y="1017"/>
                      <a:pt x="4301" y="1017"/>
                    </a:cubicBezTo>
                    <a:cubicBezTo>
                      <a:pt x="3777" y="1017"/>
                      <a:pt x="3389" y="833"/>
                      <a:pt x="3389" y="833"/>
                    </a:cubicBezTo>
                    <a:cubicBezTo>
                      <a:pt x="3389" y="833"/>
                      <a:pt x="2600" y="1246"/>
                      <a:pt x="1953" y="1695"/>
                    </a:cubicBezTo>
                    <a:cubicBezTo>
                      <a:pt x="376" y="2790"/>
                      <a:pt x="1" y="4582"/>
                      <a:pt x="1591" y="5238"/>
                    </a:cubicBezTo>
                    <a:cubicBezTo>
                      <a:pt x="1687" y="5952"/>
                      <a:pt x="2147" y="6901"/>
                      <a:pt x="2178" y="7320"/>
                    </a:cubicBezTo>
                    <a:cubicBezTo>
                      <a:pt x="2090" y="8591"/>
                      <a:pt x="1727" y="8960"/>
                      <a:pt x="1439" y="11852"/>
                    </a:cubicBezTo>
                    <a:cubicBezTo>
                      <a:pt x="1901" y="12392"/>
                      <a:pt x="2830" y="12750"/>
                      <a:pt x="3833" y="12750"/>
                    </a:cubicBezTo>
                    <a:cubicBezTo>
                      <a:pt x="4207" y="12750"/>
                      <a:pt x="4592" y="12700"/>
                      <a:pt x="4967" y="12591"/>
                    </a:cubicBezTo>
                    <a:cubicBezTo>
                      <a:pt x="6724" y="12077"/>
                      <a:pt x="7663" y="10779"/>
                      <a:pt x="8127" y="10205"/>
                    </a:cubicBezTo>
                    <a:cubicBezTo>
                      <a:pt x="7870" y="8432"/>
                      <a:pt x="6834" y="7289"/>
                      <a:pt x="6846" y="6777"/>
                    </a:cubicBezTo>
                    <a:cubicBezTo>
                      <a:pt x="6891" y="4839"/>
                      <a:pt x="7560" y="3634"/>
                      <a:pt x="7382" y="1840"/>
                    </a:cubicBezTo>
                    <a:cubicBezTo>
                      <a:pt x="7279" y="813"/>
                      <a:pt x="6901" y="313"/>
                      <a:pt x="6355" y="39"/>
                    </a:cubicBezTo>
                    <a:cubicBezTo>
                      <a:pt x="6267" y="11"/>
                      <a:pt x="6166" y="0"/>
                      <a:pt x="6062" y="0"/>
                    </a:cubicBezTo>
                    <a:close/>
                  </a:path>
                </a:pathLst>
              </a:custGeom>
              <a:solidFill>
                <a:srgbClr val="F5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93" name="Google Shape;3885;p55">
                <a:extLst>
                  <a:ext uri="{FF2B5EF4-FFF2-40B4-BE49-F238E27FC236}">
                    <a16:creationId xmlns:a16="http://schemas.microsoft.com/office/drawing/2014/main" id="{EFE92EE8-8F14-4C0B-843F-EABB2AADDF67}"/>
                  </a:ext>
                </a:extLst>
              </p:cNvPr>
              <p:cNvSpPr/>
              <p:nvPr/>
            </p:nvSpPr>
            <p:spPr>
              <a:xfrm>
                <a:off x="6511100" y="1398475"/>
                <a:ext cx="361175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14447" h="7720" extrusionOk="0">
                    <a:moveTo>
                      <a:pt x="13333" y="1"/>
                    </a:moveTo>
                    <a:cubicBezTo>
                      <a:pt x="12974" y="1"/>
                      <a:pt x="12578" y="203"/>
                      <a:pt x="12193" y="706"/>
                    </a:cubicBezTo>
                    <a:cubicBezTo>
                      <a:pt x="11735" y="1303"/>
                      <a:pt x="10422" y="3129"/>
                      <a:pt x="9205" y="4137"/>
                    </a:cubicBezTo>
                    <a:cubicBezTo>
                      <a:pt x="8242" y="4935"/>
                      <a:pt x="7165" y="5385"/>
                      <a:pt x="5909" y="5757"/>
                    </a:cubicBezTo>
                    <a:cubicBezTo>
                      <a:pt x="5230" y="5958"/>
                      <a:pt x="4717" y="6036"/>
                      <a:pt x="4342" y="6036"/>
                    </a:cubicBezTo>
                    <a:cubicBezTo>
                      <a:pt x="4130" y="6036"/>
                      <a:pt x="3962" y="6011"/>
                      <a:pt x="3832" y="5969"/>
                    </a:cubicBezTo>
                    <a:cubicBezTo>
                      <a:pt x="3473" y="5853"/>
                      <a:pt x="3245" y="5719"/>
                      <a:pt x="2908" y="5494"/>
                    </a:cubicBezTo>
                    <a:cubicBezTo>
                      <a:pt x="2525" y="5238"/>
                      <a:pt x="2218" y="5207"/>
                      <a:pt x="1933" y="5048"/>
                    </a:cubicBezTo>
                    <a:cubicBezTo>
                      <a:pt x="1736" y="4939"/>
                      <a:pt x="1679" y="4853"/>
                      <a:pt x="1623" y="4853"/>
                    </a:cubicBezTo>
                    <a:cubicBezTo>
                      <a:pt x="1599" y="4853"/>
                      <a:pt x="1574" y="4870"/>
                      <a:pt x="1538" y="4910"/>
                    </a:cubicBezTo>
                    <a:cubicBezTo>
                      <a:pt x="1418" y="5041"/>
                      <a:pt x="1546" y="5377"/>
                      <a:pt x="1792" y="5569"/>
                    </a:cubicBezTo>
                    <a:cubicBezTo>
                      <a:pt x="2051" y="5771"/>
                      <a:pt x="2272" y="5797"/>
                      <a:pt x="2309" y="5862"/>
                    </a:cubicBezTo>
                    <a:cubicBezTo>
                      <a:pt x="2328" y="5894"/>
                      <a:pt x="2270" y="5911"/>
                      <a:pt x="2161" y="5911"/>
                    </a:cubicBezTo>
                    <a:cubicBezTo>
                      <a:pt x="2052" y="5911"/>
                      <a:pt x="1892" y="5894"/>
                      <a:pt x="1708" y="5859"/>
                    </a:cubicBezTo>
                    <a:cubicBezTo>
                      <a:pt x="1199" y="5764"/>
                      <a:pt x="917" y="5543"/>
                      <a:pt x="664" y="5453"/>
                    </a:cubicBezTo>
                    <a:cubicBezTo>
                      <a:pt x="616" y="5436"/>
                      <a:pt x="575" y="5429"/>
                      <a:pt x="539" y="5429"/>
                    </a:cubicBezTo>
                    <a:cubicBezTo>
                      <a:pt x="367" y="5429"/>
                      <a:pt x="336" y="5603"/>
                      <a:pt x="393" y="5694"/>
                    </a:cubicBezTo>
                    <a:cubicBezTo>
                      <a:pt x="461" y="5804"/>
                      <a:pt x="574" y="5965"/>
                      <a:pt x="949" y="6168"/>
                    </a:cubicBezTo>
                    <a:cubicBezTo>
                      <a:pt x="1323" y="6372"/>
                      <a:pt x="1801" y="6524"/>
                      <a:pt x="1801" y="6524"/>
                    </a:cubicBezTo>
                    <a:cubicBezTo>
                      <a:pt x="1801" y="6524"/>
                      <a:pt x="1800" y="6524"/>
                      <a:pt x="1799" y="6524"/>
                    </a:cubicBezTo>
                    <a:cubicBezTo>
                      <a:pt x="1773" y="6524"/>
                      <a:pt x="1466" y="6521"/>
                      <a:pt x="1078" y="6420"/>
                    </a:cubicBezTo>
                    <a:cubicBezTo>
                      <a:pt x="631" y="6303"/>
                      <a:pt x="464" y="6202"/>
                      <a:pt x="231" y="6153"/>
                    </a:cubicBezTo>
                    <a:cubicBezTo>
                      <a:pt x="218" y="6150"/>
                      <a:pt x="205" y="6149"/>
                      <a:pt x="193" y="6149"/>
                    </a:cubicBezTo>
                    <a:cubicBezTo>
                      <a:pt x="1" y="6149"/>
                      <a:pt x="31" y="6507"/>
                      <a:pt x="246" y="6641"/>
                    </a:cubicBezTo>
                    <a:cubicBezTo>
                      <a:pt x="429" y="6755"/>
                      <a:pt x="707" y="6881"/>
                      <a:pt x="1007" y="6964"/>
                    </a:cubicBezTo>
                    <a:cubicBezTo>
                      <a:pt x="1308" y="7047"/>
                      <a:pt x="1816" y="7141"/>
                      <a:pt x="1816" y="7141"/>
                    </a:cubicBezTo>
                    <a:cubicBezTo>
                      <a:pt x="1748" y="7147"/>
                      <a:pt x="1681" y="7149"/>
                      <a:pt x="1618" y="7149"/>
                    </a:cubicBezTo>
                    <a:cubicBezTo>
                      <a:pt x="1211" y="7149"/>
                      <a:pt x="906" y="7047"/>
                      <a:pt x="707" y="6999"/>
                    </a:cubicBezTo>
                    <a:cubicBezTo>
                      <a:pt x="649" y="6986"/>
                      <a:pt x="597" y="6979"/>
                      <a:pt x="553" y="6979"/>
                    </a:cubicBezTo>
                    <a:cubicBezTo>
                      <a:pt x="422" y="6979"/>
                      <a:pt x="355" y="7037"/>
                      <a:pt x="362" y="7143"/>
                    </a:cubicBezTo>
                    <a:cubicBezTo>
                      <a:pt x="369" y="7256"/>
                      <a:pt x="517" y="7396"/>
                      <a:pt x="1001" y="7569"/>
                    </a:cubicBezTo>
                    <a:cubicBezTo>
                      <a:pt x="1282" y="7671"/>
                      <a:pt x="1646" y="7719"/>
                      <a:pt x="2020" y="7719"/>
                    </a:cubicBezTo>
                    <a:cubicBezTo>
                      <a:pt x="2288" y="7719"/>
                      <a:pt x="2562" y="7695"/>
                      <a:pt x="2815" y="7648"/>
                    </a:cubicBezTo>
                    <a:cubicBezTo>
                      <a:pt x="3419" y="7535"/>
                      <a:pt x="3649" y="7533"/>
                      <a:pt x="3967" y="7496"/>
                    </a:cubicBezTo>
                    <a:cubicBezTo>
                      <a:pt x="5005" y="7376"/>
                      <a:pt x="5714" y="7295"/>
                      <a:pt x="6839" y="6957"/>
                    </a:cubicBezTo>
                    <a:cubicBezTo>
                      <a:pt x="8451" y="6472"/>
                      <a:pt x="9551" y="5824"/>
                      <a:pt x="10218" y="5344"/>
                    </a:cubicBezTo>
                    <a:cubicBezTo>
                      <a:pt x="11594" y="4355"/>
                      <a:pt x="13035" y="2630"/>
                      <a:pt x="13735" y="1627"/>
                    </a:cubicBezTo>
                    <a:cubicBezTo>
                      <a:pt x="14447" y="607"/>
                      <a:pt x="14158" y="292"/>
                      <a:pt x="13769" y="104"/>
                    </a:cubicBezTo>
                    <a:cubicBezTo>
                      <a:pt x="13633" y="38"/>
                      <a:pt x="13486" y="1"/>
                      <a:pt x="13333" y="1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94" name="Google Shape;3886;p55">
                <a:extLst>
                  <a:ext uri="{FF2B5EF4-FFF2-40B4-BE49-F238E27FC236}">
                    <a16:creationId xmlns:a16="http://schemas.microsoft.com/office/drawing/2014/main" id="{285EE416-6076-4079-AE1B-3E52B1026550}"/>
                  </a:ext>
                </a:extLst>
              </p:cNvPr>
              <p:cNvSpPr/>
              <p:nvPr/>
            </p:nvSpPr>
            <p:spPr>
              <a:xfrm>
                <a:off x="6884625" y="1205550"/>
                <a:ext cx="103975" cy="171425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6857" extrusionOk="0">
                    <a:moveTo>
                      <a:pt x="1273" y="0"/>
                    </a:moveTo>
                    <a:cubicBezTo>
                      <a:pt x="522" y="0"/>
                      <a:pt x="1" y="539"/>
                      <a:pt x="1" y="539"/>
                    </a:cubicBezTo>
                    <a:lnTo>
                      <a:pt x="225" y="660"/>
                    </a:lnTo>
                    <a:cubicBezTo>
                      <a:pt x="225" y="660"/>
                      <a:pt x="564" y="1927"/>
                      <a:pt x="825" y="3614"/>
                    </a:cubicBezTo>
                    <a:cubicBezTo>
                      <a:pt x="1088" y="5302"/>
                      <a:pt x="1429" y="6573"/>
                      <a:pt x="2879" y="6830"/>
                    </a:cubicBezTo>
                    <a:cubicBezTo>
                      <a:pt x="2984" y="6849"/>
                      <a:pt x="3081" y="6857"/>
                      <a:pt x="3171" y="6857"/>
                    </a:cubicBezTo>
                    <a:cubicBezTo>
                      <a:pt x="3877" y="6857"/>
                      <a:pt x="4159" y="6355"/>
                      <a:pt x="4159" y="6355"/>
                    </a:cubicBezTo>
                    <a:cubicBezTo>
                      <a:pt x="3750" y="6348"/>
                      <a:pt x="2965" y="5787"/>
                      <a:pt x="3101" y="4108"/>
                    </a:cubicBezTo>
                    <a:cubicBezTo>
                      <a:pt x="3218" y="2653"/>
                      <a:pt x="3372" y="1261"/>
                      <a:pt x="2500" y="508"/>
                    </a:cubicBezTo>
                    <a:cubicBezTo>
                      <a:pt x="2059" y="128"/>
                      <a:pt x="1639" y="0"/>
                      <a:pt x="1273" y="0"/>
                    </a:cubicBezTo>
                    <a:close/>
                  </a:path>
                </a:pathLst>
              </a:custGeom>
              <a:solidFill>
                <a:srgbClr val="180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95" name="Google Shape;3887;p55">
                <a:extLst>
                  <a:ext uri="{FF2B5EF4-FFF2-40B4-BE49-F238E27FC236}">
                    <a16:creationId xmlns:a16="http://schemas.microsoft.com/office/drawing/2014/main" id="{AC523E00-3B26-45F1-A968-E4351A18A8A4}"/>
                  </a:ext>
                </a:extLst>
              </p:cNvPr>
              <p:cNvSpPr/>
              <p:nvPr/>
            </p:nvSpPr>
            <p:spPr>
              <a:xfrm>
                <a:off x="6733400" y="1436025"/>
                <a:ext cx="342450" cy="352625"/>
              </a:xfrm>
              <a:custGeom>
                <a:avLst/>
                <a:gdLst/>
                <a:ahLst/>
                <a:cxnLst/>
                <a:rect l="l" t="t" r="r" b="b"/>
                <a:pathLst>
                  <a:path w="13698" h="14105" extrusionOk="0">
                    <a:moveTo>
                      <a:pt x="11221" y="3916"/>
                    </a:moveTo>
                    <a:lnTo>
                      <a:pt x="11221" y="3916"/>
                    </a:lnTo>
                    <a:cubicBezTo>
                      <a:pt x="11232" y="3984"/>
                      <a:pt x="11227" y="4058"/>
                      <a:pt x="11216" y="4143"/>
                    </a:cubicBezTo>
                    <a:lnTo>
                      <a:pt x="11029" y="5272"/>
                    </a:lnTo>
                    <a:lnTo>
                      <a:pt x="8027" y="7008"/>
                    </a:lnTo>
                    <a:cubicBezTo>
                      <a:pt x="8056" y="6866"/>
                      <a:pt x="8078" y="6707"/>
                      <a:pt x="8106" y="6542"/>
                    </a:cubicBezTo>
                    <a:cubicBezTo>
                      <a:pt x="8209" y="5918"/>
                      <a:pt x="8952" y="5034"/>
                      <a:pt x="9764" y="4563"/>
                    </a:cubicBezTo>
                    <a:lnTo>
                      <a:pt x="10410" y="4195"/>
                    </a:lnTo>
                    <a:cubicBezTo>
                      <a:pt x="10728" y="4012"/>
                      <a:pt x="11005" y="3922"/>
                      <a:pt x="11221" y="3916"/>
                    </a:cubicBezTo>
                    <a:close/>
                    <a:moveTo>
                      <a:pt x="12619" y="0"/>
                    </a:moveTo>
                    <a:cubicBezTo>
                      <a:pt x="12326" y="0"/>
                      <a:pt x="11974" y="105"/>
                      <a:pt x="11578" y="325"/>
                    </a:cubicBezTo>
                    <a:lnTo>
                      <a:pt x="9383" y="1551"/>
                    </a:lnTo>
                    <a:cubicBezTo>
                      <a:pt x="8016" y="2317"/>
                      <a:pt x="6637" y="4178"/>
                      <a:pt x="6303" y="5709"/>
                    </a:cubicBezTo>
                    <a:lnTo>
                      <a:pt x="5202" y="10803"/>
                    </a:lnTo>
                    <a:cubicBezTo>
                      <a:pt x="4916" y="12111"/>
                      <a:pt x="3927" y="12992"/>
                      <a:pt x="2852" y="12992"/>
                    </a:cubicBezTo>
                    <a:cubicBezTo>
                      <a:pt x="2669" y="12992"/>
                      <a:pt x="2482" y="12967"/>
                      <a:pt x="2297" y="12913"/>
                    </a:cubicBezTo>
                    <a:lnTo>
                      <a:pt x="1" y="12255"/>
                    </a:lnTo>
                    <a:lnTo>
                      <a:pt x="1" y="12255"/>
                    </a:lnTo>
                    <a:cubicBezTo>
                      <a:pt x="120" y="12323"/>
                      <a:pt x="1102" y="12891"/>
                      <a:pt x="2298" y="13577"/>
                    </a:cubicBezTo>
                    <a:cubicBezTo>
                      <a:pt x="2908" y="13930"/>
                      <a:pt x="3715" y="14105"/>
                      <a:pt x="4540" y="14105"/>
                    </a:cubicBezTo>
                    <a:cubicBezTo>
                      <a:pt x="5436" y="14105"/>
                      <a:pt x="6352" y="13899"/>
                      <a:pt x="7058" y="13491"/>
                    </a:cubicBezTo>
                    <a:lnTo>
                      <a:pt x="9054" y="12334"/>
                    </a:lnTo>
                    <a:cubicBezTo>
                      <a:pt x="10415" y="11551"/>
                      <a:pt x="11777" y="9674"/>
                      <a:pt x="12100" y="8142"/>
                    </a:cubicBezTo>
                    <a:lnTo>
                      <a:pt x="13468" y="1721"/>
                    </a:lnTo>
                    <a:cubicBezTo>
                      <a:pt x="13697" y="629"/>
                      <a:pt x="13337" y="0"/>
                      <a:pt x="12619" y="0"/>
                    </a:cubicBezTo>
                    <a:close/>
                  </a:path>
                </a:pathLst>
              </a:custGeom>
              <a:solidFill>
                <a:srgbClr val="FFDB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96" name="Google Shape;3888;p55">
                <a:extLst>
                  <a:ext uri="{FF2B5EF4-FFF2-40B4-BE49-F238E27FC236}">
                    <a16:creationId xmlns:a16="http://schemas.microsoft.com/office/drawing/2014/main" id="{10962335-24E2-417E-90CD-695C3620221A}"/>
                  </a:ext>
                </a:extLst>
              </p:cNvPr>
              <p:cNvSpPr/>
              <p:nvPr/>
            </p:nvSpPr>
            <p:spPr>
              <a:xfrm>
                <a:off x="6931375" y="1533875"/>
                <a:ext cx="95925" cy="9395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3758" extrusionOk="0">
                    <a:moveTo>
                      <a:pt x="3354" y="0"/>
                    </a:moveTo>
                    <a:cubicBezTo>
                      <a:pt x="3337" y="0"/>
                      <a:pt x="3320" y="1"/>
                      <a:pt x="3302" y="2"/>
                    </a:cubicBezTo>
                    <a:cubicBezTo>
                      <a:pt x="3313" y="70"/>
                      <a:pt x="3307" y="144"/>
                      <a:pt x="3296" y="229"/>
                    </a:cubicBezTo>
                    <a:lnTo>
                      <a:pt x="3108" y="1358"/>
                    </a:lnTo>
                    <a:lnTo>
                      <a:pt x="108" y="3094"/>
                    </a:lnTo>
                    <a:cubicBezTo>
                      <a:pt x="45" y="3486"/>
                      <a:pt x="0" y="3757"/>
                      <a:pt x="0" y="3757"/>
                    </a:cubicBezTo>
                    <a:lnTo>
                      <a:pt x="3590" y="1681"/>
                    </a:lnTo>
                    <a:lnTo>
                      <a:pt x="3778" y="552"/>
                    </a:lnTo>
                    <a:cubicBezTo>
                      <a:pt x="3837" y="191"/>
                      <a:pt x="3667" y="0"/>
                      <a:pt x="3354" y="0"/>
                    </a:cubicBez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97" name="Google Shape;3889;p55">
                <a:extLst>
                  <a:ext uri="{FF2B5EF4-FFF2-40B4-BE49-F238E27FC236}">
                    <a16:creationId xmlns:a16="http://schemas.microsoft.com/office/drawing/2014/main" id="{230FF764-56ED-457C-9DEE-4907A3424B2D}"/>
                  </a:ext>
                </a:extLst>
              </p:cNvPr>
              <p:cNvSpPr/>
              <p:nvPr/>
            </p:nvSpPr>
            <p:spPr>
              <a:xfrm>
                <a:off x="6696275" y="1784925"/>
                <a:ext cx="30437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12175" h="3941" extrusionOk="0">
                    <a:moveTo>
                      <a:pt x="325" y="1"/>
                    </a:moveTo>
                    <a:cubicBezTo>
                      <a:pt x="228" y="1"/>
                      <a:pt x="132" y="51"/>
                      <a:pt x="80" y="142"/>
                    </a:cubicBezTo>
                    <a:cubicBezTo>
                      <a:pt x="1" y="280"/>
                      <a:pt x="49" y="455"/>
                      <a:pt x="188" y="532"/>
                    </a:cubicBezTo>
                    <a:lnTo>
                      <a:pt x="6085" y="3940"/>
                    </a:lnTo>
                    <a:lnTo>
                      <a:pt x="11988" y="532"/>
                    </a:lnTo>
                    <a:cubicBezTo>
                      <a:pt x="12126" y="455"/>
                      <a:pt x="12175" y="280"/>
                      <a:pt x="12095" y="142"/>
                    </a:cubicBezTo>
                    <a:cubicBezTo>
                      <a:pt x="12043" y="51"/>
                      <a:pt x="11948" y="1"/>
                      <a:pt x="11850" y="1"/>
                    </a:cubicBezTo>
                    <a:cubicBezTo>
                      <a:pt x="11800" y="1"/>
                      <a:pt x="11750" y="14"/>
                      <a:pt x="11704" y="42"/>
                    </a:cubicBezTo>
                    <a:lnTo>
                      <a:pt x="6085" y="3285"/>
                    </a:lnTo>
                    <a:lnTo>
                      <a:pt x="472" y="42"/>
                    </a:lnTo>
                    <a:cubicBezTo>
                      <a:pt x="426" y="14"/>
                      <a:pt x="375" y="1"/>
                      <a:pt x="325" y="1"/>
                    </a:cubicBezTo>
                    <a:close/>
                  </a:path>
                </a:pathLst>
              </a:custGeom>
              <a:solidFill>
                <a:srgbClr val="FFDB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398" name="Google Shape;3890;p55">
                <a:extLst>
                  <a:ext uri="{FF2B5EF4-FFF2-40B4-BE49-F238E27FC236}">
                    <a16:creationId xmlns:a16="http://schemas.microsoft.com/office/drawing/2014/main" id="{90BC8A64-D184-46D1-976A-0BA9289E0501}"/>
                  </a:ext>
                </a:extLst>
              </p:cNvPr>
              <p:cNvSpPr/>
              <p:nvPr/>
            </p:nvSpPr>
            <p:spPr>
              <a:xfrm>
                <a:off x="6696275" y="1784925"/>
                <a:ext cx="30437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12175" h="3941" extrusionOk="0">
                    <a:moveTo>
                      <a:pt x="325" y="1"/>
                    </a:moveTo>
                    <a:cubicBezTo>
                      <a:pt x="228" y="1"/>
                      <a:pt x="132" y="51"/>
                      <a:pt x="80" y="142"/>
                    </a:cubicBezTo>
                    <a:cubicBezTo>
                      <a:pt x="1" y="280"/>
                      <a:pt x="49" y="455"/>
                      <a:pt x="188" y="532"/>
                    </a:cubicBezTo>
                    <a:lnTo>
                      <a:pt x="6085" y="3940"/>
                    </a:lnTo>
                    <a:lnTo>
                      <a:pt x="11988" y="532"/>
                    </a:lnTo>
                    <a:cubicBezTo>
                      <a:pt x="12126" y="455"/>
                      <a:pt x="12175" y="280"/>
                      <a:pt x="12095" y="142"/>
                    </a:cubicBezTo>
                    <a:cubicBezTo>
                      <a:pt x="12043" y="51"/>
                      <a:pt x="11948" y="1"/>
                      <a:pt x="11850" y="1"/>
                    </a:cubicBezTo>
                    <a:cubicBezTo>
                      <a:pt x="11800" y="1"/>
                      <a:pt x="11750" y="14"/>
                      <a:pt x="11704" y="42"/>
                    </a:cubicBezTo>
                    <a:lnTo>
                      <a:pt x="6085" y="3285"/>
                    </a:lnTo>
                    <a:lnTo>
                      <a:pt x="472" y="42"/>
                    </a:lnTo>
                    <a:cubicBezTo>
                      <a:pt x="426" y="14"/>
                      <a:pt x="375" y="1"/>
                      <a:pt x="325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4F7EFFA-4D76-4153-A0E6-47745C912C79}"/>
                </a:ext>
              </a:extLst>
            </p:cNvPr>
            <p:cNvSpPr/>
            <p:nvPr/>
          </p:nvSpPr>
          <p:spPr>
            <a:xfrm>
              <a:off x="8186788" y="3266652"/>
              <a:ext cx="455287" cy="467985"/>
            </a:xfrm>
            <a:prstGeom prst="ellipse">
              <a:avLst/>
            </a:prstGeom>
            <a:solidFill>
              <a:srgbClr val="2D2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5FBFB"/>
                  </a:solidFill>
                  <a:latin typeface="Arial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35FBC5-217E-4086-B2C3-06E21E2CA561}"/>
              </a:ext>
            </a:extLst>
          </p:cNvPr>
          <p:cNvGrpSpPr/>
          <p:nvPr/>
        </p:nvGrpSpPr>
        <p:grpSpPr>
          <a:xfrm>
            <a:off x="9187661" y="3532145"/>
            <a:ext cx="1063354" cy="1479509"/>
            <a:chOff x="6384571" y="3160187"/>
            <a:chExt cx="1063354" cy="1479509"/>
          </a:xfrm>
        </p:grpSpPr>
        <p:grpSp>
          <p:nvGrpSpPr>
            <p:cNvPr id="399" name="Google Shape;3891;p55">
              <a:extLst>
                <a:ext uri="{FF2B5EF4-FFF2-40B4-BE49-F238E27FC236}">
                  <a16:creationId xmlns:a16="http://schemas.microsoft.com/office/drawing/2014/main" id="{61A13ABA-9F44-4C31-B4B0-DD6327C9126F}"/>
                </a:ext>
              </a:extLst>
            </p:cNvPr>
            <p:cNvGrpSpPr/>
            <p:nvPr/>
          </p:nvGrpSpPr>
          <p:grpSpPr>
            <a:xfrm>
              <a:off x="6384571" y="3160187"/>
              <a:ext cx="995384" cy="1479509"/>
              <a:chOff x="5804850" y="4607575"/>
              <a:chExt cx="578875" cy="868675"/>
            </a:xfrm>
          </p:grpSpPr>
          <p:sp>
            <p:nvSpPr>
              <p:cNvPr id="400" name="Google Shape;3892;p55">
                <a:extLst>
                  <a:ext uri="{FF2B5EF4-FFF2-40B4-BE49-F238E27FC236}">
                    <a16:creationId xmlns:a16="http://schemas.microsoft.com/office/drawing/2014/main" id="{5FE24B64-AFBA-4B64-A889-3C06F20D66D7}"/>
                  </a:ext>
                </a:extLst>
              </p:cNvPr>
              <p:cNvSpPr/>
              <p:nvPr/>
            </p:nvSpPr>
            <p:spPr>
              <a:xfrm>
                <a:off x="5819875" y="5163100"/>
                <a:ext cx="542375" cy="313150"/>
              </a:xfrm>
              <a:custGeom>
                <a:avLst/>
                <a:gdLst/>
                <a:ahLst/>
                <a:cxnLst/>
                <a:rect l="l" t="t" r="r" b="b"/>
                <a:pathLst>
                  <a:path w="21695" h="12526" extrusionOk="0">
                    <a:moveTo>
                      <a:pt x="10847" y="0"/>
                    </a:moveTo>
                    <a:cubicBezTo>
                      <a:pt x="7970" y="0"/>
                      <a:pt x="5212" y="660"/>
                      <a:pt x="3178" y="1834"/>
                    </a:cubicBezTo>
                    <a:cubicBezTo>
                      <a:pt x="1143" y="3008"/>
                      <a:pt x="1" y="4601"/>
                      <a:pt x="1" y="6262"/>
                    </a:cubicBezTo>
                    <a:cubicBezTo>
                      <a:pt x="1" y="7923"/>
                      <a:pt x="1143" y="9516"/>
                      <a:pt x="3178" y="10690"/>
                    </a:cubicBezTo>
                    <a:cubicBezTo>
                      <a:pt x="5212" y="11865"/>
                      <a:pt x="7970" y="12525"/>
                      <a:pt x="10847" y="12525"/>
                    </a:cubicBezTo>
                    <a:cubicBezTo>
                      <a:pt x="13725" y="12525"/>
                      <a:pt x="16483" y="11865"/>
                      <a:pt x="18517" y="10690"/>
                    </a:cubicBezTo>
                    <a:cubicBezTo>
                      <a:pt x="20552" y="9516"/>
                      <a:pt x="21694" y="7923"/>
                      <a:pt x="21694" y="6262"/>
                    </a:cubicBezTo>
                    <a:cubicBezTo>
                      <a:pt x="21694" y="4601"/>
                      <a:pt x="20552" y="3008"/>
                      <a:pt x="18517" y="1834"/>
                    </a:cubicBezTo>
                    <a:cubicBezTo>
                      <a:pt x="16483" y="660"/>
                      <a:pt x="13725" y="0"/>
                      <a:pt x="10847" y="0"/>
                    </a:cubicBezTo>
                    <a:close/>
                  </a:path>
                </a:pathLst>
              </a:custGeom>
              <a:solidFill>
                <a:srgbClr val="C1CF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01" name="Google Shape;3893;p55">
                <a:extLst>
                  <a:ext uri="{FF2B5EF4-FFF2-40B4-BE49-F238E27FC236}">
                    <a16:creationId xmlns:a16="http://schemas.microsoft.com/office/drawing/2014/main" id="{6BF6D04B-918D-4CA8-A65F-F4FE5621A7D6}"/>
                  </a:ext>
                </a:extLst>
              </p:cNvPr>
              <p:cNvSpPr/>
              <p:nvPr/>
            </p:nvSpPr>
            <p:spPr>
              <a:xfrm>
                <a:off x="5903000" y="5208600"/>
                <a:ext cx="158950" cy="68625"/>
              </a:xfrm>
              <a:custGeom>
                <a:avLst/>
                <a:gdLst/>
                <a:ahLst/>
                <a:cxnLst/>
                <a:rect l="l" t="t" r="r" b="b"/>
                <a:pathLst>
                  <a:path w="6358" h="2745" extrusionOk="0">
                    <a:moveTo>
                      <a:pt x="5997" y="1"/>
                    </a:moveTo>
                    <a:cubicBezTo>
                      <a:pt x="5997" y="1"/>
                      <a:pt x="5997" y="1"/>
                      <a:pt x="5997" y="1"/>
                    </a:cubicBezTo>
                    <a:lnTo>
                      <a:pt x="5997" y="1"/>
                    </a:lnTo>
                    <a:lnTo>
                      <a:pt x="5997" y="1"/>
                    </a:lnTo>
                    <a:close/>
                    <a:moveTo>
                      <a:pt x="5997" y="1"/>
                    </a:moveTo>
                    <a:lnTo>
                      <a:pt x="4161" y="92"/>
                    </a:lnTo>
                    <a:cubicBezTo>
                      <a:pt x="3732" y="613"/>
                      <a:pt x="1985" y="533"/>
                      <a:pt x="631" y="736"/>
                    </a:cubicBezTo>
                    <a:cubicBezTo>
                      <a:pt x="587" y="743"/>
                      <a:pt x="543" y="750"/>
                      <a:pt x="505" y="774"/>
                    </a:cubicBezTo>
                    <a:cubicBezTo>
                      <a:pt x="1" y="1086"/>
                      <a:pt x="688" y="1909"/>
                      <a:pt x="1092" y="2080"/>
                    </a:cubicBezTo>
                    <a:cubicBezTo>
                      <a:pt x="1399" y="2210"/>
                      <a:pt x="1721" y="2302"/>
                      <a:pt x="2051" y="2352"/>
                    </a:cubicBezTo>
                    <a:cubicBezTo>
                      <a:pt x="2428" y="2407"/>
                      <a:pt x="2729" y="2379"/>
                      <a:pt x="3110" y="2401"/>
                    </a:cubicBezTo>
                    <a:cubicBezTo>
                      <a:pt x="3427" y="2420"/>
                      <a:pt x="3887" y="2426"/>
                      <a:pt x="4189" y="2522"/>
                    </a:cubicBezTo>
                    <a:cubicBezTo>
                      <a:pt x="4420" y="2595"/>
                      <a:pt x="4622" y="2649"/>
                      <a:pt x="4928" y="2719"/>
                    </a:cubicBezTo>
                    <a:cubicBezTo>
                      <a:pt x="5004" y="2736"/>
                      <a:pt x="5087" y="2744"/>
                      <a:pt x="5173" y="2744"/>
                    </a:cubicBezTo>
                    <a:cubicBezTo>
                      <a:pt x="5554" y="2744"/>
                      <a:pt x="5999" y="2580"/>
                      <a:pt x="6217" y="2305"/>
                    </a:cubicBezTo>
                    <a:cubicBezTo>
                      <a:pt x="6283" y="2221"/>
                      <a:pt x="6340" y="2127"/>
                      <a:pt x="6351" y="2020"/>
                    </a:cubicBezTo>
                    <a:cubicBezTo>
                      <a:pt x="6358" y="1946"/>
                      <a:pt x="6341" y="1870"/>
                      <a:pt x="6325" y="1795"/>
                    </a:cubicBezTo>
                    <a:cubicBezTo>
                      <a:pt x="6296" y="1661"/>
                      <a:pt x="5942" y="4"/>
                      <a:pt x="5997" y="1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02" name="Google Shape;3894;p55">
                <a:extLst>
                  <a:ext uri="{FF2B5EF4-FFF2-40B4-BE49-F238E27FC236}">
                    <a16:creationId xmlns:a16="http://schemas.microsoft.com/office/drawing/2014/main" id="{E8FD2A81-0F18-4957-99E2-898F04288CD1}"/>
                  </a:ext>
                </a:extLst>
              </p:cNvPr>
              <p:cNvSpPr/>
              <p:nvPr/>
            </p:nvSpPr>
            <p:spPr>
              <a:xfrm>
                <a:off x="5990225" y="4980025"/>
                <a:ext cx="70975" cy="238100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952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4" y="1250"/>
                      <a:pt x="672" y="9235"/>
                      <a:pt x="672" y="9235"/>
                    </a:cubicBezTo>
                    <a:cubicBezTo>
                      <a:pt x="919" y="9449"/>
                      <a:pt x="1188" y="9523"/>
                      <a:pt x="1441" y="9523"/>
                    </a:cubicBezTo>
                    <a:cubicBezTo>
                      <a:pt x="2009" y="9523"/>
                      <a:pt x="2501" y="9151"/>
                      <a:pt x="2501" y="9151"/>
                    </a:cubicBezTo>
                    <a:cubicBezTo>
                      <a:pt x="2501" y="9151"/>
                      <a:pt x="2815" y="2400"/>
                      <a:pt x="2826" y="1946"/>
                    </a:cubicBezTo>
                    <a:cubicBezTo>
                      <a:pt x="2838" y="1491"/>
                      <a:pt x="2351" y="226"/>
                      <a:pt x="2351" y="226"/>
                    </a:cubicBezTo>
                    <a:lnTo>
                      <a:pt x="1586" y="86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ACA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03" name="Google Shape;3895;p55">
                <a:extLst>
                  <a:ext uri="{FF2B5EF4-FFF2-40B4-BE49-F238E27FC236}">
                    <a16:creationId xmlns:a16="http://schemas.microsoft.com/office/drawing/2014/main" id="{415739C9-26AD-49F4-8C03-2DEB37483E45}"/>
                  </a:ext>
                </a:extLst>
              </p:cNvPr>
              <p:cNvSpPr/>
              <p:nvPr/>
            </p:nvSpPr>
            <p:spPr>
              <a:xfrm>
                <a:off x="5804850" y="5258050"/>
                <a:ext cx="15632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6253" h="2740" extrusionOk="0">
                    <a:moveTo>
                      <a:pt x="6071" y="76"/>
                    </a:moveTo>
                    <a:lnTo>
                      <a:pt x="6071" y="76"/>
                    </a:lnTo>
                    <a:cubicBezTo>
                      <a:pt x="6071" y="76"/>
                      <a:pt x="6071" y="76"/>
                      <a:pt x="6071" y="76"/>
                    </a:cubicBezTo>
                    <a:close/>
                    <a:moveTo>
                      <a:pt x="4234" y="1"/>
                    </a:moveTo>
                    <a:cubicBezTo>
                      <a:pt x="3969" y="267"/>
                      <a:pt x="3313" y="311"/>
                      <a:pt x="2547" y="311"/>
                    </a:cubicBezTo>
                    <a:cubicBezTo>
                      <a:pt x="2178" y="311"/>
                      <a:pt x="1783" y="301"/>
                      <a:pt x="1394" y="301"/>
                    </a:cubicBezTo>
                    <a:cubicBezTo>
                      <a:pt x="1144" y="301"/>
                      <a:pt x="896" y="305"/>
                      <a:pt x="659" y="319"/>
                    </a:cubicBezTo>
                    <a:cubicBezTo>
                      <a:pt x="615" y="321"/>
                      <a:pt x="570" y="325"/>
                      <a:pt x="531" y="344"/>
                    </a:cubicBezTo>
                    <a:cubicBezTo>
                      <a:pt x="0" y="609"/>
                      <a:pt x="609" y="1492"/>
                      <a:pt x="996" y="1700"/>
                    </a:cubicBezTo>
                    <a:cubicBezTo>
                      <a:pt x="1289" y="1856"/>
                      <a:pt x="1601" y="1976"/>
                      <a:pt x="1925" y="2057"/>
                    </a:cubicBezTo>
                    <a:cubicBezTo>
                      <a:pt x="2296" y="2146"/>
                      <a:pt x="2598" y="2146"/>
                      <a:pt x="2976" y="2202"/>
                    </a:cubicBezTo>
                    <a:cubicBezTo>
                      <a:pt x="3291" y="2250"/>
                      <a:pt x="3747" y="2299"/>
                      <a:pt x="4039" y="2421"/>
                    </a:cubicBezTo>
                    <a:cubicBezTo>
                      <a:pt x="4263" y="2516"/>
                      <a:pt x="4459" y="2589"/>
                      <a:pt x="4757" y="2686"/>
                    </a:cubicBezTo>
                    <a:cubicBezTo>
                      <a:pt x="4868" y="2722"/>
                      <a:pt x="4996" y="2740"/>
                      <a:pt x="5128" y="2740"/>
                    </a:cubicBezTo>
                    <a:cubicBezTo>
                      <a:pt x="5478" y="2740"/>
                      <a:pt x="5863" y="2617"/>
                      <a:pt x="6078" y="2392"/>
                    </a:cubicBezTo>
                    <a:cubicBezTo>
                      <a:pt x="6153" y="2315"/>
                      <a:pt x="6217" y="2226"/>
                      <a:pt x="6237" y="2121"/>
                    </a:cubicBezTo>
                    <a:cubicBezTo>
                      <a:pt x="6252" y="2047"/>
                      <a:pt x="6242" y="1969"/>
                      <a:pt x="6233" y="1894"/>
                    </a:cubicBezTo>
                    <a:cubicBezTo>
                      <a:pt x="6215" y="1757"/>
                      <a:pt x="6016" y="76"/>
                      <a:pt x="6071" y="76"/>
                    </a:cubicBezTo>
                    <a:cubicBezTo>
                      <a:pt x="6071" y="76"/>
                      <a:pt x="6071" y="76"/>
                      <a:pt x="6071" y="76"/>
                    </a:cubicBezTo>
                    <a:lnTo>
                      <a:pt x="6071" y="76"/>
                    </a:lnTo>
                    <a:lnTo>
                      <a:pt x="4234" y="1"/>
                    </a:ln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04" name="Google Shape;3896;p55">
                <a:extLst>
                  <a:ext uri="{FF2B5EF4-FFF2-40B4-BE49-F238E27FC236}">
                    <a16:creationId xmlns:a16="http://schemas.microsoft.com/office/drawing/2014/main" id="{575964D6-5EF1-4FAD-8DCE-11B4F68B0853}"/>
                  </a:ext>
                </a:extLst>
              </p:cNvPr>
              <p:cNvSpPr/>
              <p:nvPr/>
            </p:nvSpPr>
            <p:spPr>
              <a:xfrm>
                <a:off x="5894100" y="5031225"/>
                <a:ext cx="70725" cy="235100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9404" extrusionOk="0">
                    <a:moveTo>
                      <a:pt x="1" y="1"/>
                    </a:moveTo>
                    <a:cubicBezTo>
                      <a:pt x="124" y="1250"/>
                      <a:pt x="664" y="9074"/>
                      <a:pt x="664" y="9074"/>
                    </a:cubicBezTo>
                    <a:cubicBezTo>
                      <a:pt x="952" y="9323"/>
                      <a:pt x="1271" y="9403"/>
                      <a:pt x="1561" y="9403"/>
                    </a:cubicBezTo>
                    <a:cubicBezTo>
                      <a:pt x="2077" y="9403"/>
                      <a:pt x="2501" y="9151"/>
                      <a:pt x="2501" y="9151"/>
                    </a:cubicBezTo>
                    <a:cubicBezTo>
                      <a:pt x="2501" y="9151"/>
                      <a:pt x="2815" y="2400"/>
                      <a:pt x="2826" y="1944"/>
                    </a:cubicBezTo>
                    <a:cubicBezTo>
                      <a:pt x="2829" y="1845"/>
                      <a:pt x="2808" y="1707"/>
                      <a:pt x="2773" y="155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4D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05" name="Google Shape;3897;p55">
                <a:extLst>
                  <a:ext uri="{FF2B5EF4-FFF2-40B4-BE49-F238E27FC236}">
                    <a16:creationId xmlns:a16="http://schemas.microsoft.com/office/drawing/2014/main" id="{9FBF0682-2788-41F7-B8A0-49CBB026E1E5}"/>
                  </a:ext>
                </a:extLst>
              </p:cNvPr>
              <p:cNvSpPr/>
              <p:nvPr/>
            </p:nvSpPr>
            <p:spPr>
              <a:xfrm>
                <a:off x="5987325" y="4934200"/>
                <a:ext cx="237475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9499" h="6393" extrusionOk="0">
                    <a:moveTo>
                      <a:pt x="1963" y="1"/>
                    </a:moveTo>
                    <a:cubicBezTo>
                      <a:pt x="1041" y="1"/>
                      <a:pt x="0" y="675"/>
                      <a:pt x="115" y="1834"/>
                    </a:cubicBezTo>
                    <a:lnTo>
                      <a:pt x="1702" y="2702"/>
                    </a:lnTo>
                    <a:lnTo>
                      <a:pt x="7961" y="6316"/>
                    </a:lnTo>
                    <a:cubicBezTo>
                      <a:pt x="8058" y="6368"/>
                      <a:pt x="8149" y="6392"/>
                      <a:pt x="8234" y="6392"/>
                    </a:cubicBezTo>
                    <a:cubicBezTo>
                      <a:pt x="9292" y="6392"/>
                      <a:pt x="9499" y="2702"/>
                      <a:pt x="9499" y="2702"/>
                    </a:cubicBezTo>
                    <a:cubicBezTo>
                      <a:pt x="9499" y="2702"/>
                      <a:pt x="3424" y="422"/>
                      <a:pt x="2524" y="95"/>
                    </a:cubicBezTo>
                    <a:cubicBezTo>
                      <a:pt x="2350" y="31"/>
                      <a:pt x="2159" y="1"/>
                      <a:pt x="1963" y="1"/>
                    </a:cubicBezTo>
                    <a:close/>
                  </a:path>
                </a:pathLst>
              </a:custGeom>
              <a:solidFill>
                <a:srgbClr val="AACA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06" name="Google Shape;3898;p55">
                <a:extLst>
                  <a:ext uri="{FF2B5EF4-FFF2-40B4-BE49-F238E27FC236}">
                    <a16:creationId xmlns:a16="http://schemas.microsoft.com/office/drawing/2014/main" id="{C8C6DF21-6643-4792-B169-CAB79145081F}"/>
                  </a:ext>
                </a:extLst>
              </p:cNvPr>
              <p:cNvSpPr/>
              <p:nvPr/>
            </p:nvSpPr>
            <p:spPr>
              <a:xfrm>
                <a:off x="5872600" y="4897500"/>
                <a:ext cx="285300" cy="100800"/>
              </a:xfrm>
              <a:custGeom>
                <a:avLst/>
                <a:gdLst/>
                <a:ahLst/>
                <a:cxnLst/>
                <a:rect l="l" t="t" r="r" b="b"/>
                <a:pathLst>
                  <a:path w="11412" h="4032" extrusionOk="0">
                    <a:moveTo>
                      <a:pt x="11411" y="0"/>
                    </a:moveTo>
                    <a:lnTo>
                      <a:pt x="1" y="1046"/>
                    </a:lnTo>
                    <a:cubicBezTo>
                      <a:pt x="1" y="1213"/>
                      <a:pt x="89" y="1367"/>
                      <a:pt x="233" y="1450"/>
                    </a:cubicBezTo>
                    <a:lnTo>
                      <a:pt x="4597" y="3969"/>
                    </a:lnTo>
                    <a:cubicBezTo>
                      <a:pt x="4669" y="4010"/>
                      <a:pt x="4749" y="4031"/>
                      <a:pt x="4830" y="4031"/>
                    </a:cubicBezTo>
                    <a:cubicBezTo>
                      <a:pt x="4910" y="4031"/>
                      <a:pt x="4990" y="4010"/>
                      <a:pt x="5063" y="3969"/>
                    </a:cubicBezTo>
                    <a:lnTo>
                      <a:pt x="11179" y="438"/>
                    </a:lnTo>
                    <a:cubicBezTo>
                      <a:pt x="11322" y="355"/>
                      <a:pt x="11411" y="202"/>
                      <a:pt x="11411" y="36"/>
                    </a:cubicBezTo>
                    <a:lnTo>
                      <a:pt x="11411" y="0"/>
                    </a:lnTo>
                    <a:close/>
                  </a:path>
                </a:pathLst>
              </a:custGeom>
              <a:solidFill>
                <a:srgbClr val="C8E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07" name="Google Shape;3899;p55">
                <a:extLst>
                  <a:ext uri="{FF2B5EF4-FFF2-40B4-BE49-F238E27FC236}">
                    <a16:creationId xmlns:a16="http://schemas.microsoft.com/office/drawing/2014/main" id="{723DF842-08D7-41E0-BB53-5548DF9710FF}"/>
                  </a:ext>
                </a:extLst>
              </p:cNvPr>
              <p:cNvSpPr/>
              <p:nvPr/>
            </p:nvSpPr>
            <p:spPr>
              <a:xfrm>
                <a:off x="6016675" y="4913700"/>
                <a:ext cx="119450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2804" extrusionOk="0">
                    <a:moveTo>
                      <a:pt x="4748" y="1"/>
                    </a:moveTo>
                    <a:cubicBezTo>
                      <a:pt x="4739" y="1"/>
                      <a:pt x="4728" y="4"/>
                      <a:pt x="4716" y="11"/>
                    </a:cubicBezTo>
                    <a:lnTo>
                      <a:pt x="59" y="2688"/>
                    </a:lnTo>
                    <a:cubicBezTo>
                      <a:pt x="27" y="2708"/>
                      <a:pt x="1" y="2746"/>
                      <a:pt x="1" y="2775"/>
                    </a:cubicBezTo>
                    <a:cubicBezTo>
                      <a:pt x="1" y="2794"/>
                      <a:pt x="11" y="2804"/>
                      <a:pt x="27" y="2804"/>
                    </a:cubicBezTo>
                    <a:cubicBezTo>
                      <a:pt x="37" y="2804"/>
                      <a:pt x="48" y="2801"/>
                      <a:pt x="59" y="2793"/>
                    </a:cubicBezTo>
                    <a:lnTo>
                      <a:pt x="4719" y="114"/>
                    </a:lnTo>
                    <a:cubicBezTo>
                      <a:pt x="4752" y="96"/>
                      <a:pt x="4777" y="58"/>
                      <a:pt x="4776" y="29"/>
                    </a:cubicBezTo>
                    <a:cubicBezTo>
                      <a:pt x="4776" y="11"/>
                      <a:pt x="4765" y="1"/>
                      <a:pt x="4748" y="1"/>
                    </a:cubicBez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08" name="Google Shape;3900;p55">
                <a:extLst>
                  <a:ext uri="{FF2B5EF4-FFF2-40B4-BE49-F238E27FC236}">
                    <a16:creationId xmlns:a16="http://schemas.microsoft.com/office/drawing/2014/main" id="{0C3573BA-9C4C-4F2F-B42A-CA73A032FA7A}"/>
                  </a:ext>
                </a:extLst>
              </p:cNvPr>
              <p:cNvSpPr/>
              <p:nvPr/>
            </p:nvSpPr>
            <p:spPr>
              <a:xfrm>
                <a:off x="5872600" y="4923650"/>
                <a:ext cx="120775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2986" extrusionOk="0">
                    <a:moveTo>
                      <a:pt x="1" y="0"/>
                    </a:moveTo>
                    <a:cubicBezTo>
                      <a:pt x="1" y="167"/>
                      <a:pt x="89" y="321"/>
                      <a:pt x="233" y="404"/>
                    </a:cubicBezTo>
                    <a:lnTo>
                      <a:pt x="4597" y="2923"/>
                    </a:lnTo>
                    <a:cubicBezTo>
                      <a:pt x="4667" y="2964"/>
                      <a:pt x="4748" y="2985"/>
                      <a:pt x="4830" y="2985"/>
                    </a:cubicBezTo>
                    <a:lnTo>
                      <a:pt x="4830" y="0"/>
                    </a:ln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09" name="Google Shape;3901;p55">
                <a:extLst>
                  <a:ext uri="{FF2B5EF4-FFF2-40B4-BE49-F238E27FC236}">
                    <a16:creationId xmlns:a16="http://schemas.microsoft.com/office/drawing/2014/main" id="{302F3348-CDA1-4302-80AE-273D4DFA066A}"/>
                  </a:ext>
                </a:extLst>
              </p:cNvPr>
              <p:cNvSpPr/>
              <p:nvPr/>
            </p:nvSpPr>
            <p:spPr>
              <a:xfrm>
                <a:off x="5984200" y="4987450"/>
                <a:ext cx="182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34" extrusionOk="0">
                    <a:moveTo>
                      <a:pt x="0" y="0"/>
                    </a:moveTo>
                    <a:lnTo>
                      <a:pt x="0" y="295"/>
                    </a:lnTo>
                    <a:lnTo>
                      <a:pt x="133" y="371"/>
                    </a:lnTo>
                    <a:cubicBezTo>
                      <a:pt x="205" y="412"/>
                      <a:pt x="285" y="433"/>
                      <a:pt x="366" y="433"/>
                    </a:cubicBezTo>
                    <a:cubicBezTo>
                      <a:pt x="446" y="433"/>
                      <a:pt x="526" y="412"/>
                      <a:pt x="599" y="371"/>
                    </a:cubicBezTo>
                    <a:lnTo>
                      <a:pt x="731" y="295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B7D6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10" name="Google Shape;3902;p55">
                <a:extLst>
                  <a:ext uri="{FF2B5EF4-FFF2-40B4-BE49-F238E27FC236}">
                    <a16:creationId xmlns:a16="http://schemas.microsoft.com/office/drawing/2014/main" id="{32137654-45B9-49AF-AB11-15A87F9EDED3}"/>
                  </a:ext>
                </a:extLst>
              </p:cNvPr>
              <p:cNvSpPr/>
              <p:nvPr/>
            </p:nvSpPr>
            <p:spPr>
              <a:xfrm>
                <a:off x="5872600" y="4827400"/>
                <a:ext cx="285825" cy="164700"/>
              </a:xfrm>
              <a:custGeom>
                <a:avLst/>
                <a:gdLst/>
                <a:ahLst/>
                <a:cxnLst/>
                <a:rect l="l" t="t" r="r" b="b"/>
                <a:pathLst>
                  <a:path w="11433" h="6588" extrusionOk="0">
                    <a:moveTo>
                      <a:pt x="6669" y="1"/>
                    </a:moveTo>
                    <a:lnTo>
                      <a:pt x="1" y="3852"/>
                    </a:lnTo>
                    <a:lnTo>
                      <a:pt x="4666" y="6544"/>
                    </a:lnTo>
                    <a:cubicBezTo>
                      <a:pt x="4717" y="6573"/>
                      <a:pt x="4773" y="6588"/>
                      <a:pt x="4830" y="6588"/>
                    </a:cubicBezTo>
                    <a:cubicBezTo>
                      <a:pt x="4886" y="6588"/>
                      <a:pt x="4942" y="6573"/>
                      <a:pt x="4993" y="6544"/>
                    </a:cubicBezTo>
                    <a:lnTo>
                      <a:pt x="11351" y="2874"/>
                    </a:lnTo>
                    <a:cubicBezTo>
                      <a:pt x="11432" y="2828"/>
                      <a:pt x="11432" y="2752"/>
                      <a:pt x="11351" y="2704"/>
                    </a:cubicBezTo>
                    <a:lnTo>
                      <a:pt x="6669" y="1"/>
                    </a:lnTo>
                    <a:close/>
                  </a:path>
                </a:pathLst>
              </a:custGeom>
              <a:solidFill>
                <a:srgbClr val="EFF6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11" name="Google Shape;3903;p55">
                <a:extLst>
                  <a:ext uri="{FF2B5EF4-FFF2-40B4-BE49-F238E27FC236}">
                    <a16:creationId xmlns:a16="http://schemas.microsoft.com/office/drawing/2014/main" id="{AAE5745B-6B9C-478D-9BA8-86A49D659BC7}"/>
                  </a:ext>
                </a:extLst>
              </p:cNvPr>
              <p:cNvSpPr/>
              <p:nvPr/>
            </p:nvSpPr>
            <p:spPr>
              <a:xfrm>
                <a:off x="5887200" y="4835750"/>
                <a:ext cx="155925" cy="89875"/>
              </a:xfrm>
              <a:custGeom>
                <a:avLst/>
                <a:gdLst/>
                <a:ahLst/>
                <a:cxnLst/>
                <a:rect l="l" t="t" r="r" b="b"/>
                <a:pathLst>
                  <a:path w="6237" h="3595" extrusionOk="0">
                    <a:moveTo>
                      <a:pt x="5995" y="1"/>
                    </a:moveTo>
                    <a:cubicBezTo>
                      <a:pt x="5979" y="1"/>
                      <a:pt x="5962" y="5"/>
                      <a:pt x="5946" y="13"/>
                    </a:cubicBezTo>
                    <a:lnTo>
                      <a:pt x="27" y="3431"/>
                    </a:lnTo>
                    <a:cubicBezTo>
                      <a:pt x="0" y="3447"/>
                      <a:pt x="0" y="3472"/>
                      <a:pt x="27" y="3487"/>
                    </a:cubicBezTo>
                    <a:lnTo>
                      <a:pt x="191" y="3582"/>
                    </a:lnTo>
                    <a:cubicBezTo>
                      <a:pt x="206" y="3590"/>
                      <a:pt x="223" y="3594"/>
                      <a:pt x="240" y="3594"/>
                    </a:cubicBezTo>
                    <a:cubicBezTo>
                      <a:pt x="257" y="3594"/>
                      <a:pt x="274" y="3590"/>
                      <a:pt x="289" y="3582"/>
                    </a:cubicBezTo>
                    <a:lnTo>
                      <a:pt x="6209" y="165"/>
                    </a:lnTo>
                    <a:cubicBezTo>
                      <a:pt x="6236" y="149"/>
                      <a:pt x="6236" y="123"/>
                      <a:pt x="6209" y="107"/>
                    </a:cubicBezTo>
                    <a:lnTo>
                      <a:pt x="6044" y="13"/>
                    </a:lnTo>
                    <a:cubicBezTo>
                      <a:pt x="6029" y="5"/>
                      <a:pt x="6012" y="1"/>
                      <a:pt x="5995" y="1"/>
                    </a:cubicBezTo>
                    <a:close/>
                  </a:path>
                </a:pathLst>
              </a:custGeom>
              <a:solidFill>
                <a:srgbClr val="D2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12" name="Google Shape;3904;p55">
                <a:extLst>
                  <a:ext uri="{FF2B5EF4-FFF2-40B4-BE49-F238E27FC236}">
                    <a16:creationId xmlns:a16="http://schemas.microsoft.com/office/drawing/2014/main" id="{01A6519A-8F4C-43DA-A8B9-4730B1BD4213}"/>
                  </a:ext>
                </a:extLst>
              </p:cNvPr>
              <p:cNvSpPr/>
              <p:nvPr/>
            </p:nvSpPr>
            <p:spPr>
              <a:xfrm>
                <a:off x="6010550" y="4907075"/>
                <a:ext cx="8052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1859" extrusionOk="0">
                    <a:moveTo>
                      <a:pt x="2071" y="0"/>
                    </a:moveTo>
                    <a:lnTo>
                      <a:pt x="1" y="1195"/>
                    </a:lnTo>
                    <a:lnTo>
                      <a:pt x="33" y="1213"/>
                    </a:lnTo>
                    <a:lnTo>
                      <a:pt x="1152" y="1858"/>
                    </a:lnTo>
                    <a:lnTo>
                      <a:pt x="3190" y="682"/>
                    </a:lnTo>
                    <a:lnTo>
                      <a:pt x="3220" y="663"/>
                    </a:lnTo>
                    <a:lnTo>
                      <a:pt x="2071" y="0"/>
                    </a:ln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13" name="Google Shape;3905;p55">
                <a:extLst>
                  <a:ext uri="{FF2B5EF4-FFF2-40B4-BE49-F238E27FC236}">
                    <a16:creationId xmlns:a16="http://schemas.microsoft.com/office/drawing/2014/main" id="{FB57A6B6-81C2-4217-8211-0044E0D3FF92}"/>
                  </a:ext>
                </a:extLst>
              </p:cNvPr>
              <p:cNvSpPr/>
              <p:nvPr/>
            </p:nvSpPr>
            <p:spPr>
              <a:xfrm>
                <a:off x="6011350" y="4907975"/>
                <a:ext cx="78950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1823" extrusionOk="0">
                    <a:moveTo>
                      <a:pt x="2040" y="1"/>
                    </a:moveTo>
                    <a:lnTo>
                      <a:pt x="1" y="1177"/>
                    </a:lnTo>
                    <a:lnTo>
                      <a:pt x="1120" y="1822"/>
                    </a:lnTo>
                    <a:lnTo>
                      <a:pt x="3158" y="646"/>
                    </a:lnTo>
                    <a:lnTo>
                      <a:pt x="2040" y="1"/>
                    </a:lnTo>
                    <a:close/>
                  </a:path>
                </a:pathLst>
              </a:custGeom>
              <a:solidFill>
                <a:srgbClr val="D2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14" name="Google Shape;3906;p55">
                <a:extLst>
                  <a:ext uri="{FF2B5EF4-FFF2-40B4-BE49-F238E27FC236}">
                    <a16:creationId xmlns:a16="http://schemas.microsoft.com/office/drawing/2014/main" id="{9276F89F-33B0-4EA9-8D75-A637D0674C0D}"/>
                  </a:ext>
                </a:extLst>
              </p:cNvPr>
              <p:cNvSpPr/>
              <p:nvPr/>
            </p:nvSpPr>
            <p:spPr>
              <a:xfrm>
                <a:off x="6037350" y="4907975"/>
                <a:ext cx="52950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1823" extrusionOk="0">
                    <a:moveTo>
                      <a:pt x="1000" y="1"/>
                    </a:moveTo>
                    <a:lnTo>
                      <a:pt x="833" y="96"/>
                    </a:lnTo>
                    <a:cubicBezTo>
                      <a:pt x="1123" y="254"/>
                      <a:pt x="1242" y="1044"/>
                      <a:pt x="0" y="1777"/>
                    </a:cubicBezTo>
                    <a:lnTo>
                      <a:pt x="80" y="1822"/>
                    </a:lnTo>
                    <a:lnTo>
                      <a:pt x="2118" y="647"/>
                    </a:lnTo>
                    <a:lnTo>
                      <a:pt x="1000" y="1"/>
                    </a:lnTo>
                    <a:close/>
                  </a:path>
                </a:pathLst>
              </a:custGeom>
              <a:solidFill>
                <a:srgbClr val="AAD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15" name="Google Shape;3907;p55">
                <a:extLst>
                  <a:ext uri="{FF2B5EF4-FFF2-40B4-BE49-F238E27FC236}">
                    <a16:creationId xmlns:a16="http://schemas.microsoft.com/office/drawing/2014/main" id="{60BF9818-1C19-496A-9A10-FB1E44A8F907}"/>
                  </a:ext>
                </a:extLst>
              </p:cNvPr>
              <p:cNvSpPr/>
              <p:nvPr/>
            </p:nvSpPr>
            <p:spPr>
              <a:xfrm>
                <a:off x="5898650" y="4843050"/>
                <a:ext cx="202975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8119" h="4680" extrusionOk="0">
                    <a:moveTo>
                      <a:pt x="5951" y="0"/>
                    </a:moveTo>
                    <a:cubicBezTo>
                      <a:pt x="5935" y="0"/>
                      <a:pt x="5918" y="4"/>
                      <a:pt x="5903" y="12"/>
                    </a:cubicBezTo>
                    <a:lnTo>
                      <a:pt x="28" y="3405"/>
                    </a:lnTo>
                    <a:cubicBezTo>
                      <a:pt x="1" y="3420"/>
                      <a:pt x="1" y="3446"/>
                      <a:pt x="28" y="3462"/>
                    </a:cubicBezTo>
                    <a:lnTo>
                      <a:pt x="30" y="3463"/>
                    </a:lnTo>
                    <a:lnTo>
                      <a:pt x="2115" y="4668"/>
                    </a:lnTo>
                    <a:cubicBezTo>
                      <a:pt x="2130" y="4676"/>
                      <a:pt x="2147" y="4680"/>
                      <a:pt x="2164" y="4680"/>
                    </a:cubicBezTo>
                    <a:cubicBezTo>
                      <a:pt x="2181" y="4680"/>
                      <a:pt x="2198" y="4676"/>
                      <a:pt x="2214" y="4668"/>
                    </a:cubicBezTo>
                    <a:lnTo>
                      <a:pt x="8090" y="1278"/>
                    </a:lnTo>
                    <a:lnTo>
                      <a:pt x="8092" y="1278"/>
                    </a:lnTo>
                    <a:cubicBezTo>
                      <a:pt x="8118" y="1262"/>
                      <a:pt x="8118" y="1237"/>
                      <a:pt x="8092" y="1219"/>
                    </a:cubicBezTo>
                    <a:lnTo>
                      <a:pt x="6000" y="12"/>
                    </a:lnTo>
                    <a:cubicBezTo>
                      <a:pt x="5985" y="4"/>
                      <a:pt x="5968" y="0"/>
                      <a:pt x="5951" y="0"/>
                    </a:cubicBez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16" name="Google Shape;3908;p55">
                <a:extLst>
                  <a:ext uri="{FF2B5EF4-FFF2-40B4-BE49-F238E27FC236}">
                    <a16:creationId xmlns:a16="http://schemas.microsoft.com/office/drawing/2014/main" id="{5B23294F-2F68-4D58-AC9E-CF54A8630A42}"/>
                  </a:ext>
                </a:extLst>
              </p:cNvPr>
              <p:cNvSpPr/>
              <p:nvPr/>
            </p:nvSpPr>
            <p:spPr>
              <a:xfrm>
                <a:off x="5899250" y="4928150"/>
                <a:ext cx="200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8" y="0"/>
                    </a:moveTo>
                    <a:lnTo>
                      <a:pt x="4" y="1"/>
                    </a:lnTo>
                    <a:cubicBezTo>
                      <a:pt x="3" y="2"/>
                      <a:pt x="3" y="2"/>
                      <a:pt x="3" y="3"/>
                    </a:cubicBezTo>
                    <a:lnTo>
                      <a:pt x="3" y="3"/>
                    </a:lnTo>
                    <a:lnTo>
                      <a:pt x="8" y="0"/>
                    </a:lnTo>
                    <a:close/>
                    <a:moveTo>
                      <a:pt x="3" y="3"/>
                    </a:moveTo>
                    <a:lnTo>
                      <a:pt x="0" y="4"/>
                    </a:lnTo>
                    <a:cubicBezTo>
                      <a:pt x="1" y="4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17" name="Google Shape;3909;p55">
                <a:extLst>
                  <a:ext uri="{FF2B5EF4-FFF2-40B4-BE49-F238E27FC236}">
                    <a16:creationId xmlns:a16="http://schemas.microsoft.com/office/drawing/2014/main" id="{14A83EC6-08C2-42D4-A2F5-890BD4CF4FC6}"/>
                  </a:ext>
                </a:extLst>
              </p:cNvPr>
              <p:cNvSpPr/>
              <p:nvPr/>
            </p:nvSpPr>
            <p:spPr>
              <a:xfrm>
                <a:off x="5899400" y="4844475"/>
                <a:ext cx="201525" cy="115575"/>
              </a:xfrm>
              <a:custGeom>
                <a:avLst/>
                <a:gdLst/>
                <a:ahLst/>
                <a:cxnLst/>
                <a:rect l="l" t="t" r="r" b="b"/>
                <a:pathLst>
                  <a:path w="8061" h="4623" extrusionOk="0">
                    <a:moveTo>
                      <a:pt x="5921" y="1"/>
                    </a:moveTo>
                    <a:cubicBezTo>
                      <a:pt x="5905" y="1"/>
                      <a:pt x="5888" y="5"/>
                      <a:pt x="5873" y="13"/>
                    </a:cubicBezTo>
                    <a:lnTo>
                      <a:pt x="0" y="3406"/>
                    </a:lnTo>
                    <a:lnTo>
                      <a:pt x="2085" y="4611"/>
                    </a:lnTo>
                    <a:cubicBezTo>
                      <a:pt x="2100" y="4619"/>
                      <a:pt x="2117" y="4623"/>
                      <a:pt x="2134" y="4623"/>
                    </a:cubicBezTo>
                    <a:cubicBezTo>
                      <a:pt x="2151" y="4623"/>
                      <a:pt x="2168" y="4619"/>
                      <a:pt x="2184" y="4611"/>
                    </a:cubicBezTo>
                    <a:lnTo>
                      <a:pt x="8060" y="1222"/>
                    </a:lnTo>
                    <a:lnTo>
                      <a:pt x="5970" y="13"/>
                    </a:lnTo>
                    <a:cubicBezTo>
                      <a:pt x="5955" y="5"/>
                      <a:pt x="5938" y="1"/>
                      <a:pt x="5921" y="1"/>
                    </a:cubicBezTo>
                    <a:close/>
                  </a:path>
                </a:pathLst>
              </a:custGeom>
              <a:solidFill>
                <a:srgbClr val="AAD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18" name="Google Shape;3910;p55">
                <a:extLst>
                  <a:ext uri="{FF2B5EF4-FFF2-40B4-BE49-F238E27FC236}">
                    <a16:creationId xmlns:a16="http://schemas.microsoft.com/office/drawing/2014/main" id="{4DA92EDE-72E8-4963-90BC-DFF3A6B4D3FB}"/>
                  </a:ext>
                </a:extLst>
              </p:cNvPr>
              <p:cNvSpPr/>
              <p:nvPr/>
            </p:nvSpPr>
            <p:spPr>
              <a:xfrm>
                <a:off x="5866900" y="4691100"/>
                <a:ext cx="172425" cy="232575"/>
              </a:xfrm>
              <a:custGeom>
                <a:avLst/>
                <a:gdLst/>
                <a:ahLst/>
                <a:cxnLst/>
                <a:rect l="l" t="t" r="r" b="b"/>
                <a:pathLst>
                  <a:path w="6897" h="9303" extrusionOk="0">
                    <a:moveTo>
                      <a:pt x="6560" y="1"/>
                    </a:moveTo>
                    <a:cubicBezTo>
                      <a:pt x="6481" y="1"/>
                      <a:pt x="6401" y="21"/>
                      <a:pt x="6330" y="63"/>
                    </a:cubicBezTo>
                    <a:lnTo>
                      <a:pt x="229" y="3585"/>
                    </a:lnTo>
                    <a:cubicBezTo>
                      <a:pt x="87" y="3668"/>
                      <a:pt x="0" y="3820"/>
                      <a:pt x="0" y="3984"/>
                    </a:cubicBezTo>
                    <a:lnTo>
                      <a:pt x="0" y="8904"/>
                    </a:lnTo>
                    <a:cubicBezTo>
                      <a:pt x="42" y="9159"/>
                      <a:pt x="87" y="9220"/>
                      <a:pt x="229" y="9302"/>
                    </a:cubicBezTo>
                    <a:lnTo>
                      <a:pt x="6897" y="5453"/>
                    </a:lnTo>
                    <a:lnTo>
                      <a:pt x="6897" y="207"/>
                    </a:lnTo>
                    <a:lnTo>
                      <a:pt x="6845" y="90"/>
                    </a:lnTo>
                    <a:lnTo>
                      <a:pt x="6790" y="63"/>
                    </a:lnTo>
                    <a:cubicBezTo>
                      <a:pt x="6719" y="21"/>
                      <a:pt x="6640" y="1"/>
                      <a:pt x="6560" y="1"/>
                    </a:cubicBez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19" name="Google Shape;3911;p55">
                <a:extLst>
                  <a:ext uri="{FF2B5EF4-FFF2-40B4-BE49-F238E27FC236}">
                    <a16:creationId xmlns:a16="http://schemas.microsoft.com/office/drawing/2014/main" id="{31001D4E-AEF3-41DC-9586-CB53FDEB9706}"/>
                  </a:ext>
                </a:extLst>
              </p:cNvPr>
              <p:cNvSpPr/>
              <p:nvPr/>
            </p:nvSpPr>
            <p:spPr>
              <a:xfrm>
                <a:off x="5868225" y="4691125"/>
                <a:ext cx="1711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4220" extrusionOk="0">
                    <a:moveTo>
                      <a:pt x="6507" y="1"/>
                    </a:moveTo>
                    <a:cubicBezTo>
                      <a:pt x="6428" y="1"/>
                      <a:pt x="6348" y="21"/>
                      <a:pt x="6277" y="62"/>
                    </a:cubicBezTo>
                    <a:lnTo>
                      <a:pt x="177" y="3585"/>
                    </a:lnTo>
                    <a:cubicBezTo>
                      <a:pt x="102" y="3628"/>
                      <a:pt x="41" y="3691"/>
                      <a:pt x="1" y="3767"/>
                    </a:cubicBezTo>
                    <a:lnTo>
                      <a:pt x="787" y="4220"/>
                    </a:lnTo>
                    <a:lnTo>
                      <a:pt x="6844" y="383"/>
                    </a:lnTo>
                    <a:lnTo>
                      <a:pt x="6844" y="208"/>
                    </a:lnTo>
                    <a:lnTo>
                      <a:pt x="6792" y="90"/>
                    </a:lnTo>
                    <a:lnTo>
                      <a:pt x="6737" y="62"/>
                    </a:lnTo>
                    <a:cubicBezTo>
                      <a:pt x="6666" y="21"/>
                      <a:pt x="6587" y="1"/>
                      <a:pt x="6507" y="1"/>
                    </a:cubicBezTo>
                    <a:close/>
                  </a:path>
                </a:pathLst>
              </a:custGeom>
              <a:solidFill>
                <a:srgbClr val="C8E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20" name="Google Shape;3912;p55">
                <a:extLst>
                  <a:ext uri="{FF2B5EF4-FFF2-40B4-BE49-F238E27FC236}">
                    <a16:creationId xmlns:a16="http://schemas.microsoft.com/office/drawing/2014/main" id="{83E576E5-9F7E-424B-BAE5-3335A435713A}"/>
                  </a:ext>
                </a:extLst>
              </p:cNvPr>
              <p:cNvSpPr/>
              <p:nvPr/>
            </p:nvSpPr>
            <p:spPr>
              <a:xfrm>
                <a:off x="5866850" y="4778525"/>
                <a:ext cx="2222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958" extrusionOk="0">
                    <a:moveTo>
                      <a:pt x="382" y="1"/>
                    </a:moveTo>
                    <a:lnTo>
                      <a:pt x="221" y="95"/>
                    </a:lnTo>
                    <a:cubicBezTo>
                      <a:pt x="84" y="178"/>
                      <a:pt x="1" y="328"/>
                      <a:pt x="1" y="488"/>
                    </a:cubicBezTo>
                    <a:lnTo>
                      <a:pt x="1" y="729"/>
                    </a:lnTo>
                    <a:lnTo>
                      <a:pt x="396" y="958"/>
                    </a:lnTo>
                    <a:lnTo>
                      <a:pt x="889" y="291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rgbClr val="B7D6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21" name="Google Shape;3913;p55">
                <a:extLst>
                  <a:ext uri="{FF2B5EF4-FFF2-40B4-BE49-F238E27FC236}">
                    <a16:creationId xmlns:a16="http://schemas.microsoft.com/office/drawing/2014/main" id="{3DFD426B-2FE7-494E-AAD9-64438C5E3D64}"/>
                  </a:ext>
                </a:extLst>
              </p:cNvPr>
              <p:cNvSpPr/>
              <p:nvPr/>
            </p:nvSpPr>
            <p:spPr>
              <a:xfrm>
                <a:off x="5872600" y="4693000"/>
                <a:ext cx="166725" cy="230675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9227" extrusionOk="0">
                    <a:moveTo>
                      <a:pt x="6567" y="1"/>
                    </a:moveTo>
                    <a:cubicBezTo>
                      <a:pt x="6550" y="1"/>
                      <a:pt x="6532" y="5"/>
                      <a:pt x="6516" y="15"/>
                    </a:cubicBezTo>
                    <a:lnTo>
                      <a:pt x="112" y="3712"/>
                    </a:lnTo>
                    <a:cubicBezTo>
                      <a:pt x="44" y="3751"/>
                      <a:pt x="1" y="3824"/>
                      <a:pt x="1" y="3904"/>
                    </a:cubicBezTo>
                    <a:lnTo>
                      <a:pt x="1" y="9226"/>
                    </a:lnTo>
                    <a:lnTo>
                      <a:pt x="6669" y="5377"/>
                    </a:lnTo>
                    <a:lnTo>
                      <a:pt x="6669" y="103"/>
                    </a:lnTo>
                    <a:cubicBezTo>
                      <a:pt x="6669" y="44"/>
                      <a:pt x="6620" y="1"/>
                      <a:pt x="6567" y="1"/>
                    </a:cubicBezTo>
                    <a:close/>
                  </a:path>
                </a:pathLst>
              </a:custGeom>
              <a:solidFill>
                <a:srgbClr val="DCE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22" name="Google Shape;3914;p55">
                <a:extLst>
                  <a:ext uri="{FF2B5EF4-FFF2-40B4-BE49-F238E27FC236}">
                    <a16:creationId xmlns:a16="http://schemas.microsoft.com/office/drawing/2014/main" id="{EB73E17B-F621-4660-9973-F745A70C059C}"/>
                  </a:ext>
                </a:extLst>
              </p:cNvPr>
              <p:cNvSpPr/>
              <p:nvPr/>
            </p:nvSpPr>
            <p:spPr>
              <a:xfrm>
                <a:off x="5872600" y="4693000"/>
                <a:ext cx="166725" cy="230675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9227" extrusionOk="0">
                    <a:moveTo>
                      <a:pt x="6567" y="1"/>
                    </a:moveTo>
                    <a:cubicBezTo>
                      <a:pt x="6550" y="1"/>
                      <a:pt x="6532" y="5"/>
                      <a:pt x="6516" y="15"/>
                    </a:cubicBezTo>
                    <a:lnTo>
                      <a:pt x="112" y="3712"/>
                    </a:lnTo>
                    <a:cubicBezTo>
                      <a:pt x="44" y="3751"/>
                      <a:pt x="1" y="3824"/>
                      <a:pt x="1" y="3904"/>
                    </a:cubicBezTo>
                    <a:lnTo>
                      <a:pt x="1" y="9226"/>
                    </a:lnTo>
                    <a:lnTo>
                      <a:pt x="6669" y="5377"/>
                    </a:lnTo>
                    <a:lnTo>
                      <a:pt x="6669" y="103"/>
                    </a:lnTo>
                    <a:cubicBezTo>
                      <a:pt x="6669" y="44"/>
                      <a:pt x="6620" y="1"/>
                      <a:pt x="6567" y="1"/>
                    </a:cubicBezTo>
                    <a:close/>
                  </a:path>
                </a:pathLst>
              </a:custGeom>
              <a:solidFill>
                <a:srgbClr val="DCE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23" name="Google Shape;3915;p55">
                <a:extLst>
                  <a:ext uri="{FF2B5EF4-FFF2-40B4-BE49-F238E27FC236}">
                    <a16:creationId xmlns:a16="http://schemas.microsoft.com/office/drawing/2014/main" id="{279169C8-9DE8-43CB-A2F7-7FF245B1D27C}"/>
                  </a:ext>
                </a:extLst>
              </p:cNvPr>
              <p:cNvSpPr/>
              <p:nvPr/>
            </p:nvSpPr>
            <p:spPr>
              <a:xfrm>
                <a:off x="5874575" y="4693000"/>
                <a:ext cx="164775" cy="229550"/>
              </a:xfrm>
              <a:custGeom>
                <a:avLst/>
                <a:gdLst/>
                <a:ahLst/>
                <a:cxnLst/>
                <a:rect l="l" t="t" r="r" b="b"/>
                <a:pathLst>
                  <a:path w="6591" h="9182" extrusionOk="0">
                    <a:moveTo>
                      <a:pt x="6488" y="1"/>
                    </a:moveTo>
                    <a:cubicBezTo>
                      <a:pt x="6471" y="1"/>
                      <a:pt x="6453" y="5"/>
                      <a:pt x="6437" y="15"/>
                    </a:cubicBezTo>
                    <a:lnTo>
                      <a:pt x="5694" y="443"/>
                    </a:lnTo>
                    <a:lnTo>
                      <a:pt x="5462" y="575"/>
                    </a:lnTo>
                    <a:cubicBezTo>
                      <a:pt x="5462" y="1890"/>
                      <a:pt x="5341" y="5256"/>
                      <a:pt x="0" y="8382"/>
                    </a:cubicBezTo>
                    <a:lnTo>
                      <a:pt x="0" y="9181"/>
                    </a:lnTo>
                    <a:lnTo>
                      <a:pt x="6591" y="5375"/>
                    </a:lnTo>
                    <a:lnTo>
                      <a:pt x="6591" y="103"/>
                    </a:lnTo>
                    <a:cubicBezTo>
                      <a:pt x="6590" y="43"/>
                      <a:pt x="6541" y="1"/>
                      <a:pt x="6488" y="1"/>
                    </a:cubicBezTo>
                    <a:close/>
                  </a:path>
                </a:pathLst>
              </a:custGeom>
              <a:solidFill>
                <a:srgbClr val="94C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24" name="Google Shape;3916;p55">
                <a:extLst>
                  <a:ext uri="{FF2B5EF4-FFF2-40B4-BE49-F238E27FC236}">
                    <a16:creationId xmlns:a16="http://schemas.microsoft.com/office/drawing/2014/main" id="{FD7F322E-B26C-40E6-8150-4B0ADB0BB7FF}"/>
                  </a:ext>
                </a:extLst>
              </p:cNvPr>
              <p:cNvSpPr/>
              <p:nvPr/>
            </p:nvSpPr>
            <p:spPr>
              <a:xfrm>
                <a:off x="5872600" y="4822625"/>
                <a:ext cx="1667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4042" extrusionOk="0">
                    <a:moveTo>
                      <a:pt x="6669" y="1"/>
                    </a:moveTo>
                    <a:lnTo>
                      <a:pt x="1" y="3852"/>
                    </a:lnTo>
                    <a:lnTo>
                      <a:pt x="1" y="4041"/>
                    </a:lnTo>
                    <a:lnTo>
                      <a:pt x="6669" y="192"/>
                    </a:lnTo>
                    <a:lnTo>
                      <a:pt x="6669" y="1"/>
                    </a:lnTo>
                    <a:close/>
                  </a:path>
                </a:pathLst>
              </a:custGeom>
              <a:solidFill>
                <a:srgbClr val="94C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25" name="Google Shape;3917;p55">
                <a:extLst>
                  <a:ext uri="{FF2B5EF4-FFF2-40B4-BE49-F238E27FC236}">
                    <a16:creationId xmlns:a16="http://schemas.microsoft.com/office/drawing/2014/main" id="{4F701992-1699-4B68-872C-9AB5E8D1681A}"/>
                  </a:ext>
                </a:extLst>
              </p:cNvPr>
              <p:cNvSpPr/>
              <p:nvPr/>
            </p:nvSpPr>
            <p:spPr>
              <a:xfrm>
                <a:off x="6032975" y="4700225"/>
                <a:ext cx="2025" cy="1202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4808" extrusionOk="0">
                    <a:moveTo>
                      <a:pt x="80" y="0"/>
                    </a:moveTo>
                    <a:lnTo>
                      <a:pt x="1" y="47"/>
                    </a:lnTo>
                    <a:lnTo>
                      <a:pt x="1" y="4767"/>
                    </a:lnTo>
                    <a:lnTo>
                      <a:pt x="80" y="4808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1E3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26" name="Google Shape;3918;p55">
                <a:extLst>
                  <a:ext uri="{FF2B5EF4-FFF2-40B4-BE49-F238E27FC236}">
                    <a16:creationId xmlns:a16="http://schemas.microsoft.com/office/drawing/2014/main" id="{1034BE58-A27A-40B7-9CD4-9C4EEB1703A2}"/>
                  </a:ext>
                </a:extLst>
              </p:cNvPr>
              <p:cNvSpPr/>
              <p:nvPr/>
            </p:nvSpPr>
            <p:spPr>
              <a:xfrm>
                <a:off x="5878000" y="4701375"/>
                <a:ext cx="155000" cy="207300"/>
              </a:xfrm>
              <a:custGeom>
                <a:avLst/>
                <a:gdLst/>
                <a:ahLst/>
                <a:cxnLst/>
                <a:rect l="l" t="t" r="r" b="b"/>
                <a:pathLst>
                  <a:path w="6200" h="8292" extrusionOk="0">
                    <a:moveTo>
                      <a:pt x="6200" y="1"/>
                    </a:moveTo>
                    <a:lnTo>
                      <a:pt x="0" y="3581"/>
                    </a:lnTo>
                    <a:lnTo>
                      <a:pt x="0" y="8292"/>
                    </a:lnTo>
                    <a:lnTo>
                      <a:pt x="6200" y="4721"/>
                    </a:lnTo>
                    <a:lnTo>
                      <a:pt x="6200" y="1"/>
                    </a:lnTo>
                    <a:close/>
                  </a:path>
                </a:pathLst>
              </a:custGeom>
              <a:solidFill>
                <a:srgbClr val="3445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27" name="Google Shape;3919;p55">
                <a:extLst>
                  <a:ext uri="{FF2B5EF4-FFF2-40B4-BE49-F238E27FC236}">
                    <a16:creationId xmlns:a16="http://schemas.microsoft.com/office/drawing/2014/main" id="{7C23C1CF-FFFB-444A-B058-D05A0425E9E3}"/>
                  </a:ext>
                </a:extLst>
              </p:cNvPr>
              <p:cNvSpPr/>
              <p:nvPr/>
            </p:nvSpPr>
            <p:spPr>
              <a:xfrm>
                <a:off x="5878000" y="4819400"/>
                <a:ext cx="15700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3666" extrusionOk="0">
                    <a:moveTo>
                      <a:pt x="6200" y="0"/>
                    </a:moveTo>
                    <a:lnTo>
                      <a:pt x="0" y="3571"/>
                    </a:lnTo>
                    <a:lnTo>
                      <a:pt x="0" y="3665"/>
                    </a:lnTo>
                    <a:lnTo>
                      <a:pt x="6279" y="41"/>
                    </a:lnTo>
                    <a:lnTo>
                      <a:pt x="6200" y="0"/>
                    </a:lnTo>
                    <a:close/>
                  </a:path>
                </a:pathLst>
              </a:custGeom>
              <a:solidFill>
                <a:srgbClr val="031F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28" name="Google Shape;3920;p55">
                <a:extLst>
                  <a:ext uri="{FF2B5EF4-FFF2-40B4-BE49-F238E27FC236}">
                    <a16:creationId xmlns:a16="http://schemas.microsoft.com/office/drawing/2014/main" id="{63F577C3-4ACE-4E04-892B-72E40061AEB9}"/>
                  </a:ext>
                </a:extLst>
              </p:cNvPr>
              <p:cNvSpPr/>
              <p:nvPr/>
            </p:nvSpPr>
            <p:spPr>
              <a:xfrm>
                <a:off x="5877950" y="4701375"/>
                <a:ext cx="155050" cy="207300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8292" extrusionOk="0">
                    <a:moveTo>
                      <a:pt x="6202" y="1"/>
                    </a:moveTo>
                    <a:lnTo>
                      <a:pt x="5324" y="507"/>
                    </a:lnTo>
                    <a:cubicBezTo>
                      <a:pt x="5293" y="1957"/>
                      <a:pt x="4883" y="5056"/>
                      <a:pt x="1" y="7967"/>
                    </a:cubicBezTo>
                    <a:lnTo>
                      <a:pt x="1" y="8292"/>
                    </a:lnTo>
                    <a:lnTo>
                      <a:pt x="6202" y="4721"/>
                    </a:lnTo>
                    <a:lnTo>
                      <a:pt x="6202" y="1"/>
                    </a:lnTo>
                    <a:close/>
                  </a:path>
                </a:pathLst>
              </a:custGeom>
              <a:solidFill>
                <a:srgbClr val="2B3D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29" name="Google Shape;3921;p55">
                <a:extLst>
                  <a:ext uri="{FF2B5EF4-FFF2-40B4-BE49-F238E27FC236}">
                    <a16:creationId xmlns:a16="http://schemas.microsoft.com/office/drawing/2014/main" id="{C1B5FD59-B61F-443B-9F11-515F6A966AEC}"/>
                  </a:ext>
                </a:extLst>
              </p:cNvPr>
              <p:cNvSpPr/>
              <p:nvPr/>
            </p:nvSpPr>
            <p:spPr>
              <a:xfrm>
                <a:off x="6149100" y="5154750"/>
                <a:ext cx="14400" cy="2804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1217" extrusionOk="0">
                    <a:moveTo>
                      <a:pt x="288" y="0"/>
                    </a:moveTo>
                    <a:cubicBezTo>
                      <a:pt x="129" y="0"/>
                      <a:pt x="0" y="131"/>
                      <a:pt x="4" y="290"/>
                    </a:cubicBezTo>
                    <a:lnTo>
                      <a:pt x="4" y="10933"/>
                    </a:lnTo>
                    <a:cubicBezTo>
                      <a:pt x="4" y="11089"/>
                      <a:pt x="131" y="11216"/>
                      <a:pt x="288" y="11216"/>
                    </a:cubicBezTo>
                    <a:cubicBezTo>
                      <a:pt x="444" y="11216"/>
                      <a:pt x="571" y="11089"/>
                      <a:pt x="571" y="10933"/>
                    </a:cubicBezTo>
                    <a:lnTo>
                      <a:pt x="571" y="290"/>
                    </a:lnTo>
                    <a:cubicBezTo>
                      <a:pt x="575" y="131"/>
                      <a:pt x="447" y="0"/>
                      <a:pt x="288" y="0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30" name="Google Shape;3922;p55">
                <a:extLst>
                  <a:ext uri="{FF2B5EF4-FFF2-40B4-BE49-F238E27FC236}">
                    <a16:creationId xmlns:a16="http://schemas.microsoft.com/office/drawing/2014/main" id="{E1A30429-DD89-45E5-8D5B-AA1568A1647D}"/>
                  </a:ext>
                </a:extLst>
              </p:cNvPr>
              <p:cNvSpPr/>
              <p:nvPr/>
            </p:nvSpPr>
            <p:spPr>
              <a:xfrm>
                <a:off x="5975625" y="5088200"/>
                <a:ext cx="73650" cy="247225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9889" extrusionOk="0">
                    <a:moveTo>
                      <a:pt x="2629" y="1"/>
                    </a:moveTo>
                    <a:cubicBezTo>
                      <a:pt x="2499" y="1"/>
                      <a:pt x="2381" y="91"/>
                      <a:pt x="2352" y="224"/>
                    </a:cubicBezTo>
                    <a:lnTo>
                      <a:pt x="39" y="9536"/>
                    </a:lnTo>
                    <a:cubicBezTo>
                      <a:pt x="1" y="9688"/>
                      <a:pt x="94" y="9842"/>
                      <a:pt x="246" y="9880"/>
                    </a:cubicBezTo>
                    <a:cubicBezTo>
                      <a:pt x="268" y="9885"/>
                      <a:pt x="291" y="9888"/>
                      <a:pt x="314" y="9888"/>
                    </a:cubicBezTo>
                    <a:cubicBezTo>
                      <a:pt x="444" y="9887"/>
                      <a:pt x="557" y="9799"/>
                      <a:pt x="589" y="9673"/>
                    </a:cubicBezTo>
                    <a:lnTo>
                      <a:pt x="2902" y="360"/>
                    </a:lnTo>
                    <a:cubicBezTo>
                      <a:pt x="2945" y="206"/>
                      <a:pt x="2852" y="47"/>
                      <a:pt x="2697" y="9"/>
                    </a:cubicBezTo>
                    <a:cubicBezTo>
                      <a:pt x="2674" y="4"/>
                      <a:pt x="2651" y="1"/>
                      <a:pt x="2629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31" name="Google Shape;3923;p55">
                <a:extLst>
                  <a:ext uri="{FF2B5EF4-FFF2-40B4-BE49-F238E27FC236}">
                    <a16:creationId xmlns:a16="http://schemas.microsoft.com/office/drawing/2014/main" id="{8F04D6AA-4D78-4E62-9A3C-7F9A33310D0F}"/>
                  </a:ext>
                </a:extLst>
              </p:cNvPr>
              <p:cNvSpPr/>
              <p:nvPr/>
            </p:nvSpPr>
            <p:spPr>
              <a:xfrm>
                <a:off x="6263550" y="5088575"/>
                <a:ext cx="73400" cy="2468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9874" extrusionOk="0">
                    <a:moveTo>
                      <a:pt x="311" y="1"/>
                    </a:moveTo>
                    <a:cubicBezTo>
                      <a:pt x="288" y="1"/>
                      <a:pt x="266" y="3"/>
                      <a:pt x="243" y="9"/>
                    </a:cubicBezTo>
                    <a:cubicBezTo>
                      <a:pt x="94" y="47"/>
                      <a:pt x="1" y="195"/>
                      <a:pt x="34" y="345"/>
                    </a:cubicBezTo>
                    <a:lnTo>
                      <a:pt x="2347" y="9658"/>
                    </a:lnTo>
                    <a:cubicBezTo>
                      <a:pt x="2379" y="9784"/>
                      <a:pt x="2493" y="9872"/>
                      <a:pt x="2622" y="9873"/>
                    </a:cubicBezTo>
                    <a:cubicBezTo>
                      <a:pt x="2646" y="9873"/>
                      <a:pt x="2669" y="9870"/>
                      <a:pt x="2691" y="9865"/>
                    </a:cubicBezTo>
                    <a:cubicBezTo>
                      <a:pt x="2842" y="9827"/>
                      <a:pt x="2935" y="9673"/>
                      <a:pt x="2898" y="9521"/>
                    </a:cubicBezTo>
                    <a:lnTo>
                      <a:pt x="584" y="209"/>
                    </a:lnTo>
                    <a:cubicBezTo>
                      <a:pt x="550" y="84"/>
                      <a:pt x="436" y="1"/>
                      <a:pt x="311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32" name="Google Shape;3924;p55">
                <a:extLst>
                  <a:ext uri="{FF2B5EF4-FFF2-40B4-BE49-F238E27FC236}">
                    <a16:creationId xmlns:a16="http://schemas.microsoft.com/office/drawing/2014/main" id="{4114A3A7-17F3-4C78-90B9-B288A6EC6A1A}"/>
                  </a:ext>
                </a:extLst>
              </p:cNvPr>
              <p:cNvSpPr/>
              <p:nvPr/>
            </p:nvSpPr>
            <p:spPr>
              <a:xfrm>
                <a:off x="5942325" y="5008175"/>
                <a:ext cx="329175" cy="180925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7237" extrusionOk="0">
                    <a:moveTo>
                      <a:pt x="6254" y="0"/>
                    </a:moveTo>
                    <a:cubicBezTo>
                      <a:pt x="5721" y="0"/>
                      <a:pt x="5187" y="118"/>
                      <a:pt x="4780" y="353"/>
                    </a:cubicBezTo>
                    <a:lnTo>
                      <a:pt x="815" y="2643"/>
                    </a:lnTo>
                    <a:cubicBezTo>
                      <a:pt x="2" y="3112"/>
                      <a:pt x="1" y="3874"/>
                      <a:pt x="815" y="4344"/>
                    </a:cubicBezTo>
                    <a:lnTo>
                      <a:pt x="3958" y="6161"/>
                    </a:lnTo>
                    <a:cubicBezTo>
                      <a:pt x="3958" y="6161"/>
                      <a:pt x="5833" y="7237"/>
                      <a:pt x="7360" y="7237"/>
                    </a:cubicBezTo>
                    <a:cubicBezTo>
                      <a:pt x="7572" y="7237"/>
                      <a:pt x="7778" y="7216"/>
                      <a:pt x="7970" y="7169"/>
                    </a:cubicBezTo>
                    <a:cubicBezTo>
                      <a:pt x="9552" y="6781"/>
                      <a:pt x="13167" y="3493"/>
                      <a:pt x="13167" y="3493"/>
                    </a:cubicBezTo>
                    <a:lnTo>
                      <a:pt x="7728" y="353"/>
                    </a:lnTo>
                    <a:cubicBezTo>
                      <a:pt x="7321" y="118"/>
                      <a:pt x="6787" y="0"/>
                      <a:pt x="6254" y="0"/>
                    </a:cubicBez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33" name="Google Shape;3925;p55">
                <a:extLst>
                  <a:ext uri="{FF2B5EF4-FFF2-40B4-BE49-F238E27FC236}">
                    <a16:creationId xmlns:a16="http://schemas.microsoft.com/office/drawing/2014/main" id="{38355F8D-66E6-42E5-A6BA-37D0C0DBF969}"/>
                  </a:ext>
                </a:extLst>
              </p:cNvPr>
              <p:cNvSpPr/>
              <p:nvPr/>
            </p:nvSpPr>
            <p:spPr>
              <a:xfrm>
                <a:off x="6146250" y="4736650"/>
                <a:ext cx="102975" cy="806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3224" extrusionOk="0">
                    <a:moveTo>
                      <a:pt x="2526" y="0"/>
                    </a:moveTo>
                    <a:lnTo>
                      <a:pt x="624" y="1140"/>
                    </a:lnTo>
                    <a:cubicBezTo>
                      <a:pt x="624" y="1140"/>
                      <a:pt x="731" y="1518"/>
                      <a:pt x="804" y="1762"/>
                    </a:cubicBezTo>
                    <a:cubicBezTo>
                      <a:pt x="876" y="2004"/>
                      <a:pt x="870" y="2136"/>
                      <a:pt x="408" y="2488"/>
                    </a:cubicBezTo>
                    <a:cubicBezTo>
                      <a:pt x="1" y="2798"/>
                      <a:pt x="961" y="3224"/>
                      <a:pt x="1743" y="3224"/>
                    </a:cubicBezTo>
                    <a:cubicBezTo>
                      <a:pt x="1849" y="3224"/>
                      <a:pt x="1951" y="3216"/>
                      <a:pt x="2047" y="3199"/>
                    </a:cubicBezTo>
                    <a:cubicBezTo>
                      <a:pt x="2848" y="3057"/>
                      <a:pt x="3709" y="2480"/>
                      <a:pt x="3906" y="1932"/>
                    </a:cubicBezTo>
                    <a:cubicBezTo>
                      <a:pt x="4118" y="1344"/>
                      <a:pt x="4051" y="716"/>
                      <a:pt x="3735" y="716"/>
                    </a:cubicBezTo>
                    <a:cubicBezTo>
                      <a:pt x="3722" y="716"/>
                      <a:pt x="3709" y="717"/>
                      <a:pt x="3696" y="719"/>
                    </a:cubicBezTo>
                    <a:cubicBezTo>
                      <a:pt x="3346" y="771"/>
                      <a:pt x="3056" y="854"/>
                      <a:pt x="2883" y="854"/>
                    </a:cubicBezTo>
                    <a:cubicBezTo>
                      <a:pt x="2804" y="854"/>
                      <a:pt x="2748" y="836"/>
                      <a:pt x="2723" y="790"/>
                    </a:cubicBezTo>
                    <a:cubicBezTo>
                      <a:pt x="2662" y="678"/>
                      <a:pt x="2526" y="0"/>
                      <a:pt x="2526" y="0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34" name="Google Shape;3926;p55">
                <a:extLst>
                  <a:ext uri="{FF2B5EF4-FFF2-40B4-BE49-F238E27FC236}">
                    <a16:creationId xmlns:a16="http://schemas.microsoft.com/office/drawing/2014/main" id="{32E7DB83-C421-4299-A34C-0362F3CAB925}"/>
                  </a:ext>
                </a:extLst>
              </p:cNvPr>
              <p:cNvSpPr/>
              <p:nvPr/>
            </p:nvSpPr>
            <p:spPr>
              <a:xfrm>
                <a:off x="5891200" y="4985400"/>
                <a:ext cx="391900" cy="169475"/>
              </a:xfrm>
              <a:custGeom>
                <a:avLst/>
                <a:gdLst/>
                <a:ahLst/>
                <a:cxnLst/>
                <a:rect l="l" t="t" r="r" b="b"/>
                <a:pathLst>
                  <a:path w="15676" h="6779" extrusionOk="0">
                    <a:moveTo>
                      <a:pt x="1962" y="0"/>
                    </a:moveTo>
                    <a:cubicBezTo>
                      <a:pt x="1040" y="0"/>
                      <a:pt x="1" y="674"/>
                      <a:pt x="117" y="1832"/>
                    </a:cubicBezTo>
                    <a:lnTo>
                      <a:pt x="2715" y="3287"/>
                    </a:lnTo>
                    <a:lnTo>
                      <a:pt x="2715" y="3287"/>
                    </a:lnTo>
                    <a:lnTo>
                      <a:pt x="7961" y="6316"/>
                    </a:lnTo>
                    <a:cubicBezTo>
                      <a:pt x="8547" y="6630"/>
                      <a:pt x="9193" y="6779"/>
                      <a:pt x="9880" y="6779"/>
                    </a:cubicBezTo>
                    <a:cubicBezTo>
                      <a:pt x="10714" y="6779"/>
                      <a:pt x="11608" y="6560"/>
                      <a:pt x="12530" y="6155"/>
                    </a:cubicBezTo>
                    <a:cubicBezTo>
                      <a:pt x="14213" y="5415"/>
                      <a:pt x="15675" y="4449"/>
                      <a:pt x="15528" y="2193"/>
                    </a:cubicBezTo>
                    <a:lnTo>
                      <a:pt x="15528" y="2193"/>
                    </a:lnTo>
                    <a:lnTo>
                      <a:pt x="9499" y="2702"/>
                    </a:lnTo>
                    <a:cubicBezTo>
                      <a:pt x="9499" y="2702"/>
                      <a:pt x="3424" y="422"/>
                      <a:pt x="2524" y="94"/>
                    </a:cubicBezTo>
                    <a:cubicBezTo>
                      <a:pt x="2350" y="31"/>
                      <a:pt x="2159" y="0"/>
                      <a:pt x="1962" y="0"/>
                    </a:cubicBezTo>
                    <a:close/>
                  </a:path>
                </a:pathLst>
              </a:custGeom>
              <a:solidFill>
                <a:srgbClr val="C4D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35" name="Google Shape;3927;p55">
                <a:extLst>
                  <a:ext uri="{FF2B5EF4-FFF2-40B4-BE49-F238E27FC236}">
                    <a16:creationId xmlns:a16="http://schemas.microsoft.com/office/drawing/2014/main" id="{7F8B7D7B-D2AC-4562-9B96-9F9B7295E7A3}"/>
                  </a:ext>
                </a:extLst>
              </p:cNvPr>
              <p:cNvSpPr/>
              <p:nvPr/>
            </p:nvSpPr>
            <p:spPr>
              <a:xfrm>
                <a:off x="6111825" y="4614975"/>
                <a:ext cx="124825" cy="151350"/>
              </a:xfrm>
              <a:custGeom>
                <a:avLst/>
                <a:gdLst/>
                <a:ahLst/>
                <a:cxnLst/>
                <a:rect l="l" t="t" r="r" b="b"/>
                <a:pathLst>
                  <a:path w="4993" h="6054" extrusionOk="0">
                    <a:moveTo>
                      <a:pt x="2448" y="1"/>
                    </a:moveTo>
                    <a:cubicBezTo>
                      <a:pt x="1139" y="1"/>
                      <a:pt x="275" y="1010"/>
                      <a:pt x="144" y="2291"/>
                    </a:cubicBezTo>
                    <a:cubicBezTo>
                      <a:pt x="69" y="2926"/>
                      <a:pt x="0" y="4270"/>
                      <a:pt x="487" y="5248"/>
                    </a:cubicBezTo>
                    <a:cubicBezTo>
                      <a:pt x="762" y="5802"/>
                      <a:pt x="1055" y="6003"/>
                      <a:pt x="1576" y="6051"/>
                    </a:cubicBezTo>
                    <a:cubicBezTo>
                      <a:pt x="1593" y="6053"/>
                      <a:pt x="1612" y="6053"/>
                      <a:pt x="1632" y="6053"/>
                    </a:cubicBezTo>
                    <a:cubicBezTo>
                      <a:pt x="2098" y="6053"/>
                      <a:pt x="3389" y="5658"/>
                      <a:pt x="3808" y="5114"/>
                    </a:cubicBezTo>
                    <a:cubicBezTo>
                      <a:pt x="3885" y="5013"/>
                      <a:pt x="3982" y="4547"/>
                      <a:pt x="3982" y="4547"/>
                    </a:cubicBezTo>
                    <a:cubicBezTo>
                      <a:pt x="4587" y="4085"/>
                      <a:pt x="4982" y="3370"/>
                      <a:pt x="4986" y="2550"/>
                    </a:cubicBezTo>
                    <a:cubicBezTo>
                      <a:pt x="4992" y="1148"/>
                      <a:pt x="3862" y="7"/>
                      <a:pt x="2460" y="1"/>
                    </a:cubicBezTo>
                    <a:cubicBezTo>
                      <a:pt x="2456" y="1"/>
                      <a:pt x="2452" y="1"/>
                      <a:pt x="2448" y="1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36" name="Google Shape;3928;p55">
                <a:extLst>
                  <a:ext uri="{FF2B5EF4-FFF2-40B4-BE49-F238E27FC236}">
                    <a16:creationId xmlns:a16="http://schemas.microsoft.com/office/drawing/2014/main" id="{9998ED45-C7DF-4C33-B115-9AF7C4E5DE71}"/>
                  </a:ext>
                </a:extLst>
              </p:cNvPr>
              <p:cNvSpPr/>
              <p:nvPr/>
            </p:nvSpPr>
            <p:spPr>
              <a:xfrm>
                <a:off x="6109300" y="4607575"/>
                <a:ext cx="131750" cy="152925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6117" extrusionOk="0">
                    <a:moveTo>
                      <a:pt x="2439" y="1"/>
                    </a:moveTo>
                    <a:cubicBezTo>
                      <a:pt x="1919" y="1"/>
                      <a:pt x="1397" y="73"/>
                      <a:pt x="874" y="73"/>
                    </a:cubicBezTo>
                    <a:cubicBezTo>
                      <a:pt x="785" y="73"/>
                      <a:pt x="696" y="71"/>
                      <a:pt x="607" y="66"/>
                    </a:cubicBezTo>
                    <a:cubicBezTo>
                      <a:pt x="572" y="64"/>
                      <a:pt x="535" y="62"/>
                      <a:pt x="497" y="62"/>
                    </a:cubicBezTo>
                    <a:cubicBezTo>
                      <a:pt x="342" y="62"/>
                      <a:pt x="181" y="87"/>
                      <a:pt x="97" y="209"/>
                    </a:cubicBezTo>
                    <a:cubicBezTo>
                      <a:pt x="53" y="275"/>
                      <a:pt x="41" y="348"/>
                      <a:pt x="33" y="419"/>
                    </a:cubicBezTo>
                    <a:cubicBezTo>
                      <a:pt x="1" y="703"/>
                      <a:pt x="34" y="1000"/>
                      <a:pt x="160" y="1257"/>
                    </a:cubicBezTo>
                    <a:cubicBezTo>
                      <a:pt x="275" y="1489"/>
                      <a:pt x="542" y="1796"/>
                      <a:pt x="827" y="1796"/>
                    </a:cubicBezTo>
                    <a:cubicBezTo>
                      <a:pt x="833" y="1796"/>
                      <a:pt x="838" y="1796"/>
                      <a:pt x="844" y="1795"/>
                    </a:cubicBezTo>
                    <a:lnTo>
                      <a:pt x="844" y="1795"/>
                    </a:lnTo>
                    <a:cubicBezTo>
                      <a:pt x="798" y="1983"/>
                      <a:pt x="841" y="2204"/>
                      <a:pt x="987" y="2337"/>
                    </a:cubicBezTo>
                    <a:cubicBezTo>
                      <a:pt x="1149" y="2487"/>
                      <a:pt x="1215" y="2714"/>
                      <a:pt x="1204" y="2936"/>
                    </a:cubicBezTo>
                    <a:cubicBezTo>
                      <a:pt x="1192" y="3175"/>
                      <a:pt x="1193" y="3470"/>
                      <a:pt x="1245" y="3727"/>
                    </a:cubicBezTo>
                    <a:cubicBezTo>
                      <a:pt x="1317" y="4089"/>
                      <a:pt x="1678" y="4221"/>
                      <a:pt x="1678" y="4221"/>
                    </a:cubicBezTo>
                    <a:cubicBezTo>
                      <a:pt x="1678" y="4221"/>
                      <a:pt x="1672" y="3658"/>
                      <a:pt x="1781" y="3340"/>
                    </a:cubicBezTo>
                    <a:cubicBezTo>
                      <a:pt x="1841" y="3163"/>
                      <a:pt x="2030" y="3044"/>
                      <a:pt x="2227" y="3044"/>
                    </a:cubicBezTo>
                    <a:cubicBezTo>
                      <a:pt x="2382" y="3044"/>
                      <a:pt x="2541" y="3118"/>
                      <a:pt x="2644" y="3298"/>
                    </a:cubicBezTo>
                    <a:cubicBezTo>
                      <a:pt x="2877" y="3703"/>
                      <a:pt x="2776" y="3973"/>
                      <a:pt x="2697" y="4331"/>
                    </a:cubicBezTo>
                    <a:cubicBezTo>
                      <a:pt x="2617" y="4691"/>
                      <a:pt x="2272" y="4589"/>
                      <a:pt x="2173" y="4684"/>
                    </a:cubicBezTo>
                    <a:cubicBezTo>
                      <a:pt x="2104" y="4750"/>
                      <a:pt x="2112" y="5065"/>
                      <a:pt x="2320" y="5279"/>
                    </a:cubicBezTo>
                    <a:cubicBezTo>
                      <a:pt x="2411" y="5582"/>
                      <a:pt x="2748" y="6116"/>
                      <a:pt x="3190" y="6116"/>
                    </a:cubicBezTo>
                    <a:cubicBezTo>
                      <a:pt x="3222" y="6116"/>
                      <a:pt x="3255" y="6113"/>
                      <a:pt x="3288" y="6107"/>
                    </a:cubicBezTo>
                    <a:cubicBezTo>
                      <a:pt x="3777" y="6021"/>
                      <a:pt x="4129" y="5725"/>
                      <a:pt x="4129" y="5725"/>
                    </a:cubicBezTo>
                    <a:cubicBezTo>
                      <a:pt x="4129" y="5725"/>
                      <a:pt x="4291" y="5332"/>
                      <a:pt x="4780" y="4466"/>
                    </a:cubicBezTo>
                    <a:cubicBezTo>
                      <a:pt x="5269" y="3600"/>
                      <a:pt x="5269" y="2961"/>
                      <a:pt x="5088" y="2095"/>
                    </a:cubicBezTo>
                    <a:cubicBezTo>
                      <a:pt x="4906" y="1230"/>
                      <a:pt x="4318" y="1015"/>
                      <a:pt x="4318" y="1015"/>
                    </a:cubicBezTo>
                    <a:cubicBezTo>
                      <a:pt x="4282" y="1003"/>
                      <a:pt x="4172" y="685"/>
                      <a:pt x="4134" y="631"/>
                    </a:cubicBezTo>
                    <a:cubicBezTo>
                      <a:pt x="4055" y="517"/>
                      <a:pt x="3957" y="418"/>
                      <a:pt x="3844" y="336"/>
                    </a:cubicBezTo>
                    <a:cubicBezTo>
                      <a:pt x="3602" y="162"/>
                      <a:pt x="3307" y="79"/>
                      <a:pt x="3016" y="38"/>
                    </a:cubicBezTo>
                    <a:cubicBezTo>
                      <a:pt x="2824" y="11"/>
                      <a:pt x="2632" y="1"/>
                      <a:pt x="2439" y="1"/>
                    </a:cubicBezTo>
                    <a:close/>
                  </a:path>
                </a:pathLst>
              </a:custGeom>
              <a:solidFill>
                <a:srgbClr val="180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37" name="Google Shape;3929;p55">
                <a:extLst>
                  <a:ext uri="{FF2B5EF4-FFF2-40B4-BE49-F238E27FC236}">
                    <a16:creationId xmlns:a16="http://schemas.microsoft.com/office/drawing/2014/main" id="{4771D9DC-79D2-421F-9476-256046D8BF94}"/>
                  </a:ext>
                </a:extLst>
              </p:cNvPr>
              <p:cNvSpPr/>
              <p:nvPr/>
            </p:nvSpPr>
            <p:spPr>
              <a:xfrm>
                <a:off x="6102975" y="4753875"/>
                <a:ext cx="18835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13797" extrusionOk="0">
                    <a:moveTo>
                      <a:pt x="5549" y="0"/>
                    </a:moveTo>
                    <a:cubicBezTo>
                      <a:pt x="5458" y="0"/>
                      <a:pt x="5367" y="9"/>
                      <a:pt x="5276" y="22"/>
                    </a:cubicBezTo>
                    <a:cubicBezTo>
                      <a:pt x="5090" y="47"/>
                      <a:pt x="4908" y="87"/>
                      <a:pt x="4728" y="142"/>
                    </a:cubicBezTo>
                    <a:cubicBezTo>
                      <a:pt x="4785" y="328"/>
                      <a:pt x="4627" y="632"/>
                      <a:pt x="3964" y="986"/>
                    </a:cubicBezTo>
                    <a:cubicBezTo>
                      <a:pt x="3253" y="1365"/>
                      <a:pt x="2770" y="1404"/>
                      <a:pt x="2601" y="1404"/>
                    </a:cubicBezTo>
                    <a:cubicBezTo>
                      <a:pt x="2557" y="1404"/>
                      <a:pt x="2534" y="1402"/>
                      <a:pt x="2534" y="1402"/>
                    </a:cubicBezTo>
                    <a:cubicBezTo>
                      <a:pt x="2534" y="1402"/>
                      <a:pt x="1472" y="1977"/>
                      <a:pt x="1008" y="2301"/>
                    </a:cubicBezTo>
                    <a:cubicBezTo>
                      <a:pt x="427" y="2707"/>
                      <a:pt x="169" y="3884"/>
                      <a:pt x="91" y="5870"/>
                    </a:cubicBezTo>
                    <a:cubicBezTo>
                      <a:pt x="23" y="7628"/>
                      <a:pt x="1" y="10417"/>
                      <a:pt x="29" y="11896"/>
                    </a:cubicBezTo>
                    <a:cubicBezTo>
                      <a:pt x="40" y="12572"/>
                      <a:pt x="432" y="13186"/>
                      <a:pt x="1043" y="13481"/>
                    </a:cubicBezTo>
                    <a:cubicBezTo>
                      <a:pt x="1406" y="13655"/>
                      <a:pt x="1852" y="13797"/>
                      <a:pt x="2342" y="13797"/>
                    </a:cubicBezTo>
                    <a:cubicBezTo>
                      <a:pt x="2410" y="13797"/>
                      <a:pt x="2478" y="13794"/>
                      <a:pt x="2547" y="13788"/>
                    </a:cubicBezTo>
                    <a:cubicBezTo>
                      <a:pt x="3938" y="13673"/>
                      <a:pt x="6491" y="12405"/>
                      <a:pt x="7059" y="11454"/>
                    </a:cubicBezTo>
                    <a:cubicBezTo>
                      <a:pt x="7044" y="9438"/>
                      <a:pt x="6874" y="8214"/>
                      <a:pt x="6945" y="7010"/>
                    </a:cubicBezTo>
                    <a:cubicBezTo>
                      <a:pt x="7068" y="4887"/>
                      <a:pt x="7533" y="3202"/>
                      <a:pt x="6947" y="1498"/>
                    </a:cubicBezTo>
                    <a:cubicBezTo>
                      <a:pt x="6518" y="249"/>
                      <a:pt x="6032" y="0"/>
                      <a:pt x="5549" y="0"/>
                    </a:cubicBezTo>
                    <a:close/>
                  </a:path>
                </a:pathLst>
              </a:custGeom>
              <a:solidFill>
                <a:srgbClr val="7FA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38" name="Google Shape;3930;p55">
                <a:extLst>
                  <a:ext uri="{FF2B5EF4-FFF2-40B4-BE49-F238E27FC236}">
                    <a16:creationId xmlns:a16="http://schemas.microsoft.com/office/drawing/2014/main" id="{0A3F2064-E24B-4A6B-B93F-B4C693B9C1DA}"/>
                  </a:ext>
                </a:extLst>
              </p:cNvPr>
              <p:cNvSpPr/>
              <p:nvPr/>
            </p:nvSpPr>
            <p:spPr>
              <a:xfrm>
                <a:off x="5852750" y="4814750"/>
                <a:ext cx="304625" cy="196325"/>
              </a:xfrm>
              <a:custGeom>
                <a:avLst/>
                <a:gdLst/>
                <a:ahLst/>
                <a:cxnLst/>
                <a:rect l="l" t="t" r="r" b="b"/>
                <a:pathLst>
                  <a:path w="12185" h="7853" extrusionOk="0">
                    <a:moveTo>
                      <a:pt x="11168" y="1"/>
                    </a:moveTo>
                    <a:cubicBezTo>
                      <a:pt x="10838" y="1"/>
                      <a:pt x="10472" y="246"/>
                      <a:pt x="10284" y="786"/>
                    </a:cubicBezTo>
                    <a:cubicBezTo>
                      <a:pt x="9879" y="1948"/>
                      <a:pt x="9884" y="3507"/>
                      <a:pt x="8916" y="4787"/>
                    </a:cubicBezTo>
                    <a:cubicBezTo>
                      <a:pt x="8474" y="5373"/>
                      <a:pt x="7696" y="5884"/>
                      <a:pt x="6392" y="6006"/>
                    </a:cubicBezTo>
                    <a:cubicBezTo>
                      <a:pt x="5613" y="6079"/>
                      <a:pt x="4968" y="6122"/>
                      <a:pt x="4489" y="6122"/>
                    </a:cubicBezTo>
                    <a:cubicBezTo>
                      <a:pt x="4164" y="6122"/>
                      <a:pt x="3915" y="6102"/>
                      <a:pt x="3755" y="6059"/>
                    </a:cubicBezTo>
                    <a:cubicBezTo>
                      <a:pt x="3389" y="5962"/>
                      <a:pt x="3254" y="5866"/>
                      <a:pt x="2931" y="5619"/>
                    </a:cubicBezTo>
                    <a:cubicBezTo>
                      <a:pt x="2566" y="5339"/>
                      <a:pt x="2268" y="5266"/>
                      <a:pt x="1995" y="5089"/>
                    </a:cubicBezTo>
                    <a:cubicBezTo>
                      <a:pt x="1832" y="4984"/>
                      <a:pt x="1774" y="4932"/>
                      <a:pt x="1727" y="4932"/>
                    </a:cubicBezTo>
                    <a:cubicBezTo>
                      <a:pt x="1695" y="4932"/>
                      <a:pt x="1667" y="4956"/>
                      <a:pt x="1616" y="5006"/>
                    </a:cubicBezTo>
                    <a:cubicBezTo>
                      <a:pt x="1488" y="5128"/>
                      <a:pt x="1592" y="5472"/>
                      <a:pt x="1826" y="5681"/>
                    </a:cubicBezTo>
                    <a:cubicBezTo>
                      <a:pt x="2071" y="5900"/>
                      <a:pt x="2290" y="5939"/>
                      <a:pt x="2323" y="6006"/>
                    </a:cubicBezTo>
                    <a:cubicBezTo>
                      <a:pt x="2337" y="6034"/>
                      <a:pt x="2299" y="6048"/>
                      <a:pt x="2225" y="6048"/>
                    </a:cubicBezTo>
                    <a:cubicBezTo>
                      <a:pt x="2119" y="6048"/>
                      <a:pt x="1937" y="6020"/>
                      <a:pt x="1722" y="5965"/>
                    </a:cubicBezTo>
                    <a:cubicBezTo>
                      <a:pt x="1222" y="5836"/>
                      <a:pt x="955" y="5597"/>
                      <a:pt x="709" y="5490"/>
                    </a:cubicBezTo>
                    <a:cubicBezTo>
                      <a:pt x="655" y="5467"/>
                      <a:pt x="609" y="5457"/>
                      <a:pt x="570" y="5457"/>
                    </a:cubicBezTo>
                    <a:cubicBezTo>
                      <a:pt x="411" y="5457"/>
                      <a:pt x="373" y="5621"/>
                      <a:pt x="422" y="5713"/>
                    </a:cubicBezTo>
                    <a:cubicBezTo>
                      <a:pt x="483" y="5827"/>
                      <a:pt x="586" y="5995"/>
                      <a:pt x="945" y="6223"/>
                    </a:cubicBezTo>
                    <a:cubicBezTo>
                      <a:pt x="1305" y="6451"/>
                      <a:pt x="1771" y="6634"/>
                      <a:pt x="1771" y="6634"/>
                    </a:cubicBezTo>
                    <a:cubicBezTo>
                      <a:pt x="1771" y="6634"/>
                      <a:pt x="1453" y="6614"/>
                      <a:pt x="1055" y="6482"/>
                    </a:cubicBezTo>
                    <a:cubicBezTo>
                      <a:pt x="619" y="6336"/>
                      <a:pt x="458" y="6223"/>
                      <a:pt x="228" y="6159"/>
                    </a:cubicBezTo>
                    <a:cubicBezTo>
                      <a:pt x="211" y="6155"/>
                      <a:pt x="196" y="6152"/>
                      <a:pt x="181" y="6152"/>
                    </a:cubicBezTo>
                    <a:cubicBezTo>
                      <a:pt x="0" y="6152"/>
                      <a:pt x="11" y="6503"/>
                      <a:pt x="211" y="6647"/>
                    </a:cubicBezTo>
                    <a:cubicBezTo>
                      <a:pt x="387" y="6773"/>
                      <a:pt x="657" y="6918"/>
                      <a:pt x="950" y="7021"/>
                    </a:cubicBezTo>
                    <a:cubicBezTo>
                      <a:pt x="1242" y="7123"/>
                      <a:pt x="1745" y="7251"/>
                      <a:pt x="1745" y="7251"/>
                    </a:cubicBezTo>
                    <a:cubicBezTo>
                      <a:pt x="1731" y="7251"/>
                      <a:pt x="1718" y="7251"/>
                      <a:pt x="1704" y="7251"/>
                    </a:cubicBezTo>
                    <a:cubicBezTo>
                      <a:pt x="1217" y="7251"/>
                      <a:pt x="867" y="7104"/>
                      <a:pt x="647" y="7036"/>
                    </a:cubicBezTo>
                    <a:cubicBezTo>
                      <a:pt x="578" y="7015"/>
                      <a:pt x="518" y="7005"/>
                      <a:pt x="468" y="7005"/>
                    </a:cubicBezTo>
                    <a:cubicBezTo>
                      <a:pt x="355" y="7005"/>
                      <a:pt x="293" y="7058"/>
                      <a:pt x="293" y="7156"/>
                    </a:cubicBezTo>
                    <a:cubicBezTo>
                      <a:pt x="293" y="7270"/>
                      <a:pt x="431" y="7418"/>
                      <a:pt x="902" y="7625"/>
                    </a:cubicBezTo>
                    <a:cubicBezTo>
                      <a:pt x="1250" y="7777"/>
                      <a:pt x="1735" y="7853"/>
                      <a:pt x="2210" y="7853"/>
                    </a:cubicBezTo>
                    <a:cubicBezTo>
                      <a:pt x="2379" y="7853"/>
                      <a:pt x="2547" y="7843"/>
                      <a:pt x="2707" y="7824"/>
                    </a:cubicBezTo>
                    <a:cubicBezTo>
                      <a:pt x="3317" y="7752"/>
                      <a:pt x="3556" y="7673"/>
                      <a:pt x="3876" y="7673"/>
                    </a:cubicBezTo>
                    <a:cubicBezTo>
                      <a:pt x="4189" y="7673"/>
                      <a:pt x="4486" y="7675"/>
                      <a:pt x="4778" y="7675"/>
                    </a:cubicBezTo>
                    <a:cubicBezTo>
                      <a:pt x="5582" y="7675"/>
                      <a:pt x="6338" y="7658"/>
                      <a:pt x="7229" y="7534"/>
                    </a:cubicBezTo>
                    <a:cubicBezTo>
                      <a:pt x="7973" y="7433"/>
                      <a:pt x="8951" y="7103"/>
                      <a:pt x="9635" y="6647"/>
                    </a:cubicBezTo>
                    <a:cubicBezTo>
                      <a:pt x="10706" y="5938"/>
                      <a:pt x="11497" y="4317"/>
                      <a:pt x="11797" y="3111"/>
                    </a:cubicBezTo>
                    <a:cubicBezTo>
                      <a:pt x="12184" y="1554"/>
                      <a:pt x="11893" y="464"/>
                      <a:pt x="11614" y="185"/>
                    </a:cubicBezTo>
                    <a:cubicBezTo>
                      <a:pt x="11494" y="64"/>
                      <a:pt x="11336" y="1"/>
                      <a:pt x="11168" y="1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39" name="Google Shape;3931;p55">
                <a:extLst>
                  <a:ext uri="{FF2B5EF4-FFF2-40B4-BE49-F238E27FC236}">
                    <a16:creationId xmlns:a16="http://schemas.microsoft.com/office/drawing/2014/main" id="{94C4A6EC-8365-447C-9B59-3037B7989015}"/>
                  </a:ext>
                </a:extLst>
              </p:cNvPr>
              <p:cNvSpPr/>
              <p:nvPr/>
            </p:nvSpPr>
            <p:spPr>
              <a:xfrm>
                <a:off x="6089150" y="4812350"/>
                <a:ext cx="66425" cy="110900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4436" extrusionOk="0">
                    <a:moveTo>
                      <a:pt x="1615" y="0"/>
                    </a:moveTo>
                    <a:cubicBezTo>
                      <a:pt x="999" y="0"/>
                      <a:pt x="770" y="709"/>
                      <a:pt x="643" y="1186"/>
                    </a:cubicBezTo>
                    <a:cubicBezTo>
                      <a:pt x="505" y="1710"/>
                      <a:pt x="1" y="3710"/>
                      <a:pt x="1" y="3710"/>
                    </a:cubicBezTo>
                    <a:cubicBezTo>
                      <a:pt x="770" y="4378"/>
                      <a:pt x="2177" y="4435"/>
                      <a:pt x="2177" y="4435"/>
                    </a:cubicBezTo>
                    <a:cubicBezTo>
                      <a:pt x="2177" y="4435"/>
                      <a:pt x="2473" y="3420"/>
                      <a:pt x="2529" y="2965"/>
                    </a:cubicBezTo>
                    <a:cubicBezTo>
                      <a:pt x="2620" y="2233"/>
                      <a:pt x="2656" y="1310"/>
                      <a:pt x="2529" y="839"/>
                    </a:cubicBezTo>
                    <a:cubicBezTo>
                      <a:pt x="2402" y="369"/>
                      <a:pt x="2100" y="82"/>
                      <a:pt x="1802" y="20"/>
                    </a:cubicBezTo>
                    <a:cubicBezTo>
                      <a:pt x="1736" y="7"/>
                      <a:pt x="1674" y="0"/>
                      <a:pt x="1615" y="0"/>
                    </a:cubicBezTo>
                    <a:close/>
                  </a:path>
                </a:pathLst>
              </a:custGeom>
              <a:solidFill>
                <a:srgbClr val="6795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40" name="Google Shape;3932;p55">
                <a:extLst>
                  <a:ext uri="{FF2B5EF4-FFF2-40B4-BE49-F238E27FC236}">
                    <a16:creationId xmlns:a16="http://schemas.microsoft.com/office/drawing/2014/main" id="{0B21C83A-7A02-4EC5-BC89-D76A1EB075F7}"/>
                  </a:ext>
                </a:extLst>
              </p:cNvPr>
              <p:cNvSpPr/>
              <p:nvPr/>
            </p:nvSpPr>
            <p:spPr>
              <a:xfrm>
                <a:off x="6041300" y="4855825"/>
                <a:ext cx="342425" cy="352650"/>
              </a:xfrm>
              <a:custGeom>
                <a:avLst/>
                <a:gdLst/>
                <a:ahLst/>
                <a:cxnLst/>
                <a:rect l="l" t="t" r="r" b="b"/>
                <a:pathLst>
                  <a:path w="13697" h="14106" extrusionOk="0">
                    <a:moveTo>
                      <a:pt x="11220" y="3917"/>
                    </a:moveTo>
                    <a:cubicBezTo>
                      <a:pt x="11231" y="3984"/>
                      <a:pt x="11226" y="4059"/>
                      <a:pt x="11214" y="4143"/>
                    </a:cubicBezTo>
                    <a:lnTo>
                      <a:pt x="11028" y="5272"/>
                    </a:lnTo>
                    <a:lnTo>
                      <a:pt x="8026" y="7008"/>
                    </a:lnTo>
                    <a:cubicBezTo>
                      <a:pt x="8055" y="6866"/>
                      <a:pt x="8077" y="6707"/>
                      <a:pt x="8106" y="6543"/>
                    </a:cubicBezTo>
                    <a:cubicBezTo>
                      <a:pt x="8208" y="5919"/>
                      <a:pt x="8951" y="5034"/>
                      <a:pt x="9762" y="4563"/>
                    </a:cubicBezTo>
                    <a:lnTo>
                      <a:pt x="10409" y="4195"/>
                    </a:lnTo>
                    <a:cubicBezTo>
                      <a:pt x="10727" y="4012"/>
                      <a:pt x="11005" y="3922"/>
                      <a:pt x="11220" y="3917"/>
                    </a:cubicBezTo>
                    <a:close/>
                    <a:moveTo>
                      <a:pt x="12619" y="0"/>
                    </a:moveTo>
                    <a:cubicBezTo>
                      <a:pt x="12326" y="0"/>
                      <a:pt x="11973" y="105"/>
                      <a:pt x="11577" y="325"/>
                    </a:cubicBezTo>
                    <a:lnTo>
                      <a:pt x="9383" y="1550"/>
                    </a:lnTo>
                    <a:cubicBezTo>
                      <a:pt x="8015" y="2316"/>
                      <a:pt x="6636" y="4176"/>
                      <a:pt x="6302" y="5708"/>
                    </a:cubicBezTo>
                    <a:lnTo>
                      <a:pt x="5202" y="10803"/>
                    </a:lnTo>
                    <a:cubicBezTo>
                      <a:pt x="4915" y="12111"/>
                      <a:pt x="3926" y="12992"/>
                      <a:pt x="2851" y="12992"/>
                    </a:cubicBezTo>
                    <a:cubicBezTo>
                      <a:pt x="2668" y="12992"/>
                      <a:pt x="2482" y="12967"/>
                      <a:pt x="2296" y="12913"/>
                    </a:cubicBezTo>
                    <a:lnTo>
                      <a:pt x="0" y="12255"/>
                    </a:lnTo>
                    <a:lnTo>
                      <a:pt x="0" y="12255"/>
                    </a:lnTo>
                    <a:cubicBezTo>
                      <a:pt x="119" y="12323"/>
                      <a:pt x="1101" y="12891"/>
                      <a:pt x="2298" y="13577"/>
                    </a:cubicBezTo>
                    <a:cubicBezTo>
                      <a:pt x="2906" y="13931"/>
                      <a:pt x="3713" y="14105"/>
                      <a:pt x="4538" y="14105"/>
                    </a:cubicBezTo>
                    <a:cubicBezTo>
                      <a:pt x="5434" y="14105"/>
                      <a:pt x="6350" y="13899"/>
                      <a:pt x="7056" y="13491"/>
                    </a:cubicBezTo>
                    <a:lnTo>
                      <a:pt x="9054" y="12334"/>
                    </a:lnTo>
                    <a:cubicBezTo>
                      <a:pt x="10414" y="11551"/>
                      <a:pt x="11776" y="9674"/>
                      <a:pt x="12099" y="8142"/>
                    </a:cubicBezTo>
                    <a:lnTo>
                      <a:pt x="13467" y="1720"/>
                    </a:lnTo>
                    <a:cubicBezTo>
                      <a:pt x="13696" y="629"/>
                      <a:pt x="13336" y="0"/>
                      <a:pt x="12619" y="0"/>
                    </a:cubicBezTo>
                    <a:close/>
                  </a:path>
                </a:pathLst>
              </a:custGeom>
              <a:solidFill>
                <a:srgbClr val="FFDB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41" name="Google Shape;3933;p55">
                <a:extLst>
                  <a:ext uri="{FF2B5EF4-FFF2-40B4-BE49-F238E27FC236}">
                    <a16:creationId xmlns:a16="http://schemas.microsoft.com/office/drawing/2014/main" id="{DEBAAD94-8385-4F36-8619-E88C1A9AA23F}"/>
                  </a:ext>
                </a:extLst>
              </p:cNvPr>
              <p:cNvSpPr/>
              <p:nvPr/>
            </p:nvSpPr>
            <p:spPr>
              <a:xfrm>
                <a:off x="6239250" y="4953675"/>
                <a:ext cx="95975" cy="93950"/>
              </a:xfrm>
              <a:custGeom>
                <a:avLst/>
                <a:gdLst/>
                <a:ahLst/>
                <a:cxnLst/>
                <a:rect l="l" t="t" r="r" b="b"/>
                <a:pathLst>
                  <a:path w="3839" h="3758" extrusionOk="0">
                    <a:moveTo>
                      <a:pt x="3354" y="0"/>
                    </a:moveTo>
                    <a:cubicBezTo>
                      <a:pt x="3337" y="0"/>
                      <a:pt x="3320" y="1"/>
                      <a:pt x="3302" y="2"/>
                    </a:cubicBezTo>
                    <a:cubicBezTo>
                      <a:pt x="3313" y="70"/>
                      <a:pt x="3308" y="144"/>
                      <a:pt x="3296" y="229"/>
                    </a:cubicBezTo>
                    <a:lnTo>
                      <a:pt x="3110" y="1358"/>
                    </a:lnTo>
                    <a:lnTo>
                      <a:pt x="108" y="3094"/>
                    </a:lnTo>
                    <a:cubicBezTo>
                      <a:pt x="46" y="3486"/>
                      <a:pt x="0" y="3757"/>
                      <a:pt x="0" y="3757"/>
                    </a:cubicBezTo>
                    <a:lnTo>
                      <a:pt x="3592" y="1681"/>
                    </a:lnTo>
                    <a:lnTo>
                      <a:pt x="3779" y="552"/>
                    </a:lnTo>
                    <a:cubicBezTo>
                      <a:pt x="3838" y="192"/>
                      <a:pt x="3667" y="0"/>
                      <a:pt x="3354" y="0"/>
                    </a:cubicBez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42" name="Google Shape;3934;p55">
                <a:extLst>
                  <a:ext uri="{FF2B5EF4-FFF2-40B4-BE49-F238E27FC236}">
                    <a16:creationId xmlns:a16="http://schemas.microsoft.com/office/drawing/2014/main" id="{610344A6-814B-4379-9C3F-10848A90D319}"/>
                  </a:ext>
                </a:extLst>
              </p:cNvPr>
              <p:cNvSpPr/>
              <p:nvPr/>
            </p:nvSpPr>
            <p:spPr>
              <a:xfrm>
                <a:off x="6004375" y="5204875"/>
                <a:ext cx="303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2155" h="3935" extrusionOk="0">
                    <a:moveTo>
                      <a:pt x="324" y="0"/>
                    </a:moveTo>
                    <a:cubicBezTo>
                      <a:pt x="226" y="0"/>
                      <a:pt x="131" y="51"/>
                      <a:pt x="79" y="142"/>
                    </a:cubicBezTo>
                    <a:cubicBezTo>
                      <a:pt x="1" y="276"/>
                      <a:pt x="45" y="447"/>
                      <a:pt x="178" y="526"/>
                    </a:cubicBezTo>
                    <a:lnTo>
                      <a:pt x="6077" y="3934"/>
                    </a:lnTo>
                    <a:lnTo>
                      <a:pt x="11979" y="526"/>
                    </a:lnTo>
                    <a:cubicBezTo>
                      <a:pt x="12111" y="447"/>
                      <a:pt x="12155" y="276"/>
                      <a:pt x="12078" y="142"/>
                    </a:cubicBezTo>
                    <a:cubicBezTo>
                      <a:pt x="12026" y="51"/>
                      <a:pt x="11930" y="0"/>
                      <a:pt x="11832" y="0"/>
                    </a:cubicBezTo>
                    <a:cubicBezTo>
                      <a:pt x="11786" y="0"/>
                      <a:pt x="11738" y="12"/>
                      <a:pt x="11695" y="36"/>
                    </a:cubicBezTo>
                    <a:lnTo>
                      <a:pt x="6077" y="3279"/>
                    </a:lnTo>
                    <a:lnTo>
                      <a:pt x="462" y="36"/>
                    </a:lnTo>
                    <a:cubicBezTo>
                      <a:pt x="418" y="12"/>
                      <a:pt x="371" y="0"/>
                      <a:pt x="324" y="0"/>
                    </a:cubicBezTo>
                    <a:close/>
                  </a:path>
                </a:pathLst>
              </a:custGeom>
              <a:solidFill>
                <a:srgbClr val="FFDB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443" name="Google Shape;3935;p55">
                <a:extLst>
                  <a:ext uri="{FF2B5EF4-FFF2-40B4-BE49-F238E27FC236}">
                    <a16:creationId xmlns:a16="http://schemas.microsoft.com/office/drawing/2014/main" id="{8B204759-FB66-462D-A7CD-E5109EEACD24}"/>
                  </a:ext>
                </a:extLst>
              </p:cNvPr>
              <p:cNvSpPr/>
              <p:nvPr/>
            </p:nvSpPr>
            <p:spPr>
              <a:xfrm>
                <a:off x="6004375" y="5204875"/>
                <a:ext cx="303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2155" h="3935" extrusionOk="0">
                    <a:moveTo>
                      <a:pt x="324" y="0"/>
                    </a:moveTo>
                    <a:cubicBezTo>
                      <a:pt x="226" y="0"/>
                      <a:pt x="131" y="51"/>
                      <a:pt x="79" y="142"/>
                    </a:cubicBezTo>
                    <a:cubicBezTo>
                      <a:pt x="1" y="276"/>
                      <a:pt x="45" y="447"/>
                      <a:pt x="178" y="526"/>
                    </a:cubicBezTo>
                    <a:lnTo>
                      <a:pt x="6077" y="3934"/>
                    </a:lnTo>
                    <a:lnTo>
                      <a:pt x="11979" y="526"/>
                    </a:lnTo>
                    <a:cubicBezTo>
                      <a:pt x="12111" y="447"/>
                      <a:pt x="12155" y="276"/>
                      <a:pt x="12078" y="142"/>
                    </a:cubicBezTo>
                    <a:cubicBezTo>
                      <a:pt x="12026" y="51"/>
                      <a:pt x="11930" y="0"/>
                      <a:pt x="11832" y="0"/>
                    </a:cubicBezTo>
                    <a:cubicBezTo>
                      <a:pt x="11786" y="0"/>
                      <a:pt x="11738" y="12"/>
                      <a:pt x="11695" y="36"/>
                    </a:cubicBezTo>
                    <a:lnTo>
                      <a:pt x="6077" y="3279"/>
                    </a:lnTo>
                    <a:lnTo>
                      <a:pt x="462" y="36"/>
                    </a:lnTo>
                    <a:cubicBezTo>
                      <a:pt x="418" y="12"/>
                      <a:pt x="371" y="0"/>
                      <a:pt x="324" y="0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F43C18F-D534-4A8B-9A9A-514BA9FF63F2}"/>
                </a:ext>
              </a:extLst>
            </p:cNvPr>
            <p:cNvSpPr/>
            <p:nvPr/>
          </p:nvSpPr>
          <p:spPr>
            <a:xfrm>
              <a:off x="6992638" y="3731384"/>
              <a:ext cx="455287" cy="467985"/>
            </a:xfrm>
            <a:prstGeom prst="ellipse">
              <a:avLst/>
            </a:prstGeom>
            <a:solidFill>
              <a:srgbClr val="2D2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5FBFB"/>
                  </a:solidFill>
                  <a:latin typeface="Arial"/>
                </a:rPr>
                <a:t>4</a:t>
              </a:r>
            </a:p>
          </p:txBody>
        </p:sp>
      </p:grpSp>
      <p:grpSp>
        <p:nvGrpSpPr>
          <p:cNvPr id="648" name="Group 647">
            <a:extLst>
              <a:ext uri="{FF2B5EF4-FFF2-40B4-BE49-F238E27FC236}">
                <a16:creationId xmlns:a16="http://schemas.microsoft.com/office/drawing/2014/main" id="{5C044F16-D56B-412C-A0ED-AC70EC4EB2FB}"/>
              </a:ext>
            </a:extLst>
          </p:cNvPr>
          <p:cNvGrpSpPr/>
          <p:nvPr/>
        </p:nvGrpSpPr>
        <p:grpSpPr>
          <a:xfrm>
            <a:off x="6013495" y="3489503"/>
            <a:ext cx="1199647" cy="1424103"/>
            <a:chOff x="6499588" y="1561939"/>
            <a:chExt cx="1199647" cy="1424103"/>
          </a:xfrm>
        </p:grpSpPr>
        <p:grpSp>
          <p:nvGrpSpPr>
            <p:cNvPr id="649" name="Google Shape;3841;p55">
              <a:extLst>
                <a:ext uri="{FF2B5EF4-FFF2-40B4-BE49-F238E27FC236}">
                  <a16:creationId xmlns:a16="http://schemas.microsoft.com/office/drawing/2014/main" id="{6EDC14FB-63D2-4475-8868-773895C7B7FA}"/>
                </a:ext>
              </a:extLst>
            </p:cNvPr>
            <p:cNvGrpSpPr/>
            <p:nvPr/>
          </p:nvGrpSpPr>
          <p:grpSpPr>
            <a:xfrm>
              <a:off x="6499588" y="1561939"/>
              <a:ext cx="1171539" cy="1424103"/>
              <a:chOff x="6511100" y="1198625"/>
              <a:chExt cx="564750" cy="866475"/>
            </a:xfrm>
          </p:grpSpPr>
          <p:sp>
            <p:nvSpPr>
              <p:cNvPr id="651" name="Google Shape;3842;p55">
                <a:extLst>
                  <a:ext uri="{FF2B5EF4-FFF2-40B4-BE49-F238E27FC236}">
                    <a16:creationId xmlns:a16="http://schemas.microsoft.com/office/drawing/2014/main" id="{F484AF8F-19E1-47F2-8B8B-388F3D7DE36F}"/>
                  </a:ext>
                </a:extLst>
              </p:cNvPr>
              <p:cNvSpPr/>
              <p:nvPr/>
            </p:nvSpPr>
            <p:spPr>
              <a:xfrm>
                <a:off x="6515950" y="1751950"/>
                <a:ext cx="542350" cy="313150"/>
              </a:xfrm>
              <a:custGeom>
                <a:avLst/>
                <a:gdLst/>
                <a:ahLst/>
                <a:cxnLst/>
                <a:rect l="l" t="t" r="r" b="b"/>
                <a:pathLst>
                  <a:path w="21694" h="12526" extrusionOk="0">
                    <a:moveTo>
                      <a:pt x="10847" y="1"/>
                    </a:moveTo>
                    <a:cubicBezTo>
                      <a:pt x="7970" y="1"/>
                      <a:pt x="5211" y="661"/>
                      <a:pt x="3177" y="1835"/>
                    </a:cubicBezTo>
                    <a:cubicBezTo>
                      <a:pt x="1143" y="3010"/>
                      <a:pt x="0" y="4602"/>
                      <a:pt x="0" y="6264"/>
                    </a:cubicBezTo>
                    <a:cubicBezTo>
                      <a:pt x="0" y="7925"/>
                      <a:pt x="1143" y="9518"/>
                      <a:pt x="3177" y="10692"/>
                    </a:cubicBezTo>
                    <a:cubicBezTo>
                      <a:pt x="5211" y="11866"/>
                      <a:pt x="7970" y="12526"/>
                      <a:pt x="10847" y="12526"/>
                    </a:cubicBezTo>
                    <a:cubicBezTo>
                      <a:pt x="13723" y="12526"/>
                      <a:pt x="16483" y="11866"/>
                      <a:pt x="18517" y="10692"/>
                    </a:cubicBezTo>
                    <a:cubicBezTo>
                      <a:pt x="20551" y="9518"/>
                      <a:pt x="21694" y="7925"/>
                      <a:pt x="21694" y="6264"/>
                    </a:cubicBezTo>
                    <a:cubicBezTo>
                      <a:pt x="21694" y="4602"/>
                      <a:pt x="20551" y="3010"/>
                      <a:pt x="18517" y="1835"/>
                    </a:cubicBezTo>
                    <a:cubicBezTo>
                      <a:pt x="16483" y="661"/>
                      <a:pt x="13723" y="1"/>
                      <a:pt x="10847" y="1"/>
                    </a:cubicBezTo>
                    <a:close/>
                  </a:path>
                </a:pathLst>
              </a:custGeom>
              <a:solidFill>
                <a:srgbClr val="C1CF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52" name="Google Shape;3843;p55">
                <a:extLst>
                  <a:ext uri="{FF2B5EF4-FFF2-40B4-BE49-F238E27FC236}">
                    <a16:creationId xmlns:a16="http://schemas.microsoft.com/office/drawing/2014/main" id="{6C9A71D4-2D93-46AA-AAC8-821FCA699741}"/>
                  </a:ext>
                </a:extLst>
              </p:cNvPr>
              <p:cNvSpPr/>
              <p:nvPr/>
            </p:nvSpPr>
            <p:spPr>
              <a:xfrm>
                <a:off x="6600975" y="1853600"/>
                <a:ext cx="4637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047" extrusionOk="0">
                    <a:moveTo>
                      <a:pt x="1339" y="1"/>
                    </a:moveTo>
                    <a:cubicBezTo>
                      <a:pt x="1293" y="1"/>
                      <a:pt x="1245" y="20"/>
                      <a:pt x="1193" y="62"/>
                    </a:cubicBezTo>
                    <a:cubicBezTo>
                      <a:pt x="728" y="442"/>
                      <a:pt x="0" y="1957"/>
                      <a:pt x="0" y="1957"/>
                    </a:cubicBezTo>
                    <a:cubicBezTo>
                      <a:pt x="0" y="1957"/>
                      <a:pt x="51" y="2047"/>
                      <a:pt x="259" y="2047"/>
                    </a:cubicBezTo>
                    <a:cubicBezTo>
                      <a:pt x="394" y="2047"/>
                      <a:pt x="595" y="2009"/>
                      <a:pt x="891" y="1885"/>
                    </a:cubicBezTo>
                    <a:cubicBezTo>
                      <a:pt x="1643" y="1568"/>
                      <a:pt x="1855" y="1192"/>
                      <a:pt x="1855" y="1192"/>
                    </a:cubicBezTo>
                    <a:cubicBezTo>
                      <a:pt x="1855" y="1192"/>
                      <a:pt x="1700" y="1"/>
                      <a:pt x="1339" y="1"/>
                    </a:cubicBezTo>
                    <a:close/>
                  </a:path>
                </a:pathLst>
              </a:custGeom>
              <a:solidFill>
                <a:srgbClr val="291D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53" name="Google Shape;3844;p55">
                <a:extLst>
                  <a:ext uri="{FF2B5EF4-FFF2-40B4-BE49-F238E27FC236}">
                    <a16:creationId xmlns:a16="http://schemas.microsoft.com/office/drawing/2014/main" id="{A98DE97E-D5B1-46CC-9327-87D06639A46C}"/>
                  </a:ext>
                </a:extLst>
              </p:cNvPr>
              <p:cNvSpPr/>
              <p:nvPr/>
            </p:nvSpPr>
            <p:spPr>
              <a:xfrm>
                <a:off x="6579925" y="1770425"/>
                <a:ext cx="83150" cy="1156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4624" extrusionOk="0">
                    <a:moveTo>
                      <a:pt x="2731" y="0"/>
                    </a:moveTo>
                    <a:lnTo>
                      <a:pt x="1260" y="51"/>
                    </a:lnTo>
                    <a:cubicBezTo>
                      <a:pt x="1260" y="51"/>
                      <a:pt x="1276" y="1265"/>
                      <a:pt x="1260" y="1580"/>
                    </a:cubicBezTo>
                    <a:cubicBezTo>
                      <a:pt x="1243" y="1894"/>
                      <a:pt x="796" y="3090"/>
                      <a:pt x="622" y="3649"/>
                    </a:cubicBezTo>
                    <a:cubicBezTo>
                      <a:pt x="447" y="4210"/>
                      <a:pt x="0" y="4227"/>
                      <a:pt x="0" y="4227"/>
                    </a:cubicBezTo>
                    <a:cubicBezTo>
                      <a:pt x="0" y="4227"/>
                      <a:pt x="577" y="4624"/>
                      <a:pt x="999" y="4624"/>
                    </a:cubicBezTo>
                    <a:cubicBezTo>
                      <a:pt x="1043" y="4624"/>
                      <a:pt x="1086" y="4619"/>
                      <a:pt x="1126" y="4610"/>
                    </a:cubicBezTo>
                    <a:cubicBezTo>
                      <a:pt x="1549" y="4508"/>
                      <a:pt x="1522" y="3892"/>
                      <a:pt x="1977" y="3276"/>
                    </a:cubicBezTo>
                    <a:cubicBezTo>
                      <a:pt x="2431" y="2661"/>
                      <a:pt x="3325" y="2535"/>
                      <a:pt x="3325" y="2535"/>
                    </a:cubicBezTo>
                    <a:cubicBezTo>
                      <a:pt x="3325" y="2535"/>
                      <a:pt x="3300" y="2246"/>
                      <a:pt x="2999" y="1822"/>
                    </a:cubicBezTo>
                    <a:cubicBezTo>
                      <a:pt x="2699" y="1397"/>
                      <a:pt x="2719" y="792"/>
                      <a:pt x="2731" y="0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54" name="Google Shape;3845;p55">
                <a:extLst>
                  <a:ext uri="{FF2B5EF4-FFF2-40B4-BE49-F238E27FC236}">
                    <a16:creationId xmlns:a16="http://schemas.microsoft.com/office/drawing/2014/main" id="{9884D50C-303A-4553-8CC0-0DAC651F7CD5}"/>
                  </a:ext>
                </a:extLst>
              </p:cNvPr>
              <p:cNvSpPr/>
              <p:nvPr/>
            </p:nvSpPr>
            <p:spPr>
              <a:xfrm>
                <a:off x="6555325" y="1821050"/>
                <a:ext cx="112975" cy="93225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3729" extrusionOk="0">
                    <a:moveTo>
                      <a:pt x="3770" y="1"/>
                    </a:moveTo>
                    <a:cubicBezTo>
                      <a:pt x="3755" y="1"/>
                      <a:pt x="3740" y="1"/>
                      <a:pt x="3725" y="2"/>
                    </a:cubicBezTo>
                    <a:cubicBezTo>
                      <a:pt x="3336" y="27"/>
                      <a:pt x="2739" y="461"/>
                      <a:pt x="2539" y="912"/>
                    </a:cubicBezTo>
                    <a:cubicBezTo>
                      <a:pt x="2341" y="1364"/>
                      <a:pt x="2012" y="1996"/>
                      <a:pt x="1759" y="2138"/>
                    </a:cubicBezTo>
                    <a:cubicBezTo>
                      <a:pt x="1694" y="2174"/>
                      <a:pt x="1617" y="2188"/>
                      <a:pt x="1531" y="2188"/>
                    </a:cubicBezTo>
                    <a:cubicBezTo>
                      <a:pt x="1281" y="2188"/>
                      <a:pt x="960" y="2073"/>
                      <a:pt x="675" y="2071"/>
                    </a:cubicBezTo>
                    <a:cubicBezTo>
                      <a:pt x="672" y="2071"/>
                      <a:pt x="670" y="2071"/>
                      <a:pt x="667" y="2071"/>
                    </a:cubicBezTo>
                    <a:cubicBezTo>
                      <a:pt x="290" y="2071"/>
                      <a:pt x="22" y="2248"/>
                      <a:pt x="1" y="2525"/>
                    </a:cubicBezTo>
                    <a:lnTo>
                      <a:pt x="1592" y="3278"/>
                    </a:lnTo>
                    <a:cubicBezTo>
                      <a:pt x="1712" y="3335"/>
                      <a:pt x="1826" y="3374"/>
                      <a:pt x="1935" y="3374"/>
                    </a:cubicBezTo>
                    <a:cubicBezTo>
                      <a:pt x="2159" y="3374"/>
                      <a:pt x="2363" y="3209"/>
                      <a:pt x="2558" y="2696"/>
                    </a:cubicBezTo>
                    <a:cubicBezTo>
                      <a:pt x="2759" y="2165"/>
                      <a:pt x="2873" y="1796"/>
                      <a:pt x="3000" y="1796"/>
                    </a:cubicBezTo>
                    <a:cubicBezTo>
                      <a:pt x="3056" y="1796"/>
                      <a:pt x="3114" y="1866"/>
                      <a:pt x="3184" y="2023"/>
                    </a:cubicBezTo>
                    <a:cubicBezTo>
                      <a:pt x="3414" y="2542"/>
                      <a:pt x="3508" y="3708"/>
                      <a:pt x="3508" y="3708"/>
                    </a:cubicBezTo>
                    <a:cubicBezTo>
                      <a:pt x="3508" y="3708"/>
                      <a:pt x="3566" y="3729"/>
                      <a:pt x="3643" y="3729"/>
                    </a:cubicBezTo>
                    <a:cubicBezTo>
                      <a:pt x="3747" y="3729"/>
                      <a:pt x="3886" y="3691"/>
                      <a:pt x="3972" y="3514"/>
                    </a:cubicBezTo>
                    <a:cubicBezTo>
                      <a:pt x="3972" y="3514"/>
                      <a:pt x="3962" y="2965"/>
                      <a:pt x="4028" y="2497"/>
                    </a:cubicBezTo>
                    <a:cubicBezTo>
                      <a:pt x="4093" y="2028"/>
                      <a:pt x="4518" y="1438"/>
                      <a:pt x="4487" y="873"/>
                    </a:cubicBezTo>
                    <a:cubicBezTo>
                      <a:pt x="4455" y="330"/>
                      <a:pt x="4168" y="1"/>
                      <a:pt x="3770" y="1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55" name="Google Shape;3846;p55">
                <a:extLst>
                  <a:ext uri="{FF2B5EF4-FFF2-40B4-BE49-F238E27FC236}">
                    <a16:creationId xmlns:a16="http://schemas.microsoft.com/office/drawing/2014/main" id="{CC85A5AD-9877-4B0F-B83D-FD9F8D7018BF}"/>
                  </a:ext>
                </a:extLst>
              </p:cNvPr>
              <p:cNvSpPr/>
              <p:nvPr/>
            </p:nvSpPr>
            <p:spPr>
              <a:xfrm>
                <a:off x="6590325" y="1606625"/>
                <a:ext cx="82725" cy="209525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8381" extrusionOk="0">
                    <a:moveTo>
                      <a:pt x="0" y="1"/>
                    </a:moveTo>
                    <a:cubicBezTo>
                      <a:pt x="126" y="1269"/>
                      <a:pt x="844" y="8215"/>
                      <a:pt x="844" y="8215"/>
                    </a:cubicBezTo>
                    <a:cubicBezTo>
                      <a:pt x="1081" y="8337"/>
                      <a:pt x="1309" y="8381"/>
                      <a:pt x="1515" y="8381"/>
                    </a:cubicBezTo>
                    <a:cubicBezTo>
                      <a:pt x="2049" y="8381"/>
                      <a:pt x="2435" y="8085"/>
                      <a:pt x="2435" y="8085"/>
                    </a:cubicBezTo>
                    <a:cubicBezTo>
                      <a:pt x="2682" y="4754"/>
                      <a:pt x="3308" y="2445"/>
                      <a:pt x="2788" y="1598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4D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56" name="Google Shape;3847;p55">
                <a:extLst>
                  <a:ext uri="{FF2B5EF4-FFF2-40B4-BE49-F238E27FC236}">
                    <a16:creationId xmlns:a16="http://schemas.microsoft.com/office/drawing/2014/main" id="{FEC3C342-AD63-45C3-9762-984EBDEC3DAE}"/>
                  </a:ext>
                </a:extLst>
              </p:cNvPr>
              <p:cNvSpPr/>
              <p:nvPr/>
            </p:nvSpPr>
            <p:spPr>
              <a:xfrm>
                <a:off x="6699550" y="1807025"/>
                <a:ext cx="46400" cy="51150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046" extrusionOk="0">
                    <a:moveTo>
                      <a:pt x="1340" y="0"/>
                    </a:moveTo>
                    <a:cubicBezTo>
                      <a:pt x="1294" y="0"/>
                      <a:pt x="1246" y="19"/>
                      <a:pt x="1194" y="62"/>
                    </a:cubicBezTo>
                    <a:cubicBezTo>
                      <a:pt x="729" y="441"/>
                      <a:pt x="1" y="1955"/>
                      <a:pt x="1" y="1955"/>
                    </a:cubicBezTo>
                    <a:cubicBezTo>
                      <a:pt x="1" y="1955"/>
                      <a:pt x="52" y="2046"/>
                      <a:pt x="260" y="2046"/>
                    </a:cubicBezTo>
                    <a:cubicBezTo>
                      <a:pt x="395" y="2046"/>
                      <a:pt x="596" y="2008"/>
                      <a:pt x="891" y="1883"/>
                    </a:cubicBezTo>
                    <a:cubicBezTo>
                      <a:pt x="1644" y="1568"/>
                      <a:pt x="1855" y="1192"/>
                      <a:pt x="1855" y="1192"/>
                    </a:cubicBezTo>
                    <a:cubicBezTo>
                      <a:pt x="1855" y="1192"/>
                      <a:pt x="1701" y="0"/>
                      <a:pt x="1340" y="0"/>
                    </a:cubicBezTo>
                    <a:close/>
                  </a:path>
                </a:pathLst>
              </a:custGeom>
              <a:solidFill>
                <a:srgbClr val="291D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57" name="Google Shape;3848;p55">
                <a:extLst>
                  <a:ext uri="{FF2B5EF4-FFF2-40B4-BE49-F238E27FC236}">
                    <a16:creationId xmlns:a16="http://schemas.microsoft.com/office/drawing/2014/main" id="{1580A611-C697-41A3-9951-F8A5CB38A1F3}"/>
                  </a:ext>
                </a:extLst>
              </p:cNvPr>
              <p:cNvSpPr/>
              <p:nvPr/>
            </p:nvSpPr>
            <p:spPr>
              <a:xfrm>
                <a:off x="6678550" y="1723825"/>
                <a:ext cx="83125" cy="115600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4624" extrusionOk="0">
                    <a:moveTo>
                      <a:pt x="2730" y="0"/>
                    </a:moveTo>
                    <a:lnTo>
                      <a:pt x="1259" y="52"/>
                    </a:lnTo>
                    <a:cubicBezTo>
                      <a:pt x="1259" y="52"/>
                      <a:pt x="1275" y="1265"/>
                      <a:pt x="1259" y="1581"/>
                    </a:cubicBezTo>
                    <a:cubicBezTo>
                      <a:pt x="1242" y="1895"/>
                      <a:pt x="794" y="3090"/>
                      <a:pt x="621" y="3650"/>
                    </a:cubicBezTo>
                    <a:cubicBezTo>
                      <a:pt x="446" y="4209"/>
                      <a:pt x="0" y="4228"/>
                      <a:pt x="0" y="4228"/>
                    </a:cubicBezTo>
                    <a:cubicBezTo>
                      <a:pt x="0" y="4228"/>
                      <a:pt x="574" y="4624"/>
                      <a:pt x="996" y="4624"/>
                    </a:cubicBezTo>
                    <a:cubicBezTo>
                      <a:pt x="1041" y="4624"/>
                      <a:pt x="1084" y="4619"/>
                      <a:pt x="1125" y="4609"/>
                    </a:cubicBezTo>
                    <a:cubicBezTo>
                      <a:pt x="1548" y="4508"/>
                      <a:pt x="1521" y="3893"/>
                      <a:pt x="1976" y="3277"/>
                    </a:cubicBezTo>
                    <a:cubicBezTo>
                      <a:pt x="2430" y="2662"/>
                      <a:pt x="3324" y="2536"/>
                      <a:pt x="3324" y="2536"/>
                    </a:cubicBezTo>
                    <a:cubicBezTo>
                      <a:pt x="3324" y="2536"/>
                      <a:pt x="3298" y="2247"/>
                      <a:pt x="2997" y="1823"/>
                    </a:cubicBezTo>
                    <a:cubicBezTo>
                      <a:pt x="2698" y="1398"/>
                      <a:pt x="2717" y="792"/>
                      <a:pt x="2730" y="0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58" name="Google Shape;3849;p55">
                <a:extLst>
                  <a:ext uri="{FF2B5EF4-FFF2-40B4-BE49-F238E27FC236}">
                    <a16:creationId xmlns:a16="http://schemas.microsoft.com/office/drawing/2014/main" id="{E733AB42-64CC-4EBB-943A-1DE73D523B6F}"/>
                  </a:ext>
                </a:extLst>
              </p:cNvPr>
              <p:cNvSpPr/>
              <p:nvPr/>
            </p:nvSpPr>
            <p:spPr>
              <a:xfrm>
                <a:off x="6653925" y="1774475"/>
                <a:ext cx="112975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3728" extrusionOk="0">
                    <a:moveTo>
                      <a:pt x="3772" y="1"/>
                    </a:moveTo>
                    <a:cubicBezTo>
                      <a:pt x="3756" y="1"/>
                      <a:pt x="3740" y="1"/>
                      <a:pt x="3724" y="2"/>
                    </a:cubicBezTo>
                    <a:cubicBezTo>
                      <a:pt x="3335" y="26"/>
                      <a:pt x="2738" y="461"/>
                      <a:pt x="2539" y="911"/>
                    </a:cubicBezTo>
                    <a:cubicBezTo>
                      <a:pt x="2341" y="1363"/>
                      <a:pt x="2012" y="1996"/>
                      <a:pt x="1759" y="2138"/>
                    </a:cubicBezTo>
                    <a:cubicBezTo>
                      <a:pt x="1694" y="2174"/>
                      <a:pt x="1617" y="2188"/>
                      <a:pt x="1531" y="2188"/>
                    </a:cubicBezTo>
                    <a:cubicBezTo>
                      <a:pt x="1281" y="2188"/>
                      <a:pt x="960" y="2073"/>
                      <a:pt x="675" y="2071"/>
                    </a:cubicBezTo>
                    <a:cubicBezTo>
                      <a:pt x="672" y="2071"/>
                      <a:pt x="670" y="2071"/>
                      <a:pt x="667" y="2071"/>
                    </a:cubicBezTo>
                    <a:cubicBezTo>
                      <a:pt x="289" y="2071"/>
                      <a:pt x="21" y="2248"/>
                      <a:pt x="1" y="2523"/>
                    </a:cubicBezTo>
                    <a:lnTo>
                      <a:pt x="1592" y="3278"/>
                    </a:lnTo>
                    <a:cubicBezTo>
                      <a:pt x="1712" y="3335"/>
                      <a:pt x="1825" y="3374"/>
                      <a:pt x="1934" y="3374"/>
                    </a:cubicBezTo>
                    <a:cubicBezTo>
                      <a:pt x="2159" y="3374"/>
                      <a:pt x="2363" y="3208"/>
                      <a:pt x="2557" y="2695"/>
                    </a:cubicBezTo>
                    <a:cubicBezTo>
                      <a:pt x="2758" y="2164"/>
                      <a:pt x="2872" y="1794"/>
                      <a:pt x="3000" y="1794"/>
                    </a:cubicBezTo>
                    <a:cubicBezTo>
                      <a:pt x="3056" y="1794"/>
                      <a:pt x="3114" y="1865"/>
                      <a:pt x="3184" y="2022"/>
                    </a:cubicBezTo>
                    <a:cubicBezTo>
                      <a:pt x="3414" y="2541"/>
                      <a:pt x="3508" y="3706"/>
                      <a:pt x="3508" y="3706"/>
                    </a:cubicBezTo>
                    <a:cubicBezTo>
                      <a:pt x="3508" y="3706"/>
                      <a:pt x="3565" y="3728"/>
                      <a:pt x="3643" y="3728"/>
                    </a:cubicBezTo>
                    <a:cubicBezTo>
                      <a:pt x="3747" y="3728"/>
                      <a:pt x="3886" y="3690"/>
                      <a:pt x="3971" y="3513"/>
                    </a:cubicBezTo>
                    <a:cubicBezTo>
                      <a:pt x="3971" y="3513"/>
                      <a:pt x="3962" y="2964"/>
                      <a:pt x="4028" y="2495"/>
                    </a:cubicBezTo>
                    <a:cubicBezTo>
                      <a:pt x="4093" y="2027"/>
                      <a:pt x="4518" y="1437"/>
                      <a:pt x="4486" y="872"/>
                    </a:cubicBezTo>
                    <a:cubicBezTo>
                      <a:pt x="4455" y="329"/>
                      <a:pt x="4169" y="1"/>
                      <a:pt x="3772" y="1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59" name="Google Shape;3850;p55">
                <a:extLst>
                  <a:ext uri="{FF2B5EF4-FFF2-40B4-BE49-F238E27FC236}">
                    <a16:creationId xmlns:a16="http://schemas.microsoft.com/office/drawing/2014/main" id="{BA3964F0-5E6A-4506-8C41-E589B679B4F9}"/>
                  </a:ext>
                </a:extLst>
              </p:cNvPr>
              <p:cNvSpPr/>
              <p:nvPr/>
            </p:nvSpPr>
            <p:spPr>
              <a:xfrm>
                <a:off x="6687900" y="1554675"/>
                <a:ext cx="84200" cy="213475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85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27" y="1269"/>
                      <a:pt x="885" y="8345"/>
                      <a:pt x="885" y="8345"/>
                    </a:cubicBezTo>
                    <a:cubicBezTo>
                      <a:pt x="1119" y="8490"/>
                      <a:pt x="1369" y="8539"/>
                      <a:pt x="1601" y="8539"/>
                    </a:cubicBezTo>
                    <a:cubicBezTo>
                      <a:pt x="2085" y="8539"/>
                      <a:pt x="2486" y="8325"/>
                      <a:pt x="2486" y="8325"/>
                    </a:cubicBezTo>
                    <a:cubicBezTo>
                      <a:pt x="2392" y="6672"/>
                      <a:pt x="3367" y="3029"/>
                      <a:pt x="2825" y="1620"/>
                    </a:cubicBezTo>
                    <a:cubicBezTo>
                      <a:pt x="2838" y="1159"/>
                      <a:pt x="2389" y="228"/>
                      <a:pt x="2389" y="228"/>
                    </a:cubicBezTo>
                    <a:lnTo>
                      <a:pt x="467" y="6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ACA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60" name="Google Shape;3851;p55">
                <a:extLst>
                  <a:ext uri="{FF2B5EF4-FFF2-40B4-BE49-F238E27FC236}">
                    <a16:creationId xmlns:a16="http://schemas.microsoft.com/office/drawing/2014/main" id="{B32981E6-CE83-42D6-BF5F-257C6C6E081C}"/>
                  </a:ext>
                </a:extLst>
              </p:cNvPr>
              <p:cNvSpPr/>
              <p:nvPr/>
            </p:nvSpPr>
            <p:spPr>
              <a:xfrm>
                <a:off x="6841300" y="1735100"/>
                <a:ext cx="14225" cy="28027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11211" extrusionOk="0">
                    <a:moveTo>
                      <a:pt x="284" y="1"/>
                    </a:moveTo>
                    <a:cubicBezTo>
                      <a:pt x="128" y="1"/>
                      <a:pt x="1" y="128"/>
                      <a:pt x="1" y="284"/>
                    </a:cubicBezTo>
                    <a:lnTo>
                      <a:pt x="1" y="10927"/>
                    </a:lnTo>
                    <a:cubicBezTo>
                      <a:pt x="1" y="11083"/>
                      <a:pt x="128" y="11210"/>
                      <a:pt x="284" y="11210"/>
                    </a:cubicBezTo>
                    <a:cubicBezTo>
                      <a:pt x="441" y="11210"/>
                      <a:pt x="568" y="11083"/>
                      <a:pt x="568" y="10927"/>
                    </a:cubicBezTo>
                    <a:lnTo>
                      <a:pt x="568" y="284"/>
                    </a:lnTo>
                    <a:cubicBezTo>
                      <a:pt x="568" y="128"/>
                      <a:pt x="441" y="1"/>
                      <a:pt x="284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61" name="Google Shape;3852;p55">
                <a:extLst>
                  <a:ext uri="{FF2B5EF4-FFF2-40B4-BE49-F238E27FC236}">
                    <a16:creationId xmlns:a16="http://schemas.microsoft.com/office/drawing/2014/main" id="{B16A6CA2-70E5-4955-9981-23D7853EF2D0}"/>
                  </a:ext>
                </a:extLst>
              </p:cNvPr>
              <p:cNvSpPr/>
              <p:nvPr/>
            </p:nvSpPr>
            <p:spPr>
              <a:xfrm>
                <a:off x="6667725" y="1668400"/>
                <a:ext cx="73625" cy="247225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9889" extrusionOk="0">
                    <a:moveTo>
                      <a:pt x="2628" y="1"/>
                    </a:moveTo>
                    <a:cubicBezTo>
                      <a:pt x="2498" y="1"/>
                      <a:pt x="2381" y="91"/>
                      <a:pt x="2352" y="223"/>
                    </a:cubicBezTo>
                    <a:lnTo>
                      <a:pt x="38" y="9536"/>
                    </a:lnTo>
                    <a:cubicBezTo>
                      <a:pt x="0" y="9688"/>
                      <a:pt x="93" y="9842"/>
                      <a:pt x="246" y="9880"/>
                    </a:cubicBezTo>
                    <a:cubicBezTo>
                      <a:pt x="268" y="9885"/>
                      <a:pt x="290" y="9887"/>
                      <a:pt x="314" y="9888"/>
                    </a:cubicBezTo>
                    <a:cubicBezTo>
                      <a:pt x="444" y="9887"/>
                      <a:pt x="557" y="9799"/>
                      <a:pt x="589" y="9672"/>
                    </a:cubicBezTo>
                    <a:lnTo>
                      <a:pt x="2902" y="360"/>
                    </a:lnTo>
                    <a:cubicBezTo>
                      <a:pt x="2945" y="206"/>
                      <a:pt x="2852" y="47"/>
                      <a:pt x="2696" y="9"/>
                    </a:cubicBezTo>
                    <a:cubicBezTo>
                      <a:pt x="2673" y="3"/>
                      <a:pt x="2650" y="1"/>
                      <a:pt x="2628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62" name="Google Shape;3853;p55">
                <a:extLst>
                  <a:ext uri="{FF2B5EF4-FFF2-40B4-BE49-F238E27FC236}">
                    <a16:creationId xmlns:a16="http://schemas.microsoft.com/office/drawing/2014/main" id="{08F4B95E-15DD-49EC-AFC4-A38FA3676489}"/>
                  </a:ext>
                </a:extLst>
              </p:cNvPr>
              <p:cNvSpPr/>
              <p:nvPr/>
            </p:nvSpPr>
            <p:spPr>
              <a:xfrm>
                <a:off x="6955675" y="1668775"/>
                <a:ext cx="73400" cy="2468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9874" extrusionOk="0">
                    <a:moveTo>
                      <a:pt x="311" y="1"/>
                    </a:moveTo>
                    <a:cubicBezTo>
                      <a:pt x="289" y="1"/>
                      <a:pt x="266" y="3"/>
                      <a:pt x="243" y="9"/>
                    </a:cubicBezTo>
                    <a:cubicBezTo>
                      <a:pt x="94" y="46"/>
                      <a:pt x="1" y="195"/>
                      <a:pt x="34" y="345"/>
                    </a:cubicBezTo>
                    <a:lnTo>
                      <a:pt x="2347" y="9657"/>
                    </a:lnTo>
                    <a:cubicBezTo>
                      <a:pt x="2379" y="9784"/>
                      <a:pt x="2491" y="9872"/>
                      <a:pt x="2622" y="9873"/>
                    </a:cubicBezTo>
                    <a:cubicBezTo>
                      <a:pt x="2645" y="9872"/>
                      <a:pt x="2667" y="9870"/>
                      <a:pt x="2691" y="9865"/>
                    </a:cubicBezTo>
                    <a:cubicBezTo>
                      <a:pt x="2842" y="9827"/>
                      <a:pt x="2935" y="9673"/>
                      <a:pt x="2897" y="9521"/>
                    </a:cubicBezTo>
                    <a:lnTo>
                      <a:pt x="584" y="208"/>
                    </a:lnTo>
                    <a:cubicBezTo>
                      <a:pt x="550" y="83"/>
                      <a:pt x="436" y="1"/>
                      <a:pt x="311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63" name="Google Shape;3854;p55">
                <a:extLst>
                  <a:ext uri="{FF2B5EF4-FFF2-40B4-BE49-F238E27FC236}">
                    <a16:creationId xmlns:a16="http://schemas.microsoft.com/office/drawing/2014/main" id="{AFD671BA-06C1-41DA-B7F3-28CFDBDF543C}"/>
                  </a:ext>
                </a:extLst>
              </p:cNvPr>
              <p:cNvSpPr/>
              <p:nvPr/>
            </p:nvSpPr>
            <p:spPr>
              <a:xfrm>
                <a:off x="6634475" y="1588375"/>
                <a:ext cx="329150" cy="180900"/>
              </a:xfrm>
              <a:custGeom>
                <a:avLst/>
                <a:gdLst/>
                <a:ahLst/>
                <a:cxnLst/>
                <a:rect l="l" t="t" r="r" b="b"/>
                <a:pathLst>
                  <a:path w="13166" h="7236" extrusionOk="0">
                    <a:moveTo>
                      <a:pt x="6253" y="0"/>
                    </a:moveTo>
                    <a:cubicBezTo>
                      <a:pt x="5719" y="0"/>
                      <a:pt x="5186" y="118"/>
                      <a:pt x="4779" y="353"/>
                    </a:cubicBezTo>
                    <a:lnTo>
                      <a:pt x="814" y="2641"/>
                    </a:lnTo>
                    <a:cubicBezTo>
                      <a:pt x="1" y="3111"/>
                      <a:pt x="1" y="3874"/>
                      <a:pt x="814" y="4344"/>
                    </a:cubicBezTo>
                    <a:lnTo>
                      <a:pt x="3957" y="6161"/>
                    </a:lnTo>
                    <a:cubicBezTo>
                      <a:pt x="3957" y="6161"/>
                      <a:pt x="5831" y="7236"/>
                      <a:pt x="7359" y="7236"/>
                    </a:cubicBezTo>
                    <a:cubicBezTo>
                      <a:pt x="7571" y="7236"/>
                      <a:pt x="7777" y="7215"/>
                      <a:pt x="7970" y="7167"/>
                    </a:cubicBezTo>
                    <a:cubicBezTo>
                      <a:pt x="9551" y="6780"/>
                      <a:pt x="13165" y="3493"/>
                      <a:pt x="13165" y="3493"/>
                    </a:cubicBezTo>
                    <a:lnTo>
                      <a:pt x="7727" y="353"/>
                    </a:lnTo>
                    <a:cubicBezTo>
                      <a:pt x="7319" y="118"/>
                      <a:pt x="6786" y="0"/>
                      <a:pt x="6253" y="0"/>
                    </a:cubicBez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64" name="Google Shape;3855;p55">
                <a:extLst>
                  <a:ext uri="{FF2B5EF4-FFF2-40B4-BE49-F238E27FC236}">
                    <a16:creationId xmlns:a16="http://schemas.microsoft.com/office/drawing/2014/main" id="{7E37C783-27F6-4277-876B-2547210BA1D3}"/>
                  </a:ext>
                </a:extLst>
              </p:cNvPr>
              <p:cNvSpPr/>
              <p:nvPr/>
            </p:nvSpPr>
            <p:spPr>
              <a:xfrm>
                <a:off x="6684975" y="1508150"/>
                <a:ext cx="233300" cy="162275"/>
              </a:xfrm>
              <a:custGeom>
                <a:avLst/>
                <a:gdLst/>
                <a:ahLst/>
                <a:cxnLst/>
                <a:rect l="l" t="t" r="r" b="b"/>
                <a:pathLst>
                  <a:path w="9332" h="6491" extrusionOk="0">
                    <a:moveTo>
                      <a:pt x="1992" y="1"/>
                    </a:moveTo>
                    <a:cubicBezTo>
                      <a:pt x="1057" y="1"/>
                      <a:pt x="1" y="685"/>
                      <a:pt x="118" y="1861"/>
                    </a:cubicBezTo>
                    <a:lnTo>
                      <a:pt x="1728" y="2743"/>
                    </a:lnTo>
                    <a:lnTo>
                      <a:pt x="7770" y="6413"/>
                    </a:lnTo>
                    <a:cubicBezTo>
                      <a:pt x="7869" y="6466"/>
                      <a:pt x="7961" y="6490"/>
                      <a:pt x="8048" y="6490"/>
                    </a:cubicBezTo>
                    <a:cubicBezTo>
                      <a:pt x="9122" y="6490"/>
                      <a:pt x="9331" y="2743"/>
                      <a:pt x="9331" y="2743"/>
                    </a:cubicBezTo>
                    <a:cubicBezTo>
                      <a:pt x="9331" y="2743"/>
                      <a:pt x="3477" y="429"/>
                      <a:pt x="2563" y="96"/>
                    </a:cubicBezTo>
                    <a:cubicBezTo>
                      <a:pt x="2387" y="32"/>
                      <a:pt x="2192" y="1"/>
                      <a:pt x="1992" y="1"/>
                    </a:cubicBezTo>
                    <a:close/>
                  </a:path>
                </a:pathLst>
              </a:custGeom>
              <a:solidFill>
                <a:srgbClr val="AACA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65" name="Google Shape;3856;p55">
                <a:extLst>
                  <a:ext uri="{FF2B5EF4-FFF2-40B4-BE49-F238E27FC236}">
                    <a16:creationId xmlns:a16="http://schemas.microsoft.com/office/drawing/2014/main" id="{DA82D661-8BCA-4BBA-AFCB-E949034AD690}"/>
                  </a:ext>
                </a:extLst>
              </p:cNvPr>
              <p:cNvSpPr/>
              <p:nvPr/>
            </p:nvSpPr>
            <p:spPr>
              <a:xfrm>
                <a:off x="6587400" y="1560125"/>
                <a:ext cx="3953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15813" h="6883" extrusionOk="0">
                    <a:moveTo>
                      <a:pt x="1993" y="0"/>
                    </a:moveTo>
                    <a:cubicBezTo>
                      <a:pt x="1057" y="0"/>
                      <a:pt x="0" y="684"/>
                      <a:pt x="117" y="1861"/>
                    </a:cubicBezTo>
                    <a:lnTo>
                      <a:pt x="2905" y="3458"/>
                    </a:lnTo>
                    <a:lnTo>
                      <a:pt x="7770" y="6412"/>
                    </a:lnTo>
                    <a:cubicBezTo>
                      <a:pt x="8365" y="6732"/>
                      <a:pt x="9021" y="6883"/>
                      <a:pt x="9718" y="6883"/>
                    </a:cubicBezTo>
                    <a:cubicBezTo>
                      <a:pt x="10564" y="6883"/>
                      <a:pt x="11472" y="6661"/>
                      <a:pt x="12409" y="6250"/>
                    </a:cubicBezTo>
                    <a:cubicBezTo>
                      <a:pt x="14118" y="5499"/>
                      <a:pt x="15813" y="4351"/>
                      <a:pt x="15338" y="2182"/>
                    </a:cubicBezTo>
                    <a:lnTo>
                      <a:pt x="15338" y="2182"/>
                    </a:lnTo>
                    <a:lnTo>
                      <a:pt x="9331" y="2743"/>
                    </a:lnTo>
                    <a:cubicBezTo>
                      <a:pt x="9331" y="2743"/>
                      <a:pt x="3476" y="428"/>
                      <a:pt x="2563" y="96"/>
                    </a:cubicBezTo>
                    <a:cubicBezTo>
                      <a:pt x="2387" y="31"/>
                      <a:pt x="2192" y="0"/>
                      <a:pt x="1993" y="0"/>
                    </a:cubicBezTo>
                    <a:close/>
                  </a:path>
                </a:pathLst>
              </a:custGeom>
              <a:solidFill>
                <a:srgbClr val="C4D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66" name="Google Shape;3857;p55">
                <a:extLst>
                  <a:ext uri="{FF2B5EF4-FFF2-40B4-BE49-F238E27FC236}">
                    <a16:creationId xmlns:a16="http://schemas.microsoft.com/office/drawing/2014/main" id="{7E0D782C-D531-4A0F-B378-53881455C271}"/>
                  </a:ext>
                </a:extLst>
              </p:cNvPr>
              <p:cNvSpPr/>
              <p:nvPr/>
            </p:nvSpPr>
            <p:spPr>
              <a:xfrm>
                <a:off x="6584625" y="1527950"/>
                <a:ext cx="285300" cy="100775"/>
              </a:xfrm>
              <a:custGeom>
                <a:avLst/>
                <a:gdLst/>
                <a:ahLst/>
                <a:cxnLst/>
                <a:rect l="l" t="t" r="r" b="b"/>
                <a:pathLst>
                  <a:path w="11412" h="4031" extrusionOk="0">
                    <a:moveTo>
                      <a:pt x="11411" y="0"/>
                    </a:moveTo>
                    <a:lnTo>
                      <a:pt x="1" y="1046"/>
                    </a:lnTo>
                    <a:cubicBezTo>
                      <a:pt x="1" y="1212"/>
                      <a:pt x="90" y="1367"/>
                      <a:pt x="235" y="1450"/>
                    </a:cubicBezTo>
                    <a:lnTo>
                      <a:pt x="4598" y="3968"/>
                    </a:lnTo>
                    <a:cubicBezTo>
                      <a:pt x="4669" y="4010"/>
                      <a:pt x="4750" y="4031"/>
                      <a:pt x="4830" y="4031"/>
                    </a:cubicBezTo>
                    <a:cubicBezTo>
                      <a:pt x="4910" y="4031"/>
                      <a:pt x="4991" y="4010"/>
                      <a:pt x="5063" y="3968"/>
                    </a:cubicBezTo>
                    <a:lnTo>
                      <a:pt x="11179" y="438"/>
                    </a:lnTo>
                    <a:cubicBezTo>
                      <a:pt x="11323" y="355"/>
                      <a:pt x="11411" y="202"/>
                      <a:pt x="11411" y="36"/>
                    </a:cubicBezTo>
                    <a:lnTo>
                      <a:pt x="11411" y="0"/>
                    </a:lnTo>
                    <a:close/>
                  </a:path>
                </a:pathLst>
              </a:custGeom>
              <a:solidFill>
                <a:srgbClr val="C8E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67" name="Google Shape;3858;p55">
                <a:extLst>
                  <a:ext uri="{FF2B5EF4-FFF2-40B4-BE49-F238E27FC236}">
                    <a16:creationId xmlns:a16="http://schemas.microsoft.com/office/drawing/2014/main" id="{7366C5E3-F2E9-4060-864B-ECFF338731EC}"/>
                  </a:ext>
                </a:extLst>
              </p:cNvPr>
              <p:cNvSpPr/>
              <p:nvPr/>
            </p:nvSpPr>
            <p:spPr>
              <a:xfrm>
                <a:off x="6728725" y="1544175"/>
                <a:ext cx="1194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2804" extrusionOk="0">
                    <a:moveTo>
                      <a:pt x="4748" y="1"/>
                    </a:moveTo>
                    <a:cubicBezTo>
                      <a:pt x="4739" y="1"/>
                      <a:pt x="4728" y="4"/>
                      <a:pt x="4716" y="11"/>
                    </a:cubicBezTo>
                    <a:lnTo>
                      <a:pt x="58" y="2688"/>
                    </a:lnTo>
                    <a:cubicBezTo>
                      <a:pt x="27" y="2707"/>
                      <a:pt x="1" y="2745"/>
                      <a:pt x="1" y="2774"/>
                    </a:cubicBezTo>
                    <a:cubicBezTo>
                      <a:pt x="1" y="2793"/>
                      <a:pt x="12" y="2803"/>
                      <a:pt x="28" y="2803"/>
                    </a:cubicBezTo>
                    <a:cubicBezTo>
                      <a:pt x="36" y="2803"/>
                      <a:pt x="47" y="2800"/>
                      <a:pt x="58" y="2793"/>
                    </a:cubicBezTo>
                    <a:lnTo>
                      <a:pt x="4719" y="115"/>
                    </a:lnTo>
                    <a:cubicBezTo>
                      <a:pt x="4751" y="96"/>
                      <a:pt x="4776" y="57"/>
                      <a:pt x="4775" y="29"/>
                    </a:cubicBezTo>
                    <a:cubicBezTo>
                      <a:pt x="4775" y="10"/>
                      <a:pt x="4764" y="1"/>
                      <a:pt x="4748" y="1"/>
                    </a:cubicBez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68" name="Google Shape;3859;p55">
                <a:extLst>
                  <a:ext uri="{FF2B5EF4-FFF2-40B4-BE49-F238E27FC236}">
                    <a16:creationId xmlns:a16="http://schemas.microsoft.com/office/drawing/2014/main" id="{47BF075B-C1E0-4DFD-AB5F-B7E4D12F954F}"/>
                  </a:ext>
                </a:extLst>
              </p:cNvPr>
              <p:cNvSpPr/>
              <p:nvPr/>
            </p:nvSpPr>
            <p:spPr>
              <a:xfrm>
                <a:off x="6584625" y="1554100"/>
                <a:ext cx="12077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2985" extrusionOk="0">
                    <a:moveTo>
                      <a:pt x="1" y="0"/>
                    </a:moveTo>
                    <a:cubicBezTo>
                      <a:pt x="1" y="166"/>
                      <a:pt x="90" y="321"/>
                      <a:pt x="235" y="404"/>
                    </a:cubicBezTo>
                    <a:lnTo>
                      <a:pt x="4598" y="2922"/>
                    </a:lnTo>
                    <a:cubicBezTo>
                      <a:pt x="4668" y="2964"/>
                      <a:pt x="4748" y="2985"/>
                      <a:pt x="4830" y="2985"/>
                    </a:cubicBezTo>
                    <a:lnTo>
                      <a:pt x="4830" y="0"/>
                    </a:ln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69" name="Google Shape;3860;p55">
                <a:extLst>
                  <a:ext uri="{FF2B5EF4-FFF2-40B4-BE49-F238E27FC236}">
                    <a16:creationId xmlns:a16="http://schemas.microsoft.com/office/drawing/2014/main" id="{4C4E1552-21C8-49E6-9952-813DCF5C0A63}"/>
                  </a:ext>
                </a:extLst>
              </p:cNvPr>
              <p:cNvSpPr/>
              <p:nvPr/>
            </p:nvSpPr>
            <p:spPr>
              <a:xfrm>
                <a:off x="6696225" y="1617875"/>
                <a:ext cx="182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34" extrusionOk="0">
                    <a:moveTo>
                      <a:pt x="1" y="1"/>
                    </a:moveTo>
                    <a:lnTo>
                      <a:pt x="1" y="296"/>
                    </a:lnTo>
                    <a:lnTo>
                      <a:pt x="134" y="371"/>
                    </a:lnTo>
                    <a:cubicBezTo>
                      <a:pt x="205" y="413"/>
                      <a:pt x="286" y="434"/>
                      <a:pt x="366" y="434"/>
                    </a:cubicBezTo>
                    <a:cubicBezTo>
                      <a:pt x="446" y="434"/>
                      <a:pt x="527" y="413"/>
                      <a:pt x="599" y="371"/>
                    </a:cubicBezTo>
                    <a:lnTo>
                      <a:pt x="731" y="296"/>
                    </a:lnTo>
                    <a:lnTo>
                      <a:pt x="731" y="1"/>
                    </a:lnTo>
                    <a:close/>
                  </a:path>
                </a:pathLst>
              </a:custGeom>
              <a:solidFill>
                <a:srgbClr val="B7D6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70" name="Google Shape;3861;p55">
                <a:extLst>
                  <a:ext uri="{FF2B5EF4-FFF2-40B4-BE49-F238E27FC236}">
                    <a16:creationId xmlns:a16="http://schemas.microsoft.com/office/drawing/2014/main" id="{972EC561-96A4-4933-AC9C-C6C2CAA76ADB}"/>
                  </a:ext>
                </a:extLst>
              </p:cNvPr>
              <p:cNvSpPr/>
              <p:nvPr/>
            </p:nvSpPr>
            <p:spPr>
              <a:xfrm>
                <a:off x="6584625" y="1457850"/>
                <a:ext cx="285825" cy="164700"/>
              </a:xfrm>
              <a:custGeom>
                <a:avLst/>
                <a:gdLst/>
                <a:ahLst/>
                <a:cxnLst/>
                <a:rect l="l" t="t" r="r" b="b"/>
                <a:pathLst>
                  <a:path w="11433" h="6588" extrusionOk="0">
                    <a:moveTo>
                      <a:pt x="6670" y="1"/>
                    </a:moveTo>
                    <a:lnTo>
                      <a:pt x="1" y="3851"/>
                    </a:lnTo>
                    <a:lnTo>
                      <a:pt x="4666" y="6544"/>
                    </a:lnTo>
                    <a:cubicBezTo>
                      <a:pt x="4717" y="6573"/>
                      <a:pt x="4774" y="6588"/>
                      <a:pt x="4830" y="6588"/>
                    </a:cubicBezTo>
                    <a:cubicBezTo>
                      <a:pt x="4887" y="6588"/>
                      <a:pt x="4943" y="6573"/>
                      <a:pt x="4994" y="6544"/>
                    </a:cubicBezTo>
                    <a:lnTo>
                      <a:pt x="11351" y="2874"/>
                    </a:lnTo>
                    <a:cubicBezTo>
                      <a:pt x="11432" y="2827"/>
                      <a:pt x="11432" y="2752"/>
                      <a:pt x="11351" y="2704"/>
                    </a:cubicBezTo>
                    <a:lnTo>
                      <a:pt x="6670" y="1"/>
                    </a:lnTo>
                    <a:close/>
                  </a:path>
                </a:pathLst>
              </a:custGeom>
              <a:solidFill>
                <a:srgbClr val="EFF6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71" name="Google Shape;3862;p55">
                <a:extLst>
                  <a:ext uri="{FF2B5EF4-FFF2-40B4-BE49-F238E27FC236}">
                    <a16:creationId xmlns:a16="http://schemas.microsoft.com/office/drawing/2014/main" id="{BB7BCF58-1C3E-4774-975B-B9194E6A7590}"/>
                  </a:ext>
                </a:extLst>
              </p:cNvPr>
              <p:cNvSpPr/>
              <p:nvPr/>
            </p:nvSpPr>
            <p:spPr>
              <a:xfrm>
                <a:off x="6599225" y="1466200"/>
                <a:ext cx="155925" cy="89875"/>
              </a:xfrm>
              <a:custGeom>
                <a:avLst/>
                <a:gdLst/>
                <a:ahLst/>
                <a:cxnLst/>
                <a:rect l="l" t="t" r="r" b="b"/>
                <a:pathLst>
                  <a:path w="6237" h="3595" extrusionOk="0">
                    <a:moveTo>
                      <a:pt x="5996" y="1"/>
                    </a:moveTo>
                    <a:cubicBezTo>
                      <a:pt x="5980" y="1"/>
                      <a:pt x="5963" y="5"/>
                      <a:pt x="5948" y="13"/>
                    </a:cubicBezTo>
                    <a:lnTo>
                      <a:pt x="27" y="3430"/>
                    </a:lnTo>
                    <a:cubicBezTo>
                      <a:pt x="0" y="3446"/>
                      <a:pt x="0" y="3472"/>
                      <a:pt x="27" y="3487"/>
                    </a:cubicBezTo>
                    <a:lnTo>
                      <a:pt x="191" y="3582"/>
                    </a:lnTo>
                    <a:cubicBezTo>
                      <a:pt x="206" y="3590"/>
                      <a:pt x="223" y="3594"/>
                      <a:pt x="240" y="3594"/>
                    </a:cubicBezTo>
                    <a:cubicBezTo>
                      <a:pt x="257" y="3594"/>
                      <a:pt x="274" y="3590"/>
                      <a:pt x="289" y="3582"/>
                    </a:cubicBezTo>
                    <a:lnTo>
                      <a:pt x="6210" y="164"/>
                    </a:lnTo>
                    <a:cubicBezTo>
                      <a:pt x="6236" y="148"/>
                      <a:pt x="6236" y="123"/>
                      <a:pt x="6210" y="107"/>
                    </a:cubicBezTo>
                    <a:lnTo>
                      <a:pt x="6046" y="13"/>
                    </a:lnTo>
                    <a:cubicBezTo>
                      <a:pt x="6030" y="5"/>
                      <a:pt x="6013" y="1"/>
                      <a:pt x="5996" y="1"/>
                    </a:cubicBezTo>
                    <a:close/>
                  </a:path>
                </a:pathLst>
              </a:custGeom>
              <a:solidFill>
                <a:srgbClr val="D2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72" name="Google Shape;3863;p55">
                <a:extLst>
                  <a:ext uri="{FF2B5EF4-FFF2-40B4-BE49-F238E27FC236}">
                    <a16:creationId xmlns:a16="http://schemas.microsoft.com/office/drawing/2014/main" id="{DE9DEEF0-C917-41FB-9C70-EAA598550FF1}"/>
                  </a:ext>
                </a:extLst>
              </p:cNvPr>
              <p:cNvSpPr/>
              <p:nvPr/>
            </p:nvSpPr>
            <p:spPr>
              <a:xfrm>
                <a:off x="6722625" y="1537525"/>
                <a:ext cx="8047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1859" extrusionOk="0">
                    <a:moveTo>
                      <a:pt x="2069" y="0"/>
                    </a:moveTo>
                    <a:lnTo>
                      <a:pt x="0" y="1194"/>
                    </a:lnTo>
                    <a:lnTo>
                      <a:pt x="32" y="1212"/>
                    </a:lnTo>
                    <a:lnTo>
                      <a:pt x="1150" y="1858"/>
                    </a:lnTo>
                    <a:lnTo>
                      <a:pt x="3188" y="681"/>
                    </a:lnTo>
                    <a:lnTo>
                      <a:pt x="3219" y="663"/>
                    </a:lnTo>
                    <a:lnTo>
                      <a:pt x="2069" y="0"/>
                    </a:ln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73" name="Google Shape;3864;p55">
                <a:extLst>
                  <a:ext uri="{FF2B5EF4-FFF2-40B4-BE49-F238E27FC236}">
                    <a16:creationId xmlns:a16="http://schemas.microsoft.com/office/drawing/2014/main" id="{0FC46716-D749-47C6-A6EC-A7216D945665}"/>
                  </a:ext>
                </a:extLst>
              </p:cNvPr>
              <p:cNvSpPr/>
              <p:nvPr/>
            </p:nvSpPr>
            <p:spPr>
              <a:xfrm>
                <a:off x="6723400" y="1538425"/>
                <a:ext cx="789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3157" h="1823" extrusionOk="0">
                    <a:moveTo>
                      <a:pt x="2039" y="1"/>
                    </a:moveTo>
                    <a:lnTo>
                      <a:pt x="1" y="1176"/>
                    </a:lnTo>
                    <a:lnTo>
                      <a:pt x="1119" y="1822"/>
                    </a:lnTo>
                    <a:lnTo>
                      <a:pt x="3157" y="645"/>
                    </a:lnTo>
                    <a:lnTo>
                      <a:pt x="2039" y="1"/>
                    </a:lnTo>
                    <a:close/>
                  </a:path>
                </a:pathLst>
              </a:custGeom>
              <a:solidFill>
                <a:srgbClr val="D2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74" name="Google Shape;3865;p55">
                <a:extLst>
                  <a:ext uri="{FF2B5EF4-FFF2-40B4-BE49-F238E27FC236}">
                    <a16:creationId xmlns:a16="http://schemas.microsoft.com/office/drawing/2014/main" id="{087B8C56-EF24-41B7-AFF5-CFC5EFDB20F0}"/>
                  </a:ext>
                </a:extLst>
              </p:cNvPr>
              <p:cNvSpPr/>
              <p:nvPr/>
            </p:nvSpPr>
            <p:spPr>
              <a:xfrm>
                <a:off x="6749400" y="1538425"/>
                <a:ext cx="529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1823" extrusionOk="0">
                    <a:moveTo>
                      <a:pt x="999" y="1"/>
                    </a:moveTo>
                    <a:lnTo>
                      <a:pt x="833" y="96"/>
                    </a:lnTo>
                    <a:cubicBezTo>
                      <a:pt x="1122" y="254"/>
                      <a:pt x="1242" y="1044"/>
                      <a:pt x="1" y="1777"/>
                    </a:cubicBezTo>
                    <a:lnTo>
                      <a:pt x="79" y="1822"/>
                    </a:lnTo>
                    <a:lnTo>
                      <a:pt x="2117" y="645"/>
                    </a:lnTo>
                    <a:lnTo>
                      <a:pt x="999" y="1"/>
                    </a:lnTo>
                    <a:close/>
                  </a:path>
                </a:pathLst>
              </a:custGeom>
              <a:solidFill>
                <a:srgbClr val="AAD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75" name="Google Shape;3866;p55">
                <a:extLst>
                  <a:ext uri="{FF2B5EF4-FFF2-40B4-BE49-F238E27FC236}">
                    <a16:creationId xmlns:a16="http://schemas.microsoft.com/office/drawing/2014/main" id="{0C43FDF1-1FE6-440C-803F-2DFA1B4E4C4E}"/>
                  </a:ext>
                </a:extLst>
              </p:cNvPr>
              <p:cNvSpPr/>
              <p:nvPr/>
            </p:nvSpPr>
            <p:spPr>
              <a:xfrm>
                <a:off x="6610700" y="1473475"/>
                <a:ext cx="202975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8119" h="4681" extrusionOk="0">
                    <a:moveTo>
                      <a:pt x="5951" y="1"/>
                    </a:moveTo>
                    <a:cubicBezTo>
                      <a:pt x="5934" y="1"/>
                      <a:pt x="5918" y="5"/>
                      <a:pt x="5902" y="13"/>
                    </a:cubicBezTo>
                    <a:lnTo>
                      <a:pt x="27" y="3406"/>
                    </a:lnTo>
                    <a:cubicBezTo>
                      <a:pt x="0" y="3421"/>
                      <a:pt x="0" y="3447"/>
                      <a:pt x="27" y="3462"/>
                    </a:cubicBezTo>
                    <a:lnTo>
                      <a:pt x="29" y="3464"/>
                    </a:lnTo>
                    <a:lnTo>
                      <a:pt x="2114" y="4669"/>
                    </a:lnTo>
                    <a:cubicBezTo>
                      <a:pt x="2129" y="4677"/>
                      <a:pt x="2146" y="4680"/>
                      <a:pt x="2163" y="4680"/>
                    </a:cubicBezTo>
                    <a:cubicBezTo>
                      <a:pt x="2180" y="4680"/>
                      <a:pt x="2197" y="4677"/>
                      <a:pt x="2213" y="4669"/>
                    </a:cubicBezTo>
                    <a:lnTo>
                      <a:pt x="8089" y="1279"/>
                    </a:lnTo>
                    <a:lnTo>
                      <a:pt x="8091" y="1279"/>
                    </a:lnTo>
                    <a:cubicBezTo>
                      <a:pt x="8119" y="1263"/>
                      <a:pt x="8119" y="1237"/>
                      <a:pt x="8091" y="1220"/>
                    </a:cubicBezTo>
                    <a:lnTo>
                      <a:pt x="6000" y="13"/>
                    </a:lnTo>
                    <a:cubicBezTo>
                      <a:pt x="5984" y="5"/>
                      <a:pt x="5967" y="1"/>
                      <a:pt x="5951" y="1"/>
                    </a:cubicBez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76" name="Google Shape;3867;p55">
                <a:extLst>
                  <a:ext uri="{FF2B5EF4-FFF2-40B4-BE49-F238E27FC236}">
                    <a16:creationId xmlns:a16="http://schemas.microsoft.com/office/drawing/2014/main" id="{86E0D1E4-D011-4D69-A8B3-0AE53026DEB4}"/>
                  </a:ext>
                </a:extLst>
              </p:cNvPr>
              <p:cNvSpPr/>
              <p:nvPr/>
            </p:nvSpPr>
            <p:spPr>
              <a:xfrm>
                <a:off x="6611275" y="1558575"/>
                <a:ext cx="225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9" h="5" extrusionOk="0">
                    <a:moveTo>
                      <a:pt x="9" y="1"/>
                    </a:moveTo>
                    <a:lnTo>
                      <a:pt x="4" y="2"/>
                    </a:lnTo>
                    <a:cubicBezTo>
                      <a:pt x="3" y="3"/>
                      <a:pt x="3" y="3"/>
                      <a:pt x="2" y="4"/>
                    </a:cubicBezTo>
                    <a:lnTo>
                      <a:pt x="2" y="4"/>
                    </a:lnTo>
                    <a:lnTo>
                      <a:pt x="9" y="1"/>
                    </a:lnTo>
                    <a:close/>
                    <a:moveTo>
                      <a:pt x="2" y="4"/>
                    </a:moveTo>
                    <a:lnTo>
                      <a:pt x="0" y="5"/>
                    </a:lnTo>
                    <a:cubicBezTo>
                      <a:pt x="1" y="5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77" name="Google Shape;3868;p55">
                <a:extLst>
                  <a:ext uri="{FF2B5EF4-FFF2-40B4-BE49-F238E27FC236}">
                    <a16:creationId xmlns:a16="http://schemas.microsoft.com/office/drawing/2014/main" id="{2B8E34CE-36B7-42B7-A3F1-00114E0B0831}"/>
                  </a:ext>
                </a:extLst>
              </p:cNvPr>
              <p:cNvSpPr/>
              <p:nvPr/>
            </p:nvSpPr>
            <p:spPr>
              <a:xfrm>
                <a:off x="6611425" y="1474925"/>
                <a:ext cx="201525" cy="115575"/>
              </a:xfrm>
              <a:custGeom>
                <a:avLst/>
                <a:gdLst/>
                <a:ahLst/>
                <a:cxnLst/>
                <a:rect l="l" t="t" r="r" b="b"/>
                <a:pathLst>
                  <a:path w="8061" h="4623" extrusionOk="0">
                    <a:moveTo>
                      <a:pt x="5922" y="0"/>
                    </a:moveTo>
                    <a:cubicBezTo>
                      <a:pt x="5905" y="0"/>
                      <a:pt x="5889" y="4"/>
                      <a:pt x="5873" y="12"/>
                    </a:cubicBezTo>
                    <a:lnTo>
                      <a:pt x="0" y="3406"/>
                    </a:lnTo>
                    <a:lnTo>
                      <a:pt x="2085" y="4611"/>
                    </a:lnTo>
                    <a:cubicBezTo>
                      <a:pt x="2100" y="4619"/>
                      <a:pt x="2117" y="4622"/>
                      <a:pt x="2134" y="4622"/>
                    </a:cubicBezTo>
                    <a:cubicBezTo>
                      <a:pt x="2151" y="4622"/>
                      <a:pt x="2168" y="4619"/>
                      <a:pt x="2184" y="4611"/>
                    </a:cubicBezTo>
                    <a:lnTo>
                      <a:pt x="8060" y="1221"/>
                    </a:lnTo>
                    <a:lnTo>
                      <a:pt x="5971" y="12"/>
                    </a:lnTo>
                    <a:cubicBezTo>
                      <a:pt x="5955" y="4"/>
                      <a:pt x="5938" y="0"/>
                      <a:pt x="5922" y="0"/>
                    </a:cubicBezTo>
                    <a:close/>
                  </a:path>
                </a:pathLst>
              </a:custGeom>
              <a:solidFill>
                <a:srgbClr val="AAD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78" name="Google Shape;3869;p55">
                <a:extLst>
                  <a:ext uri="{FF2B5EF4-FFF2-40B4-BE49-F238E27FC236}">
                    <a16:creationId xmlns:a16="http://schemas.microsoft.com/office/drawing/2014/main" id="{9DEEB1A2-E177-4F18-921F-DE3B6EF9B002}"/>
                  </a:ext>
                </a:extLst>
              </p:cNvPr>
              <p:cNvSpPr/>
              <p:nvPr/>
            </p:nvSpPr>
            <p:spPr>
              <a:xfrm>
                <a:off x="6578925" y="1321575"/>
                <a:ext cx="172475" cy="23255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9302" extrusionOk="0">
                    <a:moveTo>
                      <a:pt x="6560" y="0"/>
                    </a:moveTo>
                    <a:cubicBezTo>
                      <a:pt x="6481" y="0"/>
                      <a:pt x="6401" y="21"/>
                      <a:pt x="6330" y="62"/>
                    </a:cubicBezTo>
                    <a:lnTo>
                      <a:pt x="230" y="3585"/>
                    </a:lnTo>
                    <a:cubicBezTo>
                      <a:pt x="87" y="3667"/>
                      <a:pt x="0" y="3818"/>
                      <a:pt x="0" y="3984"/>
                    </a:cubicBezTo>
                    <a:lnTo>
                      <a:pt x="0" y="8904"/>
                    </a:lnTo>
                    <a:cubicBezTo>
                      <a:pt x="42" y="9158"/>
                      <a:pt x="87" y="9219"/>
                      <a:pt x="229" y="9301"/>
                    </a:cubicBezTo>
                    <a:lnTo>
                      <a:pt x="6898" y="5452"/>
                    </a:lnTo>
                    <a:lnTo>
                      <a:pt x="6898" y="207"/>
                    </a:lnTo>
                    <a:lnTo>
                      <a:pt x="6847" y="90"/>
                    </a:lnTo>
                    <a:lnTo>
                      <a:pt x="6790" y="62"/>
                    </a:lnTo>
                    <a:cubicBezTo>
                      <a:pt x="6719" y="21"/>
                      <a:pt x="6640" y="0"/>
                      <a:pt x="6560" y="0"/>
                    </a:cubicBez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79" name="Google Shape;3870;p55">
                <a:extLst>
                  <a:ext uri="{FF2B5EF4-FFF2-40B4-BE49-F238E27FC236}">
                    <a16:creationId xmlns:a16="http://schemas.microsoft.com/office/drawing/2014/main" id="{9611D0F5-C231-4869-B7DE-3207A83831AF}"/>
                  </a:ext>
                </a:extLst>
              </p:cNvPr>
              <p:cNvSpPr/>
              <p:nvPr/>
            </p:nvSpPr>
            <p:spPr>
              <a:xfrm>
                <a:off x="6580300" y="1321575"/>
                <a:ext cx="1711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4220" extrusionOk="0">
                    <a:moveTo>
                      <a:pt x="6506" y="0"/>
                    </a:moveTo>
                    <a:cubicBezTo>
                      <a:pt x="6427" y="0"/>
                      <a:pt x="6347" y="21"/>
                      <a:pt x="6275" y="62"/>
                    </a:cubicBezTo>
                    <a:lnTo>
                      <a:pt x="175" y="3585"/>
                    </a:lnTo>
                    <a:cubicBezTo>
                      <a:pt x="100" y="3628"/>
                      <a:pt x="39" y="3691"/>
                      <a:pt x="0" y="3767"/>
                    </a:cubicBezTo>
                    <a:lnTo>
                      <a:pt x="787" y="4220"/>
                    </a:lnTo>
                    <a:lnTo>
                      <a:pt x="6843" y="381"/>
                    </a:lnTo>
                    <a:lnTo>
                      <a:pt x="6843" y="207"/>
                    </a:lnTo>
                    <a:lnTo>
                      <a:pt x="6792" y="90"/>
                    </a:lnTo>
                    <a:lnTo>
                      <a:pt x="6735" y="62"/>
                    </a:lnTo>
                    <a:cubicBezTo>
                      <a:pt x="6664" y="21"/>
                      <a:pt x="6585" y="0"/>
                      <a:pt x="6506" y="0"/>
                    </a:cubicBezTo>
                    <a:close/>
                  </a:path>
                </a:pathLst>
              </a:custGeom>
              <a:solidFill>
                <a:srgbClr val="C8E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80" name="Google Shape;3871;p55">
                <a:extLst>
                  <a:ext uri="{FF2B5EF4-FFF2-40B4-BE49-F238E27FC236}">
                    <a16:creationId xmlns:a16="http://schemas.microsoft.com/office/drawing/2014/main" id="{6B55BBEF-80ED-48C5-B835-47410DBE01EF}"/>
                  </a:ext>
                </a:extLst>
              </p:cNvPr>
              <p:cNvSpPr/>
              <p:nvPr/>
            </p:nvSpPr>
            <p:spPr>
              <a:xfrm>
                <a:off x="6578875" y="1408975"/>
                <a:ext cx="2227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891" h="958" extrusionOk="0">
                    <a:moveTo>
                      <a:pt x="384" y="1"/>
                    </a:moveTo>
                    <a:lnTo>
                      <a:pt x="221" y="95"/>
                    </a:lnTo>
                    <a:cubicBezTo>
                      <a:pt x="85" y="179"/>
                      <a:pt x="1" y="327"/>
                      <a:pt x="1" y="488"/>
                    </a:cubicBezTo>
                    <a:lnTo>
                      <a:pt x="1" y="729"/>
                    </a:lnTo>
                    <a:lnTo>
                      <a:pt x="396" y="957"/>
                    </a:lnTo>
                    <a:lnTo>
                      <a:pt x="890" y="292"/>
                    </a:lnTo>
                    <a:lnTo>
                      <a:pt x="384" y="1"/>
                    </a:lnTo>
                    <a:close/>
                  </a:path>
                </a:pathLst>
              </a:custGeom>
              <a:solidFill>
                <a:srgbClr val="B7D6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81" name="Google Shape;3872;p55">
                <a:extLst>
                  <a:ext uri="{FF2B5EF4-FFF2-40B4-BE49-F238E27FC236}">
                    <a16:creationId xmlns:a16="http://schemas.microsoft.com/office/drawing/2014/main" id="{73415C2E-F0E2-4599-82FF-EE92D8A267D7}"/>
                  </a:ext>
                </a:extLst>
              </p:cNvPr>
              <p:cNvSpPr/>
              <p:nvPr/>
            </p:nvSpPr>
            <p:spPr>
              <a:xfrm>
                <a:off x="6584625" y="1323450"/>
                <a:ext cx="166775" cy="230675"/>
              </a:xfrm>
              <a:custGeom>
                <a:avLst/>
                <a:gdLst/>
                <a:ahLst/>
                <a:cxnLst/>
                <a:rect l="l" t="t" r="r" b="b"/>
                <a:pathLst>
                  <a:path w="6671" h="9227" extrusionOk="0">
                    <a:moveTo>
                      <a:pt x="6567" y="1"/>
                    </a:moveTo>
                    <a:cubicBezTo>
                      <a:pt x="6550" y="1"/>
                      <a:pt x="6532" y="5"/>
                      <a:pt x="6516" y="15"/>
                    </a:cubicBezTo>
                    <a:lnTo>
                      <a:pt x="112" y="3712"/>
                    </a:lnTo>
                    <a:cubicBezTo>
                      <a:pt x="44" y="3751"/>
                      <a:pt x="1" y="3824"/>
                      <a:pt x="1" y="3905"/>
                    </a:cubicBezTo>
                    <a:lnTo>
                      <a:pt x="1" y="9226"/>
                    </a:lnTo>
                    <a:lnTo>
                      <a:pt x="6670" y="5377"/>
                    </a:lnTo>
                    <a:lnTo>
                      <a:pt x="6670" y="103"/>
                    </a:lnTo>
                    <a:cubicBezTo>
                      <a:pt x="6669" y="43"/>
                      <a:pt x="6620" y="1"/>
                      <a:pt x="6567" y="1"/>
                    </a:cubicBezTo>
                    <a:close/>
                  </a:path>
                </a:pathLst>
              </a:custGeom>
              <a:solidFill>
                <a:srgbClr val="DCE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82" name="Google Shape;3873;p55">
                <a:extLst>
                  <a:ext uri="{FF2B5EF4-FFF2-40B4-BE49-F238E27FC236}">
                    <a16:creationId xmlns:a16="http://schemas.microsoft.com/office/drawing/2014/main" id="{E4FCA603-C1B5-4ECE-B9A9-C12071B80602}"/>
                  </a:ext>
                </a:extLst>
              </p:cNvPr>
              <p:cNvSpPr/>
              <p:nvPr/>
            </p:nvSpPr>
            <p:spPr>
              <a:xfrm>
                <a:off x="6584625" y="1323450"/>
                <a:ext cx="166775" cy="230675"/>
              </a:xfrm>
              <a:custGeom>
                <a:avLst/>
                <a:gdLst/>
                <a:ahLst/>
                <a:cxnLst/>
                <a:rect l="l" t="t" r="r" b="b"/>
                <a:pathLst>
                  <a:path w="6671" h="9227" extrusionOk="0">
                    <a:moveTo>
                      <a:pt x="6567" y="1"/>
                    </a:moveTo>
                    <a:cubicBezTo>
                      <a:pt x="6550" y="1"/>
                      <a:pt x="6532" y="5"/>
                      <a:pt x="6516" y="15"/>
                    </a:cubicBezTo>
                    <a:lnTo>
                      <a:pt x="112" y="3712"/>
                    </a:lnTo>
                    <a:cubicBezTo>
                      <a:pt x="44" y="3751"/>
                      <a:pt x="1" y="3824"/>
                      <a:pt x="1" y="3905"/>
                    </a:cubicBezTo>
                    <a:lnTo>
                      <a:pt x="1" y="9226"/>
                    </a:lnTo>
                    <a:lnTo>
                      <a:pt x="6670" y="5377"/>
                    </a:lnTo>
                    <a:lnTo>
                      <a:pt x="6670" y="103"/>
                    </a:lnTo>
                    <a:cubicBezTo>
                      <a:pt x="6669" y="43"/>
                      <a:pt x="6620" y="1"/>
                      <a:pt x="6567" y="1"/>
                    </a:cubicBezTo>
                    <a:close/>
                  </a:path>
                </a:pathLst>
              </a:custGeom>
              <a:solidFill>
                <a:srgbClr val="DCE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83" name="Google Shape;3874;p55">
                <a:extLst>
                  <a:ext uri="{FF2B5EF4-FFF2-40B4-BE49-F238E27FC236}">
                    <a16:creationId xmlns:a16="http://schemas.microsoft.com/office/drawing/2014/main" id="{B3F33181-1DDA-4029-98B6-B68EA84CCD84}"/>
                  </a:ext>
                </a:extLst>
              </p:cNvPr>
              <p:cNvSpPr/>
              <p:nvPr/>
            </p:nvSpPr>
            <p:spPr>
              <a:xfrm>
                <a:off x="6586600" y="1323450"/>
                <a:ext cx="164800" cy="229525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9181" extrusionOk="0">
                    <a:moveTo>
                      <a:pt x="6489" y="1"/>
                    </a:moveTo>
                    <a:cubicBezTo>
                      <a:pt x="6472" y="1"/>
                      <a:pt x="6454" y="5"/>
                      <a:pt x="6437" y="15"/>
                    </a:cubicBezTo>
                    <a:lnTo>
                      <a:pt x="5694" y="443"/>
                    </a:lnTo>
                    <a:lnTo>
                      <a:pt x="5462" y="575"/>
                    </a:lnTo>
                    <a:cubicBezTo>
                      <a:pt x="5462" y="1890"/>
                      <a:pt x="5342" y="5255"/>
                      <a:pt x="0" y="8382"/>
                    </a:cubicBezTo>
                    <a:lnTo>
                      <a:pt x="0" y="9181"/>
                    </a:lnTo>
                    <a:lnTo>
                      <a:pt x="6591" y="5375"/>
                    </a:lnTo>
                    <a:lnTo>
                      <a:pt x="6591" y="103"/>
                    </a:lnTo>
                    <a:cubicBezTo>
                      <a:pt x="6590" y="43"/>
                      <a:pt x="6542" y="1"/>
                      <a:pt x="6489" y="1"/>
                    </a:cubicBezTo>
                    <a:close/>
                  </a:path>
                </a:pathLst>
              </a:custGeom>
              <a:solidFill>
                <a:srgbClr val="94C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84" name="Google Shape;3875;p55">
                <a:extLst>
                  <a:ext uri="{FF2B5EF4-FFF2-40B4-BE49-F238E27FC236}">
                    <a16:creationId xmlns:a16="http://schemas.microsoft.com/office/drawing/2014/main" id="{0FE765F0-A9EC-4AC3-A4B4-05B5390248E3}"/>
                  </a:ext>
                </a:extLst>
              </p:cNvPr>
              <p:cNvSpPr/>
              <p:nvPr/>
            </p:nvSpPr>
            <p:spPr>
              <a:xfrm>
                <a:off x="6584625" y="1453075"/>
                <a:ext cx="1667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6671" h="4042" extrusionOk="0">
                    <a:moveTo>
                      <a:pt x="6670" y="1"/>
                    </a:moveTo>
                    <a:lnTo>
                      <a:pt x="1" y="3852"/>
                    </a:lnTo>
                    <a:lnTo>
                      <a:pt x="1" y="4041"/>
                    </a:lnTo>
                    <a:lnTo>
                      <a:pt x="6670" y="192"/>
                    </a:lnTo>
                    <a:lnTo>
                      <a:pt x="6670" y="1"/>
                    </a:lnTo>
                    <a:close/>
                  </a:path>
                </a:pathLst>
              </a:custGeom>
              <a:solidFill>
                <a:srgbClr val="94C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85" name="Google Shape;3876;p55">
                <a:extLst>
                  <a:ext uri="{FF2B5EF4-FFF2-40B4-BE49-F238E27FC236}">
                    <a16:creationId xmlns:a16="http://schemas.microsoft.com/office/drawing/2014/main" id="{5CE79D30-DC3D-4D12-B12E-0A13A9149918}"/>
                  </a:ext>
                </a:extLst>
              </p:cNvPr>
              <p:cNvSpPr/>
              <p:nvPr/>
            </p:nvSpPr>
            <p:spPr>
              <a:xfrm>
                <a:off x="6745000" y="1330650"/>
                <a:ext cx="20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4809" extrusionOk="0">
                    <a:moveTo>
                      <a:pt x="80" y="1"/>
                    </a:moveTo>
                    <a:lnTo>
                      <a:pt x="1" y="47"/>
                    </a:lnTo>
                    <a:lnTo>
                      <a:pt x="1" y="4768"/>
                    </a:lnTo>
                    <a:lnTo>
                      <a:pt x="80" y="4808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rgbClr val="1E3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86" name="Google Shape;3877;p55">
                <a:extLst>
                  <a:ext uri="{FF2B5EF4-FFF2-40B4-BE49-F238E27FC236}">
                    <a16:creationId xmlns:a16="http://schemas.microsoft.com/office/drawing/2014/main" id="{F36C63FE-C1F6-4815-8DDD-C17A4E29666E}"/>
                  </a:ext>
                </a:extLst>
              </p:cNvPr>
              <p:cNvSpPr/>
              <p:nvPr/>
            </p:nvSpPr>
            <p:spPr>
              <a:xfrm>
                <a:off x="6590025" y="1331825"/>
                <a:ext cx="155000" cy="207300"/>
              </a:xfrm>
              <a:custGeom>
                <a:avLst/>
                <a:gdLst/>
                <a:ahLst/>
                <a:cxnLst/>
                <a:rect l="l" t="t" r="r" b="b"/>
                <a:pathLst>
                  <a:path w="6200" h="8292" extrusionOk="0">
                    <a:moveTo>
                      <a:pt x="6200" y="0"/>
                    </a:moveTo>
                    <a:lnTo>
                      <a:pt x="0" y="3581"/>
                    </a:lnTo>
                    <a:lnTo>
                      <a:pt x="0" y="8292"/>
                    </a:lnTo>
                    <a:lnTo>
                      <a:pt x="6200" y="4721"/>
                    </a:lnTo>
                    <a:lnTo>
                      <a:pt x="6200" y="0"/>
                    </a:lnTo>
                    <a:close/>
                  </a:path>
                </a:pathLst>
              </a:custGeom>
              <a:solidFill>
                <a:srgbClr val="3445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87" name="Google Shape;3878;p55">
                <a:extLst>
                  <a:ext uri="{FF2B5EF4-FFF2-40B4-BE49-F238E27FC236}">
                    <a16:creationId xmlns:a16="http://schemas.microsoft.com/office/drawing/2014/main" id="{B3EA9480-1675-4A80-AD01-D6B9969F9580}"/>
                  </a:ext>
                </a:extLst>
              </p:cNvPr>
              <p:cNvSpPr/>
              <p:nvPr/>
            </p:nvSpPr>
            <p:spPr>
              <a:xfrm>
                <a:off x="6590025" y="1449850"/>
                <a:ext cx="157000" cy="91625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3665" extrusionOk="0">
                    <a:moveTo>
                      <a:pt x="6200" y="0"/>
                    </a:moveTo>
                    <a:lnTo>
                      <a:pt x="0" y="3571"/>
                    </a:lnTo>
                    <a:lnTo>
                      <a:pt x="0" y="3665"/>
                    </a:lnTo>
                    <a:lnTo>
                      <a:pt x="6279" y="40"/>
                    </a:lnTo>
                    <a:lnTo>
                      <a:pt x="6200" y="0"/>
                    </a:lnTo>
                    <a:close/>
                  </a:path>
                </a:pathLst>
              </a:custGeom>
              <a:solidFill>
                <a:srgbClr val="031F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88" name="Google Shape;3879;p55">
                <a:extLst>
                  <a:ext uri="{FF2B5EF4-FFF2-40B4-BE49-F238E27FC236}">
                    <a16:creationId xmlns:a16="http://schemas.microsoft.com/office/drawing/2014/main" id="{288F724C-CEE9-41E1-9050-161DA1B60CEC}"/>
                  </a:ext>
                </a:extLst>
              </p:cNvPr>
              <p:cNvSpPr/>
              <p:nvPr/>
            </p:nvSpPr>
            <p:spPr>
              <a:xfrm>
                <a:off x="6590025" y="1331825"/>
                <a:ext cx="155000" cy="207300"/>
              </a:xfrm>
              <a:custGeom>
                <a:avLst/>
                <a:gdLst/>
                <a:ahLst/>
                <a:cxnLst/>
                <a:rect l="l" t="t" r="r" b="b"/>
                <a:pathLst>
                  <a:path w="6200" h="8292" extrusionOk="0">
                    <a:moveTo>
                      <a:pt x="6200" y="0"/>
                    </a:moveTo>
                    <a:lnTo>
                      <a:pt x="5323" y="507"/>
                    </a:lnTo>
                    <a:cubicBezTo>
                      <a:pt x="5291" y="1956"/>
                      <a:pt x="4882" y="5056"/>
                      <a:pt x="0" y="7966"/>
                    </a:cubicBezTo>
                    <a:lnTo>
                      <a:pt x="0" y="8292"/>
                    </a:lnTo>
                    <a:lnTo>
                      <a:pt x="6200" y="4722"/>
                    </a:lnTo>
                    <a:lnTo>
                      <a:pt x="6200" y="0"/>
                    </a:lnTo>
                    <a:close/>
                  </a:path>
                </a:pathLst>
              </a:custGeom>
              <a:solidFill>
                <a:srgbClr val="2B3D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89" name="Google Shape;3880;p55">
                <a:extLst>
                  <a:ext uri="{FF2B5EF4-FFF2-40B4-BE49-F238E27FC236}">
                    <a16:creationId xmlns:a16="http://schemas.microsoft.com/office/drawing/2014/main" id="{3572454E-A70B-45F9-B06A-C683C60D283D}"/>
                  </a:ext>
                </a:extLst>
              </p:cNvPr>
              <p:cNvSpPr/>
              <p:nvPr/>
            </p:nvSpPr>
            <p:spPr>
              <a:xfrm>
                <a:off x="6779550" y="1198625"/>
                <a:ext cx="106575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3548" extrusionOk="0">
                    <a:moveTo>
                      <a:pt x="2667" y="0"/>
                    </a:moveTo>
                    <a:cubicBezTo>
                      <a:pt x="2365" y="0"/>
                      <a:pt x="2021" y="61"/>
                      <a:pt x="1640" y="218"/>
                    </a:cubicBezTo>
                    <a:cubicBezTo>
                      <a:pt x="134" y="838"/>
                      <a:pt x="1" y="2706"/>
                      <a:pt x="740" y="3445"/>
                    </a:cubicBezTo>
                    <a:cubicBezTo>
                      <a:pt x="811" y="3515"/>
                      <a:pt x="900" y="3547"/>
                      <a:pt x="1005" y="3547"/>
                    </a:cubicBezTo>
                    <a:cubicBezTo>
                      <a:pt x="1987" y="3547"/>
                      <a:pt x="4263" y="707"/>
                      <a:pt x="4263" y="707"/>
                    </a:cubicBezTo>
                    <a:cubicBezTo>
                      <a:pt x="4263" y="707"/>
                      <a:pt x="3701" y="0"/>
                      <a:pt x="2667" y="0"/>
                    </a:cubicBezTo>
                    <a:close/>
                  </a:path>
                </a:pathLst>
              </a:custGeom>
              <a:solidFill>
                <a:srgbClr val="180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90" name="Google Shape;3881;p55">
                <a:extLst>
                  <a:ext uri="{FF2B5EF4-FFF2-40B4-BE49-F238E27FC236}">
                    <a16:creationId xmlns:a16="http://schemas.microsoft.com/office/drawing/2014/main" id="{905CD26A-2B13-4817-B69F-420FFAE1AEA9}"/>
                  </a:ext>
                </a:extLst>
              </p:cNvPr>
              <p:cNvSpPr/>
              <p:nvPr/>
            </p:nvSpPr>
            <p:spPr>
              <a:xfrm>
                <a:off x="6796575" y="1209100"/>
                <a:ext cx="123950" cy="15132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6053" extrusionOk="0">
                    <a:moveTo>
                      <a:pt x="2405" y="0"/>
                    </a:moveTo>
                    <a:cubicBezTo>
                      <a:pt x="1103" y="0"/>
                      <a:pt x="240" y="1002"/>
                      <a:pt x="103" y="2276"/>
                    </a:cubicBezTo>
                    <a:cubicBezTo>
                      <a:pt x="23" y="2909"/>
                      <a:pt x="0" y="4193"/>
                      <a:pt x="481" y="5175"/>
                    </a:cubicBezTo>
                    <a:cubicBezTo>
                      <a:pt x="732" y="5687"/>
                      <a:pt x="955" y="6053"/>
                      <a:pt x="1395" y="6053"/>
                    </a:cubicBezTo>
                    <a:cubicBezTo>
                      <a:pt x="1433" y="6053"/>
                      <a:pt x="1472" y="6050"/>
                      <a:pt x="1513" y="6045"/>
                    </a:cubicBezTo>
                    <a:cubicBezTo>
                      <a:pt x="1859" y="5998"/>
                      <a:pt x="3276" y="5505"/>
                      <a:pt x="3716" y="4940"/>
                    </a:cubicBezTo>
                    <a:cubicBezTo>
                      <a:pt x="3795" y="4840"/>
                      <a:pt x="3928" y="4555"/>
                      <a:pt x="3928" y="4555"/>
                    </a:cubicBezTo>
                    <a:cubicBezTo>
                      <a:pt x="4536" y="4097"/>
                      <a:pt x="4935" y="3383"/>
                      <a:pt x="4943" y="2563"/>
                    </a:cubicBezTo>
                    <a:cubicBezTo>
                      <a:pt x="4958" y="1163"/>
                      <a:pt x="3834" y="15"/>
                      <a:pt x="2433" y="1"/>
                    </a:cubicBezTo>
                    <a:cubicBezTo>
                      <a:pt x="2424" y="0"/>
                      <a:pt x="2414" y="0"/>
                      <a:pt x="2405" y="0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91" name="Google Shape;3882;p55">
                <a:extLst>
                  <a:ext uri="{FF2B5EF4-FFF2-40B4-BE49-F238E27FC236}">
                    <a16:creationId xmlns:a16="http://schemas.microsoft.com/office/drawing/2014/main" id="{3398ACC7-DC6E-444B-B6D1-56807F3E8CFC}"/>
                  </a:ext>
                </a:extLst>
              </p:cNvPr>
              <p:cNvSpPr/>
              <p:nvPr/>
            </p:nvSpPr>
            <p:spPr>
              <a:xfrm>
                <a:off x="6829150" y="1332600"/>
                <a:ext cx="102850" cy="788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3153" extrusionOk="0">
                    <a:moveTo>
                      <a:pt x="2412" y="0"/>
                    </a:moveTo>
                    <a:lnTo>
                      <a:pt x="668" y="752"/>
                    </a:lnTo>
                    <a:cubicBezTo>
                      <a:pt x="812" y="1073"/>
                      <a:pt x="929" y="1404"/>
                      <a:pt x="1019" y="1744"/>
                    </a:cubicBezTo>
                    <a:cubicBezTo>
                      <a:pt x="1081" y="1989"/>
                      <a:pt x="876" y="2060"/>
                      <a:pt x="411" y="2410"/>
                    </a:cubicBezTo>
                    <a:cubicBezTo>
                      <a:pt x="1" y="2718"/>
                      <a:pt x="969" y="3152"/>
                      <a:pt x="1753" y="3152"/>
                    </a:cubicBezTo>
                    <a:cubicBezTo>
                      <a:pt x="1855" y="3152"/>
                      <a:pt x="1954" y="3145"/>
                      <a:pt x="2046" y="3129"/>
                    </a:cubicBezTo>
                    <a:cubicBezTo>
                      <a:pt x="2849" y="2992"/>
                      <a:pt x="3712" y="2420"/>
                      <a:pt x="3913" y="1873"/>
                    </a:cubicBezTo>
                    <a:cubicBezTo>
                      <a:pt x="4114" y="1324"/>
                      <a:pt x="4006" y="1202"/>
                      <a:pt x="3642" y="1202"/>
                    </a:cubicBezTo>
                    <a:cubicBezTo>
                      <a:pt x="3602" y="1202"/>
                      <a:pt x="3559" y="1204"/>
                      <a:pt x="3513" y="1206"/>
                    </a:cubicBezTo>
                    <a:cubicBezTo>
                      <a:pt x="3224" y="1221"/>
                      <a:pt x="3050" y="1246"/>
                      <a:pt x="2936" y="1246"/>
                    </a:cubicBezTo>
                    <a:cubicBezTo>
                      <a:pt x="2774" y="1246"/>
                      <a:pt x="2738" y="1195"/>
                      <a:pt x="2673" y="995"/>
                    </a:cubicBezTo>
                    <a:cubicBezTo>
                      <a:pt x="2632" y="872"/>
                      <a:pt x="2412" y="0"/>
                      <a:pt x="2412" y="0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92" name="Google Shape;3883;p55">
                <a:extLst>
                  <a:ext uri="{FF2B5EF4-FFF2-40B4-BE49-F238E27FC236}">
                    <a16:creationId xmlns:a16="http://schemas.microsoft.com/office/drawing/2014/main" id="{B19E198C-F3F7-4B72-BD16-4A3F9D9BDDF7}"/>
                  </a:ext>
                </a:extLst>
              </p:cNvPr>
              <p:cNvSpPr/>
              <p:nvPr/>
            </p:nvSpPr>
            <p:spPr>
              <a:xfrm>
                <a:off x="6807475" y="1209075"/>
                <a:ext cx="109700" cy="13062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5225" extrusionOk="0">
                    <a:moveTo>
                      <a:pt x="1968" y="0"/>
                    </a:moveTo>
                    <a:cubicBezTo>
                      <a:pt x="1074" y="0"/>
                      <a:pt x="387" y="474"/>
                      <a:pt x="1" y="1182"/>
                    </a:cubicBezTo>
                    <a:cubicBezTo>
                      <a:pt x="1" y="1182"/>
                      <a:pt x="111" y="1362"/>
                      <a:pt x="267" y="1488"/>
                    </a:cubicBezTo>
                    <a:cubicBezTo>
                      <a:pt x="267" y="1488"/>
                      <a:pt x="184" y="1821"/>
                      <a:pt x="409" y="2031"/>
                    </a:cubicBezTo>
                    <a:cubicBezTo>
                      <a:pt x="571" y="2181"/>
                      <a:pt x="636" y="2409"/>
                      <a:pt x="623" y="2630"/>
                    </a:cubicBezTo>
                    <a:cubicBezTo>
                      <a:pt x="610" y="2870"/>
                      <a:pt x="610" y="3165"/>
                      <a:pt x="659" y="3422"/>
                    </a:cubicBezTo>
                    <a:cubicBezTo>
                      <a:pt x="730" y="3785"/>
                      <a:pt x="1089" y="3918"/>
                      <a:pt x="1089" y="3918"/>
                    </a:cubicBezTo>
                    <a:cubicBezTo>
                      <a:pt x="1089" y="3918"/>
                      <a:pt x="1087" y="3356"/>
                      <a:pt x="1197" y="3039"/>
                    </a:cubicBezTo>
                    <a:cubicBezTo>
                      <a:pt x="1256" y="2869"/>
                      <a:pt x="1451" y="2760"/>
                      <a:pt x="1654" y="2760"/>
                    </a:cubicBezTo>
                    <a:cubicBezTo>
                      <a:pt x="1827" y="2760"/>
                      <a:pt x="2006" y="2839"/>
                      <a:pt x="2112" y="3027"/>
                    </a:cubicBezTo>
                    <a:cubicBezTo>
                      <a:pt x="2343" y="3433"/>
                      <a:pt x="2288" y="3904"/>
                      <a:pt x="2129" y="4188"/>
                    </a:cubicBezTo>
                    <a:cubicBezTo>
                      <a:pt x="2024" y="4372"/>
                      <a:pt x="1887" y="4455"/>
                      <a:pt x="1764" y="4455"/>
                    </a:cubicBezTo>
                    <a:cubicBezTo>
                      <a:pt x="1696" y="4455"/>
                      <a:pt x="1633" y="4430"/>
                      <a:pt x="1582" y="4383"/>
                    </a:cubicBezTo>
                    <a:lnTo>
                      <a:pt x="1582" y="4383"/>
                    </a:lnTo>
                    <a:cubicBezTo>
                      <a:pt x="1483" y="4476"/>
                      <a:pt x="1529" y="5071"/>
                      <a:pt x="2091" y="5173"/>
                    </a:cubicBezTo>
                    <a:cubicBezTo>
                      <a:pt x="2280" y="5208"/>
                      <a:pt x="2449" y="5224"/>
                      <a:pt x="2601" y="5224"/>
                    </a:cubicBezTo>
                    <a:cubicBezTo>
                      <a:pt x="2900" y="5224"/>
                      <a:pt x="3129" y="5161"/>
                      <a:pt x="3307" y="5046"/>
                    </a:cubicBezTo>
                    <a:cubicBezTo>
                      <a:pt x="3467" y="4946"/>
                      <a:pt x="3745" y="4496"/>
                      <a:pt x="3745" y="4496"/>
                    </a:cubicBezTo>
                    <a:cubicBezTo>
                      <a:pt x="4210" y="3712"/>
                      <a:pt x="4364" y="3169"/>
                      <a:pt x="4373" y="2349"/>
                    </a:cubicBezTo>
                    <a:cubicBezTo>
                      <a:pt x="4387" y="947"/>
                      <a:pt x="3398" y="15"/>
                      <a:pt x="1996" y="0"/>
                    </a:cubicBezTo>
                    <a:cubicBezTo>
                      <a:pt x="1987" y="0"/>
                      <a:pt x="1978" y="0"/>
                      <a:pt x="1968" y="0"/>
                    </a:cubicBezTo>
                    <a:close/>
                  </a:path>
                </a:pathLst>
              </a:custGeom>
              <a:solidFill>
                <a:srgbClr val="180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93" name="Google Shape;3884;p55">
                <a:extLst>
                  <a:ext uri="{FF2B5EF4-FFF2-40B4-BE49-F238E27FC236}">
                    <a16:creationId xmlns:a16="http://schemas.microsoft.com/office/drawing/2014/main" id="{42D992E2-BCA1-474C-92BC-335583A9C445}"/>
                  </a:ext>
                </a:extLst>
              </p:cNvPr>
              <p:cNvSpPr/>
              <p:nvPr/>
            </p:nvSpPr>
            <p:spPr>
              <a:xfrm>
                <a:off x="6768700" y="1361200"/>
                <a:ext cx="2031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127" h="12751" extrusionOk="0">
                    <a:moveTo>
                      <a:pt x="6062" y="0"/>
                    </a:moveTo>
                    <a:cubicBezTo>
                      <a:pt x="5780" y="0"/>
                      <a:pt x="5476" y="77"/>
                      <a:pt x="5330" y="87"/>
                    </a:cubicBezTo>
                    <a:cubicBezTo>
                      <a:pt x="5513" y="313"/>
                      <a:pt x="5606" y="644"/>
                      <a:pt x="5097" y="860"/>
                    </a:cubicBezTo>
                    <a:cubicBezTo>
                      <a:pt x="4819" y="977"/>
                      <a:pt x="4545" y="1017"/>
                      <a:pt x="4301" y="1017"/>
                    </a:cubicBezTo>
                    <a:cubicBezTo>
                      <a:pt x="3777" y="1017"/>
                      <a:pt x="3389" y="833"/>
                      <a:pt x="3389" y="833"/>
                    </a:cubicBezTo>
                    <a:cubicBezTo>
                      <a:pt x="3389" y="833"/>
                      <a:pt x="2600" y="1246"/>
                      <a:pt x="1953" y="1695"/>
                    </a:cubicBezTo>
                    <a:cubicBezTo>
                      <a:pt x="376" y="2790"/>
                      <a:pt x="1" y="4582"/>
                      <a:pt x="1591" y="5238"/>
                    </a:cubicBezTo>
                    <a:cubicBezTo>
                      <a:pt x="1687" y="5952"/>
                      <a:pt x="2147" y="6901"/>
                      <a:pt x="2178" y="7320"/>
                    </a:cubicBezTo>
                    <a:cubicBezTo>
                      <a:pt x="2090" y="8591"/>
                      <a:pt x="1727" y="8960"/>
                      <a:pt x="1439" y="11852"/>
                    </a:cubicBezTo>
                    <a:cubicBezTo>
                      <a:pt x="1901" y="12392"/>
                      <a:pt x="2830" y="12750"/>
                      <a:pt x="3833" y="12750"/>
                    </a:cubicBezTo>
                    <a:cubicBezTo>
                      <a:pt x="4207" y="12750"/>
                      <a:pt x="4592" y="12700"/>
                      <a:pt x="4967" y="12591"/>
                    </a:cubicBezTo>
                    <a:cubicBezTo>
                      <a:pt x="6724" y="12077"/>
                      <a:pt x="7663" y="10779"/>
                      <a:pt x="8127" y="10205"/>
                    </a:cubicBezTo>
                    <a:cubicBezTo>
                      <a:pt x="7870" y="8432"/>
                      <a:pt x="6834" y="7289"/>
                      <a:pt x="6846" y="6777"/>
                    </a:cubicBezTo>
                    <a:cubicBezTo>
                      <a:pt x="6891" y="4839"/>
                      <a:pt x="7560" y="3634"/>
                      <a:pt x="7382" y="1840"/>
                    </a:cubicBezTo>
                    <a:cubicBezTo>
                      <a:pt x="7279" y="813"/>
                      <a:pt x="6901" y="313"/>
                      <a:pt x="6355" y="39"/>
                    </a:cubicBezTo>
                    <a:cubicBezTo>
                      <a:pt x="6267" y="11"/>
                      <a:pt x="6166" y="0"/>
                      <a:pt x="6062" y="0"/>
                    </a:cubicBezTo>
                    <a:close/>
                  </a:path>
                </a:pathLst>
              </a:custGeom>
              <a:solidFill>
                <a:srgbClr val="F5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94" name="Google Shape;3885;p55">
                <a:extLst>
                  <a:ext uri="{FF2B5EF4-FFF2-40B4-BE49-F238E27FC236}">
                    <a16:creationId xmlns:a16="http://schemas.microsoft.com/office/drawing/2014/main" id="{D4BFA5F9-3748-4DE0-9D45-EB84E07AEE73}"/>
                  </a:ext>
                </a:extLst>
              </p:cNvPr>
              <p:cNvSpPr/>
              <p:nvPr/>
            </p:nvSpPr>
            <p:spPr>
              <a:xfrm>
                <a:off x="6511100" y="1398475"/>
                <a:ext cx="361175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14447" h="7720" extrusionOk="0">
                    <a:moveTo>
                      <a:pt x="13333" y="1"/>
                    </a:moveTo>
                    <a:cubicBezTo>
                      <a:pt x="12974" y="1"/>
                      <a:pt x="12578" y="203"/>
                      <a:pt x="12193" y="706"/>
                    </a:cubicBezTo>
                    <a:cubicBezTo>
                      <a:pt x="11735" y="1303"/>
                      <a:pt x="10422" y="3129"/>
                      <a:pt x="9205" y="4137"/>
                    </a:cubicBezTo>
                    <a:cubicBezTo>
                      <a:pt x="8242" y="4935"/>
                      <a:pt x="7165" y="5385"/>
                      <a:pt x="5909" y="5757"/>
                    </a:cubicBezTo>
                    <a:cubicBezTo>
                      <a:pt x="5230" y="5958"/>
                      <a:pt x="4717" y="6036"/>
                      <a:pt x="4342" y="6036"/>
                    </a:cubicBezTo>
                    <a:cubicBezTo>
                      <a:pt x="4130" y="6036"/>
                      <a:pt x="3962" y="6011"/>
                      <a:pt x="3832" y="5969"/>
                    </a:cubicBezTo>
                    <a:cubicBezTo>
                      <a:pt x="3473" y="5853"/>
                      <a:pt x="3245" y="5719"/>
                      <a:pt x="2908" y="5494"/>
                    </a:cubicBezTo>
                    <a:cubicBezTo>
                      <a:pt x="2525" y="5238"/>
                      <a:pt x="2218" y="5207"/>
                      <a:pt x="1933" y="5048"/>
                    </a:cubicBezTo>
                    <a:cubicBezTo>
                      <a:pt x="1736" y="4939"/>
                      <a:pt x="1679" y="4853"/>
                      <a:pt x="1623" y="4853"/>
                    </a:cubicBezTo>
                    <a:cubicBezTo>
                      <a:pt x="1599" y="4853"/>
                      <a:pt x="1574" y="4870"/>
                      <a:pt x="1538" y="4910"/>
                    </a:cubicBezTo>
                    <a:cubicBezTo>
                      <a:pt x="1418" y="5041"/>
                      <a:pt x="1546" y="5377"/>
                      <a:pt x="1792" y="5569"/>
                    </a:cubicBezTo>
                    <a:cubicBezTo>
                      <a:pt x="2051" y="5771"/>
                      <a:pt x="2272" y="5797"/>
                      <a:pt x="2309" y="5862"/>
                    </a:cubicBezTo>
                    <a:cubicBezTo>
                      <a:pt x="2328" y="5894"/>
                      <a:pt x="2270" y="5911"/>
                      <a:pt x="2161" y="5911"/>
                    </a:cubicBezTo>
                    <a:cubicBezTo>
                      <a:pt x="2052" y="5911"/>
                      <a:pt x="1892" y="5894"/>
                      <a:pt x="1708" y="5859"/>
                    </a:cubicBezTo>
                    <a:cubicBezTo>
                      <a:pt x="1199" y="5764"/>
                      <a:pt x="917" y="5543"/>
                      <a:pt x="664" y="5453"/>
                    </a:cubicBezTo>
                    <a:cubicBezTo>
                      <a:pt x="616" y="5436"/>
                      <a:pt x="575" y="5429"/>
                      <a:pt x="539" y="5429"/>
                    </a:cubicBezTo>
                    <a:cubicBezTo>
                      <a:pt x="367" y="5429"/>
                      <a:pt x="336" y="5603"/>
                      <a:pt x="393" y="5694"/>
                    </a:cubicBezTo>
                    <a:cubicBezTo>
                      <a:pt x="461" y="5804"/>
                      <a:pt x="574" y="5965"/>
                      <a:pt x="949" y="6168"/>
                    </a:cubicBezTo>
                    <a:cubicBezTo>
                      <a:pt x="1323" y="6372"/>
                      <a:pt x="1801" y="6524"/>
                      <a:pt x="1801" y="6524"/>
                    </a:cubicBezTo>
                    <a:cubicBezTo>
                      <a:pt x="1801" y="6524"/>
                      <a:pt x="1800" y="6524"/>
                      <a:pt x="1799" y="6524"/>
                    </a:cubicBezTo>
                    <a:cubicBezTo>
                      <a:pt x="1773" y="6524"/>
                      <a:pt x="1466" y="6521"/>
                      <a:pt x="1078" y="6420"/>
                    </a:cubicBezTo>
                    <a:cubicBezTo>
                      <a:pt x="631" y="6303"/>
                      <a:pt x="464" y="6202"/>
                      <a:pt x="231" y="6153"/>
                    </a:cubicBezTo>
                    <a:cubicBezTo>
                      <a:pt x="218" y="6150"/>
                      <a:pt x="205" y="6149"/>
                      <a:pt x="193" y="6149"/>
                    </a:cubicBezTo>
                    <a:cubicBezTo>
                      <a:pt x="1" y="6149"/>
                      <a:pt x="31" y="6507"/>
                      <a:pt x="246" y="6641"/>
                    </a:cubicBezTo>
                    <a:cubicBezTo>
                      <a:pt x="429" y="6755"/>
                      <a:pt x="707" y="6881"/>
                      <a:pt x="1007" y="6964"/>
                    </a:cubicBezTo>
                    <a:cubicBezTo>
                      <a:pt x="1308" y="7047"/>
                      <a:pt x="1816" y="7141"/>
                      <a:pt x="1816" y="7141"/>
                    </a:cubicBezTo>
                    <a:cubicBezTo>
                      <a:pt x="1748" y="7147"/>
                      <a:pt x="1681" y="7149"/>
                      <a:pt x="1618" y="7149"/>
                    </a:cubicBezTo>
                    <a:cubicBezTo>
                      <a:pt x="1211" y="7149"/>
                      <a:pt x="906" y="7047"/>
                      <a:pt x="707" y="6999"/>
                    </a:cubicBezTo>
                    <a:cubicBezTo>
                      <a:pt x="649" y="6986"/>
                      <a:pt x="597" y="6979"/>
                      <a:pt x="553" y="6979"/>
                    </a:cubicBezTo>
                    <a:cubicBezTo>
                      <a:pt x="422" y="6979"/>
                      <a:pt x="355" y="7037"/>
                      <a:pt x="362" y="7143"/>
                    </a:cubicBezTo>
                    <a:cubicBezTo>
                      <a:pt x="369" y="7256"/>
                      <a:pt x="517" y="7396"/>
                      <a:pt x="1001" y="7569"/>
                    </a:cubicBezTo>
                    <a:cubicBezTo>
                      <a:pt x="1282" y="7671"/>
                      <a:pt x="1646" y="7719"/>
                      <a:pt x="2020" y="7719"/>
                    </a:cubicBezTo>
                    <a:cubicBezTo>
                      <a:pt x="2288" y="7719"/>
                      <a:pt x="2562" y="7695"/>
                      <a:pt x="2815" y="7648"/>
                    </a:cubicBezTo>
                    <a:cubicBezTo>
                      <a:pt x="3419" y="7535"/>
                      <a:pt x="3649" y="7533"/>
                      <a:pt x="3967" y="7496"/>
                    </a:cubicBezTo>
                    <a:cubicBezTo>
                      <a:pt x="5005" y="7376"/>
                      <a:pt x="5714" y="7295"/>
                      <a:pt x="6839" y="6957"/>
                    </a:cubicBezTo>
                    <a:cubicBezTo>
                      <a:pt x="8451" y="6472"/>
                      <a:pt x="9551" y="5824"/>
                      <a:pt x="10218" y="5344"/>
                    </a:cubicBezTo>
                    <a:cubicBezTo>
                      <a:pt x="11594" y="4355"/>
                      <a:pt x="13035" y="2630"/>
                      <a:pt x="13735" y="1627"/>
                    </a:cubicBezTo>
                    <a:cubicBezTo>
                      <a:pt x="14447" y="607"/>
                      <a:pt x="14158" y="292"/>
                      <a:pt x="13769" y="104"/>
                    </a:cubicBezTo>
                    <a:cubicBezTo>
                      <a:pt x="13633" y="38"/>
                      <a:pt x="13486" y="1"/>
                      <a:pt x="13333" y="1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95" name="Google Shape;3886;p55">
                <a:extLst>
                  <a:ext uri="{FF2B5EF4-FFF2-40B4-BE49-F238E27FC236}">
                    <a16:creationId xmlns:a16="http://schemas.microsoft.com/office/drawing/2014/main" id="{587F5FC2-02BF-4E98-A3AB-752A3242B06A}"/>
                  </a:ext>
                </a:extLst>
              </p:cNvPr>
              <p:cNvSpPr/>
              <p:nvPr/>
            </p:nvSpPr>
            <p:spPr>
              <a:xfrm>
                <a:off x="6884625" y="1205550"/>
                <a:ext cx="103975" cy="171425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6857" extrusionOk="0">
                    <a:moveTo>
                      <a:pt x="1273" y="0"/>
                    </a:moveTo>
                    <a:cubicBezTo>
                      <a:pt x="522" y="0"/>
                      <a:pt x="1" y="539"/>
                      <a:pt x="1" y="539"/>
                    </a:cubicBezTo>
                    <a:lnTo>
                      <a:pt x="225" y="660"/>
                    </a:lnTo>
                    <a:cubicBezTo>
                      <a:pt x="225" y="660"/>
                      <a:pt x="564" y="1927"/>
                      <a:pt x="825" y="3614"/>
                    </a:cubicBezTo>
                    <a:cubicBezTo>
                      <a:pt x="1088" y="5302"/>
                      <a:pt x="1429" y="6573"/>
                      <a:pt x="2879" y="6830"/>
                    </a:cubicBezTo>
                    <a:cubicBezTo>
                      <a:pt x="2984" y="6849"/>
                      <a:pt x="3081" y="6857"/>
                      <a:pt x="3171" y="6857"/>
                    </a:cubicBezTo>
                    <a:cubicBezTo>
                      <a:pt x="3877" y="6857"/>
                      <a:pt x="4159" y="6355"/>
                      <a:pt x="4159" y="6355"/>
                    </a:cubicBezTo>
                    <a:cubicBezTo>
                      <a:pt x="3750" y="6348"/>
                      <a:pt x="2965" y="5787"/>
                      <a:pt x="3101" y="4108"/>
                    </a:cubicBezTo>
                    <a:cubicBezTo>
                      <a:pt x="3218" y="2653"/>
                      <a:pt x="3372" y="1261"/>
                      <a:pt x="2500" y="508"/>
                    </a:cubicBezTo>
                    <a:cubicBezTo>
                      <a:pt x="2059" y="128"/>
                      <a:pt x="1639" y="0"/>
                      <a:pt x="1273" y="0"/>
                    </a:cubicBezTo>
                    <a:close/>
                  </a:path>
                </a:pathLst>
              </a:custGeom>
              <a:solidFill>
                <a:srgbClr val="180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96" name="Google Shape;3887;p55">
                <a:extLst>
                  <a:ext uri="{FF2B5EF4-FFF2-40B4-BE49-F238E27FC236}">
                    <a16:creationId xmlns:a16="http://schemas.microsoft.com/office/drawing/2014/main" id="{95307ECA-AE83-458D-AD0C-386035B73B45}"/>
                  </a:ext>
                </a:extLst>
              </p:cNvPr>
              <p:cNvSpPr/>
              <p:nvPr/>
            </p:nvSpPr>
            <p:spPr>
              <a:xfrm>
                <a:off x="6733400" y="1436025"/>
                <a:ext cx="342450" cy="352625"/>
              </a:xfrm>
              <a:custGeom>
                <a:avLst/>
                <a:gdLst/>
                <a:ahLst/>
                <a:cxnLst/>
                <a:rect l="l" t="t" r="r" b="b"/>
                <a:pathLst>
                  <a:path w="13698" h="14105" extrusionOk="0">
                    <a:moveTo>
                      <a:pt x="11221" y="3916"/>
                    </a:moveTo>
                    <a:lnTo>
                      <a:pt x="11221" y="3916"/>
                    </a:lnTo>
                    <a:cubicBezTo>
                      <a:pt x="11232" y="3984"/>
                      <a:pt x="11227" y="4058"/>
                      <a:pt x="11216" y="4143"/>
                    </a:cubicBezTo>
                    <a:lnTo>
                      <a:pt x="11029" y="5272"/>
                    </a:lnTo>
                    <a:lnTo>
                      <a:pt x="8027" y="7008"/>
                    </a:lnTo>
                    <a:cubicBezTo>
                      <a:pt x="8056" y="6866"/>
                      <a:pt x="8078" y="6707"/>
                      <a:pt x="8106" y="6542"/>
                    </a:cubicBezTo>
                    <a:cubicBezTo>
                      <a:pt x="8209" y="5918"/>
                      <a:pt x="8952" y="5034"/>
                      <a:pt x="9764" y="4563"/>
                    </a:cubicBezTo>
                    <a:lnTo>
                      <a:pt x="10410" y="4195"/>
                    </a:lnTo>
                    <a:cubicBezTo>
                      <a:pt x="10728" y="4012"/>
                      <a:pt x="11005" y="3922"/>
                      <a:pt x="11221" y="3916"/>
                    </a:cubicBezTo>
                    <a:close/>
                    <a:moveTo>
                      <a:pt x="12619" y="0"/>
                    </a:moveTo>
                    <a:cubicBezTo>
                      <a:pt x="12326" y="0"/>
                      <a:pt x="11974" y="105"/>
                      <a:pt x="11578" y="325"/>
                    </a:cubicBezTo>
                    <a:lnTo>
                      <a:pt x="9383" y="1551"/>
                    </a:lnTo>
                    <a:cubicBezTo>
                      <a:pt x="8016" y="2317"/>
                      <a:pt x="6637" y="4178"/>
                      <a:pt x="6303" y="5709"/>
                    </a:cubicBezTo>
                    <a:lnTo>
                      <a:pt x="5202" y="10803"/>
                    </a:lnTo>
                    <a:cubicBezTo>
                      <a:pt x="4916" y="12111"/>
                      <a:pt x="3927" y="12992"/>
                      <a:pt x="2852" y="12992"/>
                    </a:cubicBezTo>
                    <a:cubicBezTo>
                      <a:pt x="2669" y="12992"/>
                      <a:pt x="2482" y="12967"/>
                      <a:pt x="2297" y="12913"/>
                    </a:cubicBezTo>
                    <a:lnTo>
                      <a:pt x="1" y="12255"/>
                    </a:lnTo>
                    <a:lnTo>
                      <a:pt x="1" y="12255"/>
                    </a:lnTo>
                    <a:cubicBezTo>
                      <a:pt x="120" y="12323"/>
                      <a:pt x="1102" y="12891"/>
                      <a:pt x="2298" y="13577"/>
                    </a:cubicBezTo>
                    <a:cubicBezTo>
                      <a:pt x="2908" y="13930"/>
                      <a:pt x="3715" y="14105"/>
                      <a:pt x="4540" y="14105"/>
                    </a:cubicBezTo>
                    <a:cubicBezTo>
                      <a:pt x="5436" y="14105"/>
                      <a:pt x="6352" y="13899"/>
                      <a:pt x="7058" y="13491"/>
                    </a:cubicBezTo>
                    <a:lnTo>
                      <a:pt x="9054" y="12334"/>
                    </a:lnTo>
                    <a:cubicBezTo>
                      <a:pt x="10415" y="11551"/>
                      <a:pt x="11777" y="9674"/>
                      <a:pt x="12100" y="8142"/>
                    </a:cubicBezTo>
                    <a:lnTo>
                      <a:pt x="13468" y="1721"/>
                    </a:lnTo>
                    <a:cubicBezTo>
                      <a:pt x="13697" y="629"/>
                      <a:pt x="13337" y="0"/>
                      <a:pt x="12619" y="0"/>
                    </a:cubicBezTo>
                    <a:close/>
                  </a:path>
                </a:pathLst>
              </a:custGeom>
              <a:solidFill>
                <a:srgbClr val="FFDB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97" name="Google Shape;3888;p55">
                <a:extLst>
                  <a:ext uri="{FF2B5EF4-FFF2-40B4-BE49-F238E27FC236}">
                    <a16:creationId xmlns:a16="http://schemas.microsoft.com/office/drawing/2014/main" id="{60F723A7-CB58-4C9D-AC0A-D27880B35A6A}"/>
                  </a:ext>
                </a:extLst>
              </p:cNvPr>
              <p:cNvSpPr/>
              <p:nvPr/>
            </p:nvSpPr>
            <p:spPr>
              <a:xfrm>
                <a:off x="6931375" y="1533875"/>
                <a:ext cx="95925" cy="9395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3758" extrusionOk="0">
                    <a:moveTo>
                      <a:pt x="3354" y="0"/>
                    </a:moveTo>
                    <a:cubicBezTo>
                      <a:pt x="3337" y="0"/>
                      <a:pt x="3320" y="1"/>
                      <a:pt x="3302" y="2"/>
                    </a:cubicBezTo>
                    <a:cubicBezTo>
                      <a:pt x="3313" y="70"/>
                      <a:pt x="3307" y="144"/>
                      <a:pt x="3296" y="229"/>
                    </a:cubicBezTo>
                    <a:lnTo>
                      <a:pt x="3108" y="1358"/>
                    </a:lnTo>
                    <a:lnTo>
                      <a:pt x="108" y="3094"/>
                    </a:lnTo>
                    <a:cubicBezTo>
                      <a:pt x="45" y="3486"/>
                      <a:pt x="0" y="3757"/>
                      <a:pt x="0" y="3757"/>
                    </a:cubicBezTo>
                    <a:lnTo>
                      <a:pt x="3590" y="1681"/>
                    </a:lnTo>
                    <a:lnTo>
                      <a:pt x="3778" y="552"/>
                    </a:lnTo>
                    <a:cubicBezTo>
                      <a:pt x="3837" y="191"/>
                      <a:pt x="3667" y="0"/>
                      <a:pt x="3354" y="0"/>
                    </a:cubicBez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98" name="Google Shape;3889;p55">
                <a:extLst>
                  <a:ext uri="{FF2B5EF4-FFF2-40B4-BE49-F238E27FC236}">
                    <a16:creationId xmlns:a16="http://schemas.microsoft.com/office/drawing/2014/main" id="{BF3D93E4-E57E-415E-A9BD-BB4F2A82FEC4}"/>
                  </a:ext>
                </a:extLst>
              </p:cNvPr>
              <p:cNvSpPr/>
              <p:nvPr/>
            </p:nvSpPr>
            <p:spPr>
              <a:xfrm>
                <a:off x="6696275" y="1784925"/>
                <a:ext cx="30437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12175" h="3941" extrusionOk="0">
                    <a:moveTo>
                      <a:pt x="325" y="1"/>
                    </a:moveTo>
                    <a:cubicBezTo>
                      <a:pt x="228" y="1"/>
                      <a:pt x="132" y="51"/>
                      <a:pt x="80" y="142"/>
                    </a:cubicBezTo>
                    <a:cubicBezTo>
                      <a:pt x="1" y="280"/>
                      <a:pt x="49" y="455"/>
                      <a:pt x="188" y="532"/>
                    </a:cubicBezTo>
                    <a:lnTo>
                      <a:pt x="6085" y="3940"/>
                    </a:lnTo>
                    <a:lnTo>
                      <a:pt x="11988" y="532"/>
                    </a:lnTo>
                    <a:cubicBezTo>
                      <a:pt x="12126" y="455"/>
                      <a:pt x="12175" y="280"/>
                      <a:pt x="12095" y="142"/>
                    </a:cubicBezTo>
                    <a:cubicBezTo>
                      <a:pt x="12043" y="51"/>
                      <a:pt x="11948" y="1"/>
                      <a:pt x="11850" y="1"/>
                    </a:cubicBezTo>
                    <a:cubicBezTo>
                      <a:pt x="11800" y="1"/>
                      <a:pt x="11750" y="14"/>
                      <a:pt x="11704" y="42"/>
                    </a:cubicBezTo>
                    <a:lnTo>
                      <a:pt x="6085" y="3285"/>
                    </a:lnTo>
                    <a:lnTo>
                      <a:pt x="472" y="42"/>
                    </a:lnTo>
                    <a:cubicBezTo>
                      <a:pt x="426" y="14"/>
                      <a:pt x="375" y="1"/>
                      <a:pt x="325" y="1"/>
                    </a:cubicBezTo>
                    <a:close/>
                  </a:path>
                </a:pathLst>
              </a:custGeom>
              <a:solidFill>
                <a:srgbClr val="FFDB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699" name="Google Shape;3890;p55">
                <a:extLst>
                  <a:ext uri="{FF2B5EF4-FFF2-40B4-BE49-F238E27FC236}">
                    <a16:creationId xmlns:a16="http://schemas.microsoft.com/office/drawing/2014/main" id="{FAC2503A-5877-4100-8505-526B742471F5}"/>
                  </a:ext>
                </a:extLst>
              </p:cNvPr>
              <p:cNvSpPr/>
              <p:nvPr/>
            </p:nvSpPr>
            <p:spPr>
              <a:xfrm>
                <a:off x="6696275" y="1784925"/>
                <a:ext cx="30437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12175" h="3941" extrusionOk="0">
                    <a:moveTo>
                      <a:pt x="325" y="1"/>
                    </a:moveTo>
                    <a:cubicBezTo>
                      <a:pt x="228" y="1"/>
                      <a:pt x="132" y="51"/>
                      <a:pt x="80" y="142"/>
                    </a:cubicBezTo>
                    <a:cubicBezTo>
                      <a:pt x="1" y="280"/>
                      <a:pt x="49" y="455"/>
                      <a:pt x="188" y="532"/>
                    </a:cubicBezTo>
                    <a:lnTo>
                      <a:pt x="6085" y="3940"/>
                    </a:lnTo>
                    <a:lnTo>
                      <a:pt x="11988" y="532"/>
                    </a:lnTo>
                    <a:cubicBezTo>
                      <a:pt x="12126" y="455"/>
                      <a:pt x="12175" y="280"/>
                      <a:pt x="12095" y="142"/>
                    </a:cubicBezTo>
                    <a:cubicBezTo>
                      <a:pt x="12043" y="51"/>
                      <a:pt x="11948" y="1"/>
                      <a:pt x="11850" y="1"/>
                    </a:cubicBezTo>
                    <a:cubicBezTo>
                      <a:pt x="11800" y="1"/>
                      <a:pt x="11750" y="14"/>
                      <a:pt x="11704" y="42"/>
                    </a:cubicBezTo>
                    <a:lnTo>
                      <a:pt x="6085" y="3285"/>
                    </a:lnTo>
                    <a:lnTo>
                      <a:pt x="472" y="42"/>
                    </a:lnTo>
                    <a:cubicBezTo>
                      <a:pt x="426" y="14"/>
                      <a:pt x="375" y="1"/>
                      <a:pt x="325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</p:grpSp>
        <p:sp>
          <p:nvSpPr>
            <p:cNvPr id="650" name="Oval 649">
              <a:extLst>
                <a:ext uri="{FF2B5EF4-FFF2-40B4-BE49-F238E27FC236}">
                  <a16:creationId xmlns:a16="http://schemas.microsoft.com/office/drawing/2014/main" id="{C4091ED4-82E2-480F-9BD4-712B59BFC600}"/>
                </a:ext>
              </a:extLst>
            </p:cNvPr>
            <p:cNvSpPr/>
            <p:nvPr/>
          </p:nvSpPr>
          <p:spPr>
            <a:xfrm>
              <a:off x="7243948" y="2029756"/>
              <a:ext cx="455287" cy="467985"/>
            </a:xfrm>
            <a:prstGeom prst="ellipse">
              <a:avLst/>
            </a:prstGeom>
            <a:solidFill>
              <a:srgbClr val="2D2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5FBFB"/>
                  </a:solidFill>
                  <a:latin typeface="Arial"/>
                </a:rPr>
                <a:t>1</a:t>
              </a:r>
            </a:p>
          </p:txBody>
        </p:sp>
      </p:grpSp>
      <p:grpSp>
        <p:nvGrpSpPr>
          <p:cNvPr id="700" name="Group 699">
            <a:extLst>
              <a:ext uri="{FF2B5EF4-FFF2-40B4-BE49-F238E27FC236}">
                <a16:creationId xmlns:a16="http://schemas.microsoft.com/office/drawing/2014/main" id="{EE8B66BF-5AD7-4D0F-8DA9-DAE761B275B1}"/>
              </a:ext>
            </a:extLst>
          </p:cNvPr>
          <p:cNvGrpSpPr/>
          <p:nvPr/>
        </p:nvGrpSpPr>
        <p:grpSpPr>
          <a:xfrm>
            <a:off x="4907520" y="3774476"/>
            <a:ext cx="1063270" cy="1479509"/>
            <a:chOff x="5393614" y="1846912"/>
            <a:chExt cx="1063270" cy="1479509"/>
          </a:xfrm>
        </p:grpSpPr>
        <p:grpSp>
          <p:nvGrpSpPr>
            <p:cNvPr id="701" name="Google Shape;3891;p55">
              <a:extLst>
                <a:ext uri="{FF2B5EF4-FFF2-40B4-BE49-F238E27FC236}">
                  <a16:creationId xmlns:a16="http://schemas.microsoft.com/office/drawing/2014/main" id="{DF4ADEC3-FB21-4EC7-8189-C04A175BE552}"/>
                </a:ext>
              </a:extLst>
            </p:cNvPr>
            <p:cNvGrpSpPr/>
            <p:nvPr/>
          </p:nvGrpSpPr>
          <p:grpSpPr>
            <a:xfrm>
              <a:off x="5393614" y="1846912"/>
              <a:ext cx="995384" cy="1479509"/>
              <a:chOff x="5804850" y="4607575"/>
              <a:chExt cx="578875" cy="868675"/>
            </a:xfrm>
          </p:grpSpPr>
          <p:sp>
            <p:nvSpPr>
              <p:cNvPr id="703" name="Google Shape;3892;p55">
                <a:extLst>
                  <a:ext uri="{FF2B5EF4-FFF2-40B4-BE49-F238E27FC236}">
                    <a16:creationId xmlns:a16="http://schemas.microsoft.com/office/drawing/2014/main" id="{C3A42D97-50F4-4883-92BA-AD05EB7EDDD4}"/>
                  </a:ext>
                </a:extLst>
              </p:cNvPr>
              <p:cNvSpPr/>
              <p:nvPr/>
            </p:nvSpPr>
            <p:spPr>
              <a:xfrm>
                <a:off x="5819875" y="5163100"/>
                <a:ext cx="542375" cy="313150"/>
              </a:xfrm>
              <a:custGeom>
                <a:avLst/>
                <a:gdLst/>
                <a:ahLst/>
                <a:cxnLst/>
                <a:rect l="l" t="t" r="r" b="b"/>
                <a:pathLst>
                  <a:path w="21695" h="12526" extrusionOk="0">
                    <a:moveTo>
                      <a:pt x="10847" y="0"/>
                    </a:moveTo>
                    <a:cubicBezTo>
                      <a:pt x="7970" y="0"/>
                      <a:pt x="5212" y="660"/>
                      <a:pt x="3178" y="1834"/>
                    </a:cubicBezTo>
                    <a:cubicBezTo>
                      <a:pt x="1143" y="3008"/>
                      <a:pt x="1" y="4601"/>
                      <a:pt x="1" y="6262"/>
                    </a:cubicBezTo>
                    <a:cubicBezTo>
                      <a:pt x="1" y="7923"/>
                      <a:pt x="1143" y="9516"/>
                      <a:pt x="3178" y="10690"/>
                    </a:cubicBezTo>
                    <a:cubicBezTo>
                      <a:pt x="5212" y="11865"/>
                      <a:pt x="7970" y="12525"/>
                      <a:pt x="10847" y="12525"/>
                    </a:cubicBezTo>
                    <a:cubicBezTo>
                      <a:pt x="13725" y="12525"/>
                      <a:pt x="16483" y="11865"/>
                      <a:pt x="18517" y="10690"/>
                    </a:cubicBezTo>
                    <a:cubicBezTo>
                      <a:pt x="20552" y="9516"/>
                      <a:pt x="21694" y="7923"/>
                      <a:pt x="21694" y="6262"/>
                    </a:cubicBezTo>
                    <a:cubicBezTo>
                      <a:pt x="21694" y="4601"/>
                      <a:pt x="20552" y="3008"/>
                      <a:pt x="18517" y="1834"/>
                    </a:cubicBezTo>
                    <a:cubicBezTo>
                      <a:pt x="16483" y="660"/>
                      <a:pt x="13725" y="0"/>
                      <a:pt x="10847" y="0"/>
                    </a:cubicBezTo>
                    <a:close/>
                  </a:path>
                </a:pathLst>
              </a:custGeom>
              <a:solidFill>
                <a:srgbClr val="C1CF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04" name="Google Shape;3893;p55">
                <a:extLst>
                  <a:ext uri="{FF2B5EF4-FFF2-40B4-BE49-F238E27FC236}">
                    <a16:creationId xmlns:a16="http://schemas.microsoft.com/office/drawing/2014/main" id="{97720A36-A9F3-4484-9481-03F3BB1EEA48}"/>
                  </a:ext>
                </a:extLst>
              </p:cNvPr>
              <p:cNvSpPr/>
              <p:nvPr/>
            </p:nvSpPr>
            <p:spPr>
              <a:xfrm>
                <a:off x="5903000" y="5208600"/>
                <a:ext cx="158950" cy="68625"/>
              </a:xfrm>
              <a:custGeom>
                <a:avLst/>
                <a:gdLst/>
                <a:ahLst/>
                <a:cxnLst/>
                <a:rect l="l" t="t" r="r" b="b"/>
                <a:pathLst>
                  <a:path w="6358" h="2745" extrusionOk="0">
                    <a:moveTo>
                      <a:pt x="5997" y="1"/>
                    </a:moveTo>
                    <a:cubicBezTo>
                      <a:pt x="5997" y="1"/>
                      <a:pt x="5997" y="1"/>
                      <a:pt x="5997" y="1"/>
                    </a:cubicBezTo>
                    <a:lnTo>
                      <a:pt x="5997" y="1"/>
                    </a:lnTo>
                    <a:lnTo>
                      <a:pt x="5997" y="1"/>
                    </a:lnTo>
                    <a:close/>
                    <a:moveTo>
                      <a:pt x="5997" y="1"/>
                    </a:moveTo>
                    <a:lnTo>
                      <a:pt x="4161" y="92"/>
                    </a:lnTo>
                    <a:cubicBezTo>
                      <a:pt x="3732" y="613"/>
                      <a:pt x="1985" y="533"/>
                      <a:pt x="631" y="736"/>
                    </a:cubicBezTo>
                    <a:cubicBezTo>
                      <a:pt x="587" y="743"/>
                      <a:pt x="543" y="750"/>
                      <a:pt x="505" y="774"/>
                    </a:cubicBezTo>
                    <a:cubicBezTo>
                      <a:pt x="1" y="1086"/>
                      <a:pt x="688" y="1909"/>
                      <a:pt x="1092" y="2080"/>
                    </a:cubicBezTo>
                    <a:cubicBezTo>
                      <a:pt x="1399" y="2210"/>
                      <a:pt x="1721" y="2302"/>
                      <a:pt x="2051" y="2352"/>
                    </a:cubicBezTo>
                    <a:cubicBezTo>
                      <a:pt x="2428" y="2407"/>
                      <a:pt x="2729" y="2379"/>
                      <a:pt x="3110" y="2401"/>
                    </a:cubicBezTo>
                    <a:cubicBezTo>
                      <a:pt x="3427" y="2420"/>
                      <a:pt x="3887" y="2426"/>
                      <a:pt x="4189" y="2522"/>
                    </a:cubicBezTo>
                    <a:cubicBezTo>
                      <a:pt x="4420" y="2595"/>
                      <a:pt x="4622" y="2649"/>
                      <a:pt x="4928" y="2719"/>
                    </a:cubicBezTo>
                    <a:cubicBezTo>
                      <a:pt x="5004" y="2736"/>
                      <a:pt x="5087" y="2744"/>
                      <a:pt x="5173" y="2744"/>
                    </a:cubicBezTo>
                    <a:cubicBezTo>
                      <a:pt x="5554" y="2744"/>
                      <a:pt x="5999" y="2580"/>
                      <a:pt x="6217" y="2305"/>
                    </a:cubicBezTo>
                    <a:cubicBezTo>
                      <a:pt x="6283" y="2221"/>
                      <a:pt x="6340" y="2127"/>
                      <a:pt x="6351" y="2020"/>
                    </a:cubicBezTo>
                    <a:cubicBezTo>
                      <a:pt x="6358" y="1946"/>
                      <a:pt x="6341" y="1870"/>
                      <a:pt x="6325" y="1795"/>
                    </a:cubicBezTo>
                    <a:cubicBezTo>
                      <a:pt x="6296" y="1661"/>
                      <a:pt x="5942" y="4"/>
                      <a:pt x="5997" y="1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05" name="Google Shape;3894;p55">
                <a:extLst>
                  <a:ext uri="{FF2B5EF4-FFF2-40B4-BE49-F238E27FC236}">
                    <a16:creationId xmlns:a16="http://schemas.microsoft.com/office/drawing/2014/main" id="{92F77F48-0CB3-4C87-8E5F-F327FF5D7352}"/>
                  </a:ext>
                </a:extLst>
              </p:cNvPr>
              <p:cNvSpPr/>
              <p:nvPr/>
            </p:nvSpPr>
            <p:spPr>
              <a:xfrm>
                <a:off x="5990225" y="4980025"/>
                <a:ext cx="70975" cy="238100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952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4" y="1250"/>
                      <a:pt x="672" y="9235"/>
                      <a:pt x="672" y="9235"/>
                    </a:cubicBezTo>
                    <a:cubicBezTo>
                      <a:pt x="919" y="9449"/>
                      <a:pt x="1188" y="9523"/>
                      <a:pt x="1441" y="9523"/>
                    </a:cubicBezTo>
                    <a:cubicBezTo>
                      <a:pt x="2009" y="9523"/>
                      <a:pt x="2501" y="9151"/>
                      <a:pt x="2501" y="9151"/>
                    </a:cubicBezTo>
                    <a:cubicBezTo>
                      <a:pt x="2501" y="9151"/>
                      <a:pt x="2815" y="2400"/>
                      <a:pt x="2826" y="1946"/>
                    </a:cubicBezTo>
                    <a:cubicBezTo>
                      <a:pt x="2838" y="1491"/>
                      <a:pt x="2351" y="226"/>
                      <a:pt x="2351" y="226"/>
                    </a:cubicBezTo>
                    <a:lnTo>
                      <a:pt x="1586" y="86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ACA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06" name="Google Shape;3895;p55">
                <a:extLst>
                  <a:ext uri="{FF2B5EF4-FFF2-40B4-BE49-F238E27FC236}">
                    <a16:creationId xmlns:a16="http://schemas.microsoft.com/office/drawing/2014/main" id="{21992C5B-697E-4CB4-8772-A2BF99235274}"/>
                  </a:ext>
                </a:extLst>
              </p:cNvPr>
              <p:cNvSpPr/>
              <p:nvPr/>
            </p:nvSpPr>
            <p:spPr>
              <a:xfrm>
                <a:off x="5804850" y="5258050"/>
                <a:ext cx="15632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6253" h="2740" extrusionOk="0">
                    <a:moveTo>
                      <a:pt x="6071" y="76"/>
                    </a:moveTo>
                    <a:lnTo>
                      <a:pt x="6071" y="76"/>
                    </a:lnTo>
                    <a:cubicBezTo>
                      <a:pt x="6071" y="76"/>
                      <a:pt x="6071" y="76"/>
                      <a:pt x="6071" y="76"/>
                    </a:cubicBezTo>
                    <a:close/>
                    <a:moveTo>
                      <a:pt x="4234" y="1"/>
                    </a:moveTo>
                    <a:cubicBezTo>
                      <a:pt x="3969" y="267"/>
                      <a:pt x="3313" y="311"/>
                      <a:pt x="2547" y="311"/>
                    </a:cubicBezTo>
                    <a:cubicBezTo>
                      <a:pt x="2178" y="311"/>
                      <a:pt x="1783" y="301"/>
                      <a:pt x="1394" y="301"/>
                    </a:cubicBezTo>
                    <a:cubicBezTo>
                      <a:pt x="1144" y="301"/>
                      <a:pt x="896" y="305"/>
                      <a:pt x="659" y="319"/>
                    </a:cubicBezTo>
                    <a:cubicBezTo>
                      <a:pt x="615" y="321"/>
                      <a:pt x="570" y="325"/>
                      <a:pt x="531" y="344"/>
                    </a:cubicBezTo>
                    <a:cubicBezTo>
                      <a:pt x="0" y="609"/>
                      <a:pt x="609" y="1492"/>
                      <a:pt x="996" y="1700"/>
                    </a:cubicBezTo>
                    <a:cubicBezTo>
                      <a:pt x="1289" y="1856"/>
                      <a:pt x="1601" y="1976"/>
                      <a:pt x="1925" y="2057"/>
                    </a:cubicBezTo>
                    <a:cubicBezTo>
                      <a:pt x="2296" y="2146"/>
                      <a:pt x="2598" y="2146"/>
                      <a:pt x="2976" y="2202"/>
                    </a:cubicBezTo>
                    <a:cubicBezTo>
                      <a:pt x="3291" y="2250"/>
                      <a:pt x="3747" y="2299"/>
                      <a:pt x="4039" y="2421"/>
                    </a:cubicBezTo>
                    <a:cubicBezTo>
                      <a:pt x="4263" y="2516"/>
                      <a:pt x="4459" y="2589"/>
                      <a:pt x="4757" y="2686"/>
                    </a:cubicBezTo>
                    <a:cubicBezTo>
                      <a:pt x="4868" y="2722"/>
                      <a:pt x="4996" y="2740"/>
                      <a:pt x="5128" y="2740"/>
                    </a:cubicBezTo>
                    <a:cubicBezTo>
                      <a:pt x="5478" y="2740"/>
                      <a:pt x="5863" y="2617"/>
                      <a:pt x="6078" y="2392"/>
                    </a:cubicBezTo>
                    <a:cubicBezTo>
                      <a:pt x="6153" y="2315"/>
                      <a:pt x="6217" y="2226"/>
                      <a:pt x="6237" y="2121"/>
                    </a:cubicBezTo>
                    <a:cubicBezTo>
                      <a:pt x="6252" y="2047"/>
                      <a:pt x="6242" y="1969"/>
                      <a:pt x="6233" y="1894"/>
                    </a:cubicBezTo>
                    <a:cubicBezTo>
                      <a:pt x="6215" y="1757"/>
                      <a:pt x="6016" y="76"/>
                      <a:pt x="6071" y="76"/>
                    </a:cubicBezTo>
                    <a:cubicBezTo>
                      <a:pt x="6071" y="76"/>
                      <a:pt x="6071" y="76"/>
                      <a:pt x="6071" y="76"/>
                    </a:cubicBezTo>
                    <a:lnTo>
                      <a:pt x="6071" y="76"/>
                    </a:lnTo>
                    <a:lnTo>
                      <a:pt x="4234" y="1"/>
                    </a:ln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07" name="Google Shape;3896;p55">
                <a:extLst>
                  <a:ext uri="{FF2B5EF4-FFF2-40B4-BE49-F238E27FC236}">
                    <a16:creationId xmlns:a16="http://schemas.microsoft.com/office/drawing/2014/main" id="{3B5C8C87-1DDB-445C-AC1F-3CF822935A27}"/>
                  </a:ext>
                </a:extLst>
              </p:cNvPr>
              <p:cNvSpPr/>
              <p:nvPr/>
            </p:nvSpPr>
            <p:spPr>
              <a:xfrm>
                <a:off x="5894100" y="5031225"/>
                <a:ext cx="70725" cy="235100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9404" extrusionOk="0">
                    <a:moveTo>
                      <a:pt x="1" y="1"/>
                    </a:moveTo>
                    <a:cubicBezTo>
                      <a:pt x="124" y="1250"/>
                      <a:pt x="664" y="9074"/>
                      <a:pt x="664" y="9074"/>
                    </a:cubicBezTo>
                    <a:cubicBezTo>
                      <a:pt x="952" y="9323"/>
                      <a:pt x="1271" y="9403"/>
                      <a:pt x="1561" y="9403"/>
                    </a:cubicBezTo>
                    <a:cubicBezTo>
                      <a:pt x="2077" y="9403"/>
                      <a:pt x="2501" y="9151"/>
                      <a:pt x="2501" y="9151"/>
                    </a:cubicBezTo>
                    <a:cubicBezTo>
                      <a:pt x="2501" y="9151"/>
                      <a:pt x="2815" y="2400"/>
                      <a:pt x="2826" y="1944"/>
                    </a:cubicBezTo>
                    <a:cubicBezTo>
                      <a:pt x="2829" y="1845"/>
                      <a:pt x="2808" y="1707"/>
                      <a:pt x="2773" y="155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4D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08" name="Google Shape;3897;p55">
                <a:extLst>
                  <a:ext uri="{FF2B5EF4-FFF2-40B4-BE49-F238E27FC236}">
                    <a16:creationId xmlns:a16="http://schemas.microsoft.com/office/drawing/2014/main" id="{40C4F1EE-9A01-4871-B9D9-85D5A3C26FB0}"/>
                  </a:ext>
                </a:extLst>
              </p:cNvPr>
              <p:cNvSpPr/>
              <p:nvPr/>
            </p:nvSpPr>
            <p:spPr>
              <a:xfrm>
                <a:off x="5987325" y="4934200"/>
                <a:ext cx="237475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9499" h="6393" extrusionOk="0">
                    <a:moveTo>
                      <a:pt x="1963" y="1"/>
                    </a:moveTo>
                    <a:cubicBezTo>
                      <a:pt x="1041" y="1"/>
                      <a:pt x="0" y="675"/>
                      <a:pt x="115" y="1834"/>
                    </a:cubicBezTo>
                    <a:lnTo>
                      <a:pt x="1702" y="2702"/>
                    </a:lnTo>
                    <a:lnTo>
                      <a:pt x="7961" y="6316"/>
                    </a:lnTo>
                    <a:cubicBezTo>
                      <a:pt x="8058" y="6368"/>
                      <a:pt x="8149" y="6392"/>
                      <a:pt x="8234" y="6392"/>
                    </a:cubicBezTo>
                    <a:cubicBezTo>
                      <a:pt x="9292" y="6392"/>
                      <a:pt x="9499" y="2702"/>
                      <a:pt x="9499" y="2702"/>
                    </a:cubicBezTo>
                    <a:cubicBezTo>
                      <a:pt x="9499" y="2702"/>
                      <a:pt x="3424" y="422"/>
                      <a:pt x="2524" y="95"/>
                    </a:cubicBezTo>
                    <a:cubicBezTo>
                      <a:pt x="2350" y="31"/>
                      <a:pt x="2159" y="1"/>
                      <a:pt x="1963" y="1"/>
                    </a:cubicBezTo>
                    <a:close/>
                  </a:path>
                </a:pathLst>
              </a:custGeom>
              <a:solidFill>
                <a:srgbClr val="AACA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09" name="Google Shape;3898;p55">
                <a:extLst>
                  <a:ext uri="{FF2B5EF4-FFF2-40B4-BE49-F238E27FC236}">
                    <a16:creationId xmlns:a16="http://schemas.microsoft.com/office/drawing/2014/main" id="{9CE4A98F-2035-45C5-874B-6EE2F6AED092}"/>
                  </a:ext>
                </a:extLst>
              </p:cNvPr>
              <p:cNvSpPr/>
              <p:nvPr/>
            </p:nvSpPr>
            <p:spPr>
              <a:xfrm>
                <a:off x="5872600" y="4897500"/>
                <a:ext cx="285300" cy="100800"/>
              </a:xfrm>
              <a:custGeom>
                <a:avLst/>
                <a:gdLst/>
                <a:ahLst/>
                <a:cxnLst/>
                <a:rect l="l" t="t" r="r" b="b"/>
                <a:pathLst>
                  <a:path w="11412" h="4032" extrusionOk="0">
                    <a:moveTo>
                      <a:pt x="11411" y="0"/>
                    </a:moveTo>
                    <a:lnTo>
                      <a:pt x="1" y="1046"/>
                    </a:lnTo>
                    <a:cubicBezTo>
                      <a:pt x="1" y="1213"/>
                      <a:pt x="89" y="1367"/>
                      <a:pt x="233" y="1450"/>
                    </a:cubicBezTo>
                    <a:lnTo>
                      <a:pt x="4597" y="3969"/>
                    </a:lnTo>
                    <a:cubicBezTo>
                      <a:pt x="4669" y="4010"/>
                      <a:pt x="4749" y="4031"/>
                      <a:pt x="4830" y="4031"/>
                    </a:cubicBezTo>
                    <a:cubicBezTo>
                      <a:pt x="4910" y="4031"/>
                      <a:pt x="4990" y="4010"/>
                      <a:pt x="5063" y="3969"/>
                    </a:cubicBezTo>
                    <a:lnTo>
                      <a:pt x="11179" y="438"/>
                    </a:lnTo>
                    <a:cubicBezTo>
                      <a:pt x="11322" y="355"/>
                      <a:pt x="11411" y="202"/>
                      <a:pt x="11411" y="36"/>
                    </a:cubicBezTo>
                    <a:lnTo>
                      <a:pt x="11411" y="0"/>
                    </a:lnTo>
                    <a:close/>
                  </a:path>
                </a:pathLst>
              </a:custGeom>
              <a:solidFill>
                <a:srgbClr val="C8E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10" name="Google Shape;3899;p55">
                <a:extLst>
                  <a:ext uri="{FF2B5EF4-FFF2-40B4-BE49-F238E27FC236}">
                    <a16:creationId xmlns:a16="http://schemas.microsoft.com/office/drawing/2014/main" id="{530EBA87-AEE9-4A41-9B1B-5402D261FB12}"/>
                  </a:ext>
                </a:extLst>
              </p:cNvPr>
              <p:cNvSpPr/>
              <p:nvPr/>
            </p:nvSpPr>
            <p:spPr>
              <a:xfrm>
                <a:off x="6016675" y="4913700"/>
                <a:ext cx="119450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2804" extrusionOk="0">
                    <a:moveTo>
                      <a:pt x="4748" y="1"/>
                    </a:moveTo>
                    <a:cubicBezTo>
                      <a:pt x="4739" y="1"/>
                      <a:pt x="4728" y="4"/>
                      <a:pt x="4716" y="11"/>
                    </a:cubicBezTo>
                    <a:lnTo>
                      <a:pt x="59" y="2688"/>
                    </a:lnTo>
                    <a:cubicBezTo>
                      <a:pt x="27" y="2708"/>
                      <a:pt x="1" y="2746"/>
                      <a:pt x="1" y="2775"/>
                    </a:cubicBezTo>
                    <a:cubicBezTo>
                      <a:pt x="1" y="2794"/>
                      <a:pt x="11" y="2804"/>
                      <a:pt x="27" y="2804"/>
                    </a:cubicBezTo>
                    <a:cubicBezTo>
                      <a:pt x="37" y="2804"/>
                      <a:pt x="48" y="2801"/>
                      <a:pt x="59" y="2793"/>
                    </a:cubicBezTo>
                    <a:lnTo>
                      <a:pt x="4719" y="114"/>
                    </a:lnTo>
                    <a:cubicBezTo>
                      <a:pt x="4752" y="96"/>
                      <a:pt x="4777" y="58"/>
                      <a:pt x="4776" y="29"/>
                    </a:cubicBezTo>
                    <a:cubicBezTo>
                      <a:pt x="4776" y="11"/>
                      <a:pt x="4765" y="1"/>
                      <a:pt x="4748" y="1"/>
                    </a:cubicBez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11" name="Google Shape;3900;p55">
                <a:extLst>
                  <a:ext uri="{FF2B5EF4-FFF2-40B4-BE49-F238E27FC236}">
                    <a16:creationId xmlns:a16="http://schemas.microsoft.com/office/drawing/2014/main" id="{A498B1EA-FD5C-45DA-B47F-D6612761C713}"/>
                  </a:ext>
                </a:extLst>
              </p:cNvPr>
              <p:cNvSpPr/>
              <p:nvPr/>
            </p:nvSpPr>
            <p:spPr>
              <a:xfrm>
                <a:off x="5872600" y="4923650"/>
                <a:ext cx="120775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2986" extrusionOk="0">
                    <a:moveTo>
                      <a:pt x="1" y="0"/>
                    </a:moveTo>
                    <a:cubicBezTo>
                      <a:pt x="1" y="167"/>
                      <a:pt x="89" y="321"/>
                      <a:pt x="233" y="404"/>
                    </a:cubicBezTo>
                    <a:lnTo>
                      <a:pt x="4597" y="2923"/>
                    </a:lnTo>
                    <a:cubicBezTo>
                      <a:pt x="4667" y="2964"/>
                      <a:pt x="4748" y="2985"/>
                      <a:pt x="4830" y="2985"/>
                    </a:cubicBezTo>
                    <a:lnTo>
                      <a:pt x="4830" y="0"/>
                    </a:ln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12" name="Google Shape;3901;p55">
                <a:extLst>
                  <a:ext uri="{FF2B5EF4-FFF2-40B4-BE49-F238E27FC236}">
                    <a16:creationId xmlns:a16="http://schemas.microsoft.com/office/drawing/2014/main" id="{AD08C1DE-D9F8-4D82-B955-D94BF6470D71}"/>
                  </a:ext>
                </a:extLst>
              </p:cNvPr>
              <p:cNvSpPr/>
              <p:nvPr/>
            </p:nvSpPr>
            <p:spPr>
              <a:xfrm>
                <a:off x="5984200" y="4987450"/>
                <a:ext cx="182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34" extrusionOk="0">
                    <a:moveTo>
                      <a:pt x="0" y="0"/>
                    </a:moveTo>
                    <a:lnTo>
                      <a:pt x="0" y="295"/>
                    </a:lnTo>
                    <a:lnTo>
                      <a:pt x="133" y="371"/>
                    </a:lnTo>
                    <a:cubicBezTo>
                      <a:pt x="205" y="412"/>
                      <a:pt x="285" y="433"/>
                      <a:pt x="366" y="433"/>
                    </a:cubicBezTo>
                    <a:cubicBezTo>
                      <a:pt x="446" y="433"/>
                      <a:pt x="526" y="412"/>
                      <a:pt x="599" y="371"/>
                    </a:cubicBezTo>
                    <a:lnTo>
                      <a:pt x="731" y="295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B7D6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13" name="Google Shape;3902;p55">
                <a:extLst>
                  <a:ext uri="{FF2B5EF4-FFF2-40B4-BE49-F238E27FC236}">
                    <a16:creationId xmlns:a16="http://schemas.microsoft.com/office/drawing/2014/main" id="{86E41222-4004-4A3B-9C96-CD688D441E16}"/>
                  </a:ext>
                </a:extLst>
              </p:cNvPr>
              <p:cNvSpPr/>
              <p:nvPr/>
            </p:nvSpPr>
            <p:spPr>
              <a:xfrm>
                <a:off x="5872600" y="4827400"/>
                <a:ext cx="285825" cy="164700"/>
              </a:xfrm>
              <a:custGeom>
                <a:avLst/>
                <a:gdLst/>
                <a:ahLst/>
                <a:cxnLst/>
                <a:rect l="l" t="t" r="r" b="b"/>
                <a:pathLst>
                  <a:path w="11433" h="6588" extrusionOk="0">
                    <a:moveTo>
                      <a:pt x="6669" y="1"/>
                    </a:moveTo>
                    <a:lnTo>
                      <a:pt x="1" y="3852"/>
                    </a:lnTo>
                    <a:lnTo>
                      <a:pt x="4666" y="6544"/>
                    </a:lnTo>
                    <a:cubicBezTo>
                      <a:pt x="4717" y="6573"/>
                      <a:pt x="4773" y="6588"/>
                      <a:pt x="4830" y="6588"/>
                    </a:cubicBezTo>
                    <a:cubicBezTo>
                      <a:pt x="4886" y="6588"/>
                      <a:pt x="4942" y="6573"/>
                      <a:pt x="4993" y="6544"/>
                    </a:cubicBezTo>
                    <a:lnTo>
                      <a:pt x="11351" y="2874"/>
                    </a:lnTo>
                    <a:cubicBezTo>
                      <a:pt x="11432" y="2828"/>
                      <a:pt x="11432" y="2752"/>
                      <a:pt x="11351" y="2704"/>
                    </a:cubicBezTo>
                    <a:lnTo>
                      <a:pt x="6669" y="1"/>
                    </a:lnTo>
                    <a:close/>
                  </a:path>
                </a:pathLst>
              </a:custGeom>
              <a:solidFill>
                <a:srgbClr val="EFF6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14" name="Google Shape;3903;p55">
                <a:extLst>
                  <a:ext uri="{FF2B5EF4-FFF2-40B4-BE49-F238E27FC236}">
                    <a16:creationId xmlns:a16="http://schemas.microsoft.com/office/drawing/2014/main" id="{F14B32D8-0D22-40AE-BCA2-9B4058C24E9E}"/>
                  </a:ext>
                </a:extLst>
              </p:cNvPr>
              <p:cNvSpPr/>
              <p:nvPr/>
            </p:nvSpPr>
            <p:spPr>
              <a:xfrm>
                <a:off x="5887200" y="4835750"/>
                <a:ext cx="155925" cy="89875"/>
              </a:xfrm>
              <a:custGeom>
                <a:avLst/>
                <a:gdLst/>
                <a:ahLst/>
                <a:cxnLst/>
                <a:rect l="l" t="t" r="r" b="b"/>
                <a:pathLst>
                  <a:path w="6237" h="3595" extrusionOk="0">
                    <a:moveTo>
                      <a:pt x="5995" y="1"/>
                    </a:moveTo>
                    <a:cubicBezTo>
                      <a:pt x="5979" y="1"/>
                      <a:pt x="5962" y="5"/>
                      <a:pt x="5946" y="13"/>
                    </a:cubicBezTo>
                    <a:lnTo>
                      <a:pt x="27" y="3431"/>
                    </a:lnTo>
                    <a:cubicBezTo>
                      <a:pt x="0" y="3447"/>
                      <a:pt x="0" y="3472"/>
                      <a:pt x="27" y="3487"/>
                    </a:cubicBezTo>
                    <a:lnTo>
                      <a:pt x="191" y="3582"/>
                    </a:lnTo>
                    <a:cubicBezTo>
                      <a:pt x="206" y="3590"/>
                      <a:pt x="223" y="3594"/>
                      <a:pt x="240" y="3594"/>
                    </a:cubicBezTo>
                    <a:cubicBezTo>
                      <a:pt x="257" y="3594"/>
                      <a:pt x="274" y="3590"/>
                      <a:pt x="289" y="3582"/>
                    </a:cubicBezTo>
                    <a:lnTo>
                      <a:pt x="6209" y="165"/>
                    </a:lnTo>
                    <a:cubicBezTo>
                      <a:pt x="6236" y="149"/>
                      <a:pt x="6236" y="123"/>
                      <a:pt x="6209" y="107"/>
                    </a:cubicBezTo>
                    <a:lnTo>
                      <a:pt x="6044" y="13"/>
                    </a:lnTo>
                    <a:cubicBezTo>
                      <a:pt x="6029" y="5"/>
                      <a:pt x="6012" y="1"/>
                      <a:pt x="5995" y="1"/>
                    </a:cubicBezTo>
                    <a:close/>
                  </a:path>
                </a:pathLst>
              </a:custGeom>
              <a:solidFill>
                <a:srgbClr val="D2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15" name="Google Shape;3904;p55">
                <a:extLst>
                  <a:ext uri="{FF2B5EF4-FFF2-40B4-BE49-F238E27FC236}">
                    <a16:creationId xmlns:a16="http://schemas.microsoft.com/office/drawing/2014/main" id="{A681C38B-AADD-4DFF-AD37-2D4317446CFE}"/>
                  </a:ext>
                </a:extLst>
              </p:cNvPr>
              <p:cNvSpPr/>
              <p:nvPr/>
            </p:nvSpPr>
            <p:spPr>
              <a:xfrm>
                <a:off x="6010550" y="4907075"/>
                <a:ext cx="8052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1859" extrusionOk="0">
                    <a:moveTo>
                      <a:pt x="2071" y="0"/>
                    </a:moveTo>
                    <a:lnTo>
                      <a:pt x="1" y="1195"/>
                    </a:lnTo>
                    <a:lnTo>
                      <a:pt x="33" y="1213"/>
                    </a:lnTo>
                    <a:lnTo>
                      <a:pt x="1152" y="1858"/>
                    </a:lnTo>
                    <a:lnTo>
                      <a:pt x="3190" y="682"/>
                    </a:lnTo>
                    <a:lnTo>
                      <a:pt x="3220" y="663"/>
                    </a:lnTo>
                    <a:lnTo>
                      <a:pt x="2071" y="0"/>
                    </a:ln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16" name="Google Shape;3905;p55">
                <a:extLst>
                  <a:ext uri="{FF2B5EF4-FFF2-40B4-BE49-F238E27FC236}">
                    <a16:creationId xmlns:a16="http://schemas.microsoft.com/office/drawing/2014/main" id="{E2110FC9-F3A8-4171-B8FE-27C78C04D1FE}"/>
                  </a:ext>
                </a:extLst>
              </p:cNvPr>
              <p:cNvSpPr/>
              <p:nvPr/>
            </p:nvSpPr>
            <p:spPr>
              <a:xfrm>
                <a:off x="6011350" y="4907975"/>
                <a:ext cx="78950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1823" extrusionOk="0">
                    <a:moveTo>
                      <a:pt x="2040" y="1"/>
                    </a:moveTo>
                    <a:lnTo>
                      <a:pt x="1" y="1177"/>
                    </a:lnTo>
                    <a:lnTo>
                      <a:pt x="1120" y="1822"/>
                    </a:lnTo>
                    <a:lnTo>
                      <a:pt x="3158" y="646"/>
                    </a:lnTo>
                    <a:lnTo>
                      <a:pt x="2040" y="1"/>
                    </a:lnTo>
                    <a:close/>
                  </a:path>
                </a:pathLst>
              </a:custGeom>
              <a:solidFill>
                <a:srgbClr val="D2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17" name="Google Shape;3906;p55">
                <a:extLst>
                  <a:ext uri="{FF2B5EF4-FFF2-40B4-BE49-F238E27FC236}">
                    <a16:creationId xmlns:a16="http://schemas.microsoft.com/office/drawing/2014/main" id="{F0350A37-00F5-44C0-9F32-D81852353D77}"/>
                  </a:ext>
                </a:extLst>
              </p:cNvPr>
              <p:cNvSpPr/>
              <p:nvPr/>
            </p:nvSpPr>
            <p:spPr>
              <a:xfrm>
                <a:off x="6037350" y="4907975"/>
                <a:ext cx="52950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1823" extrusionOk="0">
                    <a:moveTo>
                      <a:pt x="1000" y="1"/>
                    </a:moveTo>
                    <a:lnTo>
                      <a:pt x="833" y="96"/>
                    </a:lnTo>
                    <a:cubicBezTo>
                      <a:pt x="1123" y="254"/>
                      <a:pt x="1242" y="1044"/>
                      <a:pt x="0" y="1777"/>
                    </a:cubicBezTo>
                    <a:lnTo>
                      <a:pt x="80" y="1822"/>
                    </a:lnTo>
                    <a:lnTo>
                      <a:pt x="2118" y="647"/>
                    </a:lnTo>
                    <a:lnTo>
                      <a:pt x="1000" y="1"/>
                    </a:lnTo>
                    <a:close/>
                  </a:path>
                </a:pathLst>
              </a:custGeom>
              <a:solidFill>
                <a:srgbClr val="AAD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18" name="Google Shape;3907;p55">
                <a:extLst>
                  <a:ext uri="{FF2B5EF4-FFF2-40B4-BE49-F238E27FC236}">
                    <a16:creationId xmlns:a16="http://schemas.microsoft.com/office/drawing/2014/main" id="{2D46BE05-0188-48C6-ACB6-FF507FEF9375}"/>
                  </a:ext>
                </a:extLst>
              </p:cNvPr>
              <p:cNvSpPr/>
              <p:nvPr/>
            </p:nvSpPr>
            <p:spPr>
              <a:xfrm>
                <a:off x="5898650" y="4843050"/>
                <a:ext cx="202975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8119" h="4680" extrusionOk="0">
                    <a:moveTo>
                      <a:pt x="5951" y="0"/>
                    </a:moveTo>
                    <a:cubicBezTo>
                      <a:pt x="5935" y="0"/>
                      <a:pt x="5918" y="4"/>
                      <a:pt x="5903" y="12"/>
                    </a:cubicBezTo>
                    <a:lnTo>
                      <a:pt x="28" y="3405"/>
                    </a:lnTo>
                    <a:cubicBezTo>
                      <a:pt x="1" y="3420"/>
                      <a:pt x="1" y="3446"/>
                      <a:pt x="28" y="3462"/>
                    </a:cubicBezTo>
                    <a:lnTo>
                      <a:pt x="30" y="3463"/>
                    </a:lnTo>
                    <a:lnTo>
                      <a:pt x="2115" y="4668"/>
                    </a:lnTo>
                    <a:cubicBezTo>
                      <a:pt x="2130" y="4676"/>
                      <a:pt x="2147" y="4680"/>
                      <a:pt x="2164" y="4680"/>
                    </a:cubicBezTo>
                    <a:cubicBezTo>
                      <a:pt x="2181" y="4680"/>
                      <a:pt x="2198" y="4676"/>
                      <a:pt x="2214" y="4668"/>
                    </a:cubicBezTo>
                    <a:lnTo>
                      <a:pt x="8090" y="1278"/>
                    </a:lnTo>
                    <a:lnTo>
                      <a:pt x="8092" y="1278"/>
                    </a:lnTo>
                    <a:cubicBezTo>
                      <a:pt x="8118" y="1262"/>
                      <a:pt x="8118" y="1237"/>
                      <a:pt x="8092" y="1219"/>
                    </a:cubicBezTo>
                    <a:lnTo>
                      <a:pt x="6000" y="12"/>
                    </a:lnTo>
                    <a:cubicBezTo>
                      <a:pt x="5985" y="4"/>
                      <a:pt x="5968" y="0"/>
                      <a:pt x="5951" y="0"/>
                    </a:cubicBez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19" name="Google Shape;3908;p55">
                <a:extLst>
                  <a:ext uri="{FF2B5EF4-FFF2-40B4-BE49-F238E27FC236}">
                    <a16:creationId xmlns:a16="http://schemas.microsoft.com/office/drawing/2014/main" id="{99E3655A-9401-4392-917A-4834F8103C39}"/>
                  </a:ext>
                </a:extLst>
              </p:cNvPr>
              <p:cNvSpPr/>
              <p:nvPr/>
            </p:nvSpPr>
            <p:spPr>
              <a:xfrm>
                <a:off x="5899250" y="4928150"/>
                <a:ext cx="200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8" y="0"/>
                    </a:moveTo>
                    <a:lnTo>
                      <a:pt x="4" y="1"/>
                    </a:lnTo>
                    <a:cubicBezTo>
                      <a:pt x="3" y="2"/>
                      <a:pt x="3" y="2"/>
                      <a:pt x="3" y="3"/>
                    </a:cubicBezTo>
                    <a:lnTo>
                      <a:pt x="3" y="3"/>
                    </a:lnTo>
                    <a:lnTo>
                      <a:pt x="8" y="0"/>
                    </a:lnTo>
                    <a:close/>
                    <a:moveTo>
                      <a:pt x="3" y="3"/>
                    </a:moveTo>
                    <a:lnTo>
                      <a:pt x="0" y="4"/>
                    </a:lnTo>
                    <a:cubicBezTo>
                      <a:pt x="1" y="4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20" name="Google Shape;3909;p55">
                <a:extLst>
                  <a:ext uri="{FF2B5EF4-FFF2-40B4-BE49-F238E27FC236}">
                    <a16:creationId xmlns:a16="http://schemas.microsoft.com/office/drawing/2014/main" id="{F27C4AC5-C9BF-45AA-BB96-C49F6AC9A64A}"/>
                  </a:ext>
                </a:extLst>
              </p:cNvPr>
              <p:cNvSpPr/>
              <p:nvPr/>
            </p:nvSpPr>
            <p:spPr>
              <a:xfrm>
                <a:off x="5899400" y="4844475"/>
                <a:ext cx="201525" cy="115575"/>
              </a:xfrm>
              <a:custGeom>
                <a:avLst/>
                <a:gdLst/>
                <a:ahLst/>
                <a:cxnLst/>
                <a:rect l="l" t="t" r="r" b="b"/>
                <a:pathLst>
                  <a:path w="8061" h="4623" extrusionOk="0">
                    <a:moveTo>
                      <a:pt x="5921" y="1"/>
                    </a:moveTo>
                    <a:cubicBezTo>
                      <a:pt x="5905" y="1"/>
                      <a:pt x="5888" y="5"/>
                      <a:pt x="5873" y="13"/>
                    </a:cubicBezTo>
                    <a:lnTo>
                      <a:pt x="0" y="3406"/>
                    </a:lnTo>
                    <a:lnTo>
                      <a:pt x="2085" y="4611"/>
                    </a:lnTo>
                    <a:cubicBezTo>
                      <a:pt x="2100" y="4619"/>
                      <a:pt x="2117" y="4623"/>
                      <a:pt x="2134" y="4623"/>
                    </a:cubicBezTo>
                    <a:cubicBezTo>
                      <a:pt x="2151" y="4623"/>
                      <a:pt x="2168" y="4619"/>
                      <a:pt x="2184" y="4611"/>
                    </a:cubicBezTo>
                    <a:lnTo>
                      <a:pt x="8060" y="1222"/>
                    </a:lnTo>
                    <a:lnTo>
                      <a:pt x="5970" y="13"/>
                    </a:lnTo>
                    <a:cubicBezTo>
                      <a:pt x="5955" y="5"/>
                      <a:pt x="5938" y="1"/>
                      <a:pt x="5921" y="1"/>
                    </a:cubicBezTo>
                    <a:close/>
                  </a:path>
                </a:pathLst>
              </a:custGeom>
              <a:solidFill>
                <a:srgbClr val="AAD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21" name="Google Shape;3910;p55">
                <a:extLst>
                  <a:ext uri="{FF2B5EF4-FFF2-40B4-BE49-F238E27FC236}">
                    <a16:creationId xmlns:a16="http://schemas.microsoft.com/office/drawing/2014/main" id="{6C0EB13E-A36C-489E-A1DA-F35D074EBFDE}"/>
                  </a:ext>
                </a:extLst>
              </p:cNvPr>
              <p:cNvSpPr/>
              <p:nvPr/>
            </p:nvSpPr>
            <p:spPr>
              <a:xfrm>
                <a:off x="5866900" y="4691100"/>
                <a:ext cx="172425" cy="232575"/>
              </a:xfrm>
              <a:custGeom>
                <a:avLst/>
                <a:gdLst/>
                <a:ahLst/>
                <a:cxnLst/>
                <a:rect l="l" t="t" r="r" b="b"/>
                <a:pathLst>
                  <a:path w="6897" h="9303" extrusionOk="0">
                    <a:moveTo>
                      <a:pt x="6560" y="1"/>
                    </a:moveTo>
                    <a:cubicBezTo>
                      <a:pt x="6481" y="1"/>
                      <a:pt x="6401" y="21"/>
                      <a:pt x="6330" y="63"/>
                    </a:cubicBezTo>
                    <a:lnTo>
                      <a:pt x="229" y="3585"/>
                    </a:lnTo>
                    <a:cubicBezTo>
                      <a:pt x="87" y="3668"/>
                      <a:pt x="0" y="3820"/>
                      <a:pt x="0" y="3984"/>
                    </a:cubicBezTo>
                    <a:lnTo>
                      <a:pt x="0" y="8904"/>
                    </a:lnTo>
                    <a:cubicBezTo>
                      <a:pt x="42" y="9159"/>
                      <a:pt x="87" y="9220"/>
                      <a:pt x="229" y="9302"/>
                    </a:cubicBezTo>
                    <a:lnTo>
                      <a:pt x="6897" y="5453"/>
                    </a:lnTo>
                    <a:lnTo>
                      <a:pt x="6897" y="207"/>
                    </a:lnTo>
                    <a:lnTo>
                      <a:pt x="6845" y="90"/>
                    </a:lnTo>
                    <a:lnTo>
                      <a:pt x="6790" y="63"/>
                    </a:lnTo>
                    <a:cubicBezTo>
                      <a:pt x="6719" y="21"/>
                      <a:pt x="6640" y="1"/>
                      <a:pt x="6560" y="1"/>
                    </a:cubicBez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22" name="Google Shape;3911;p55">
                <a:extLst>
                  <a:ext uri="{FF2B5EF4-FFF2-40B4-BE49-F238E27FC236}">
                    <a16:creationId xmlns:a16="http://schemas.microsoft.com/office/drawing/2014/main" id="{76FBFE36-2E7E-4935-A657-00BF28C43352}"/>
                  </a:ext>
                </a:extLst>
              </p:cNvPr>
              <p:cNvSpPr/>
              <p:nvPr/>
            </p:nvSpPr>
            <p:spPr>
              <a:xfrm>
                <a:off x="5868225" y="4691125"/>
                <a:ext cx="1711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4220" extrusionOk="0">
                    <a:moveTo>
                      <a:pt x="6507" y="1"/>
                    </a:moveTo>
                    <a:cubicBezTo>
                      <a:pt x="6428" y="1"/>
                      <a:pt x="6348" y="21"/>
                      <a:pt x="6277" y="62"/>
                    </a:cubicBezTo>
                    <a:lnTo>
                      <a:pt x="177" y="3585"/>
                    </a:lnTo>
                    <a:cubicBezTo>
                      <a:pt x="102" y="3628"/>
                      <a:pt x="41" y="3691"/>
                      <a:pt x="1" y="3767"/>
                    </a:cubicBezTo>
                    <a:lnTo>
                      <a:pt x="787" y="4220"/>
                    </a:lnTo>
                    <a:lnTo>
                      <a:pt x="6844" y="383"/>
                    </a:lnTo>
                    <a:lnTo>
                      <a:pt x="6844" y="208"/>
                    </a:lnTo>
                    <a:lnTo>
                      <a:pt x="6792" y="90"/>
                    </a:lnTo>
                    <a:lnTo>
                      <a:pt x="6737" y="62"/>
                    </a:lnTo>
                    <a:cubicBezTo>
                      <a:pt x="6666" y="21"/>
                      <a:pt x="6587" y="1"/>
                      <a:pt x="6507" y="1"/>
                    </a:cubicBezTo>
                    <a:close/>
                  </a:path>
                </a:pathLst>
              </a:custGeom>
              <a:solidFill>
                <a:srgbClr val="C8E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23" name="Google Shape;3912;p55">
                <a:extLst>
                  <a:ext uri="{FF2B5EF4-FFF2-40B4-BE49-F238E27FC236}">
                    <a16:creationId xmlns:a16="http://schemas.microsoft.com/office/drawing/2014/main" id="{102F7138-EAE2-4475-B4AC-2808EFDB3EA7}"/>
                  </a:ext>
                </a:extLst>
              </p:cNvPr>
              <p:cNvSpPr/>
              <p:nvPr/>
            </p:nvSpPr>
            <p:spPr>
              <a:xfrm>
                <a:off x="5866850" y="4778525"/>
                <a:ext cx="2222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958" extrusionOk="0">
                    <a:moveTo>
                      <a:pt x="382" y="1"/>
                    </a:moveTo>
                    <a:lnTo>
                      <a:pt x="221" y="95"/>
                    </a:lnTo>
                    <a:cubicBezTo>
                      <a:pt x="84" y="178"/>
                      <a:pt x="1" y="328"/>
                      <a:pt x="1" y="488"/>
                    </a:cubicBezTo>
                    <a:lnTo>
                      <a:pt x="1" y="729"/>
                    </a:lnTo>
                    <a:lnTo>
                      <a:pt x="396" y="958"/>
                    </a:lnTo>
                    <a:lnTo>
                      <a:pt x="889" y="291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rgbClr val="B7D6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24" name="Google Shape;3913;p55">
                <a:extLst>
                  <a:ext uri="{FF2B5EF4-FFF2-40B4-BE49-F238E27FC236}">
                    <a16:creationId xmlns:a16="http://schemas.microsoft.com/office/drawing/2014/main" id="{3B77944E-B7B0-49AD-920E-95D578A06695}"/>
                  </a:ext>
                </a:extLst>
              </p:cNvPr>
              <p:cNvSpPr/>
              <p:nvPr/>
            </p:nvSpPr>
            <p:spPr>
              <a:xfrm>
                <a:off x="5872600" y="4693000"/>
                <a:ext cx="166725" cy="230675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9227" extrusionOk="0">
                    <a:moveTo>
                      <a:pt x="6567" y="1"/>
                    </a:moveTo>
                    <a:cubicBezTo>
                      <a:pt x="6550" y="1"/>
                      <a:pt x="6532" y="5"/>
                      <a:pt x="6516" y="15"/>
                    </a:cubicBezTo>
                    <a:lnTo>
                      <a:pt x="112" y="3712"/>
                    </a:lnTo>
                    <a:cubicBezTo>
                      <a:pt x="44" y="3751"/>
                      <a:pt x="1" y="3824"/>
                      <a:pt x="1" y="3904"/>
                    </a:cubicBezTo>
                    <a:lnTo>
                      <a:pt x="1" y="9226"/>
                    </a:lnTo>
                    <a:lnTo>
                      <a:pt x="6669" y="5377"/>
                    </a:lnTo>
                    <a:lnTo>
                      <a:pt x="6669" y="103"/>
                    </a:lnTo>
                    <a:cubicBezTo>
                      <a:pt x="6669" y="44"/>
                      <a:pt x="6620" y="1"/>
                      <a:pt x="6567" y="1"/>
                    </a:cubicBezTo>
                    <a:close/>
                  </a:path>
                </a:pathLst>
              </a:custGeom>
              <a:solidFill>
                <a:srgbClr val="DCE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25" name="Google Shape;3914;p55">
                <a:extLst>
                  <a:ext uri="{FF2B5EF4-FFF2-40B4-BE49-F238E27FC236}">
                    <a16:creationId xmlns:a16="http://schemas.microsoft.com/office/drawing/2014/main" id="{49FAF1BE-5D67-4B5E-AD55-D4692A599C02}"/>
                  </a:ext>
                </a:extLst>
              </p:cNvPr>
              <p:cNvSpPr/>
              <p:nvPr/>
            </p:nvSpPr>
            <p:spPr>
              <a:xfrm>
                <a:off x="5872600" y="4693000"/>
                <a:ext cx="166725" cy="230675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9227" extrusionOk="0">
                    <a:moveTo>
                      <a:pt x="6567" y="1"/>
                    </a:moveTo>
                    <a:cubicBezTo>
                      <a:pt x="6550" y="1"/>
                      <a:pt x="6532" y="5"/>
                      <a:pt x="6516" y="15"/>
                    </a:cubicBezTo>
                    <a:lnTo>
                      <a:pt x="112" y="3712"/>
                    </a:lnTo>
                    <a:cubicBezTo>
                      <a:pt x="44" y="3751"/>
                      <a:pt x="1" y="3824"/>
                      <a:pt x="1" y="3904"/>
                    </a:cubicBezTo>
                    <a:lnTo>
                      <a:pt x="1" y="9226"/>
                    </a:lnTo>
                    <a:lnTo>
                      <a:pt x="6669" y="5377"/>
                    </a:lnTo>
                    <a:lnTo>
                      <a:pt x="6669" y="103"/>
                    </a:lnTo>
                    <a:cubicBezTo>
                      <a:pt x="6669" y="44"/>
                      <a:pt x="6620" y="1"/>
                      <a:pt x="6567" y="1"/>
                    </a:cubicBezTo>
                    <a:close/>
                  </a:path>
                </a:pathLst>
              </a:custGeom>
              <a:solidFill>
                <a:srgbClr val="DCE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26" name="Google Shape;3915;p55">
                <a:extLst>
                  <a:ext uri="{FF2B5EF4-FFF2-40B4-BE49-F238E27FC236}">
                    <a16:creationId xmlns:a16="http://schemas.microsoft.com/office/drawing/2014/main" id="{B5E58C93-F876-4851-8584-0078CD581DA3}"/>
                  </a:ext>
                </a:extLst>
              </p:cNvPr>
              <p:cNvSpPr/>
              <p:nvPr/>
            </p:nvSpPr>
            <p:spPr>
              <a:xfrm>
                <a:off x="5874575" y="4693000"/>
                <a:ext cx="164775" cy="229550"/>
              </a:xfrm>
              <a:custGeom>
                <a:avLst/>
                <a:gdLst/>
                <a:ahLst/>
                <a:cxnLst/>
                <a:rect l="l" t="t" r="r" b="b"/>
                <a:pathLst>
                  <a:path w="6591" h="9182" extrusionOk="0">
                    <a:moveTo>
                      <a:pt x="6488" y="1"/>
                    </a:moveTo>
                    <a:cubicBezTo>
                      <a:pt x="6471" y="1"/>
                      <a:pt x="6453" y="5"/>
                      <a:pt x="6437" y="15"/>
                    </a:cubicBezTo>
                    <a:lnTo>
                      <a:pt x="5694" y="443"/>
                    </a:lnTo>
                    <a:lnTo>
                      <a:pt x="5462" y="575"/>
                    </a:lnTo>
                    <a:cubicBezTo>
                      <a:pt x="5462" y="1890"/>
                      <a:pt x="5341" y="5256"/>
                      <a:pt x="0" y="8382"/>
                    </a:cubicBezTo>
                    <a:lnTo>
                      <a:pt x="0" y="9181"/>
                    </a:lnTo>
                    <a:lnTo>
                      <a:pt x="6591" y="5375"/>
                    </a:lnTo>
                    <a:lnTo>
                      <a:pt x="6591" y="103"/>
                    </a:lnTo>
                    <a:cubicBezTo>
                      <a:pt x="6590" y="43"/>
                      <a:pt x="6541" y="1"/>
                      <a:pt x="6488" y="1"/>
                    </a:cubicBezTo>
                    <a:close/>
                  </a:path>
                </a:pathLst>
              </a:custGeom>
              <a:solidFill>
                <a:srgbClr val="94C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27" name="Google Shape;3916;p55">
                <a:extLst>
                  <a:ext uri="{FF2B5EF4-FFF2-40B4-BE49-F238E27FC236}">
                    <a16:creationId xmlns:a16="http://schemas.microsoft.com/office/drawing/2014/main" id="{378B4ADF-7E2D-49B4-A385-1E85853E83D2}"/>
                  </a:ext>
                </a:extLst>
              </p:cNvPr>
              <p:cNvSpPr/>
              <p:nvPr/>
            </p:nvSpPr>
            <p:spPr>
              <a:xfrm>
                <a:off x="5872600" y="4822625"/>
                <a:ext cx="1667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4042" extrusionOk="0">
                    <a:moveTo>
                      <a:pt x="6669" y="1"/>
                    </a:moveTo>
                    <a:lnTo>
                      <a:pt x="1" y="3852"/>
                    </a:lnTo>
                    <a:lnTo>
                      <a:pt x="1" y="4041"/>
                    </a:lnTo>
                    <a:lnTo>
                      <a:pt x="6669" y="192"/>
                    </a:lnTo>
                    <a:lnTo>
                      <a:pt x="6669" y="1"/>
                    </a:lnTo>
                    <a:close/>
                  </a:path>
                </a:pathLst>
              </a:custGeom>
              <a:solidFill>
                <a:srgbClr val="94C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28" name="Google Shape;3917;p55">
                <a:extLst>
                  <a:ext uri="{FF2B5EF4-FFF2-40B4-BE49-F238E27FC236}">
                    <a16:creationId xmlns:a16="http://schemas.microsoft.com/office/drawing/2014/main" id="{0046DB3A-19E1-4644-B8C5-3A81A9FAAC17}"/>
                  </a:ext>
                </a:extLst>
              </p:cNvPr>
              <p:cNvSpPr/>
              <p:nvPr/>
            </p:nvSpPr>
            <p:spPr>
              <a:xfrm>
                <a:off x="6032975" y="4700225"/>
                <a:ext cx="2025" cy="1202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4808" extrusionOk="0">
                    <a:moveTo>
                      <a:pt x="80" y="0"/>
                    </a:moveTo>
                    <a:lnTo>
                      <a:pt x="1" y="47"/>
                    </a:lnTo>
                    <a:lnTo>
                      <a:pt x="1" y="4767"/>
                    </a:lnTo>
                    <a:lnTo>
                      <a:pt x="80" y="4808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1E3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29" name="Google Shape;3918;p55">
                <a:extLst>
                  <a:ext uri="{FF2B5EF4-FFF2-40B4-BE49-F238E27FC236}">
                    <a16:creationId xmlns:a16="http://schemas.microsoft.com/office/drawing/2014/main" id="{A8A2E638-37E0-4FCB-B792-A01A05D37C57}"/>
                  </a:ext>
                </a:extLst>
              </p:cNvPr>
              <p:cNvSpPr/>
              <p:nvPr/>
            </p:nvSpPr>
            <p:spPr>
              <a:xfrm>
                <a:off x="5878000" y="4701375"/>
                <a:ext cx="155000" cy="207300"/>
              </a:xfrm>
              <a:custGeom>
                <a:avLst/>
                <a:gdLst/>
                <a:ahLst/>
                <a:cxnLst/>
                <a:rect l="l" t="t" r="r" b="b"/>
                <a:pathLst>
                  <a:path w="6200" h="8292" extrusionOk="0">
                    <a:moveTo>
                      <a:pt x="6200" y="1"/>
                    </a:moveTo>
                    <a:lnTo>
                      <a:pt x="0" y="3581"/>
                    </a:lnTo>
                    <a:lnTo>
                      <a:pt x="0" y="8292"/>
                    </a:lnTo>
                    <a:lnTo>
                      <a:pt x="6200" y="4721"/>
                    </a:lnTo>
                    <a:lnTo>
                      <a:pt x="6200" y="1"/>
                    </a:lnTo>
                    <a:close/>
                  </a:path>
                </a:pathLst>
              </a:custGeom>
              <a:solidFill>
                <a:srgbClr val="3445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30" name="Google Shape;3919;p55">
                <a:extLst>
                  <a:ext uri="{FF2B5EF4-FFF2-40B4-BE49-F238E27FC236}">
                    <a16:creationId xmlns:a16="http://schemas.microsoft.com/office/drawing/2014/main" id="{ED73F46A-43DF-4D01-B20C-A201949B119A}"/>
                  </a:ext>
                </a:extLst>
              </p:cNvPr>
              <p:cNvSpPr/>
              <p:nvPr/>
            </p:nvSpPr>
            <p:spPr>
              <a:xfrm>
                <a:off x="5878000" y="4819400"/>
                <a:ext cx="15700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3666" extrusionOk="0">
                    <a:moveTo>
                      <a:pt x="6200" y="0"/>
                    </a:moveTo>
                    <a:lnTo>
                      <a:pt x="0" y="3571"/>
                    </a:lnTo>
                    <a:lnTo>
                      <a:pt x="0" y="3665"/>
                    </a:lnTo>
                    <a:lnTo>
                      <a:pt x="6279" y="41"/>
                    </a:lnTo>
                    <a:lnTo>
                      <a:pt x="6200" y="0"/>
                    </a:lnTo>
                    <a:close/>
                  </a:path>
                </a:pathLst>
              </a:custGeom>
              <a:solidFill>
                <a:srgbClr val="031F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31" name="Google Shape;3920;p55">
                <a:extLst>
                  <a:ext uri="{FF2B5EF4-FFF2-40B4-BE49-F238E27FC236}">
                    <a16:creationId xmlns:a16="http://schemas.microsoft.com/office/drawing/2014/main" id="{1E7AC9BD-D0AF-41C4-9A77-7EB46900A78E}"/>
                  </a:ext>
                </a:extLst>
              </p:cNvPr>
              <p:cNvSpPr/>
              <p:nvPr/>
            </p:nvSpPr>
            <p:spPr>
              <a:xfrm>
                <a:off x="5877950" y="4701375"/>
                <a:ext cx="155050" cy="207300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8292" extrusionOk="0">
                    <a:moveTo>
                      <a:pt x="6202" y="1"/>
                    </a:moveTo>
                    <a:lnTo>
                      <a:pt x="5324" y="507"/>
                    </a:lnTo>
                    <a:cubicBezTo>
                      <a:pt x="5293" y="1957"/>
                      <a:pt x="4883" y="5056"/>
                      <a:pt x="1" y="7967"/>
                    </a:cubicBezTo>
                    <a:lnTo>
                      <a:pt x="1" y="8292"/>
                    </a:lnTo>
                    <a:lnTo>
                      <a:pt x="6202" y="4721"/>
                    </a:lnTo>
                    <a:lnTo>
                      <a:pt x="6202" y="1"/>
                    </a:lnTo>
                    <a:close/>
                  </a:path>
                </a:pathLst>
              </a:custGeom>
              <a:solidFill>
                <a:srgbClr val="2B3D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32" name="Google Shape;3921;p55">
                <a:extLst>
                  <a:ext uri="{FF2B5EF4-FFF2-40B4-BE49-F238E27FC236}">
                    <a16:creationId xmlns:a16="http://schemas.microsoft.com/office/drawing/2014/main" id="{5FEA179B-3478-49CA-BE79-73926AAA3894}"/>
                  </a:ext>
                </a:extLst>
              </p:cNvPr>
              <p:cNvSpPr/>
              <p:nvPr/>
            </p:nvSpPr>
            <p:spPr>
              <a:xfrm>
                <a:off x="6149100" y="5154750"/>
                <a:ext cx="14400" cy="2804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1217" extrusionOk="0">
                    <a:moveTo>
                      <a:pt x="288" y="0"/>
                    </a:moveTo>
                    <a:cubicBezTo>
                      <a:pt x="129" y="0"/>
                      <a:pt x="0" y="131"/>
                      <a:pt x="4" y="290"/>
                    </a:cubicBezTo>
                    <a:lnTo>
                      <a:pt x="4" y="10933"/>
                    </a:lnTo>
                    <a:cubicBezTo>
                      <a:pt x="4" y="11089"/>
                      <a:pt x="131" y="11216"/>
                      <a:pt x="288" y="11216"/>
                    </a:cubicBezTo>
                    <a:cubicBezTo>
                      <a:pt x="444" y="11216"/>
                      <a:pt x="571" y="11089"/>
                      <a:pt x="571" y="10933"/>
                    </a:cubicBezTo>
                    <a:lnTo>
                      <a:pt x="571" y="290"/>
                    </a:lnTo>
                    <a:cubicBezTo>
                      <a:pt x="575" y="131"/>
                      <a:pt x="447" y="0"/>
                      <a:pt x="288" y="0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33" name="Google Shape;3922;p55">
                <a:extLst>
                  <a:ext uri="{FF2B5EF4-FFF2-40B4-BE49-F238E27FC236}">
                    <a16:creationId xmlns:a16="http://schemas.microsoft.com/office/drawing/2014/main" id="{81379435-7101-49E6-AC93-232E4A3B4159}"/>
                  </a:ext>
                </a:extLst>
              </p:cNvPr>
              <p:cNvSpPr/>
              <p:nvPr/>
            </p:nvSpPr>
            <p:spPr>
              <a:xfrm>
                <a:off x="5975625" y="5088200"/>
                <a:ext cx="73650" cy="247225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9889" extrusionOk="0">
                    <a:moveTo>
                      <a:pt x="2629" y="1"/>
                    </a:moveTo>
                    <a:cubicBezTo>
                      <a:pt x="2499" y="1"/>
                      <a:pt x="2381" y="91"/>
                      <a:pt x="2352" y="224"/>
                    </a:cubicBezTo>
                    <a:lnTo>
                      <a:pt x="39" y="9536"/>
                    </a:lnTo>
                    <a:cubicBezTo>
                      <a:pt x="1" y="9688"/>
                      <a:pt x="94" y="9842"/>
                      <a:pt x="246" y="9880"/>
                    </a:cubicBezTo>
                    <a:cubicBezTo>
                      <a:pt x="268" y="9885"/>
                      <a:pt x="291" y="9888"/>
                      <a:pt x="314" y="9888"/>
                    </a:cubicBezTo>
                    <a:cubicBezTo>
                      <a:pt x="444" y="9887"/>
                      <a:pt x="557" y="9799"/>
                      <a:pt x="589" y="9673"/>
                    </a:cubicBezTo>
                    <a:lnTo>
                      <a:pt x="2902" y="360"/>
                    </a:lnTo>
                    <a:cubicBezTo>
                      <a:pt x="2945" y="206"/>
                      <a:pt x="2852" y="47"/>
                      <a:pt x="2697" y="9"/>
                    </a:cubicBezTo>
                    <a:cubicBezTo>
                      <a:pt x="2674" y="4"/>
                      <a:pt x="2651" y="1"/>
                      <a:pt x="2629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34" name="Google Shape;3923;p55">
                <a:extLst>
                  <a:ext uri="{FF2B5EF4-FFF2-40B4-BE49-F238E27FC236}">
                    <a16:creationId xmlns:a16="http://schemas.microsoft.com/office/drawing/2014/main" id="{19452225-2A1C-4A4A-A030-D7A69E9B5BFA}"/>
                  </a:ext>
                </a:extLst>
              </p:cNvPr>
              <p:cNvSpPr/>
              <p:nvPr/>
            </p:nvSpPr>
            <p:spPr>
              <a:xfrm>
                <a:off x="6263550" y="5088575"/>
                <a:ext cx="73400" cy="2468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9874" extrusionOk="0">
                    <a:moveTo>
                      <a:pt x="311" y="1"/>
                    </a:moveTo>
                    <a:cubicBezTo>
                      <a:pt x="288" y="1"/>
                      <a:pt x="266" y="3"/>
                      <a:pt x="243" y="9"/>
                    </a:cubicBezTo>
                    <a:cubicBezTo>
                      <a:pt x="94" y="47"/>
                      <a:pt x="1" y="195"/>
                      <a:pt x="34" y="345"/>
                    </a:cubicBezTo>
                    <a:lnTo>
                      <a:pt x="2347" y="9658"/>
                    </a:lnTo>
                    <a:cubicBezTo>
                      <a:pt x="2379" y="9784"/>
                      <a:pt x="2493" y="9872"/>
                      <a:pt x="2622" y="9873"/>
                    </a:cubicBezTo>
                    <a:cubicBezTo>
                      <a:pt x="2646" y="9873"/>
                      <a:pt x="2669" y="9870"/>
                      <a:pt x="2691" y="9865"/>
                    </a:cubicBezTo>
                    <a:cubicBezTo>
                      <a:pt x="2842" y="9827"/>
                      <a:pt x="2935" y="9673"/>
                      <a:pt x="2898" y="9521"/>
                    </a:cubicBezTo>
                    <a:lnTo>
                      <a:pt x="584" y="209"/>
                    </a:lnTo>
                    <a:cubicBezTo>
                      <a:pt x="550" y="84"/>
                      <a:pt x="436" y="1"/>
                      <a:pt x="311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35" name="Google Shape;3924;p55">
                <a:extLst>
                  <a:ext uri="{FF2B5EF4-FFF2-40B4-BE49-F238E27FC236}">
                    <a16:creationId xmlns:a16="http://schemas.microsoft.com/office/drawing/2014/main" id="{A48E3BFB-E871-4420-B2B3-56FF78F8CE63}"/>
                  </a:ext>
                </a:extLst>
              </p:cNvPr>
              <p:cNvSpPr/>
              <p:nvPr/>
            </p:nvSpPr>
            <p:spPr>
              <a:xfrm>
                <a:off x="5942325" y="5008175"/>
                <a:ext cx="329175" cy="180925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7237" extrusionOk="0">
                    <a:moveTo>
                      <a:pt x="6254" y="0"/>
                    </a:moveTo>
                    <a:cubicBezTo>
                      <a:pt x="5721" y="0"/>
                      <a:pt x="5187" y="118"/>
                      <a:pt x="4780" y="353"/>
                    </a:cubicBezTo>
                    <a:lnTo>
                      <a:pt x="815" y="2643"/>
                    </a:lnTo>
                    <a:cubicBezTo>
                      <a:pt x="2" y="3112"/>
                      <a:pt x="1" y="3874"/>
                      <a:pt x="815" y="4344"/>
                    </a:cubicBezTo>
                    <a:lnTo>
                      <a:pt x="3958" y="6161"/>
                    </a:lnTo>
                    <a:cubicBezTo>
                      <a:pt x="3958" y="6161"/>
                      <a:pt x="5833" y="7237"/>
                      <a:pt x="7360" y="7237"/>
                    </a:cubicBezTo>
                    <a:cubicBezTo>
                      <a:pt x="7572" y="7237"/>
                      <a:pt x="7778" y="7216"/>
                      <a:pt x="7970" y="7169"/>
                    </a:cubicBezTo>
                    <a:cubicBezTo>
                      <a:pt x="9552" y="6781"/>
                      <a:pt x="13167" y="3493"/>
                      <a:pt x="13167" y="3493"/>
                    </a:cubicBezTo>
                    <a:lnTo>
                      <a:pt x="7728" y="353"/>
                    </a:lnTo>
                    <a:cubicBezTo>
                      <a:pt x="7321" y="118"/>
                      <a:pt x="6787" y="0"/>
                      <a:pt x="6254" y="0"/>
                    </a:cubicBez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36" name="Google Shape;3925;p55">
                <a:extLst>
                  <a:ext uri="{FF2B5EF4-FFF2-40B4-BE49-F238E27FC236}">
                    <a16:creationId xmlns:a16="http://schemas.microsoft.com/office/drawing/2014/main" id="{FDB46DF1-3EAA-4E92-8308-B6CF63DA14FB}"/>
                  </a:ext>
                </a:extLst>
              </p:cNvPr>
              <p:cNvSpPr/>
              <p:nvPr/>
            </p:nvSpPr>
            <p:spPr>
              <a:xfrm>
                <a:off x="6146250" y="4736650"/>
                <a:ext cx="102975" cy="806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3224" extrusionOk="0">
                    <a:moveTo>
                      <a:pt x="2526" y="0"/>
                    </a:moveTo>
                    <a:lnTo>
                      <a:pt x="624" y="1140"/>
                    </a:lnTo>
                    <a:cubicBezTo>
                      <a:pt x="624" y="1140"/>
                      <a:pt x="731" y="1518"/>
                      <a:pt x="804" y="1762"/>
                    </a:cubicBezTo>
                    <a:cubicBezTo>
                      <a:pt x="876" y="2004"/>
                      <a:pt x="870" y="2136"/>
                      <a:pt x="408" y="2488"/>
                    </a:cubicBezTo>
                    <a:cubicBezTo>
                      <a:pt x="1" y="2798"/>
                      <a:pt x="961" y="3224"/>
                      <a:pt x="1743" y="3224"/>
                    </a:cubicBezTo>
                    <a:cubicBezTo>
                      <a:pt x="1849" y="3224"/>
                      <a:pt x="1951" y="3216"/>
                      <a:pt x="2047" y="3199"/>
                    </a:cubicBezTo>
                    <a:cubicBezTo>
                      <a:pt x="2848" y="3057"/>
                      <a:pt x="3709" y="2480"/>
                      <a:pt x="3906" y="1932"/>
                    </a:cubicBezTo>
                    <a:cubicBezTo>
                      <a:pt x="4118" y="1344"/>
                      <a:pt x="4051" y="716"/>
                      <a:pt x="3735" y="716"/>
                    </a:cubicBezTo>
                    <a:cubicBezTo>
                      <a:pt x="3722" y="716"/>
                      <a:pt x="3709" y="717"/>
                      <a:pt x="3696" y="719"/>
                    </a:cubicBezTo>
                    <a:cubicBezTo>
                      <a:pt x="3346" y="771"/>
                      <a:pt x="3056" y="854"/>
                      <a:pt x="2883" y="854"/>
                    </a:cubicBezTo>
                    <a:cubicBezTo>
                      <a:pt x="2804" y="854"/>
                      <a:pt x="2748" y="836"/>
                      <a:pt x="2723" y="790"/>
                    </a:cubicBezTo>
                    <a:cubicBezTo>
                      <a:pt x="2662" y="678"/>
                      <a:pt x="2526" y="0"/>
                      <a:pt x="2526" y="0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37" name="Google Shape;3926;p55">
                <a:extLst>
                  <a:ext uri="{FF2B5EF4-FFF2-40B4-BE49-F238E27FC236}">
                    <a16:creationId xmlns:a16="http://schemas.microsoft.com/office/drawing/2014/main" id="{AB96584E-B6EC-4D2C-96DF-316A6CA07C78}"/>
                  </a:ext>
                </a:extLst>
              </p:cNvPr>
              <p:cNvSpPr/>
              <p:nvPr/>
            </p:nvSpPr>
            <p:spPr>
              <a:xfrm>
                <a:off x="5891200" y="4985400"/>
                <a:ext cx="391900" cy="169475"/>
              </a:xfrm>
              <a:custGeom>
                <a:avLst/>
                <a:gdLst/>
                <a:ahLst/>
                <a:cxnLst/>
                <a:rect l="l" t="t" r="r" b="b"/>
                <a:pathLst>
                  <a:path w="15676" h="6779" extrusionOk="0">
                    <a:moveTo>
                      <a:pt x="1962" y="0"/>
                    </a:moveTo>
                    <a:cubicBezTo>
                      <a:pt x="1040" y="0"/>
                      <a:pt x="1" y="674"/>
                      <a:pt x="117" y="1832"/>
                    </a:cubicBezTo>
                    <a:lnTo>
                      <a:pt x="2715" y="3287"/>
                    </a:lnTo>
                    <a:lnTo>
                      <a:pt x="2715" y="3287"/>
                    </a:lnTo>
                    <a:lnTo>
                      <a:pt x="7961" y="6316"/>
                    </a:lnTo>
                    <a:cubicBezTo>
                      <a:pt x="8547" y="6630"/>
                      <a:pt x="9193" y="6779"/>
                      <a:pt x="9880" y="6779"/>
                    </a:cubicBezTo>
                    <a:cubicBezTo>
                      <a:pt x="10714" y="6779"/>
                      <a:pt x="11608" y="6560"/>
                      <a:pt x="12530" y="6155"/>
                    </a:cubicBezTo>
                    <a:cubicBezTo>
                      <a:pt x="14213" y="5415"/>
                      <a:pt x="15675" y="4449"/>
                      <a:pt x="15528" y="2193"/>
                    </a:cubicBezTo>
                    <a:lnTo>
                      <a:pt x="15528" y="2193"/>
                    </a:lnTo>
                    <a:lnTo>
                      <a:pt x="9499" y="2702"/>
                    </a:lnTo>
                    <a:cubicBezTo>
                      <a:pt x="9499" y="2702"/>
                      <a:pt x="3424" y="422"/>
                      <a:pt x="2524" y="94"/>
                    </a:cubicBezTo>
                    <a:cubicBezTo>
                      <a:pt x="2350" y="31"/>
                      <a:pt x="2159" y="0"/>
                      <a:pt x="1962" y="0"/>
                    </a:cubicBezTo>
                    <a:close/>
                  </a:path>
                </a:pathLst>
              </a:custGeom>
              <a:solidFill>
                <a:srgbClr val="C4D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38" name="Google Shape;3927;p55">
                <a:extLst>
                  <a:ext uri="{FF2B5EF4-FFF2-40B4-BE49-F238E27FC236}">
                    <a16:creationId xmlns:a16="http://schemas.microsoft.com/office/drawing/2014/main" id="{316BAC09-A852-4C5A-AE09-E4A1AE98BA6C}"/>
                  </a:ext>
                </a:extLst>
              </p:cNvPr>
              <p:cNvSpPr/>
              <p:nvPr/>
            </p:nvSpPr>
            <p:spPr>
              <a:xfrm>
                <a:off x="6111825" y="4614975"/>
                <a:ext cx="124825" cy="151350"/>
              </a:xfrm>
              <a:custGeom>
                <a:avLst/>
                <a:gdLst/>
                <a:ahLst/>
                <a:cxnLst/>
                <a:rect l="l" t="t" r="r" b="b"/>
                <a:pathLst>
                  <a:path w="4993" h="6054" extrusionOk="0">
                    <a:moveTo>
                      <a:pt x="2448" y="1"/>
                    </a:moveTo>
                    <a:cubicBezTo>
                      <a:pt x="1139" y="1"/>
                      <a:pt x="275" y="1010"/>
                      <a:pt x="144" y="2291"/>
                    </a:cubicBezTo>
                    <a:cubicBezTo>
                      <a:pt x="69" y="2926"/>
                      <a:pt x="0" y="4270"/>
                      <a:pt x="487" y="5248"/>
                    </a:cubicBezTo>
                    <a:cubicBezTo>
                      <a:pt x="762" y="5802"/>
                      <a:pt x="1055" y="6003"/>
                      <a:pt x="1576" y="6051"/>
                    </a:cubicBezTo>
                    <a:cubicBezTo>
                      <a:pt x="1593" y="6053"/>
                      <a:pt x="1612" y="6053"/>
                      <a:pt x="1632" y="6053"/>
                    </a:cubicBezTo>
                    <a:cubicBezTo>
                      <a:pt x="2098" y="6053"/>
                      <a:pt x="3389" y="5658"/>
                      <a:pt x="3808" y="5114"/>
                    </a:cubicBezTo>
                    <a:cubicBezTo>
                      <a:pt x="3885" y="5013"/>
                      <a:pt x="3982" y="4547"/>
                      <a:pt x="3982" y="4547"/>
                    </a:cubicBezTo>
                    <a:cubicBezTo>
                      <a:pt x="4587" y="4085"/>
                      <a:pt x="4982" y="3370"/>
                      <a:pt x="4986" y="2550"/>
                    </a:cubicBezTo>
                    <a:cubicBezTo>
                      <a:pt x="4992" y="1148"/>
                      <a:pt x="3862" y="7"/>
                      <a:pt x="2460" y="1"/>
                    </a:cubicBezTo>
                    <a:cubicBezTo>
                      <a:pt x="2456" y="1"/>
                      <a:pt x="2452" y="1"/>
                      <a:pt x="2448" y="1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39" name="Google Shape;3928;p55">
                <a:extLst>
                  <a:ext uri="{FF2B5EF4-FFF2-40B4-BE49-F238E27FC236}">
                    <a16:creationId xmlns:a16="http://schemas.microsoft.com/office/drawing/2014/main" id="{ADA6C340-0756-4D60-A29F-1C9B382E6F11}"/>
                  </a:ext>
                </a:extLst>
              </p:cNvPr>
              <p:cNvSpPr/>
              <p:nvPr/>
            </p:nvSpPr>
            <p:spPr>
              <a:xfrm>
                <a:off x="6109300" y="4607575"/>
                <a:ext cx="131750" cy="152925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6117" extrusionOk="0">
                    <a:moveTo>
                      <a:pt x="2439" y="1"/>
                    </a:moveTo>
                    <a:cubicBezTo>
                      <a:pt x="1919" y="1"/>
                      <a:pt x="1397" y="73"/>
                      <a:pt x="874" y="73"/>
                    </a:cubicBezTo>
                    <a:cubicBezTo>
                      <a:pt x="785" y="73"/>
                      <a:pt x="696" y="71"/>
                      <a:pt x="607" y="66"/>
                    </a:cubicBezTo>
                    <a:cubicBezTo>
                      <a:pt x="572" y="64"/>
                      <a:pt x="535" y="62"/>
                      <a:pt x="497" y="62"/>
                    </a:cubicBezTo>
                    <a:cubicBezTo>
                      <a:pt x="342" y="62"/>
                      <a:pt x="181" y="87"/>
                      <a:pt x="97" y="209"/>
                    </a:cubicBezTo>
                    <a:cubicBezTo>
                      <a:pt x="53" y="275"/>
                      <a:pt x="41" y="348"/>
                      <a:pt x="33" y="419"/>
                    </a:cubicBezTo>
                    <a:cubicBezTo>
                      <a:pt x="1" y="703"/>
                      <a:pt x="34" y="1000"/>
                      <a:pt x="160" y="1257"/>
                    </a:cubicBezTo>
                    <a:cubicBezTo>
                      <a:pt x="275" y="1489"/>
                      <a:pt x="542" y="1796"/>
                      <a:pt x="827" y="1796"/>
                    </a:cubicBezTo>
                    <a:cubicBezTo>
                      <a:pt x="833" y="1796"/>
                      <a:pt x="838" y="1796"/>
                      <a:pt x="844" y="1795"/>
                    </a:cubicBezTo>
                    <a:lnTo>
                      <a:pt x="844" y="1795"/>
                    </a:lnTo>
                    <a:cubicBezTo>
                      <a:pt x="798" y="1983"/>
                      <a:pt x="841" y="2204"/>
                      <a:pt x="987" y="2337"/>
                    </a:cubicBezTo>
                    <a:cubicBezTo>
                      <a:pt x="1149" y="2487"/>
                      <a:pt x="1215" y="2714"/>
                      <a:pt x="1204" y="2936"/>
                    </a:cubicBezTo>
                    <a:cubicBezTo>
                      <a:pt x="1192" y="3175"/>
                      <a:pt x="1193" y="3470"/>
                      <a:pt x="1245" y="3727"/>
                    </a:cubicBezTo>
                    <a:cubicBezTo>
                      <a:pt x="1317" y="4089"/>
                      <a:pt x="1678" y="4221"/>
                      <a:pt x="1678" y="4221"/>
                    </a:cubicBezTo>
                    <a:cubicBezTo>
                      <a:pt x="1678" y="4221"/>
                      <a:pt x="1672" y="3658"/>
                      <a:pt x="1781" y="3340"/>
                    </a:cubicBezTo>
                    <a:cubicBezTo>
                      <a:pt x="1841" y="3163"/>
                      <a:pt x="2030" y="3044"/>
                      <a:pt x="2227" y="3044"/>
                    </a:cubicBezTo>
                    <a:cubicBezTo>
                      <a:pt x="2382" y="3044"/>
                      <a:pt x="2541" y="3118"/>
                      <a:pt x="2644" y="3298"/>
                    </a:cubicBezTo>
                    <a:cubicBezTo>
                      <a:pt x="2877" y="3703"/>
                      <a:pt x="2776" y="3973"/>
                      <a:pt x="2697" y="4331"/>
                    </a:cubicBezTo>
                    <a:cubicBezTo>
                      <a:pt x="2617" y="4691"/>
                      <a:pt x="2272" y="4589"/>
                      <a:pt x="2173" y="4684"/>
                    </a:cubicBezTo>
                    <a:cubicBezTo>
                      <a:pt x="2104" y="4750"/>
                      <a:pt x="2112" y="5065"/>
                      <a:pt x="2320" y="5279"/>
                    </a:cubicBezTo>
                    <a:cubicBezTo>
                      <a:pt x="2411" y="5582"/>
                      <a:pt x="2748" y="6116"/>
                      <a:pt x="3190" y="6116"/>
                    </a:cubicBezTo>
                    <a:cubicBezTo>
                      <a:pt x="3222" y="6116"/>
                      <a:pt x="3255" y="6113"/>
                      <a:pt x="3288" y="6107"/>
                    </a:cubicBezTo>
                    <a:cubicBezTo>
                      <a:pt x="3777" y="6021"/>
                      <a:pt x="4129" y="5725"/>
                      <a:pt x="4129" y="5725"/>
                    </a:cubicBezTo>
                    <a:cubicBezTo>
                      <a:pt x="4129" y="5725"/>
                      <a:pt x="4291" y="5332"/>
                      <a:pt x="4780" y="4466"/>
                    </a:cubicBezTo>
                    <a:cubicBezTo>
                      <a:pt x="5269" y="3600"/>
                      <a:pt x="5269" y="2961"/>
                      <a:pt x="5088" y="2095"/>
                    </a:cubicBezTo>
                    <a:cubicBezTo>
                      <a:pt x="4906" y="1230"/>
                      <a:pt x="4318" y="1015"/>
                      <a:pt x="4318" y="1015"/>
                    </a:cubicBezTo>
                    <a:cubicBezTo>
                      <a:pt x="4282" y="1003"/>
                      <a:pt x="4172" y="685"/>
                      <a:pt x="4134" y="631"/>
                    </a:cubicBezTo>
                    <a:cubicBezTo>
                      <a:pt x="4055" y="517"/>
                      <a:pt x="3957" y="418"/>
                      <a:pt x="3844" y="336"/>
                    </a:cubicBezTo>
                    <a:cubicBezTo>
                      <a:pt x="3602" y="162"/>
                      <a:pt x="3307" y="79"/>
                      <a:pt x="3016" y="38"/>
                    </a:cubicBezTo>
                    <a:cubicBezTo>
                      <a:pt x="2824" y="11"/>
                      <a:pt x="2632" y="1"/>
                      <a:pt x="2439" y="1"/>
                    </a:cubicBezTo>
                    <a:close/>
                  </a:path>
                </a:pathLst>
              </a:custGeom>
              <a:solidFill>
                <a:srgbClr val="180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40" name="Google Shape;3929;p55">
                <a:extLst>
                  <a:ext uri="{FF2B5EF4-FFF2-40B4-BE49-F238E27FC236}">
                    <a16:creationId xmlns:a16="http://schemas.microsoft.com/office/drawing/2014/main" id="{8490540F-52CB-4604-BC91-D19C9AD25675}"/>
                  </a:ext>
                </a:extLst>
              </p:cNvPr>
              <p:cNvSpPr/>
              <p:nvPr/>
            </p:nvSpPr>
            <p:spPr>
              <a:xfrm>
                <a:off x="6102975" y="4753875"/>
                <a:ext cx="18835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13797" extrusionOk="0">
                    <a:moveTo>
                      <a:pt x="5549" y="0"/>
                    </a:moveTo>
                    <a:cubicBezTo>
                      <a:pt x="5458" y="0"/>
                      <a:pt x="5367" y="9"/>
                      <a:pt x="5276" y="22"/>
                    </a:cubicBezTo>
                    <a:cubicBezTo>
                      <a:pt x="5090" y="47"/>
                      <a:pt x="4908" y="87"/>
                      <a:pt x="4728" y="142"/>
                    </a:cubicBezTo>
                    <a:cubicBezTo>
                      <a:pt x="4785" y="328"/>
                      <a:pt x="4627" y="632"/>
                      <a:pt x="3964" y="986"/>
                    </a:cubicBezTo>
                    <a:cubicBezTo>
                      <a:pt x="3253" y="1365"/>
                      <a:pt x="2770" y="1404"/>
                      <a:pt x="2601" y="1404"/>
                    </a:cubicBezTo>
                    <a:cubicBezTo>
                      <a:pt x="2557" y="1404"/>
                      <a:pt x="2534" y="1402"/>
                      <a:pt x="2534" y="1402"/>
                    </a:cubicBezTo>
                    <a:cubicBezTo>
                      <a:pt x="2534" y="1402"/>
                      <a:pt x="1472" y="1977"/>
                      <a:pt x="1008" y="2301"/>
                    </a:cubicBezTo>
                    <a:cubicBezTo>
                      <a:pt x="427" y="2707"/>
                      <a:pt x="169" y="3884"/>
                      <a:pt x="91" y="5870"/>
                    </a:cubicBezTo>
                    <a:cubicBezTo>
                      <a:pt x="23" y="7628"/>
                      <a:pt x="1" y="10417"/>
                      <a:pt x="29" y="11896"/>
                    </a:cubicBezTo>
                    <a:cubicBezTo>
                      <a:pt x="40" y="12572"/>
                      <a:pt x="432" y="13186"/>
                      <a:pt x="1043" y="13481"/>
                    </a:cubicBezTo>
                    <a:cubicBezTo>
                      <a:pt x="1406" y="13655"/>
                      <a:pt x="1852" y="13797"/>
                      <a:pt x="2342" y="13797"/>
                    </a:cubicBezTo>
                    <a:cubicBezTo>
                      <a:pt x="2410" y="13797"/>
                      <a:pt x="2478" y="13794"/>
                      <a:pt x="2547" y="13788"/>
                    </a:cubicBezTo>
                    <a:cubicBezTo>
                      <a:pt x="3938" y="13673"/>
                      <a:pt x="6491" y="12405"/>
                      <a:pt x="7059" y="11454"/>
                    </a:cubicBezTo>
                    <a:cubicBezTo>
                      <a:pt x="7044" y="9438"/>
                      <a:pt x="6874" y="8214"/>
                      <a:pt x="6945" y="7010"/>
                    </a:cubicBezTo>
                    <a:cubicBezTo>
                      <a:pt x="7068" y="4887"/>
                      <a:pt x="7533" y="3202"/>
                      <a:pt x="6947" y="1498"/>
                    </a:cubicBezTo>
                    <a:cubicBezTo>
                      <a:pt x="6518" y="249"/>
                      <a:pt x="6032" y="0"/>
                      <a:pt x="5549" y="0"/>
                    </a:cubicBezTo>
                    <a:close/>
                  </a:path>
                </a:pathLst>
              </a:custGeom>
              <a:solidFill>
                <a:srgbClr val="7FA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41" name="Google Shape;3930;p55">
                <a:extLst>
                  <a:ext uri="{FF2B5EF4-FFF2-40B4-BE49-F238E27FC236}">
                    <a16:creationId xmlns:a16="http://schemas.microsoft.com/office/drawing/2014/main" id="{1C7D19EA-4B73-424A-B06E-A1F16724C775}"/>
                  </a:ext>
                </a:extLst>
              </p:cNvPr>
              <p:cNvSpPr/>
              <p:nvPr/>
            </p:nvSpPr>
            <p:spPr>
              <a:xfrm>
                <a:off x="5852750" y="4814750"/>
                <a:ext cx="304625" cy="196325"/>
              </a:xfrm>
              <a:custGeom>
                <a:avLst/>
                <a:gdLst/>
                <a:ahLst/>
                <a:cxnLst/>
                <a:rect l="l" t="t" r="r" b="b"/>
                <a:pathLst>
                  <a:path w="12185" h="7853" extrusionOk="0">
                    <a:moveTo>
                      <a:pt x="11168" y="1"/>
                    </a:moveTo>
                    <a:cubicBezTo>
                      <a:pt x="10838" y="1"/>
                      <a:pt x="10472" y="246"/>
                      <a:pt x="10284" y="786"/>
                    </a:cubicBezTo>
                    <a:cubicBezTo>
                      <a:pt x="9879" y="1948"/>
                      <a:pt x="9884" y="3507"/>
                      <a:pt x="8916" y="4787"/>
                    </a:cubicBezTo>
                    <a:cubicBezTo>
                      <a:pt x="8474" y="5373"/>
                      <a:pt x="7696" y="5884"/>
                      <a:pt x="6392" y="6006"/>
                    </a:cubicBezTo>
                    <a:cubicBezTo>
                      <a:pt x="5613" y="6079"/>
                      <a:pt x="4968" y="6122"/>
                      <a:pt x="4489" y="6122"/>
                    </a:cubicBezTo>
                    <a:cubicBezTo>
                      <a:pt x="4164" y="6122"/>
                      <a:pt x="3915" y="6102"/>
                      <a:pt x="3755" y="6059"/>
                    </a:cubicBezTo>
                    <a:cubicBezTo>
                      <a:pt x="3389" y="5962"/>
                      <a:pt x="3254" y="5866"/>
                      <a:pt x="2931" y="5619"/>
                    </a:cubicBezTo>
                    <a:cubicBezTo>
                      <a:pt x="2566" y="5339"/>
                      <a:pt x="2268" y="5266"/>
                      <a:pt x="1995" y="5089"/>
                    </a:cubicBezTo>
                    <a:cubicBezTo>
                      <a:pt x="1832" y="4984"/>
                      <a:pt x="1774" y="4932"/>
                      <a:pt x="1727" y="4932"/>
                    </a:cubicBezTo>
                    <a:cubicBezTo>
                      <a:pt x="1695" y="4932"/>
                      <a:pt x="1667" y="4956"/>
                      <a:pt x="1616" y="5006"/>
                    </a:cubicBezTo>
                    <a:cubicBezTo>
                      <a:pt x="1488" y="5128"/>
                      <a:pt x="1592" y="5472"/>
                      <a:pt x="1826" y="5681"/>
                    </a:cubicBezTo>
                    <a:cubicBezTo>
                      <a:pt x="2071" y="5900"/>
                      <a:pt x="2290" y="5939"/>
                      <a:pt x="2323" y="6006"/>
                    </a:cubicBezTo>
                    <a:cubicBezTo>
                      <a:pt x="2337" y="6034"/>
                      <a:pt x="2299" y="6048"/>
                      <a:pt x="2225" y="6048"/>
                    </a:cubicBezTo>
                    <a:cubicBezTo>
                      <a:pt x="2119" y="6048"/>
                      <a:pt x="1937" y="6020"/>
                      <a:pt x="1722" y="5965"/>
                    </a:cubicBezTo>
                    <a:cubicBezTo>
                      <a:pt x="1222" y="5836"/>
                      <a:pt x="955" y="5597"/>
                      <a:pt x="709" y="5490"/>
                    </a:cubicBezTo>
                    <a:cubicBezTo>
                      <a:pt x="655" y="5467"/>
                      <a:pt x="609" y="5457"/>
                      <a:pt x="570" y="5457"/>
                    </a:cubicBezTo>
                    <a:cubicBezTo>
                      <a:pt x="411" y="5457"/>
                      <a:pt x="373" y="5621"/>
                      <a:pt x="422" y="5713"/>
                    </a:cubicBezTo>
                    <a:cubicBezTo>
                      <a:pt x="483" y="5827"/>
                      <a:pt x="586" y="5995"/>
                      <a:pt x="945" y="6223"/>
                    </a:cubicBezTo>
                    <a:cubicBezTo>
                      <a:pt x="1305" y="6451"/>
                      <a:pt x="1771" y="6634"/>
                      <a:pt x="1771" y="6634"/>
                    </a:cubicBezTo>
                    <a:cubicBezTo>
                      <a:pt x="1771" y="6634"/>
                      <a:pt x="1453" y="6614"/>
                      <a:pt x="1055" y="6482"/>
                    </a:cubicBezTo>
                    <a:cubicBezTo>
                      <a:pt x="619" y="6336"/>
                      <a:pt x="458" y="6223"/>
                      <a:pt x="228" y="6159"/>
                    </a:cubicBezTo>
                    <a:cubicBezTo>
                      <a:pt x="211" y="6155"/>
                      <a:pt x="196" y="6152"/>
                      <a:pt x="181" y="6152"/>
                    </a:cubicBezTo>
                    <a:cubicBezTo>
                      <a:pt x="0" y="6152"/>
                      <a:pt x="11" y="6503"/>
                      <a:pt x="211" y="6647"/>
                    </a:cubicBezTo>
                    <a:cubicBezTo>
                      <a:pt x="387" y="6773"/>
                      <a:pt x="657" y="6918"/>
                      <a:pt x="950" y="7021"/>
                    </a:cubicBezTo>
                    <a:cubicBezTo>
                      <a:pt x="1242" y="7123"/>
                      <a:pt x="1745" y="7251"/>
                      <a:pt x="1745" y="7251"/>
                    </a:cubicBezTo>
                    <a:cubicBezTo>
                      <a:pt x="1731" y="7251"/>
                      <a:pt x="1718" y="7251"/>
                      <a:pt x="1704" y="7251"/>
                    </a:cubicBezTo>
                    <a:cubicBezTo>
                      <a:pt x="1217" y="7251"/>
                      <a:pt x="867" y="7104"/>
                      <a:pt x="647" y="7036"/>
                    </a:cubicBezTo>
                    <a:cubicBezTo>
                      <a:pt x="578" y="7015"/>
                      <a:pt x="518" y="7005"/>
                      <a:pt x="468" y="7005"/>
                    </a:cubicBezTo>
                    <a:cubicBezTo>
                      <a:pt x="355" y="7005"/>
                      <a:pt x="293" y="7058"/>
                      <a:pt x="293" y="7156"/>
                    </a:cubicBezTo>
                    <a:cubicBezTo>
                      <a:pt x="293" y="7270"/>
                      <a:pt x="431" y="7418"/>
                      <a:pt x="902" y="7625"/>
                    </a:cubicBezTo>
                    <a:cubicBezTo>
                      <a:pt x="1250" y="7777"/>
                      <a:pt x="1735" y="7853"/>
                      <a:pt x="2210" y="7853"/>
                    </a:cubicBezTo>
                    <a:cubicBezTo>
                      <a:pt x="2379" y="7853"/>
                      <a:pt x="2547" y="7843"/>
                      <a:pt x="2707" y="7824"/>
                    </a:cubicBezTo>
                    <a:cubicBezTo>
                      <a:pt x="3317" y="7752"/>
                      <a:pt x="3556" y="7673"/>
                      <a:pt x="3876" y="7673"/>
                    </a:cubicBezTo>
                    <a:cubicBezTo>
                      <a:pt x="4189" y="7673"/>
                      <a:pt x="4486" y="7675"/>
                      <a:pt x="4778" y="7675"/>
                    </a:cubicBezTo>
                    <a:cubicBezTo>
                      <a:pt x="5582" y="7675"/>
                      <a:pt x="6338" y="7658"/>
                      <a:pt x="7229" y="7534"/>
                    </a:cubicBezTo>
                    <a:cubicBezTo>
                      <a:pt x="7973" y="7433"/>
                      <a:pt x="8951" y="7103"/>
                      <a:pt x="9635" y="6647"/>
                    </a:cubicBezTo>
                    <a:cubicBezTo>
                      <a:pt x="10706" y="5938"/>
                      <a:pt x="11497" y="4317"/>
                      <a:pt x="11797" y="3111"/>
                    </a:cubicBezTo>
                    <a:cubicBezTo>
                      <a:pt x="12184" y="1554"/>
                      <a:pt x="11893" y="464"/>
                      <a:pt x="11614" y="185"/>
                    </a:cubicBezTo>
                    <a:cubicBezTo>
                      <a:pt x="11494" y="64"/>
                      <a:pt x="11336" y="1"/>
                      <a:pt x="11168" y="1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42" name="Google Shape;3931;p55">
                <a:extLst>
                  <a:ext uri="{FF2B5EF4-FFF2-40B4-BE49-F238E27FC236}">
                    <a16:creationId xmlns:a16="http://schemas.microsoft.com/office/drawing/2014/main" id="{CA08D50A-3F7A-4A38-B055-2009A962ECB2}"/>
                  </a:ext>
                </a:extLst>
              </p:cNvPr>
              <p:cNvSpPr/>
              <p:nvPr/>
            </p:nvSpPr>
            <p:spPr>
              <a:xfrm>
                <a:off x="6089150" y="4812350"/>
                <a:ext cx="66425" cy="110900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4436" extrusionOk="0">
                    <a:moveTo>
                      <a:pt x="1615" y="0"/>
                    </a:moveTo>
                    <a:cubicBezTo>
                      <a:pt x="999" y="0"/>
                      <a:pt x="770" y="709"/>
                      <a:pt x="643" y="1186"/>
                    </a:cubicBezTo>
                    <a:cubicBezTo>
                      <a:pt x="505" y="1710"/>
                      <a:pt x="1" y="3710"/>
                      <a:pt x="1" y="3710"/>
                    </a:cubicBezTo>
                    <a:cubicBezTo>
                      <a:pt x="770" y="4378"/>
                      <a:pt x="2177" y="4435"/>
                      <a:pt x="2177" y="4435"/>
                    </a:cubicBezTo>
                    <a:cubicBezTo>
                      <a:pt x="2177" y="4435"/>
                      <a:pt x="2473" y="3420"/>
                      <a:pt x="2529" y="2965"/>
                    </a:cubicBezTo>
                    <a:cubicBezTo>
                      <a:pt x="2620" y="2233"/>
                      <a:pt x="2656" y="1310"/>
                      <a:pt x="2529" y="839"/>
                    </a:cubicBezTo>
                    <a:cubicBezTo>
                      <a:pt x="2402" y="369"/>
                      <a:pt x="2100" y="82"/>
                      <a:pt x="1802" y="20"/>
                    </a:cubicBezTo>
                    <a:cubicBezTo>
                      <a:pt x="1736" y="7"/>
                      <a:pt x="1674" y="0"/>
                      <a:pt x="1615" y="0"/>
                    </a:cubicBezTo>
                    <a:close/>
                  </a:path>
                </a:pathLst>
              </a:custGeom>
              <a:solidFill>
                <a:srgbClr val="6795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43" name="Google Shape;3932;p55">
                <a:extLst>
                  <a:ext uri="{FF2B5EF4-FFF2-40B4-BE49-F238E27FC236}">
                    <a16:creationId xmlns:a16="http://schemas.microsoft.com/office/drawing/2014/main" id="{E62E89CB-F3CC-4509-B5B1-133AAD4C25C1}"/>
                  </a:ext>
                </a:extLst>
              </p:cNvPr>
              <p:cNvSpPr/>
              <p:nvPr/>
            </p:nvSpPr>
            <p:spPr>
              <a:xfrm>
                <a:off x="6041300" y="4855825"/>
                <a:ext cx="342425" cy="352650"/>
              </a:xfrm>
              <a:custGeom>
                <a:avLst/>
                <a:gdLst/>
                <a:ahLst/>
                <a:cxnLst/>
                <a:rect l="l" t="t" r="r" b="b"/>
                <a:pathLst>
                  <a:path w="13697" h="14106" extrusionOk="0">
                    <a:moveTo>
                      <a:pt x="11220" y="3917"/>
                    </a:moveTo>
                    <a:cubicBezTo>
                      <a:pt x="11231" y="3984"/>
                      <a:pt x="11226" y="4059"/>
                      <a:pt x="11214" y="4143"/>
                    </a:cubicBezTo>
                    <a:lnTo>
                      <a:pt x="11028" y="5272"/>
                    </a:lnTo>
                    <a:lnTo>
                      <a:pt x="8026" y="7008"/>
                    </a:lnTo>
                    <a:cubicBezTo>
                      <a:pt x="8055" y="6866"/>
                      <a:pt x="8077" y="6707"/>
                      <a:pt x="8106" y="6543"/>
                    </a:cubicBezTo>
                    <a:cubicBezTo>
                      <a:pt x="8208" y="5919"/>
                      <a:pt x="8951" y="5034"/>
                      <a:pt x="9762" y="4563"/>
                    </a:cubicBezTo>
                    <a:lnTo>
                      <a:pt x="10409" y="4195"/>
                    </a:lnTo>
                    <a:cubicBezTo>
                      <a:pt x="10727" y="4012"/>
                      <a:pt x="11005" y="3922"/>
                      <a:pt x="11220" y="3917"/>
                    </a:cubicBezTo>
                    <a:close/>
                    <a:moveTo>
                      <a:pt x="12619" y="0"/>
                    </a:moveTo>
                    <a:cubicBezTo>
                      <a:pt x="12326" y="0"/>
                      <a:pt x="11973" y="105"/>
                      <a:pt x="11577" y="325"/>
                    </a:cubicBezTo>
                    <a:lnTo>
                      <a:pt x="9383" y="1550"/>
                    </a:lnTo>
                    <a:cubicBezTo>
                      <a:pt x="8015" y="2316"/>
                      <a:pt x="6636" y="4176"/>
                      <a:pt x="6302" y="5708"/>
                    </a:cubicBezTo>
                    <a:lnTo>
                      <a:pt x="5202" y="10803"/>
                    </a:lnTo>
                    <a:cubicBezTo>
                      <a:pt x="4915" y="12111"/>
                      <a:pt x="3926" y="12992"/>
                      <a:pt x="2851" y="12992"/>
                    </a:cubicBezTo>
                    <a:cubicBezTo>
                      <a:pt x="2668" y="12992"/>
                      <a:pt x="2482" y="12967"/>
                      <a:pt x="2296" y="12913"/>
                    </a:cubicBezTo>
                    <a:lnTo>
                      <a:pt x="0" y="12255"/>
                    </a:lnTo>
                    <a:lnTo>
                      <a:pt x="0" y="12255"/>
                    </a:lnTo>
                    <a:cubicBezTo>
                      <a:pt x="119" y="12323"/>
                      <a:pt x="1101" y="12891"/>
                      <a:pt x="2298" y="13577"/>
                    </a:cubicBezTo>
                    <a:cubicBezTo>
                      <a:pt x="2906" y="13931"/>
                      <a:pt x="3713" y="14105"/>
                      <a:pt x="4538" y="14105"/>
                    </a:cubicBezTo>
                    <a:cubicBezTo>
                      <a:pt x="5434" y="14105"/>
                      <a:pt x="6350" y="13899"/>
                      <a:pt x="7056" y="13491"/>
                    </a:cubicBezTo>
                    <a:lnTo>
                      <a:pt x="9054" y="12334"/>
                    </a:lnTo>
                    <a:cubicBezTo>
                      <a:pt x="10414" y="11551"/>
                      <a:pt x="11776" y="9674"/>
                      <a:pt x="12099" y="8142"/>
                    </a:cubicBezTo>
                    <a:lnTo>
                      <a:pt x="13467" y="1720"/>
                    </a:lnTo>
                    <a:cubicBezTo>
                      <a:pt x="13696" y="629"/>
                      <a:pt x="13336" y="0"/>
                      <a:pt x="12619" y="0"/>
                    </a:cubicBezTo>
                    <a:close/>
                  </a:path>
                </a:pathLst>
              </a:custGeom>
              <a:solidFill>
                <a:srgbClr val="FFDB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44" name="Google Shape;3933;p55">
                <a:extLst>
                  <a:ext uri="{FF2B5EF4-FFF2-40B4-BE49-F238E27FC236}">
                    <a16:creationId xmlns:a16="http://schemas.microsoft.com/office/drawing/2014/main" id="{8B9F9C0F-23F7-4C54-94B2-5B1E53CE9AFD}"/>
                  </a:ext>
                </a:extLst>
              </p:cNvPr>
              <p:cNvSpPr/>
              <p:nvPr/>
            </p:nvSpPr>
            <p:spPr>
              <a:xfrm>
                <a:off x="6239250" y="4953675"/>
                <a:ext cx="95975" cy="93950"/>
              </a:xfrm>
              <a:custGeom>
                <a:avLst/>
                <a:gdLst/>
                <a:ahLst/>
                <a:cxnLst/>
                <a:rect l="l" t="t" r="r" b="b"/>
                <a:pathLst>
                  <a:path w="3839" h="3758" extrusionOk="0">
                    <a:moveTo>
                      <a:pt x="3354" y="0"/>
                    </a:moveTo>
                    <a:cubicBezTo>
                      <a:pt x="3337" y="0"/>
                      <a:pt x="3320" y="1"/>
                      <a:pt x="3302" y="2"/>
                    </a:cubicBezTo>
                    <a:cubicBezTo>
                      <a:pt x="3313" y="70"/>
                      <a:pt x="3308" y="144"/>
                      <a:pt x="3296" y="229"/>
                    </a:cubicBezTo>
                    <a:lnTo>
                      <a:pt x="3110" y="1358"/>
                    </a:lnTo>
                    <a:lnTo>
                      <a:pt x="108" y="3094"/>
                    </a:lnTo>
                    <a:cubicBezTo>
                      <a:pt x="46" y="3486"/>
                      <a:pt x="0" y="3757"/>
                      <a:pt x="0" y="3757"/>
                    </a:cubicBezTo>
                    <a:lnTo>
                      <a:pt x="3592" y="1681"/>
                    </a:lnTo>
                    <a:lnTo>
                      <a:pt x="3779" y="552"/>
                    </a:lnTo>
                    <a:cubicBezTo>
                      <a:pt x="3838" y="192"/>
                      <a:pt x="3667" y="0"/>
                      <a:pt x="3354" y="0"/>
                    </a:cubicBez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45" name="Google Shape;3934;p55">
                <a:extLst>
                  <a:ext uri="{FF2B5EF4-FFF2-40B4-BE49-F238E27FC236}">
                    <a16:creationId xmlns:a16="http://schemas.microsoft.com/office/drawing/2014/main" id="{A7C9D025-F367-487D-825A-377C6BF04B23}"/>
                  </a:ext>
                </a:extLst>
              </p:cNvPr>
              <p:cNvSpPr/>
              <p:nvPr/>
            </p:nvSpPr>
            <p:spPr>
              <a:xfrm>
                <a:off x="6004375" y="5204875"/>
                <a:ext cx="303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2155" h="3935" extrusionOk="0">
                    <a:moveTo>
                      <a:pt x="324" y="0"/>
                    </a:moveTo>
                    <a:cubicBezTo>
                      <a:pt x="226" y="0"/>
                      <a:pt x="131" y="51"/>
                      <a:pt x="79" y="142"/>
                    </a:cubicBezTo>
                    <a:cubicBezTo>
                      <a:pt x="1" y="276"/>
                      <a:pt x="45" y="447"/>
                      <a:pt x="178" y="526"/>
                    </a:cubicBezTo>
                    <a:lnTo>
                      <a:pt x="6077" y="3934"/>
                    </a:lnTo>
                    <a:lnTo>
                      <a:pt x="11979" y="526"/>
                    </a:lnTo>
                    <a:cubicBezTo>
                      <a:pt x="12111" y="447"/>
                      <a:pt x="12155" y="276"/>
                      <a:pt x="12078" y="142"/>
                    </a:cubicBezTo>
                    <a:cubicBezTo>
                      <a:pt x="12026" y="51"/>
                      <a:pt x="11930" y="0"/>
                      <a:pt x="11832" y="0"/>
                    </a:cubicBezTo>
                    <a:cubicBezTo>
                      <a:pt x="11786" y="0"/>
                      <a:pt x="11738" y="12"/>
                      <a:pt x="11695" y="36"/>
                    </a:cubicBezTo>
                    <a:lnTo>
                      <a:pt x="6077" y="3279"/>
                    </a:lnTo>
                    <a:lnTo>
                      <a:pt x="462" y="36"/>
                    </a:lnTo>
                    <a:cubicBezTo>
                      <a:pt x="418" y="12"/>
                      <a:pt x="371" y="0"/>
                      <a:pt x="324" y="0"/>
                    </a:cubicBezTo>
                    <a:close/>
                  </a:path>
                </a:pathLst>
              </a:custGeom>
              <a:solidFill>
                <a:srgbClr val="FFDB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46" name="Google Shape;3935;p55">
                <a:extLst>
                  <a:ext uri="{FF2B5EF4-FFF2-40B4-BE49-F238E27FC236}">
                    <a16:creationId xmlns:a16="http://schemas.microsoft.com/office/drawing/2014/main" id="{BE41EDC2-6470-4643-BAFD-22B8189241BB}"/>
                  </a:ext>
                </a:extLst>
              </p:cNvPr>
              <p:cNvSpPr/>
              <p:nvPr/>
            </p:nvSpPr>
            <p:spPr>
              <a:xfrm>
                <a:off x="6004375" y="5204875"/>
                <a:ext cx="303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2155" h="3935" extrusionOk="0">
                    <a:moveTo>
                      <a:pt x="324" y="0"/>
                    </a:moveTo>
                    <a:cubicBezTo>
                      <a:pt x="226" y="0"/>
                      <a:pt x="131" y="51"/>
                      <a:pt x="79" y="142"/>
                    </a:cubicBezTo>
                    <a:cubicBezTo>
                      <a:pt x="1" y="276"/>
                      <a:pt x="45" y="447"/>
                      <a:pt x="178" y="526"/>
                    </a:cubicBezTo>
                    <a:lnTo>
                      <a:pt x="6077" y="3934"/>
                    </a:lnTo>
                    <a:lnTo>
                      <a:pt x="11979" y="526"/>
                    </a:lnTo>
                    <a:cubicBezTo>
                      <a:pt x="12111" y="447"/>
                      <a:pt x="12155" y="276"/>
                      <a:pt x="12078" y="142"/>
                    </a:cubicBezTo>
                    <a:cubicBezTo>
                      <a:pt x="12026" y="51"/>
                      <a:pt x="11930" y="0"/>
                      <a:pt x="11832" y="0"/>
                    </a:cubicBezTo>
                    <a:cubicBezTo>
                      <a:pt x="11786" y="0"/>
                      <a:pt x="11738" y="12"/>
                      <a:pt x="11695" y="36"/>
                    </a:cubicBezTo>
                    <a:lnTo>
                      <a:pt x="6077" y="3279"/>
                    </a:lnTo>
                    <a:lnTo>
                      <a:pt x="462" y="36"/>
                    </a:lnTo>
                    <a:cubicBezTo>
                      <a:pt x="418" y="12"/>
                      <a:pt x="371" y="0"/>
                      <a:pt x="324" y="0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</p:grpSp>
        <p:sp>
          <p:nvSpPr>
            <p:cNvPr id="702" name="Oval 701">
              <a:extLst>
                <a:ext uri="{FF2B5EF4-FFF2-40B4-BE49-F238E27FC236}">
                  <a16:creationId xmlns:a16="http://schemas.microsoft.com/office/drawing/2014/main" id="{B972BD7E-3B97-42FC-B4F5-B21551B23E4A}"/>
                </a:ext>
              </a:extLst>
            </p:cNvPr>
            <p:cNvSpPr/>
            <p:nvPr/>
          </p:nvSpPr>
          <p:spPr>
            <a:xfrm>
              <a:off x="6001597" y="2446490"/>
              <a:ext cx="455287" cy="467985"/>
            </a:xfrm>
            <a:prstGeom prst="ellipse">
              <a:avLst/>
            </a:prstGeom>
            <a:solidFill>
              <a:srgbClr val="2D2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5FBFB"/>
                  </a:solidFill>
                  <a:latin typeface="Arial"/>
                </a:rPr>
                <a:t>2</a:t>
              </a:r>
            </a:p>
          </p:txBody>
        </p:sp>
      </p:grpSp>
      <p:grpSp>
        <p:nvGrpSpPr>
          <p:cNvPr id="747" name="Group 746">
            <a:extLst>
              <a:ext uri="{FF2B5EF4-FFF2-40B4-BE49-F238E27FC236}">
                <a16:creationId xmlns:a16="http://schemas.microsoft.com/office/drawing/2014/main" id="{7C5B891E-AC0D-4D5B-8305-2D800A49BA1D}"/>
              </a:ext>
            </a:extLst>
          </p:cNvPr>
          <p:cNvGrpSpPr/>
          <p:nvPr/>
        </p:nvGrpSpPr>
        <p:grpSpPr>
          <a:xfrm>
            <a:off x="6942591" y="4663153"/>
            <a:ext cx="1213391" cy="1424103"/>
            <a:chOff x="7428684" y="2735589"/>
            <a:chExt cx="1213391" cy="1424103"/>
          </a:xfrm>
        </p:grpSpPr>
        <p:grpSp>
          <p:nvGrpSpPr>
            <p:cNvPr id="748" name="Google Shape;3841;p55">
              <a:extLst>
                <a:ext uri="{FF2B5EF4-FFF2-40B4-BE49-F238E27FC236}">
                  <a16:creationId xmlns:a16="http://schemas.microsoft.com/office/drawing/2014/main" id="{D5D7F377-2E1E-47AD-B2A1-1A1ECD7FAA07}"/>
                </a:ext>
              </a:extLst>
            </p:cNvPr>
            <p:cNvGrpSpPr/>
            <p:nvPr/>
          </p:nvGrpSpPr>
          <p:grpSpPr>
            <a:xfrm>
              <a:off x="7428684" y="2735589"/>
              <a:ext cx="1171539" cy="1424103"/>
              <a:chOff x="6511100" y="1198625"/>
              <a:chExt cx="564750" cy="866475"/>
            </a:xfrm>
          </p:grpSpPr>
          <p:sp>
            <p:nvSpPr>
              <p:cNvPr id="750" name="Google Shape;3842;p55">
                <a:extLst>
                  <a:ext uri="{FF2B5EF4-FFF2-40B4-BE49-F238E27FC236}">
                    <a16:creationId xmlns:a16="http://schemas.microsoft.com/office/drawing/2014/main" id="{89E18226-739C-4221-9100-EEE597D185B2}"/>
                  </a:ext>
                </a:extLst>
              </p:cNvPr>
              <p:cNvSpPr/>
              <p:nvPr/>
            </p:nvSpPr>
            <p:spPr>
              <a:xfrm>
                <a:off x="6515950" y="1751950"/>
                <a:ext cx="542350" cy="313150"/>
              </a:xfrm>
              <a:custGeom>
                <a:avLst/>
                <a:gdLst/>
                <a:ahLst/>
                <a:cxnLst/>
                <a:rect l="l" t="t" r="r" b="b"/>
                <a:pathLst>
                  <a:path w="21694" h="12526" extrusionOk="0">
                    <a:moveTo>
                      <a:pt x="10847" y="1"/>
                    </a:moveTo>
                    <a:cubicBezTo>
                      <a:pt x="7970" y="1"/>
                      <a:pt x="5211" y="661"/>
                      <a:pt x="3177" y="1835"/>
                    </a:cubicBezTo>
                    <a:cubicBezTo>
                      <a:pt x="1143" y="3010"/>
                      <a:pt x="0" y="4602"/>
                      <a:pt x="0" y="6264"/>
                    </a:cubicBezTo>
                    <a:cubicBezTo>
                      <a:pt x="0" y="7925"/>
                      <a:pt x="1143" y="9518"/>
                      <a:pt x="3177" y="10692"/>
                    </a:cubicBezTo>
                    <a:cubicBezTo>
                      <a:pt x="5211" y="11866"/>
                      <a:pt x="7970" y="12526"/>
                      <a:pt x="10847" y="12526"/>
                    </a:cubicBezTo>
                    <a:cubicBezTo>
                      <a:pt x="13723" y="12526"/>
                      <a:pt x="16483" y="11866"/>
                      <a:pt x="18517" y="10692"/>
                    </a:cubicBezTo>
                    <a:cubicBezTo>
                      <a:pt x="20551" y="9518"/>
                      <a:pt x="21694" y="7925"/>
                      <a:pt x="21694" y="6264"/>
                    </a:cubicBezTo>
                    <a:cubicBezTo>
                      <a:pt x="21694" y="4602"/>
                      <a:pt x="20551" y="3010"/>
                      <a:pt x="18517" y="1835"/>
                    </a:cubicBezTo>
                    <a:cubicBezTo>
                      <a:pt x="16483" y="661"/>
                      <a:pt x="13723" y="1"/>
                      <a:pt x="10847" y="1"/>
                    </a:cubicBezTo>
                    <a:close/>
                  </a:path>
                </a:pathLst>
              </a:custGeom>
              <a:solidFill>
                <a:srgbClr val="C1CF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51" name="Google Shape;3843;p55">
                <a:extLst>
                  <a:ext uri="{FF2B5EF4-FFF2-40B4-BE49-F238E27FC236}">
                    <a16:creationId xmlns:a16="http://schemas.microsoft.com/office/drawing/2014/main" id="{9B335E13-1349-4585-B5CD-A9508563B423}"/>
                  </a:ext>
                </a:extLst>
              </p:cNvPr>
              <p:cNvSpPr/>
              <p:nvPr/>
            </p:nvSpPr>
            <p:spPr>
              <a:xfrm>
                <a:off x="6600975" y="1853600"/>
                <a:ext cx="46375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2047" extrusionOk="0">
                    <a:moveTo>
                      <a:pt x="1339" y="1"/>
                    </a:moveTo>
                    <a:cubicBezTo>
                      <a:pt x="1293" y="1"/>
                      <a:pt x="1245" y="20"/>
                      <a:pt x="1193" y="62"/>
                    </a:cubicBezTo>
                    <a:cubicBezTo>
                      <a:pt x="728" y="442"/>
                      <a:pt x="0" y="1957"/>
                      <a:pt x="0" y="1957"/>
                    </a:cubicBezTo>
                    <a:cubicBezTo>
                      <a:pt x="0" y="1957"/>
                      <a:pt x="51" y="2047"/>
                      <a:pt x="259" y="2047"/>
                    </a:cubicBezTo>
                    <a:cubicBezTo>
                      <a:pt x="394" y="2047"/>
                      <a:pt x="595" y="2009"/>
                      <a:pt x="891" y="1885"/>
                    </a:cubicBezTo>
                    <a:cubicBezTo>
                      <a:pt x="1643" y="1568"/>
                      <a:pt x="1855" y="1192"/>
                      <a:pt x="1855" y="1192"/>
                    </a:cubicBezTo>
                    <a:cubicBezTo>
                      <a:pt x="1855" y="1192"/>
                      <a:pt x="1700" y="1"/>
                      <a:pt x="1339" y="1"/>
                    </a:cubicBezTo>
                    <a:close/>
                  </a:path>
                </a:pathLst>
              </a:custGeom>
              <a:solidFill>
                <a:srgbClr val="291D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52" name="Google Shape;3844;p55">
                <a:extLst>
                  <a:ext uri="{FF2B5EF4-FFF2-40B4-BE49-F238E27FC236}">
                    <a16:creationId xmlns:a16="http://schemas.microsoft.com/office/drawing/2014/main" id="{26DCA91C-85A3-473A-967B-3AABEFD2A72C}"/>
                  </a:ext>
                </a:extLst>
              </p:cNvPr>
              <p:cNvSpPr/>
              <p:nvPr/>
            </p:nvSpPr>
            <p:spPr>
              <a:xfrm>
                <a:off x="6579925" y="1770425"/>
                <a:ext cx="83150" cy="115600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4624" extrusionOk="0">
                    <a:moveTo>
                      <a:pt x="2731" y="0"/>
                    </a:moveTo>
                    <a:lnTo>
                      <a:pt x="1260" y="51"/>
                    </a:lnTo>
                    <a:cubicBezTo>
                      <a:pt x="1260" y="51"/>
                      <a:pt x="1276" y="1265"/>
                      <a:pt x="1260" y="1580"/>
                    </a:cubicBezTo>
                    <a:cubicBezTo>
                      <a:pt x="1243" y="1894"/>
                      <a:pt x="796" y="3090"/>
                      <a:pt x="622" y="3649"/>
                    </a:cubicBezTo>
                    <a:cubicBezTo>
                      <a:pt x="447" y="4210"/>
                      <a:pt x="0" y="4227"/>
                      <a:pt x="0" y="4227"/>
                    </a:cubicBezTo>
                    <a:cubicBezTo>
                      <a:pt x="0" y="4227"/>
                      <a:pt x="577" y="4624"/>
                      <a:pt x="999" y="4624"/>
                    </a:cubicBezTo>
                    <a:cubicBezTo>
                      <a:pt x="1043" y="4624"/>
                      <a:pt x="1086" y="4619"/>
                      <a:pt x="1126" y="4610"/>
                    </a:cubicBezTo>
                    <a:cubicBezTo>
                      <a:pt x="1549" y="4508"/>
                      <a:pt x="1522" y="3892"/>
                      <a:pt x="1977" y="3276"/>
                    </a:cubicBezTo>
                    <a:cubicBezTo>
                      <a:pt x="2431" y="2661"/>
                      <a:pt x="3325" y="2535"/>
                      <a:pt x="3325" y="2535"/>
                    </a:cubicBezTo>
                    <a:cubicBezTo>
                      <a:pt x="3325" y="2535"/>
                      <a:pt x="3300" y="2246"/>
                      <a:pt x="2999" y="1822"/>
                    </a:cubicBezTo>
                    <a:cubicBezTo>
                      <a:pt x="2699" y="1397"/>
                      <a:pt x="2719" y="792"/>
                      <a:pt x="2731" y="0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753" name="Google Shape;3845;p55">
                <a:extLst>
                  <a:ext uri="{FF2B5EF4-FFF2-40B4-BE49-F238E27FC236}">
                    <a16:creationId xmlns:a16="http://schemas.microsoft.com/office/drawing/2014/main" id="{3D4AD907-48F1-4FF6-95A2-0451ABE0B066}"/>
                  </a:ext>
                </a:extLst>
              </p:cNvPr>
              <p:cNvSpPr/>
              <p:nvPr/>
            </p:nvSpPr>
            <p:spPr>
              <a:xfrm>
                <a:off x="6555325" y="1821050"/>
                <a:ext cx="112975" cy="93225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3729" extrusionOk="0">
                    <a:moveTo>
                      <a:pt x="3770" y="1"/>
                    </a:moveTo>
                    <a:cubicBezTo>
                      <a:pt x="3755" y="1"/>
                      <a:pt x="3740" y="1"/>
                      <a:pt x="3725" y="2"/>
                    </a:cubicBezTo>
                    <a:cubicBezTo>
                      <a:pt x="3336" y="27"/>
                      <a:pt x="2739" y="461"/>
                      <a:pt x="2539" y="912"/>
                    </a:cubicBezTo>
                    <a:cubicBezTo>
                      <a:pt x="2341" y="1364"/>
                      <a:pt x="2012" y="1996"/>
                      <a:pt x="1759" y="2138"/>
                    </a:cubicBezTo>
                    <a:cubicBezTo>
                      <a:pt x="1694" y="2174"/>
                      <a:pt x="1617" y="2188"/>
                      <a:pt x="1531" y="2188"/>
                    </a:cubicBezTo>
                    <a:cubicBezTo>
                      <a:pt x="1281" y="2188"/>
                      <a:pt x="960" y="2073"/>
                      <a:pt x="675" y="2071"/>
                    </a:cubicBezTo>
                    <a:cubicBezTo>
                      <a:pt x="672" y="2071"/>
                      <a:pt x="670" y="2071"/>
                      <a:pt x="667" y="2071"/>
                    </a:cubicBezTo>
                    <a:cubicBezTo>
                      <a:pt x="290" y="2071"/>
                      <a:pt x="22" y="2248"/>
                      <a:pt x="1" y="2525"/>
                    </a:cubicBezTo>
                    <a:lnTo>
                      <a:pt x="1592" y="3278"/>
                    </a:lnTo>
                    <a:cubicBezTo>
                      <a:pt x="1712" y="3335"/>
                      <a:pt x="1826" y="3374"/>
                      <a:pt x="1935" y="3374"/>
                    </a:cubicBezTo>
                    <a:cubicBezTo>
                      <a:pt x="2159" y="3374"/>
                      <a:pt x="2363" y="3209"/>
                      <a:pt x="2558" y="2696"/>
                    </a:cubicBezTo>
                    <a:cubicBezTo>
                      <a:pt x="2759" y="2165"/>
                      <a:pt x="2873" y="1796"/>
                      <a:pt x="3000" y="1796"/>
                    </a:cubicBezTo>
                    <a:cubicBezTo>
                      <a:pt x="3056" y="1796"/>
                      <a:pt x="3114" y="1866"/>
                      <a:pt x="3184" y="2023"/>
                    </a:cubicBezTo>
                    <a:cubicBezTo>
                      <a:pt x="3414" y="2542"/>
                      <a:pt x="3508" y="3708"/>
                      <a:pt x="3508" y="3708"/>
                    </a:cubicBezTo>
                    <a:cubicBezTo>
                      <a:pt x="3508" y="3708"/>
                      <a:pt x="3566" y="3729"/>
                      <a:pt x="3643" y="3729"/>
                    </a:cubicBezTo>
                    <a:cubicBezTo>
                      <a:pt x="3747" y="3729"/>
                      <a:pt x="3886" y="3691"/>
                      <a:pt x="3972" y="3514"/>
                    </a:cubicBezTo>
                    <a:cubicBezTo>
                      <a:pt x="3972" y="3514"/>
                      <a:pt x="3962" y="2965"/>
                      <a:pt x="4028" y="2497"/>
                    </a:cubicBezTo>
                    <a:cubicBezTo>
                      <a:pt x="4093" y="2028"/>
                      <a:pt x="4518" y="1438"/>
                      <a:pt x="4487" y="873"/>
                    </a:cubicBezTo>
                    <a:cubicBezTo>
                      <a:pt x="4455" y="330"/>
                      <a:pt x="4168" y="1"/>
                      <a:pt x="3770" y="1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03" name="Google Shape;3846;p55">
                <a:extLst>
                  <a:ext uri="{FF2B5EF4-FFF2-40B4-BE49-F238E27FC236}">
                    <a16:creationId xmlns:a16="http://schemas.microsoft.com/office/drawing/2014/main" id="{B64B98D3-73B7-476D-9AB0-0666844BBA1D}"/>
                  </a:ext>
                </a:extLst>
              </p:cNvPr>
              <p:cNvSpPr/>
              <p:nvPr/>
            </p:nvSpPr>
            <p:spPr>
              <a:xfrm>
                <a:off x="6590325" y="1606625"/>
                <a:ext cx="82725" cy="209525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8381" extrusionOk="0">
                    <a:moveTo>
                      <a:pt x="0" y="1"/>
                    </a:moveTo>
                    <a:cubicBezTo>
                      <a:pt x="126" y="1269"/>
                      <a:pt x="844" y="8215"/>
                      <a:pt x="844" y="8215"/>
                    </a:cubicBezTo>
                    <a:cubicBezTo>
                      <a:pt x="1081" y="8337"/>
                      <a:pt x="1309" y="8381"/>
                      <a:pt x="1515" y="8381"/>
                    </a:cubicBezTo>
                    <a:cubicBezTo>
                      <a:pt x="2049" y="8381"/>
                      <a:pt x="2435" y="8085"/>
                      <a:pt x="2435" y="8085"/>
                    </a:cubicBezTo>
                    <a:cubicBezTo>
                      <a:pt x="2682" y="4754"/>
                      <a:pt x="3308" y="2445"/>
                      <a:pt x="2788" y="1598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C4D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04" name="Google Shape;3847;p55">
                <a:extLst>
                  <a:ext uri="{FF2B5EF4-FFF2-40B4-BE49-F238E27FC236}">
                    <a16:creationId xmlns:a16="http://schemas.microsoft.com/office/drawing/2014/main" id="{F3C5B77A-C6AD-4EB2-B655-453F1ED6D491}"/>
                  </a:ext>
                </a:extLst>
              </p:cNvPr>
              <p:cNvSpPr/>
              <p:nvPr/>
            </p:nvSpPr>
            <p:spPr>
              <a:xfrm>
                <a:off x="6699550" y="1807025"/>
                <a:ext cx="46400" cy="51150"/>
              </a:xfrm>
              <a:custGeom>
                <a:avLst/>
                <a:gdLst/>
                <a:ahLst/>
                <a:cxnLst/>
                <a:rect l="l" t="t" r="r" b="b"/>
                <a:pathLst>
                  <a:path w="1856" h="2046" extrusionOk="0">
                    <a:moveTo>
                      <a:pt x="1340" y="0"/>
                    </a:moveTo>
                    <a:cubicBezTo>
                      <a:pt x="1294" y="0"/>
                      <a:pt x="1246" y="19"/>
                      <a:pt x="1194" y="62"/>
                    </a:cubicBezTo>
                    <a:cubicBezTo>
                      <a:pt x="729" y="441"/>
                      <a:pt x="1" y="1955"/>
                      <a:pt x="1" y="1955"/>
                    </a:cubicBezTo>
                    <a:cubicBezTo>
                      <a:pt x="1" y="1955"/>
                      <a:pt x="52" y="2046"/>
                      <a:pt x="260" y="2046"/>
                    </a:cubicBezTo>
                    <a:cubicBezTo>
                      <a:pt x="395" y="2046"/>
                      <a:pt x="596" y="2008"/>
                      <a:pt x="891" y="1883"/>
                    </a:cubicBezTo>
                    <a:cubicBezTo>
                      <a:pt x="1644" y="1568"/>
                      <a:pt x="1855" y="1192"/>
                      <a:pt x="1855" y="1192"/>
                    </a:cubicBezTo>
                    <a:cubicBezTo>
                      <a:pt x="1855" y="1192"/>
                      <a:pt x="1701" y="0"/>
                      <a:pt x="1340" y="0"/>
                    </a:cubicBezTo>
                    <a:close/>
                  </a:path>
                </a:pathLst>
              </a:custGeom>
              <a:solidFill>
                <a:srgbClr val="291D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05" name="Google Shape;3848;p55">
                <a:extLst>
                  <a:ext uri="{FF2B5EF4-FFF2-40B4-BE49-F238E27FC236}">
                    <a16:creationId xmlns:a16="http://schemas.microsoft.com/office/drawing/2014/main" id="{11AD3066-5180-45DD-9D4E-CA9F834C2A9A}"/>
                  </a:ext>
                </a:extLst>
              </p:cNvPr>
              <p:cNvSpPr/>
              <p:nvPr/>
            </p:nvSpPr>
            <p:spPr>
              <a:xfrm>
                <a:off x="6678550" y="1723825"/>
                <a:ext cx="83125" cy="115600"/>
              </a:xfrm>
              <a:custGeom>
                <a:avLst/>
                <a:gdLst/>
                <a:ahLst/>
                <a:cxnLst/>
                <a:rect l="l" t="t" r="r" b="b"/>
                <a:pathLst>
                  <a:path w="3325" h="4624" extrusionOk="0">
                    <a:moveTo>
                      <a:pt x="2730" y="0"/>
                    </a:moveTo>
                    <a:lnTo>
                      <a:pt x="1259" y="52"/>
                    </a:lnTo>
                    <a:cubicBezTo>
                      <a:pt x="1259" y="52"/>
                      <a:pt x="1275" y="1265"/>
                      <a:pt x="1259" y="1581"/>
                    </a:cubicBezTo>
                    <a:cubicBezTo>
                      <a:pt x="1242" y="1895"/>
                      <a:pt x="794" y="3090"/>
                      <a:pt x="621" y="3650"/>
                    </a:cubicBezTo>
                    <a:cubicBezTo>
                      <a:pt x="446" y="4209"/>
                      <a:pt x="0" y="4228"/>
                      <a:pt x="0" y="4228"/>
                    </a:cubicBezTo>
                    <a:cubicBezTo>
                      <a:pt x="0" y="4228"/>
                      <a:pt x="574" y="4624"/>
                      <a:pt x="996" y="4624"/>
                    </a:cubicBezTo>
                    <a:cubicBezTo>
                      <a:pt x="1041" y="4624"/>
                      <a:pt x="1084" y="4619"/>
                      <a:pt x="1125" y="4609"/>
                    </a:cubicBezTo>
                    <a:cubicBezTo>
                      <a:pt x="1548" y="4508"/>
                      <a:pt x="1521" y="3893"/>
                      <a:pt x="1976" y="3277"/>
                    </a:cubicBezTo>
                    <a:cubicBezTo>
                      <a:pt x="2430" y="2662"/>
                      <a:pt x="3324" y="2536"/>
                      <a:pt x="3324" y="2536"/>
                    </a:cubicBezTo>
                    <a:cubicBezTo>
                      <a:pt x="3324" y="2536"/>
                      <a:pt x="3298" y="2247"/>
                      <a:pt x="2997" y="1823"/>
                    </a:cubicBezTo>
                    <a:cubicBezTo>
                      <a:pt x="2698" y="1398"/>
                      <a:pt x="2717" y="792"/>
                      <a:pt x="2730" y="0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06" name="Google Shape;3849;p55">
                <a:extLst>
                  <a:ext uri="{FF2B5EF4-FFF2-40B4-BE49-F238E27FC236}">
                    <a16:creationId xmlns:a16="http://schemas.microsoft.com/office/drawing/2014/main" id="{FA27E510-F8ED-40DE-98B3-4B8655591F49}"/>
                  </a:ext>
                </a:extLst>
              </p:cNvPr>
              <p:cNvSpPr/>
              <p:nvPr/>
            </p:nvSpPr>
            <p:spPr>
              <a:xfrm>
                <a:off x="6653925" y="1774475"/>
                <a:ext cx="112975" cy="932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3728" extrusionOk="0">
                    <a:moveTo>
                      <a:pt x="3772" y="1"/>
                    </a:moveTo>
                    <a:cubicBezTo>
                      <a:pt x="3756" y="1"/>
                      <a:pt x="3740" y="1"/>
                      <a:pt x="3724" y="2"/>
                    </a:cubicBezTo>
                    <a:cubicBezTo>
                      <a:pt x="3335" y="26"/>
                      <a:pt x="2738" y="461"/>
                      <a:pt x="2539" y="911"/>
                    </a:cubicBezTo>
                    <a:cubicBezTo>
                      <a:pt x="2341" y="1363"/>
                      <a:pt x="2012" y="1996"/>
                      <a:pt x="1759" y="2138"/>
                    </a:cubicBezTo>
                    <a:cubicBezTo>
                      <a:pt x="1694" y="2174"/>
                      <a:pt x="1617" y="2188"/>
                      <a:pt x="1531" y="2188"/>
                    </a:cubicBezTo>
                    <a:cubicBezTo>
                      <a:pt x="1281" y="2188"/>
                      <a:pt x="960" y="2073"/>
                      <a:pt x="675" y="2071"/>
                    </a:cubicBezTo>
                    <a:cubicBezTo>
                      <a:pt x="672" y="2071"/>
                      <a:pt x="670" y="2071"/>
                      <a:pt x="667" y="2071"/>
                    </a:cubicBezTo>
                    <a:cubicBezTo>
                      <a:pt x="289" y="2071"/>
                      <a:pt x="21" y="2248"/>
                      <a:pt x="1" y="2523"/>
                    </a:cubicBezTo>
                    <a:lnTo>
                      <a:pt x="1592" y="3278"/>
                    </a:lnTo>
                    <a:cubicBezTo>
                      <a:pt x="1712" y="3335"/>
                      <a:pt x="1825" y="3374"/>
                      <a:pt x="1934" y="3374"/>
                    </a:cubicBezTo>
                    <a:cubicBezTo>
                      <a:pt x="2159" y="3374"/>
                      <a:pt x="2363" y="3208"/>
                      <a:pt x="2557" y="2695"/>
                    </a:cubicBezTo>
                    <a:cubicBezTo>
                      <a:pt x="2758" y="2164"/>
                      <a:pt x="2872" y="1794"/>
                      <a:pt x="3000" y="1794"/>
                    </a:cubicBezTo>
                    <a:cubicBezTo>
                      <a:pt x="3056" y="1794"/>
                      <a:pt x="3114" y="1865"/>
                      <a:pt x="3184" y="2022"/>
                    </a:cubicBezTo>
                    <a:cubicBezTo>
                      <a:pt x="3414" y="2541"/>
                      <a:pt x="3508" y="3706"/>
                      <a:pt x="3508" y="3706"/>
                    </a:cubicBezTo>
                    <a:cubicBezTo>
                      <a:pt x="3508" y="3706"/>
                      <a:pt x="3565" y="3728"/>
                      <a:pt x="3643" y="3728"/>
                    </a:cubicBezTo>
                    <a:cubicBezTo>
                      <a:pt x="3747" y="3728"/>
                      <a:pt x="3886" y="3690"/>
                      <a:pt x="3971" y="3513"/>
                    </a:cubicBezTo>
                    <a:cubicBezTo>
                      <a:pt x="3971" y="3513"/>
                      <a:pt x="3962" y="2964"/>
                      <a:pt x="4028" y="2495"/>
                    </a:cubicBezTo>
                    <a:cubicBezTo>
                      <a:pt x="4093" y="2027"/>
                      <a:pt x="4518" y="1437"/>
                      <a:pt x="4486" y="872"/>
                    </a:cubicBezTo>
                    <a:cubicBezTo>
                      <a:pt x="4455" y="329"/>
                      <a:pt x="4169" y="1"/>
                      <a:pt x="3772" y="1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07" name="Google Shape;3850;p55">
                <a:extLst>
                  <a:ext uri="{FF2B5EF4-FFF2-40B4-BE49-F238E27FC236}">
                    <a16:creationId xmlns:a16="http://schemas.microsoft.com/office/drawing/2014/main" id="{31A75682-3F82-4D87-8E51-3290CA51F75C}"/>
                  </a:ext>
                </a:extLst>
              </p:cNvPr>
              <p:cNvSpPr/>
              <p:nvPr/>
            </p:nvSpPr>
            <p:spPr>
              <a:xfrm>
                <a:off x="6687900" y="1554675"/>
                <a:ext cx="84200" cy="213475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853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27" y="1269"/>
                      <a:pt x="885" y="8345"/>
                      <a:pt x="885" y="8345"/>
                    </a:cubicBezTo>
                    <a:cubicBezTo>
                      <a:pt x="1119" y="8490"/>
                      <a:pt x="1369" y="8539"/>
                      <a:pt x="1601" y="8539"/>
                    </a:cubicBezTo>
                    <a:cubicBezTo>
                      <a:pt x="2085" y="8539"/>
                      <a:pt x="2486" y="8325"/>
                      <a:pt x="2486" y="8325"/>
                    </a:cubicBezTo>
                    <a:cubicBezTo>
                      <a:pt x="2392" y="6672"/>
                      <a:pt x="3367" y="3029"/>
                      <a:pt x="2825" y="1620"/>
                    </a:cubicBezTo>
                    <a:cubicBezTo>
                      <a:pt x="2838" y="1159"/>
                      <a:pt x="2389" y="228"/>
                      <a:pt x="2389" y="228"/>
                    </a:cubicBezTo>
                    <a:lnTo>
                      <a:pt x="467" y="6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ACA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08" name="Google Shape;3851;p55">
                <a:extLst>
                  <a:ext uri="{FF2B5EF4-FFF2-40B4-BE49-F238E27FC236}">
                    <a16:creationId xmlns:a16="http://schemas.microsoft.com/office/drawing/2014/main" id="{79B1DE56-6A8A-41F8-9211-7E3F37086A40}"/>
                  </a:ext>
                </a:extLst>
              </p:cNvPr>
              <p:cNvSpPr/>
              <p:nvPr/>
            </p:nvSpPr>
            <p:spPr>
              <a:xfrm>
                <a:off x="6841300" y="1735100"/>
                <a:ext cx="14225" cy="28027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11211" extrusionOk="0">
                    <a:moveTo>
                      <a:pt x="284" y="1"/>
                    </a:moveTo>
                    <a:cubicBezTo>
                      <a:pt x="128" y="1"/>
                      <a:pt x="1" y="128"/>
                      <a:pt x="1" y="284"/>
                    </a:cubicBezTo>
                    <a:lnTo>
                      <a:pt x="1" y="10927"/>
                    </a:lnTo>
                    <a:cubicBezTo>
                      <a:pt x="1" y="11083"/>
                      <a:pt x="128" y="11210"/>
                      <a:pt x="284" y="11210"/>
                    </a:cubicBezTo>
                    <a:cubicBezTo>
                      <a:pt x="441" y="11210"/>
                      <a:pt x="568" y="11083"/>
                      <a:pt x="568" y="10927"/>
                    </a:cubicBezTo>
                    <a:lnTo>
                      <a:pt x="568" y="284"/>
                    </a:lnTo>
                    <a:cubicBezTo>
                      <a:pt x="568" y="128"/>
                      <a:pt x="441" y="1"/>
                      <a:pt x="284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09" name="Google Shape;3852;p55">
                <a:extLst>
                  <a:ext uri="{FF2B5EF4-FFF2-40B4-BE49-F238E27FC236}">
                    <a16:creationId xmlns:a16="http://schemas.microsoft.com/office/drawing/2014/main" id="{7B0AC8A3-E53E-425E-AFE9-13FADEC64EE3}"/>
                  </a:ext>
                </a:extLst>
              </p:cNvPr>
              <p:cNvSpPr/>
              <p:nvPr/>
            </p:nvSpPr>
            <p:spPr>
              <a:xfrm>
                <a:off x="6667725" y="1668400"/>
                <a:ext cx="73625" cy="247225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9889" extrusionOk="0">
                    <a:moveTo>
                      <a:pt x="2628" y="1"/>
                    </a:moveTo>
                    <a:cubicBezTo>
                      <a:pt x="2498" y="1"/>
                      <a:pt x="2381" y="91"/>
                      <a:pt x="2352" y="223"/>
                    </a:cubicBezTo>
                    <a:lnTo>
                      <a:pt x="38" y="9536"/>
                    </a:lnTo>
                    <a:cubicBezTo>
                      <a:pt x="0" y="9688"/>
                      <a:pt x="93" y="9842"/>
                      <a:pt x="246" y="9880"/>
                    </a:cubicBezTo>
                    <a:cubicBezTo>
                      <a:pt x="268" y="9885"/>
                      <a:pt x="290" y="9887"/>
                      <a:pt x="314" y="9888"/>
                    </a:cubicBezTo>
                    <a:cubicBezTo>
                      <a:pt x="444" y="9887"/>
                      <a:pt x="557" y="9799"/>
                      <a:pt x="589" y="9672"/>
                    </a:cubicBezTo>
                    <a:lnTo>
                      <a:pt x="2902" y="360"/>
                    </a:lnTo>
                    <a:cubicBezTo>
                      <a:pt x="2945" y="206"/>
                      <a:pt x="2852" y="47"/>
                      <a:pt x="2696" y="9"/>
                    </a:cubicBezTo>
                    <a:cubicBezTo>
                      <a:pt x="2673" y="3"/>
                      <a:pt x="2650" y="1"/>
                      <a:pt x="2628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10" name="Google Shape;3853;p55">
                <a:extLst>
                  <a:ext uri="{FF2B5EF4-FFF2-40B4-BE49-F238E27FC236}">
                    <a16:creationId xmlns:a16="http://schemas.microsoft.com/office/drawing/2014/main" id="{8E995DB3-EE03-4AC1-9A30-454600B46BEA}"/>
                  </a:ext>
                </a:extLst>
              </p:cNvPr>
              <p:cNvSpPr/>
              <p:nvPr/>
            </p:nvSpPr>
            <p:spPr>
              <a:xfrm>
                <a:off x="6955675" y="1668775"/>
                <a:ext cx="73400" cy="2468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9874" extrusionOk="0">
                    <a:moveTo>
                      <a:pt x="311" y="1"/>
                    </a:moveTo>
                    <a:cubicBezTo>
                      <a:pt x="289" y="1"/>
                      <a:pt x="266" y="3"/>
                      <a:pt x="243" y="9"/>
                    </a:cubicBezTo>
                    <a:cubicBezTo>
                      <a:pt x="94" y="46"/>
                      <a:pt x="1" y="195"/>
                      <a:pt x="34" y="345"/>
                    </a:cubicBezTo>
                    <a:lnTo>
                      <a:pt x="2347" y="9657"/>
                    </a:lnTo>
                    <a:cubicBezTo>
                      <a:pt x="2379" y="9784"/>
                      <a:pt x="2491" y="9872"/>
                      <a:pt x="2622" y="9873"/>
                    </a:cubicBezTo>
                    <a:cubicBezTo>
                      <a:pt x="2645" y="9872"/>
                      <a:pt x="2667" y="9870"/>
                      <a:pt x="2691" y="9865"/>
                    </a:cubicBezTo>
                    <a:cubicBezTo>
                      <a:pt x="2842" y="9827"/>
                      <a:pt x="2935" y="9673"/>
                      <a:pt x="2897" y="9521"/>
                    </a:cubicBezTo>
                    <a:lnTo>
                      <a:pt x="584" y="208"/>
                    </a:lnTo>
                    <a:cubicBezTo>
                      <a:pt x="550" y="83"/>
                      <a:pt x="436" y="1"/>
                      <a:pt x="311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11" name="Google Shape;3854;p55">
                <a:extLst>
                  <a:ext uri="{FF2B5EF4-FFF2-40B4-BE49-F238E27FC236}">
                    <a16:creationId xmlns:a16="http://schemas.microsoft.com/office/drawing/2014/main" id="{A18DD21E-4251-4FFE-BF56-A04B9D54A38B}"/>
                  </a:ext>
                </a:extLst>
              </p:cNvPr>
              <p:cNvSpPr/>
              <p:nvPr/>
            </p:nvSpPr>
            <p:spPr>
              <a:xfrm>
                <a:off x="6634475" y="1588375"/>
                <a:ext cx="329150" cy="180900"/>
              </a:xfrm>
              <a:custGeom>
                <a:avLst/>
                <a:gdLst/>
                <a:ahLst/>
                <a:cxnLst/>
                <a:rect l="l" t="t" r="r" b="b"/>
                <a:pathLst>
                  <a:path w="13166" h="7236" extrusionOk="0">
                    <a:moveTo>
                      <a:pt x="6253" y="0"/>
                    </a:moveTo>
                    <a:cubicBezTo>
                      <a:pt x="5719" y="0"/>
                      <a:pt x="5186" y="118"/>
                      <a:pt x="4779" y="353"/>
                    </a:cubicBezTo>
                    <a:lnTo>
                      <a:pt x="814" y="2641"/>
                    </a:lnTo>
                    <a:cubicBezTo>
                      <a:pt x="1" y="3111"/>
                      <a:pt x="1" y="3874"/>
                      <a:pt x="814" y="4344"/>
                    </a:cubicBezTo>
                    <a:lnTo>
                      <a:pt x="3957" y="6161"/>
                    </a:lnTo>
                    <a:cubicBezTo>
                      <a:pt x="3957" y="6161"/>
                      <a:pt x="5831" y="7236"/>
                      <a:pt x="7359" y="7236"/>
                    </a:cubicBezTo>
                    <a:cubicBezTo>
                      <a:pt x="7571" y="7236"/>
                      <a:pt x="7777" y="7215"/>
                      <a:pt x="7970" y="7167"/>
                    </a:cubicBezTo>
                    <a:cubicBezTo>
                      <a:pt x="9551" y="6780"/>
                      <a:pt x="13165" y="3493"/>
                      <a:pt x="13165" y="3493"/>
                    </a:cubicBezTo>
                    <a:lnTo>
                      <a:pt x="7727" y="353"/>
                    </a:lnTo>
                    <a:cubicBezTo>
                      <a:pt x="7319" y="118"/>
                      <a:pt x="6786" y="0"/>
                      <a:pt x="6253" y="0"/>
                    </a:cubicBez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12" name="Google Shape;3855;p55">
                <a:extLst>
                  <a:ext uri="{FF2B5EF4-FFF2-40B4-BE49-F238E27FC236}">
                    <a16:creationId xmlns:a16="http://schemas.microsoft.com/office/drawing/2014/main" id="{FFB45678-469D-4423-ACEF-EC8C79B7FA3D}"/>
                  </a:ext>
                </a:extLst>
              </p:cNvPr>
              <p:cNvSpPr/>
              <p:nvPr/>
            </p:nvSpPr>
            <p:spPr>
              <a:xfrm>
                <a:off x="6684975" y="1508150"/>
                <a:ext cx="233300" cy="162275"/>
              </a:xfrm>
              <a:custGeom>
                <a:avLst/>
                <a:gdLst/>
                <a:ahLst/>
                <a:cxnLst/>
                <a:rect l="l" t="t" r="r" b="b"/>
                <a:pathLst>
                  <a:path w="9332" h="6491" extrusionOk="0">
                    <a:moveTo>
                      <a:pt x="1992" y="1"/>
                    </a:moveTo>
                    <a:cubicBezTo>
                      <a:pt x="1057" y="1"/>
                      <a:pt x="1" y="685"/>
                      <a:pt x="118" y="1861"/>
                    </a:cubicBezTo>
                    <a:lnTo>
                      <a:pt x="1728" y="2743"/>
                    </a:lnTo>
                    <a:lnTo>
                      <a:pt x="7770" y="6413"/>
                    </a:lnTo>
                    <a:cubicBezTo>
                      <a:pt x="7869" y="6466"/>
                      <a:pt x="7961" y="6490"/>
                      <a:pt x="8048" y="6490"/>
                    </a:cubicBezTo>
                    <a:cubicBezTo>
                      <a:pt x="9122" y="6490"/>
                      <a:pt x="9331" y="2743"/>
                      <a:pt x="9331" y="2743"/>
                    </a:cubicBezTo>
                    <a:cubicBezTo>
                      <a:pt x="9331" y="2743"/>
                      <a:pt x="3477" y="429"/>
                      <a:pt x="2563" y="96"/>
                    </a:cubicBezTo>
                    <a:cubicBezTo>
                      <a:pt x="2387" y="32"/>
                      <a:pt x="2192" y="1"/>
                      <a:pt x="1992" y="1"/>
                    </a:cubicBezTo>
                    <a:close/>
                  </a:path>
                </a:pathLst>
              </a:custGeom>
              <a:solidFill>
                <a:srgbClr val="AACA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13" name="Google Shape;3856;p55">
                <a:extLst>
                  <a:ext uri="{FF2B5EF4-FFF2-40B4-BE49-F238E27FC236}">
                    <a16:creationId xmlns:a16="http://schemas.microsoft.com/office/drawing/2014/main" id="{66A39349-3C5B-4FBD-AA2B-87B2C065C4E3}"/>
                  </a:ext>
                </a:extLst>
              </p:cNvPr>
              <p:cNvSpPr/>
              <p:nvPr/>
            </p:nvSpPr>
            <p:spPr>
              <a:xfrm>
                <a:off x="6587400" y="1560125"/>
                <a:ext cx="3953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15813" h="6883" extrusionOk="0">
                    <a:moveTo>
                      <a:pt x="1993" y="0"/>
                    </a:moveTo>
                    <a:cubicBezTo>
                      <a:pt x="1057" y="0"/>
                      <a:pt x="0" y="684"/>
                      <a:pt x="117" y="1861"/>
                    </a:cubicBezTo>
                    <a:lnTo>
                      <a:pt x="2905" y="3458"/>
                    </a:lnTo>
                    <a:lnTo>
                      <a:pt x="7770" y="6412"/>
                    </a:lnTo>
                    <a:cubicBezTo>
                      <a:pt x="8365" y="6732"/>
                      <a:pt x="9021" y="6883"/>
                      <a:pt x="9718" y="6883"/>
                    </a:cubicBezTo>
                    <a:cubicBezTo>
                      <a:pt x="10564" y="6883"/>
                      <a:pt x="11472" y="6661"/>
                      <a:pt x="12409" y="6250"/>
                    </a:cubicBezTo>
                    <a:cubicBezTo>
                      <a:pt x="14118" y="5499"/>
                      <a:pt x="15813" y="4351"/>
                      <a:pt x="15338" y="2182"/>
                    </a:cubicBezTo>
                    <a:lnTo>
                      <a:pt x="15338" y="2182"/>
                    </a:lnTo>
                    <a:lnTo>
                      <a:pt x="9331" y="2743"/>
                    </a:lnTo>
                    <a:cubicBezTo>
                      <a:pt x="9331" y="2743"/>
                      <a:pt x="3476" y="428"/>
                      <a:pt x="2563" y="96"/>
                    </a:cubicBezTo>
                    <a:cubicBezTo>
                      <a:pt x="2387" y="31"/>
                      <a:pt x="2192" y="0"/>
                      <a:pt x="1993" y="0"/>
                    </a:cubicBezTo>
                    <a:close/>
                  </a:path>
                </a:pathLst>
              </a:custGeom>
              <a:solidFill>
                <a:srgbClr val="C4D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14" name="Google Shape;3857;p55">
                <a:extLst>
                  <a:ext uri="{FF2B5EF4-FFF2-40B4-BE49-F238E27FC236}">
                    <a16:creationId xmlns:a16="http://schemas.microsoft.com/office/drawing/2014/main" id="{24B4FFB9-73FC-4798-9330-A11B69F361B9}"/>
                  </a:ext>
                </a:extLst>
              </p:cNvPr>
              <p:cNvSpPr/>
              <p:nvPr/>
            </p:nvSpPr>
            <p:spPr>
              <a:xfrm>
                <a:off x="6584625" y="1527950"/>
                <a:ext cx="285300" cy="100775"/>
              </a:xfrm>
              <a:custGeom>
                <a:avLst/>
                <a:gdLst/>
                <a:ahLst/>
                <a:cxnLst/>
                <a:rect l="l" t="t" r="r" b="b"/>
                <a:pathLst>
                  <a:path w="11412" h="4031" extrusionOk="0">
                    <a:moveTo>
                      <a:pt x="11411" y="0"/>
                    </a:moveTo>
                    <a:lnTo>
                      <a:pt x="1" y="1046"/>
                    </a:lnTo>
                    <a:cubicBezTo>
                      <a:pt x="1" y="1212"/>
                      <a:pt x="90" y="1367"/>
                      <a:pt x="235" y="1450"/>
                    </a:cubicBezTo>
                    <a:lnTo>
                      <a:pt x="4598" y="3968"/>
                    </a:lnTo>
                    <a:cubicBezTo>
                      <a:pt x="4669" y="4010"/>
                      <a:pt x="4750" y="4031"/>
                      <a:pt x="4830" y="4031"/>
                    </a:cubicBezTo>
                    <a:cubicBezTo>
                      <a:pt x="4910" y="4031"/>
                      <a:pt x="4991" y="4010"/>
                      <a:pt x="5063" y="3968"/>
                    </a:cubicBezTo>
                    <a:lnTo>
                      <a:pt x="11179" y="438"/>
                    </a:lnTo>
                    <a:cubicBezTo>
                      <a:pt x="11323" y="355"/>
                      <a:pt x="11411" y="202"/>
                      <a:pt x="11411" y="36"/>
                    </a:cubicBezTo>
                    <a:lnTo>
                      <a:pt x="11411" y="0"/>
                    </a:lnTo>
                    <a:close/>
                  </a:path>
                </a:pathLst>
              </a:custGeom>
              <a:solidFill>
                <a:srgbClr val="C8E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15" name="Google Shape;3858;p55">
                <a:extLst>
                  <a:ext uri="{FF2B5EF4-FFF2-40B4-BE49-F238E27FC236}">
                    <a16:creationId xmlns:a16="http://schemas.microsoft.com/office/drawing/2014/main" id="{70FC2546-969A-4983-BE96-86F0F3A433A8}"/>
                  </a:ext>
                </a:extLst>
              </p:cNvPr>
              <p:cNvSpPr/>
              <p:nvPr/>
            </p:nvSpPr>
            <p:spPr>
              <a:xfrm>
                <a:off x="6728725" y="1544175"/>
                <a:ext cx="1194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2804" extrusionOk="0">
                    <a:moveTo>
                      <a:pt x="4748" y="1"/>
                    </a:moveTo>
                    <a:cubicBezTo>
                      <a:pt x="4739" y="1"/>
                      <a:pt x="4728" y="4"/>
                      <a:pt x="4716" y="11"/>
                    </a:cubicBezTo>
                    <a:lnTo>
                      <a:pt x="58" y="2688"/>
                    </a:lnTo>
                    <a:cubicBezTo>
                      <a:pt x="27" y="2707"/>
                      <a:pt x="1" y="2745"/>
                      <a:pt x="1" y="2774"/>
                    </a:cubicBezTo>
                    <a:cubicBezTo>
                      <a:pt x="1" y="2793"/>
                      <a:pt x="12" y="2803"/>
                      <a:pt x="28" y="2803"/>
                    </a:cubicBezTo>
                    <a:cubicBezTo>
                      <a:pt x="36" y="2803"/>
                      <a:pt x="47" y="2800"/>
                      <a:pt x="58" y="2793"/>
                    </a:cubicBezTo>
                    <a:lnTo>
                      <a:pt x="4719" y="115"/>
                    </a:lnTo>
                    <a:cubicBezTo>
                      <a:pt x="4751" y="96"/>
                      <a:pt x="4776" y="57"/>
                      <a:pt x="4775" y="29"/>
                    </a:cubicBezTo>
                    <a:cubicBezTo>
                      <a:pt x="4775" y="10"/>
                      <a:pt x="4764" y="1"/>
                      <a:pt x="4748" y="1"/>
                    </a:cubicBez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16" name="Google Shape;3859;p55">
                <a:extLst>
                  <a:ext uri="{FF2B5EF4-FFF2-40B4-BE49-F238E27FC236}">
                    <a16:creationId xmlns:a16="http://schemas.microsoft.com/office/drawing/2014/main" id="{42872122-7198-4363-9035-19D89BA884B3}"/>
                  </a:ext>
                </a:extLst>
              </p:cNvPr>
              <p:cNvSpPr/>
              <p:nvPr/>
            </p:nvSpPr>
            <p:spPr>
              <a:xfrm>
                <a:off x="6584625" y="1554100"/>
                <a:ext cx="120775" cy="74625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2985" extrusionOk="0">
                    <a:moveTo>
                      <a:pt x="1" y="0"/>
                    </a:moveTo>
                    <a:cubicBezTo>
                      <a:pt x="1" y="166"/>
                      <a:pt x="90" y="321"/>
                      <a:pt x="235" y="404"/>
                    </a:cubicBezTo>
                    <a:lnTo>
                      <a:pt x="4598" y="2922"/>
                    </a:lnTo>
                    <a:cubicBezTo>
                      <a:pt x="4668" y="2964"/>
                      <a:pt x="4748" y="2985"/>
                      <a:pt x="4830" y="2985"/>
                    </a:cubicBezTo>
                    <a:lnTo>
                      <a:pt x="4830" y="0"/>
                    </a:ln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17" name="Google Shape;3860;p55">
                <a:extLst>
                  <a:ext uri="{FF2B5EF4-FFF2-40B4-BE49-F238E27FC236}">
                    <a16:creationId xmlns:a16="http://schemas.microsoft.com/office/drawing/2014/main" id="{AE52815A-CFF6-48E2-9DA4-6FFED98CEC4B}"/>
                  </a:ext>
                </a:extLst>
              </p:cNvPr>
              <p:cNvSpPr/>
              <p:nvPr/>
            </p:nvSpPr>
            <p:spPr>
              <a:xfrm>
                <a:off x="6696225" y="1617875"/>
                <a:ext cx="182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34" extrusionOk="0">
                    <a:moveTo>
                      <a:pt x="1" y="1"/>
                    </a:moveTo>
                    <a:lnTo>
                      <a:pt x="1" y="296"/>
                    </a:lnTo>
                    <a:lnTo>
                      <a:pt x="134" y="371"/>
                    </a:lnTo>
                    <a:cubicBezTo>
                      <a:pt x="205" y="413"/>
                      <a:pt x="286" y="434"/>
                      <a:pt x="366" y="434"/>
                    </a:cubicBezTo>
                    <a:cubicBezTo>
                      <a:pt x="446" y="434"/>
                      <a:pt x="527" y="413"/>
                      <a:pt x="599" y="371"/>
                    </a:cubicBezTo>
                    <a:lnTo>
                      <a:pt x="731" y="296"/>
                    </a:lnTo>
                    <a:lnTo>
                      <a:pt x="731" y="1"/>
                    </a:lnTo>
                    <a:close/>
                  </a:path>
                </a:pathLst>
              </a:custGeom>
              <a:solidFill>
                <a:srgbClr val="B7D6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18" name="Google Shape;3861;p55">
                <a:extLst>
                  <a:ext uri="{FF2B5EF4-FFF2-40B4-BE49-F238E27FC236}">
                    <a16:creationId xmlns:a16="http://schemas.microsoft.com/office/drawing/2014/main" id="{EDB4E9BB-F18A-4DE8-80B0-69FE39175D66}"/>
                  </a:ext>
                </a:extLst>
              </p:cNvPr>
              <p:cNvSpPr/>
              <p:nvPr/>
            </p:nvSpPr>
            <p:spPr>
              <a:xfrm>
                <a:off x="6584625" y="1457850"/>
                <a:ext cx="285825" cy="164700"/>
              </a:xfrm>
              <a:custGeom>
                <a:avLst/>
                <a:gdLst/>
                <a:ahLst/>
                <a:cxnLst/>
                <a:rect l="l" t="t" r="r" b="b"/>
                <a:pathLst>
                  <a:path w="11433" h="6588" extrusionOk="0">
                    <a:moveTo>
                      <a:pt x="6670" y="1"/>
                    </a:moveTo>
                    <a:lnTo>
                      <a:pt x="1" y="3851"/>
                    </a:lnTo>
                    <a:lnTo>
                      <a:pt x="4666" y="6544"/>
                    </a:lnTo>
                    <a:cubicBezTo>
                      <a:pt x="4717" y="6573"/>
                      <a:pt x="4774" y="6588"/>
                      <a:pt x="4830" y="6588"/>
                    </a:cubicBezTo>
                    <a:cubicBezTo>
                      <a:pt x="4887" y="6588"/>
                      <a:pt x="4943" y="6573"/>
                      <a:pt x="4994" y="6544"/>
                    </a:cubicBezTo>
                    <a:lnTo>
                      <a:pt x="11351" y="2874"/>
                    </a:lnTo>
                    <a:cubicBezTo>
                      <a:pt x="11432" y="2827"/>
                      <a:pt x="11432" y="2752"/>
                      <a:pt x="11351" y="2704"/>
                    </a:cubicBezTo>
                    <a:lnTo>
                      <a:pt x="6670" y="1"/>
                    </a:lnTo>
                    <a:close/>
                  </a:path>
                </a:pathLst>
              </a:custGeom>
              <a:solidFill>
                <a:srgbClr val="EFF6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19" name="Google Shape;3862;p55">
                <a:extLst>
                  <a:ext uri="{FF2B5EF4-FFF2-40B4-BE49-F238E27FC236}">
                    <a16:creationId xmlns:a16="http://schemas.microsoft.com/office/drawing/2014/main" id="{9424A1B1-D5C9-4184-81BA-066A46D8C395}"/>
                  </a:ext>
                </a:extLst>
              </p:cNvPr>
              <p:cNvSpPr/>
              <p:nvPr/>
            </p:nvSpPr>
            <p:spPr>
              <a:xfrm>
                <a:off x="6599225" y="1466200"/>
                <a:ext cx="155925" cy="89875"/>
              </a:xfrm>
              <a:custGeom>
                <a:avLst/>
                <a:gdLst/>
                <a:ahLst/>
                <a:cxnLst/>
                <a:rect l="l" t="t" r="r" b="b"/>
                <a:pathLst>
                  <a:path w="6237" h="3595" extrusionOk="0">
                    <a:moveTo>
                      <a:pt x="5996" y="1"/>
                    </a:moveTo>
                    <a:cubicBezTo>
                      <a:pt x="5980" y="1"/>
                      <a:pt x="5963" y="5"/>
                      <a:pt x="5948" y="13"/>
                    </a:cubicBezTo>
                    <a:lnTo>
                      <a:pt x="27" y="3430"/>
                    </a:lnTo>
                    <a:cubicBezTo>
                      <a:pt x="0" y="3446"/>
                      <a:pt x="0" y="3472"/>
                      <a:pt x="27" y="3487"/>
                    </a:cubicBezTo>
                    <a:lnTo>
                      <a:pt x="191" y="3582"/>
                    </a:lnTo>
                    <a:cubicBezTo>
                      <a:pt x="206" y="3590"/>
                      <a:pt x="223" y="3594"/>
                      <a:pt x="240" y="3594"/>
                    </a:cubicBezTo>
                    <a:cubicBezTo>
                      <a:pt x="257" y="3594"/>
                      <a:pt x="274" y="3590"/>
                      <a:pt x="289" y="3582"/>
                    </a:cubicBezTo>
                    <a:lnTo>
                      <a:pt x="6210" y="164"/>
                    </a:lnTo>
                    <a:cubicBezTo>
                      <a:pt x="6236" y="148"/>
                      <a:pt x="6236" y="123"/>
                      <a:pt x="6210" y="107"/>
                    </a:cubicBezTo>
                    <a:lnTo>
                      <a:pt x="6046" y="13"/>
                    </a:lnTo>
                    <a:cubicBezTo>
                      <a:pt x="6030" y="5"/>
                      <a:pt x="6013" y="1"/>
                      <a:pt x="5996" y="1"/>
                    </a:cubicBezTo>
                    <a:close/>
                  </a:path>
                </a:pathLst>
              </a:custGeom>
              <a:solidFill>
                <a:srgbClr val="D2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20" name="Google Shape;3863;p55">
                <a:extLst>
                  <a:ext uri="{FF2B5EF4-FFF2-40B4-BE49-F238E27FC236}">
                    <a16:creationId xmlns:a16="http://schemas.microsoft.com/office/drawing/2014/main" id="{09EEB8D7-D71E-4500-A6C1-B53971CF5466}"/>
                  </a:ext>
                </a:extLst>
              </p:cNvPr>
              <p:cNvSpPr/>
              <p:nvPr/>
            </p:nvSpPr>
            <p:spPr>
              <a:xfrm>
                <a:off x="6722625" y="1537525"/>
                <a:ext cx="8047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1859" extrusionOk="0">
                    <a:moveTo>
                      <a:pt x="2069" y="0"/>
                    </a:moveTo>
                    <a:lnTo>
                      <a:pt x="0" y="1194"/>
                    </a:lnTo>
                    <a:lnTo>
                      <a:pt x="32" y="1212"/>
                    </a:lnTo>
                    <a:lnTo>
                      <a:pt x="1150" y="1858"/>
                    </a:lnTo>
                    <a:lnTo>
                      <a:pt x="3188" y="681"/>
                    </a:lnTo>
                    <a:lnTo>
                      <a:pt x="3219" y="663"/>
                    </a:lnTo>
                    <a:lnTo>
                      <a:pt x="2069" y="0"/>
                    </a:ln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21" name="Google Shape;3864;p55">
                <a:extLst>
                  <a:ext uri="{FF2B5EF4-FFF2-40B4-BE49-F238E27FC236}">
                    <a16:creationId xmlns:a16="http://schemas.microsoft.com/office/drawing/2014/main" id="{F2ABEAA5-AFE4-44DA-AB20-64F355836E00}"/>
                  </a:ext>
                </a:extLst>
              </p:cNvPr>
              <p:cNvSpPr/>
              <p:nvPr/>
            </p:nvSpPr>
            <p:spPr>
              <a:xfrm>
                <a:off x="6723400" y="1538425"/>
                <a:ext cx="789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3157" h="1823" extrusionOk="0">
                    <a:moveTo>
                      <a:pt x="2039" y="1"/>
                    </a:moveTo>
                    <a:lnTo>
                      <a:pt x="1" y="1176"/>
                    </a:lnTo>
                    <a:lnTo>
                      <a:pt x="1119" y="1822"/>
                    </a:lnTo>
                    <a:lnTo>
                      <a:pt x="3157" y="645"/>
                    </a:lnTo>
                    <a:lnTo>
                      <a:pt x="2039" y="1"/>
                    </a:lnTo>
                    <a:close/>
                  </a:path>
                </a:pathLst>
              </a:custGeom>
              <a:solidFill>
                <a:srgbClr val="D2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22" name="Google Shape;3865;p55">
                <a:extLst>
                  <a:ext uri="{FF2B5EF4-FFF2-40B4-BE49-F238E27FC236}">
                    <a16:creationId xmlns:a16="http://schemas.microsoft.com/office/drawing/2014/main" id="{2AEB6188-9FFB-4F2F-A3A4-EFA03638E2BA}"/>
                  </a:ext>
                </a:extLst>
              </p:cNvPr>
              <p:cNvSpPr/>
              <p:nvPr/>
            </p:nvSpPr>
            <p:spPr>
              <a:xfrm>
                <a:off x="6749400" y="1538425"/>
                <a:ext cx="529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2117" h="1823" extrusionOk="0">
                    <a:moveTo>
                      <a:pt x="999" y="1"/>
                    </a:moveTo>
                    <a:lnTo>
                      <a:pt x="833" y="96"/>
                    </a:lnTo>
                    <a:cubicBezTo>
                      <a:pt x="1122" y="254"/>
                      <a:pt x="1242" y="1044"/>
                      <a:pt x="1" y="1777"/>
                    </a:cubicBezTo>
                    <a:lnTo>
                      <a:pt x="79" y="1822"/>
                    </a:lnTo>
                    <a:lnTo>
                      <a:pt x="2117" y="645"/>
                    </a:lnTo>
                    <a:lnTo>
                      <a:pt x="999" y="1"/>
                    </a:lnTo>
                    <a:close/>
                  </a:path>
                </a:pathLst>
              </a:custGeom>
              <a:solidFill>
                <a:srgbClr val="AAD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23" name="Google Shape;3866;p55">
                <a:extLst>
                  <a:ext uri="{FF2B5EF4-FFF2-40B4-BE49-F238E27FC236}">
                    <a16:creationId xmlns:a16="http://schemas.microsoft.com/office/drawing/2014/main" id="{1D79F611-8F45-41C9-9E11-54811B3AF880}"/>
                  </a:ext>
                </a:extLst>
              </p:cNvPr>
              <p:cNvSpPr/>
              <p:nvPr/>
            </p:nvSpPr>
            <p:spPr>
              <a:xfrm>
                <a:off x="6610700" y="1473475"/>
                <a:ext cx="202975" cy="117025"/>
              </a:xfrm>
              <a:custGeom>
                <a:avLst/>
                <a:gdLst/>
                <a:ahLst/>
                <a:cxnLst/>
                <a:rect l="l" t="t" r="r" b="b"/>
                <a:pathLst>
                  <a:path w="8119" h="4681" extrusionOk="0">
                    <a:moveTo>
                      <a:pt x="5951" y="1"/>
                    </a:moveTo>
                    <a:cubicBezTo>
                      <a:pt x="5934" y="1"/>
                      <a:pt x="5918" y="5"/>
                      <a:pt x="5902" y="13"/>
                    </a:cubicBezTo>
                    <a:lnTo>
                      <a:pt x="27" y="3406"/>
                    </a:lnTo>
                    <a:cubicBezTo>
                      <a:pt x="0" y="3421"/>
                      <a:pt x="0" y="3447"/>
                      <a:pt x="27" y="3462"/>
                    </a:cubicBezTo>
                    <a:lnTo>
                      <a:pt x="29" y="3464"/>
                    </a:lnTo>
                    <a:lnTo>
                      <a:pt x="2114" y="4669"/>
                    </a:lnTo>
                    <a:cubicBezTo>
                      <a:pt x="2129" y="4677"/>
                      <a:pt x="2146" y="4680"/>
                      <a:pt x="2163" y="4680"/>
                    </a:cubicBezTo>
                    <a:cubicBezTo>
                      <a:pt x="2180" y="4680"/>
                      <a:pt x="2197" y="4677"/>
                      <a:pt x="2213" y="4669"/>
                    </a:cubicBezTo>
                    <a:lnTo>
                      <a:pt x="8089" y="1279"/>
                    </a:lnTo>
                    <a:lnTo>
                      <a:pt x="8091" y="1279"/>
                    </a:lnTo>
                    <a:cubicBezTo>
                      <a:pt x="8119" y="1263"/>
                      <a:pt x="8119" y="1237"/>
                      <a:pt x="8091" y="1220"/>
                    </a:cubicBezTo>
                    <a:lnTo>
                      <a:pt x="6000" y="13"/>
                    </a:lnTo>
                    <a:cubicBezTo>
                      <a:pt x="5984" y="5"/>
                      <a:pt x="5967" y="1"/>
                      <a:pt x="5951" y="1"/>
                    </a:cubicBez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24" name="Google Shape;3867;p55">
                <a:extLst>
                  <a:ext uri="{FF2B5EF4-FFF2-40B4-BE49-F238E27FC236}">
                    <a16:creationId xmlns:a16="http://schemas.microsoft.com/office/drawing/2014/main" id="{67412C1C-7DFD-476B-90B6-CCE3FB7BC329}"/>
                  </a:ext>
                </a:extLst>
              </p:cNvPr>
              <p:cNvSpPr/>
              <p:nvPr/>
            </p:nvSpPr>
            <p:spPr>
              <a:xfrm>
                <a:off x="6611275" y="1558575"/>
                <a:ext cx="225" cy="125"/>
              </a:xfrm>
              <a:custGeom>
                <a:avLst/>
                <a:gdLst/>
                <a:ahLst/>
                <a:cxnLst/>
                <a:rect l="l" t="t" r="r" b="b"/>
                <a:pathLst>
                  <a:path w="9" h="5" extrusionOk="0">
                    <a:moveTo>
                      <a:pt x="9" y="1"/>
                    </a:moveTo>
                    <a:lnTo>
                      <a:pt x="4" y="2"/>
                    </a:lnTo>
                    <a:cubicBezTo>
                      <a:pt x="3" y="3"/>
                      <a:pt x="3" y="3"/>
                      <a:pt x="2" y="4"/>
                    </a:cubicBezTo>
                    <a:lnTo>
                      <a:pt x="2" y="4"/>
                    </a:lnTo>
                    <a:lnTo>
                      <a:pt x="9" y="1"/>
                    </a:lnTo>
                    <a:close/>
                    <a:moveTo>
                      <a:pt x="2" y="4"/>
                    </a:moveTo>
                    <a:lnTo>
                      <a:pt x="0" y="5"/>
                    </a:lnTo>
                    <a:cubicBezTo>
                      <a:pt x="1" y="5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25" name="Google Shape;3868;p55">
                <a:extLst>
                  <a:ext uri="{FF2B5EF4-FFF2-40B4-BE49-F238E27FC236}">
                    <a16:creationId xmlns:a16="http://schemas.microsoft.com/office/drawing/2014/main" id="{1A014A88-DB1A-4894-9186-200EB3DAC320}"/>
                  </a:ext>
                </a:extLst>
              </p:cNvPr>
              <p:cNvSpPr/>
              <p:nvPr/>
            </p:nvSpPr>
            <p:spPr>
              <a:xfrm>
                <a:off x="6611425" y="1474925"/>
                <a:ext cx="201525" cy="115575"/>
              </a:xfrm>
              <a:custGeom>
                <a:avLst/>
                <a:gdLst/>
                <a:ahLst/>
                <a:cxnLst/>
                <a:rect l="l" t="t" r="r" b="b"/>
                <a:pathLst>
                  <a:path w="8061" h="4623" extrusionOk="0">
                    <a:moveTo>
                      <a:pt x="5922" y="0"/>
                    </a:moveTo>
                    <a:cubicBezTo>
                      <a:pt x="5905" y="0"/>
                      <a:pt x="5889" y="4"/>
                      <a:pt x="5873" y="12"/>
                    </a:cubicBezTo>
                    <a:lnTo>
                      <a:pt x="0" y="3406"/>
                    </a:lnTo>
                    <a:lnTo>
                      <a:pt x="2085" y="4611"/>
                    </a:lnTo>
                    <a:cubicBezTo>
                      <a:pt x="2100" y="4619"/>
                      <a:pt x="2117" y="4622"/>
                      <a:pt x="2134" y="4622"/>
                    </a:cubicBezTo>
                    <a:cubicBezTo>
                      <a:pt x="2151" y="4622"/>
                      <a:pt x="2168" y="4619"/>
                      <a:pt x="2184" y="4611"/>
                    </a:cubicBezTo>
                    <a:lnTo>
                      <a:pt x="8060" y="1221"/>
                    </a:lnTo>
                    <a:lnTo>
                      <a:pt x="5971" y="12"/>
                    </a:lnTo>
                    <a:cubicBezTo>
                      <a:pt x="5955" y="4"/>
                      <a:pt x="5938" y="0"/>
                      <a:pt x="5922" y="0"/>
                    </a:cubicBezTo>
                    <a:close/>
                  </a:path>
                </a:pathLst>
              </a:custGeom>
              <a:solidFill>
                <a:srgbClr val="AAD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26" name="Google Shape;3869;p55">
                <a:extLst>
                  <a:ext uri="{FF2B5EF4-FFF2-40B4-BE49-F238E27FC236}">
                    <a16:creationId xmlns:a16="http://schemas.microsoft.com/office/drawing/2014/main" id="{7784A3BF-A6DA-4C35-9621-E16EB8B91FAC}"/>
                  </a:ext>
                </a:extLst>
              </p:cNvPr>
              <p:cNvSpPr/>
              <p:nvPr/>
            </p:nvSpPr>
            <p:spPr>
              <a:xfrm>
                <a:off x="6578925" y="1321575"/>
                <a:ext cx="172475" cy="23255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9302" extrusionOk="0">
                    <a:moveTo>
                      <a:pt x="6560" y="0"/>
                    </a:moveTo>
                    <a:cubicBezTo>
                      <a:pt x="6481" y="0"/>
                      <a:pt x="6401" y="21"/>
                      <a:pt x="6330" y="62"/>
                    </a:cubicBezTo>
                    <a:lnTo>
                      <a:pt x="230" y="3585"/>
                    </a:lnTo>
                    <a:cubicBezTo>
                      <a:pt x="87" y="3667"/>
                      <a:pt x="0" y="3818"/>
                      <a:pt x="0" y="3984"/>
                    </a:cubicBezTo>
                    <a:lnTo>
                      <a:pt x="0" y="8904"/>
                    </a:lnTo>
                    <a:cubicBezTo>
                      <a:pt x="42" y="9158"/>
                      <a:pt x="87" y="9219"/>
                      <a:pt x="229" y="9301"/>
                    </a:cubicBezTo>
                    <a:lnTo>
                      <a:pt x="6898" y="5452"/>
                    </a:lnTo>
                    <a:lnTo>
                      <a:pt x="6898" y="207"/>
                    </a:lnTo>
                    <a:lnTo>
                      <a:pt x="6847" y="90"/>
                    </a:lnTo>
                    <a:lnTo>
                      <a:pt x="6790" y="62"/>
                    </a:lnTo>
                    <a:cubicBezTo>
                      <a:pt x="6719" y="21"/>
                      <a:pt x="6640" y="0"/>
                      <a:pt x="6560" y="0"/>
                    </a:cubicBez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27" name="Google Shape;3870;p55">
                <a:extLst>
                  <a:ext uri="{FF2B5EF4-FFF2-40B4-BE49-F238E27FC236}">
                    <a16:creationId xmlns:a16="http://schemas.microsoft.com/office/drawing/2014/main" id="{A96F575E-1513-47A2-BBED-A067FAABFDCE}"/>
                  </a:ext>
                </a:extLst>
              </p:cNvPr>
              <p:cNvSpPr/>
              <p:nvPr/>
            </p:nvSpPr>
            <p:spPr>
              <a:xfrm>
                <a:off x="6580300" y="1321575"/>
                <a:ext cx="1711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4220" extrusionOk="0">
                    <a:moveTo>
                      <a:pt x="6506" y="0"/>
                    </a:moveTo>
                    <a:cubicBezTo>
                      <a:pt x="6427" y="0"/>
                      <a:pt x="6347" y="21"/>
                      <a:pt x="6275" y="62"/>
                    </a:cubicBezTo>
                    <a:lnTo>
                      <a:pt x="175" y="3585"/>
                    </a:lnTo>
                    <a:cubicBezTo>
                      <a:pt x="100" y="3628"/>
                      <a:pt x="39" y="3691"/>
                      <a:pt x="0" y="3767"/>
                    </a:cubicBezTo>
                    <a:lnTo>
                      <a:pt x="787" y="4220"/>
                    </a:lnTo>
                    <a:lnTo>
                      <a:pt x="6843" y="381"/>
                    </a:lnTo>
                    <a:lnTo>
                      <a:pt x="6843" y="207"/>
                    </a:lnTo>
                    <a:lnTo>
                      <a:pt x="6792" y="90"/>
                    </a:lnTo>
                    <a:lnTo>
                      <a:pt x="6735" y="62"/>
                    </a:lnTo>
                    <a:cubicBezTo>
                      <a:pt x="6664" y="21"/>
                      <a:pt x="6585" y="0"/>
                      <a:pt x="6506" y="0"/>
                    </a:cubicBezTo>
                    <a:close/>
                  </a:path>
                </a:pathLst>
              </a:custGeom>
              <a:solidFill>
                <a:srgbClr val="C8E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28" name="Google Shape;3871;p55">
                <a:extLst>
                  <a:ext uri="{FF2B5EF4-FFF2-40B4-BE49-F238E27FC236}">
                    <a16:creationId xmlns:a16="http://schemas.microsoft.com/office/drawing/2014/main" id="{D8459FEF-DA00-407E-AF63-E596A2234C91}"/>
                  </a:ext>
                </a:extLst>
              </p:cNvPr>
              <p:cNvSpPr/>
              <p:nvPr/>
            </p:nvSpPr>
            <p:spPr>
              <a:xfrm>
                <a:off x="6578875" y="1408975"/>
                <a:ext cx="2227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891" h="958" extrusionOk="0">
                    <a:moveTo>
                      <a:pt x="384" y="1"/>
                    </a:moveTo>
                    <a:lnTo>
                      <a:pt x="221" y="95"/>
                    </a:lnTo>
                    <a:cubicBezTo>
                      <a:pt x="85" y="179"/>
                      <a:pt x="1" y="327"/>
                      <a:pt x="1" y="488"/>
                    </a:cubicBezTo>
                    <a:lnTo>
                      <a:pt x="1" y="729"/>
                    </a:lnTo>
                    <a:lnTo>
                      <a:pt x="396" y="957"/>
                    </a:lnTo>
                    <a:lnTo>
                      <a:pt x="890" y="292"/>
                    </a:lnTo>
                    <a:lnTo>
                      <a:pt x="384" y="1"/>
                    </a:lnTo>
                    <a:close/>
                  </a:path>
                </a:pathLst>
              </a:custGeom>
              <a:solidFill>
                <a:srgbClr val="B7D6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29" name="Google Shape;3872;p55">
                <a:extLst>
                  <a:ext uri="{FF2B5EF4-FFF2-40B4-BE49-F238E27FC236}">
                    <a16:creationId xmlns:a16="http://schemas.microsoft.com/office/drawing/2014/main" id="{C3581D2E-4B76-4419-8584-0DB426C99065}"/>
                  </a:ext>
                </a:extLst>
              </p:cNvPr>
              <p:cNvSpPr/>
              <p:nvPr/>
            </p:nvSpPr>
            <p:spPr>
              <a:xfrm>
                <a:off x="6584625" y="1323450"/>
                <a:ext cx="166775" cy="230675"/>
              </a:xfrm>
              <a:custGeom>
                <a:avLst/>
                <a:gdLst/>
                <a:ahLst/>
                <a:cxnLst/>
                <a:rect l="l" t="t" r="r" b="b"/>
                <a:pathLst>
                  <a:path w="6671" h="9227" extrusionOk="0">
                    <a:moveTo>
                      <a:pt x="6567" y="1"/>
                    </a:moveTo>
                    <a:cubicBezTo>
                      <a:pt x="6550" y="1"/>
                      <a:pt x="6532" y="5"/>
                      <a:pt x="6516" y="15"/>
                    </a:cubicBezTo>
                    <a:lnTo>
                      <a:pt x="112" y="3712"/>
                    </a:lnTo>
                    <a:cubicBezTo>
                      <a:pt x="44" y="3751"/>
                      <a:pt x="1" y="3824"/>
                      <a:pt x="1" y="3905"/>
                    </a:cubicBezTo>
                    <a:lnTo>
                      <a:pt x="1" y="9226"/>
                    </a:lnTo>
                    <a:lnTo>
                      <a:pt x="6670" y="5377"/>
                    </a:lnTo>
                    <a:lnTo>
                      <a:pt x="6670" y="103"/>
                    </a:lnTo>
                    <a:cubicBezTo>
                      <a:pt x="6669" y="43"/>
                      <a:pt x="6620" y="1"/>
                      <a:pt x="6567" y="1"/>
                    </a:cubicBezTo>
                    <a:close/>
                  </a:path>
                </a:pathLst>
              </a:custGeom>
              <a:solidFill>
                <a:srgbClr val="DCE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30" name="Google Shape;3873;p55">
                <a:extLst>
                  <a:ext uri="{FF2B5EF4-FFF2-40B4-BE49-F238E27FC236}">
                    <a16:creationId xmlns:a16="http://schemas.microsoft.com/office/drawing/2014/main" id="{19612D23-50DA-473B-B680-A719F9162E16}"/>
                  </a:ext>
                </a:extLst>
              </p:cNvPr>
              <p:cNvSpPr/>
              <p:nvPr/>
            </p:nvSpPr>
            <p:spPr>
              <a:xfrm>
                <a:off x="6584625" y="1323450"/>
                <a:ext cx="166775" cy="230675"/>
              </a:xfrm>
              <a:custGeom>
                <a:avLst/>
                <a:gdLst/>
                <a:ahLst/>
                <a:cxnLst/>
                <a:rect l="l" t="t" r="r" b="b"/>
                <a:pathLst>
                  <a:path w="6671" h="9227" extrusionOk="0">
                    <a:moveTo>
                      <a:pt x="6567" y="1"/>
                    </a:moveTo>
                    <a:cubicBezTo>
                      <a:pt x="6550" y="1"/>
                      <a:pt x="6532" y="5"/>
                      <a:pt x="6516" y="15"/>
                    </a:cubicBezTo>
                    <a:lnTo>
                      <a:pt x="112" y="3712"/>
                    </a:lnTo>
                    <a:cubicBezTo>
                      <a:pt x="44" y="3751"/>
                      <a:pt x="1" y="3824"/>
                      <a:pt x="1" y="3905"/>
                    </a:cubicBezTo>
                    <a:lnTo>
                      <a:pt x="1" y="9226"/>
                    </a:lnTo>
                    <a:lnTo>
                      <a:pt x="6670" y="5377"/>
                    </a:lnTo>
                    <a:lnTo>
                      <a:pt x="6670" y="103"/>
                    </a:lnTo>
                    <a:cubicBezTo>
                      <a:pt x="6669" y="43"/>
                      <a:pt x="6620" y="1"/>
                      <a:pt x="6567" y="1"/>
                    </a:cubicBezTo>
                    <a:close/>
                  </a:path>
                </a:pathLst>
              </a:custGeom>
              <a:solidFill>
                <a:srgbClr val="DCE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31" name="Google Shape;3874;p55">
                <a:extLst>
                  <a:ext uri="{FF2B5EF4-FFF2-40B4-BE49-F238E27FC236}">
                    <a16:creationId xmlns:a16="http://schemas.microsoft.com/office/drawing/2014/main" id="{AEA11B7D-6CFA-4DEB-9B11-258486F74737}"/>
                  </a:ext>
                </a:extLst>
              </p:cNvPr>
              <p:cNvSpPr/>
              <p:nvPr/>
            </p:nvSpPr>
            <p:spPr>
              <a:xfrm>
                <a:off x="6586600" y="1323450"/>
                <a:ext cx="164800" cy="229525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9181" extrusionOk="0">
                    <a:moveTo>
                      <a:pt x="6489" y="1"/>
                    </a:moveTo>
                    <a:cubicBezTo>
                      <a:pt x="6472" y="1"/>
                      <a:pt x="6454" y="5"/>
                      <a:pt x="6437" y="15"/>
                    </a:cubicBezTo>
                    <a:lnTo>
                      <a:pt x="5694" y="443"/>
                    </a:lnTo>
                    <a:lnTo>
                      <a:pt x="5462" y="575"/>
                    </a:lnTo>
                    <a:cubicBezTo>
                      <a:pt x="5462" y="1890"/>
                      <a:pt x="5342" y="5255"/>
                      <a:pt x="0" y="8382"/>
                    </a:cubicBezTo>
                    <a:lnTo>
                      <a:pt x="0" y="9181"/>
                    </a:lnTo>
                    <a:lnTo>
                      <a:pt x="6591" y="5375"/>
                    </a:lnTo>
                    <a:lnTo>
                      <a:pt x="6591" y="103"/>
                    </a:lnTo>
                    <a:cubicBezTo>
                      <a:pt x="6590" y="43"/>
                      <a:pt x="6542" y="1"/>
                      <a:pt x="6489" y="1"/>
                    </a:cubicBezTo>
                    <a:close/>
                  </a:path>
                </a:pathLst>
              </a:custGeom>
              <a:solidFill>
                <a:srgbClr val="94C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32" name="Google Shape;3875;p55">
                <a:extLst>
                  <a:ext uri="{FF2B5EF4-FFF2-40B4-BE49-F238E27FC236}">
                    <a16:creationId xmlns:a16="http://schemas.microsoft.com/office/drawing/2014/main" id="{5A2BA5AB-3C6A-4304-B632-55F7A4E4E3A5}"/>
                  </a:ext>
                </a:extLst>
              </p:cNvPr>
              <p:cNvSpPr/>
              <p:nvPr/>
            </p:nvSpPr>
            <p:spPr>
              <a:xfrm>
                <a:off x="6584625" y="1453075"/>
                <a:ext cx="1667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6671" h="4042" extrusionOk="0">
                    <a:moveTo>
                      <a:pt x="6670" y="1"/>
                    </a:moveTo>
                    <a:lnTo>
                      <a:pt x="1" y="3852"/>
                    </a:lnTo>
                    <a:lnTo>
                      <a:pt x="1" y="4041"/>
                    </a:lnTo>
                    <a:lnTo>
                      <a:pt x="6670" y="192"/>
                    </a:lnTo>
                    <a:lnTo>
                      <a:pt x="6670" y="1"/>
                    </a:lnTo>
                    <a:close/>
                  </a:path>
                </a:pathLst>
              </a:custGeom>
              <a:solidFill>
                <a:srgbClr val="94C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33" name="Google Shape;3876;p55">
                <a:extLst>
                  <a:ext uri="{FF2B5EF4-FFF2-40B4-BE49-F238E27FC236}">
                    <a16:creationId xmlns:a16="http://schemas.microsoft.com/office/drawing/2014/main" id="{9C344465-2C86-4D66-AF82-EC21B03F8E3C}"/>
                  </a:ext>
                </a:extLst>
              </p:cNvPr>
              <p:cNvSpPr/>
              <p:nvPr/>
            </p:nvSpPr>
            <p:spPr>
              <a:xfrm>
                <a:off x="6745000" y="1330650"/>
                <a:ext cx="2025" cy="1202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4809" extrusionOk="0">
                    <a:moveTo>
                      <a:pt x="80" y="1"/>
                    </a:moveTo>
                    <a:lnTo>
                      <a:pt x="1" y="47"/>
                    </a:lnTo>
                    <a:lnTo>
                      <a:pt x="1" y="4768"/>
                    </a:lnTo>
                    <a:lnTo>
                      <a:pt x="80" y="4808"/>
                    </a:lnTo>
                    <a:lnTo>
                      <a:pt x="80" y="1"/>
                    </a:lnTo>
                    <a:close/>
                  </a:path>
                </a:pathLst>
              </a:custGeom>
              <a:solidFill>
                <a:srgbClr val="1E3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34" name="Google Shape;3877;p55">
                <a:extLst>
                  <a:ext uri="{FF2B5EF4-FFF2-40B4-BE49-F238E27FC236}">
                    <a16:creationId xmlns:a16="http://schemas.microsoft.com/office/drawing/2014/main" id="{84F4D942-B9AC-4CDA-B7C4-A92FD628BA0F}"/>
                  </a:ext>
                </a:extLst>
              </p:cNvPr>
              <p:cNvSpPr/>
              <p:nvPr/>
            </p:nvSpPr>
            <p:spPr>
              <a:xfrm>
                <a:off x="6590025" y="1331825"/>
                <a:ext cx="155000" cy="207300"/>
              </a:xfrm>
              <a:custGeom>
                <a:avLst/>
                <a:gdLst/>
                <a:ahLst/>
                <a:cxnLst/>
                <a:rect l="l" t="t" r="r" b="b"/>
                <a:pathLst>
                  <a:path w="6200" h="8292" extrusionOk="0">
                    <a:moveTo>
                      <a:pt x="6200" y="0"/>
                    </a:moveTo>
                    <a:lnTo>
                      <a:pt x="0" y="3581"/>
                    </a:lnTo>
                    <a:lnTo>
                      <a:pt x="0" y="8292"/>
                    </a:lnTo>
                    <a:lnTo>
                      <a:pt x="6200" y="4721"/>
                    </a:lnTo>
                    <a:lnTo>
                      <a:pt x="6200" y="0"/>
                    </a:lnTo>
                    <a:close/>
                  </a:path>
                </a:pathLst>
              </a:custGeom>
              <a:solidFill>
                <a:srgbClr val="3445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35" name="Google Shape;3878;p55">
                <a:extLst>
                  <a:ext uri="{FF2B5EF4-FFF2-40B4-BE49-F238E27FC236}">
                    <a16:creationId xmlns:a16="http://schemas.microsoft.com/office/drawing/2014/main" id="{F1187964-074E-41D0-B90D-A2618487E45C}"/>
                  </a:ext>
                </a:extLst>
              </p:cNvPr>
              <p:cNvSpPr/>
              <p:nvPr/>
            </p:nvSpPr>
            <p:spPr>
              <a:xfrm>
                <a:off x="6590025" y="1449850"/>
                <a:ext cx="157000" cy="91625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3665" extrusionOk="0">
                    <a:moveTo>
                      <a:pt x="6200" y="0"/>
                    </a:moveTo>
                    <a:lnTo>
                      <a:pt x="0" y="3571"/>
                    </a:lnTo>
                    <a:lnTo>
                      <a:pt x="0" y="3665"/>
                    </a:lnTo>
                    <a:lnTo>
                      <a:pt x="6279" y="40"/>
                    </a:lnTo>
                    <a:lnTo>
                      <a:pt x="6200" y="0"/>
                    </a:lnTo>
                    <a:close/>
                  </a:path>
                </a:pathLst>
              </a:custGeom>
              <a:solidFill>
                <a:srgbClr val="031F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36" name="Google Shape;3879;p55">
                <a:extLst>
                  <a:ext uri="{FF2B5EF4-FFF2-40B4-BE49-F238E27FC236}">
                    <a16:creationId xmlns:a16="http://schemas.microsoft.com/office/drawing/2014/main" id="{3FFB6C5B-60C4-47F8-8647-6B029F403497}"/>
                  </a:ext>
                </a:extLst>
              </p:cNvPr>
              <p:cNvSpPr/>
              <p:nvPr/>
            </p:nvSpPr>
            <p:spPr>
              <a:xfrm>
                <a:off x="6590025" y="1331825"/>
                <a:ext cx="155000" cy="207300"/>
              </a:xfrm>
              <a:custGeom>
                <a:avLst/>
                <a:gdLst/>
                <a:ahLst/>
                <a:cxnLst/>
                <a:rect l="l" t="t" r="r" b="b"/>
                <a:pathLst>
                  <a:path w="6200" h="8292" extrusionOk="0">
                    <a:moveTo>
                      <a:pt x="6200" y="0"/>
                    </a:moveTo>
                    <a:lnTo>
                      <a:pt x="5323" y="507"/>
                    </a:lnTo>
                    <a:cubicBezTo>
                      <a:pt x="5291" y="1956"/>
                      <a:pt x="4882" y="5056"/>
                      <a:pt x="0" y="7966"/>
                    </a:cubicBezTo>
                    <a:lnTo>
                      <a:pt x="0" y="8292"/>
                    </a:lnTo>
                    <a:lnTo>
                      <a:pt x="6200" y="4722"/>
                    </a:lnTo>
                    <a:lnTo>
                      <a:pt x="6200" y="0"/>
                    </a:lnTo>
                    <a:close/>
                  </a:path>
                </a:pathLst>
              </a:custGeom>
              <a:solidFill>
                <a:srgbClr val="2B3D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37" name="Google Shape;3880;p55">
                <a:extLst>
                  <a:ext uri="{FF2B5EF4-FFF2-40B4-BE49-F238E27FC236}">
                    <a16:creationId xmlns:a16="http://schemas.microsoft.com/office/drawing/2014/main" id="{24C8BB53-7B3A-4474-B74C-AFB7C5D8EA77}"/>
                  </a:ext>
                </a:extLst>
              </p:cNvPr>
              <p:cNvSpPr/>
              <p:nvPr/>
            </p:nvSpPr>
            <p:spPr>
              <a:xfrm>
                <a:off x="6779550" y="1198625"/>
                <a:ext cx="106575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3548" extrusionOk="0">
                    <a:moveTo>
                      <a:pt x="2667" y="0"/>
                    </a:moveTo>
                    <a:cubicBezTo>
                      <a:pt x="2365" y="0"/>
                      <a:pt x="2021" y="61"/>
                      <a:pt x="1640" y="218"/>
                    </a:cubicBezTo>
                    <a:cubicBezTo>
                      <a:pt x="134" y="838"/>
                      <a:pt x="1" y="2706"/>
                      <a:pt x="740" y="3445"/>
                    </a:cubicBezTo>
                    <a:cubicBezTo>
                      <a:pt x="811" y="3515"/>
                      <a:pt x="900" y="3547"/>
                      <a:pt x="1005" y="3547"/>
                    </a:cubicBezTo>
                    <a:cubicBezTo>
                      <a:pt x="1987" y="3547"/>
                      <a:pt x="4263" y="707"/>
                      <a:pt x="4263" y="707"/>
                    </a:cubicBezTo>
                    <a:cubicBezTo>
                      <a:pt x="4263" y="707"/>
                      <a:pt x="3701" y="0"/>
                      <a:pt x="2667" y="0"/>
                    </a:cubicBezTo>
                    <a:close/>
                  </a:path>
                </a:pathLst>
              </a:custGeom>
              <a:solidFill>
                <a:srgbClr val="180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38" name="Google Shape;3881;p55">
                <a:extLst>
                  <a:ext uri="{FF2B5EF4-FFF2-40B4-BE49-F238E27FC236}">
                    <a16:creationId xmlns:a16="http://schemas.microsoft.com/office/drawing/2014/main" id="{DB8CAC17-88A0-450E-B3CE-4B35C09F32B3}"/>
                  </a:ext>
                </a:extLst>
              </p:cNvPr>
              <p:cNvSpPr/>
              <p:nvPr/>
            </p:nvSpPr>
            <p:spPr>
              <a:xfrm>
                <a:off x="6796575" y="1209100"/>
                <a:ext cx="123950" cy="15132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6053" extrusionOk="0">
                    <a:moveTo>
                      <a:pt x="2405" y="0"/>
                    </a:moveTo>
                    <a:cubicBezTo>
                      <a:pt x="1103" y="0"/>
                      <a:pt x="240" y="1002"/>
                      <a:pt x="103" y="2276"/>
                    </a:cubicBezTo>
                    <a:cubicBezTo>
                      <a:pt x="23" y="2909"/>
                      <a:pt x="0" y="4193"/>
                      <a:pt x="481" y="5175"/>
                    </a:cubicBezTo>
                    <a:cubicBezTo>
                      <a:pt x="732" y="5687"/>
                      <a:pt x="955" y="6053"/>
                      <a:pt x="1395" y="6053"/>
                    </a:cubicBezTo>
                    <a:cubicBezTo>
                      <a:pt x="1433" y="6053"/>
                      <a:pt x="1472" y="6050"/>
                      <a:pt x="1513" y="6045"/>
                    </a:cubicBezTo>
                    <a:cubicBezTo>
                      <a:pt x="1859" y="5998"/>
                      <a:pt x="3276" y="5505"/>
                      <a:pt x="3716" y="4940"/>
                    </a:cubicBezTo>
                    <a:cubicBezTo>
                      <a:pt x="3795" y="4840"/>
                      <a:pt x="3928" y="4555"/>
                      <a:pt x="3928" y="4555"/>
                    </a:cubicBezTo>
                    <a:cubicBezTo>
                      <a:pt x="4536" y="4097"/>
                      <a:pt x="4935" y="3383"/>
                      <a:pt x="4943" y="2563"/>
                    </a:cubicBezTo>
                    <a:cubicBezTo>
                      <a:pt x="4958" y="1163"/>
                      <a:pt x="3834" y="15"/>
                      <a:pt x="2433" y="1"/>
                    </a:cubicBezTo>
                    <a:cubicBezTo>
                      <a:pt x="2424" y="0"/>
                      <a:pt x="2414" y="0"/>
                      <a:pt x="2405" y="0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39" name="Google Shape;3882;p55">
                <a:extLst>
                  <a:ext uri="{FF2B5EF4-FFF2-40B4-BE49-F238E27FC236}">
                    <a16:creationId xmlns:a16="http://schemas.microsoft.com/office/drawing/2014/main" id="{6C973021-55A1-48A6-B303-4F0CDDB0704E}"/>
                  </a:ext>
                </a:extLst>
              </p:cNvPr>
              <p:cNvSpPr/>
              <p:nvPr/>
            </p:nvSpPr>
            <p:spPr>
              <a:xfrm>
                <a:off x="6829150" y="1332600"/>
                <a:ext cx="102850" cy="788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3153" extrusionOk="0">
                    <a:moveTo>
                      <a:pt x="2412" y="0"/>
                    </a:moveTo>
                    <a:lnTo>
                      <a:pt x="668" y="752"/>
                    </a:lnTo>
                    <a:cubicBezTo>
                      <a:pt x="812" y="1073"/>
                      <a:pt x="929" y="1404"/>
                      <a:pt x="1019" y="1744"/>
                    </a:cubicBezTo>
                    <a:cubicBezTo>
                      <a:pt x="1081" y="1989"/>
                      <a:pt x="876" y="2060"/>
                      <a:pt x="411" y="2410"/>
                    </a:cubicBezTo>
                    <a:cubicBezTo>
                      <a:pt x="1" y="2718"/>
                      <a:pt x="969" y="3152"/>
                      <a:pt x="1753" y="3152"/>
                    </a:cubicBezTo>
                    <a:cubicBezTo>
                      <a:pt x="1855" y="3152"/>
                      <a:pt x="1954" y="3145"/>
                      <a:pt x="2046" y="3129"/>
                    </a:cubicBezTo>
                    <a:cubicBezTo>
                      <a:pt x="2849" y="2992"/>
                      <a:pt x="3712" y="2420"/>
                      <a:pt x="3913" y="1873"/>
                    </a:cubicBezTo>
                    <a:cubicBezTo>
                      <a:pt x="4114" y="1324"/>
                      <a:pt x="4006" y="1202"/>
                      <a:pt x="3642" y="1202"/>
                    </a:cubicBezTo>
                    <a:cubicBezTo>
                      <a:pt x="3602" y="1202"/>
                      <a:pt x="3559" y="1204"/>
                      <a:pt x="3513" y="1206"/>
                    </a:cubicBezTo>
                    <a:cubicBezTo>
                      <a:pt x="3224" y="1221"/>
                      <a:pt x="3050" y="1246"/>
                      <a:pt x="2936" y="1246"/>
                    </a:cubicBezTo>
                    <a:cubicBezTo>
                      <a:pt x="2774" y="1246"/>
                      <a:pt x="2738" y="1195"/>
                      <a:pt x="2673" y="995"/>
                    </a:cubicBezTo>
                    <a:cubicBezTo>
                      <a:pt x="2632" y="872"/>
                      <a:pt x="2412" y="0"/>
                      <a:pt x="2412" y="0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40" name="Google Shape;3883;p55">
                <a:extLst>
                  <a:ext uri="{FF2B5EF4-FFF2-40B4-BE49-F238E27FC236}">
                    <a16:creationId xmlns:a16="http://schemas.microsoft.com/office/drawing/2014/main" id="{4573D8C0-F8A0-41B0-B43E-A57945A8A901}"/>
                  </a:ext>
                </a:extLst>
              </p:cNvPr>
              <p:cNvSpPr/>
              <p:nvPr/>
            </p:nvSpPr>
            <p:spPr>
              <a:xfrm>
                <a:off x="6807475" y="1209075"/>
                <a:ext cx="109700" cy="130625"/>
              </a:xfrm>
              <a:custGeom>
                <a:avLst/>
                <a:gdLst/>
                <a:ahLst/>
                <a:cxnLst/>
                <a:rect l="l" t="t" r="r" b="b"/>
                <a:pathLst>
                  <a:path w="4388" h="5225" extrusionOk="0">
                    <a:moveTo>
                      <a:pt x="1968" y="0"/>
                    </a:moveTo>
                    <a:cubicBezTo>
                      <a:pt x="1074" y="0"/>
                      <a:pt x="387" y="474"/>
                      <a:pt x="1" y="1182"/>
                    </a:cubicBezTo>
                    <a:cubicBezTo>
                      <a:pt x="1" y="1182"/>
                      <a:pt x="111" y="1362"/>
                      <a:pt x="267" y="1488"/>
                    </a:cubicBezTo>
                    <a:cubicBezTo>
                      <a:pt x="267" y="1488"/>
                      <a:pt x="184" y="1821"/>
                      <a:pt x="409" y="2031"/>
                    </a:cubicBezTo>
                    <a:cubicBezTo>
                      <a:pt x="571" y="2181"/>
                      <a:pt x="636" y="2409"/>
                      <a:pt x="623" y="2630"/>
                    </a:cubicBezTo>
                    <a:cubicBezTo>
                      <a:pt x="610" y="2870"/>
                      <a:pt x="610" y="3165"/>
                      <a:pt x="659" y="3422"/>
                    </a:cubicBezTo>
                    <a:cubicBezTo>
                      <a:pt x="730" y="3785"/>
                      <a:pt x="1089" y="3918"/>
                      <a:pt x="1089" y="3918"/>
                    </a:cubicBezTo>
                    <a:cubicBezTo>
                      <a:pt x="1089" y="3918"/>
                      <a:pt x="1087" y="3356"/>
                      <a:pt x="1197" y="3039"/>
                    </a:cubicBezTo>
                    <a:cubicBezTo>
                      <a:pt x="1256" y="2869"/>
                      <a:pt x="1451" y="2760"/>
                      <a:pt x="1654" y="2760"/>
                    </a:cubicBezTo>
                    <a:cubicBezTo>
                      <a:pt x="1827" y="2760"/>
                      <a:pt x="2006" y="2839"/>
                      <a:pt x="2112" y="3027"/>
                    </a:cubicBezTo>
                    <a:cubicBezTo>
                      <a:pt x="2343" y="3433"/>
                      <a:pt x="2288" y="3904"/>
                      <a:pt x="2129" y="4188"/>
                    </a:cubicBezTo>
                    <a:cubicBezTo>
                      <a:pt x="2024" y="4372"/>
                      <a:pt x="1887" y="4455"/>
                      <a:pt x="1764" y="4455"/>
                    </a:cubicBezTo>
                    <a:cubicBezTo>
                      <a:pt x="1696" y="4455"/>
                      <a:pt x="1633" y="4430"/>
                      <a:pt x="1582" y="4383"/>
                    </a:cubicBezTo>
                    <a:lnTo>
                      <a:pt x="1582" y="4383"/>
                    </a:lnTo>
                    <a:cubicBezTo>
                      <a:pt x="1483" y="4476"/>
                      <a:pt x="1529" y="5071"/>
                      <a:pt x="2091" y="5173"/>
                    </a:cubicBezTo>
                    <a:cubicBezTo>
                      <a:pt x="2280" y="5208"/>
                      <a:pt x="2449" y="5224"/>
                      <a:pt x="2601" y="5224"/>
                    </a:cubicBezTo>
                    <a:cubicBezTo>
                      <a:pt x="2900" y="5224"/>
                      <a:pt x="3129" y="5161"/>
                      <a:pt x="3307" y="5046"/>
                    </a:cubicBezTo>
                    <a:cubicBezTo>
                      <a:pt x="3467" y="4946"/>
                      <a:pt x="3745" y="4496"/>
                      <a:pt x="3745" y="4496"/>
                    </a:cubicBezTo>
                    <a:cubicBezTo>
                      <a:pt x="4210" y="3712"/>
                      <a:pt x="4364" y="3169"/>
                      <a:pt x="4373" y="2349"/>
                    </a:cubicBezTo>
                    <a:cubicBezTo>
                      <a:pt x="4387" y="947"/>
                      <a:pt x="3398" y="15"/>
                      <a:pt x="1996" y="0"/>
                    </a:cubicBezTo>
                    <a:cubicBezTo>
                      <a:pt x="1987" y="0"/>
                      <a:pt x="1978" y="0"/>
                      <a:pt x="1968" y="0"/>
                    </a:cubicBezTo>
                    <a:close/>
                  </a:path>
                </a:pathLst>
              </a:custGeom>
              <a:solidFill>
                <a:srgbClr val="180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41" name="Google Shape;3884;p55">
                <a:extLst>
                  <a:ext uri="{FF2B5EF4-FFF2-40B4-BE49-F238E27FC236}">
                    <a16:creationId xmlns:a16="http://schemas.microsoft.com/office/drawing/2014/main" id="{71151A9C-AC3C-46F2-B4BC-3B46E519D92B}"/>
                  </a:ext>
                </a:extLst>
              </p:cNvPr>
              <p:cNvSpPr/>
              <p:nvPr/>
            </p:nvSpPr>
            <p:spPr>
              <a:xfrm>
                <a:off x="6768700" y="1361200"/>
                <a:ext cx="203175" cy="318775"/>
              </a:xfrm>
              <a:custGeom>
                <a:avLst/>
                <a:gdLst/>
                <a:ahLst/>
                <a:cxnLst/>
                <a:rect l="l" t="t" r="r" b="b"/>
                <a:pathLst>
                  <a:path w="8127" h="12751" extrusionOk="0">
                    <a:moveTo>
                      <a:pt x="6062" y="0"/>
                    </a:moveTo>
                    <a:cubicBezTo>
                      <a:pt x="5780" y="0"/>
                      <a:pt x="5476" y="77"/>
                      <a:pt x="5330" y="87"/>
                    </a:cubicBezTo>
                    <a:cubicBezTo>
                      <a:pt x="5513" y="313"/>
                      <a:pt x="5606" y="644"/>
                      <a:pt x="5097" y="860"/>
                    </a:cubicBezTo>
                    <a:cubicBezTo>
                      <a:pt x="4819" y="977"/>
                      <a:pt x="4545" y="1017"/>
                      <a:pt x="4301" y="1017"/>
                    </a:cubicBezTo>
                    <a:cubicBezTo>
                      <a:pt x="3777" y="1017"/>
                      <a:pt x="3389" y="833"/>
                      <a:pt x="3389" y="833"/>
                    </a:cubicBezTo>
                    <a:cubicBezTo>
                      <a:pt x="3389" y="833"/>
                      <a:pt x="2600" y="1246"/>
                      <a:pt x="1953" y="1695"/>
                    </a:cubicBezTo>
                    <a:cubicBezTo>
                      <a:pt x="376" y="2790"/>
                      <a:pt x="1" y="4582"/>
                      <a:pt x="1591" y="5238"/>
                    </a:cubicBezTo>
                    <a:cubicBezTo>
                      <a:pt x="1687" y="5952"/>
                      <a:pt x="2147" y="6901"/>
                      <a:pt x="2178" y="7320"/>
                    </a:cubicBezTo>
                    <a:cubicBezTo>
                      <a:pt x="2090" y="8591"/>
                      <a:pt x="1727" y="8960"/>
                      <a:pt x="1439" y="11852"/>
                    </a:cubicBezTo>
                    <a:cubicBezTo>
                      <a:pt x="1901" y="12392"/>
                      <a:pt x="2830" y="12750"/>
                      <a:pt x="3833" y="12750"/>
                    </a:cubicBezTo>
                    <a:cubicBezTo>
                      <a:pt x="4207" y="12750"/>
                      <a:pt x="4592" y="12700"/>
                      <a:pt x="4967" y="12591"/>
                    </a:cubicBezTo>
                    <a:cubicBezTo>
                      <a:pt x="6724" y="12077"/>
                      <a:pt x="7663" y="10779"/>
                      <a:pt x="8127" y="10205"/>
                    </a:cubicBezTo>
                    <a:cubicBezTo>
                      <a:pt x="7870" y="8432"/>
                      <a:pt x="6834" y="7289"/>
                      <a:pt x="6846" y="6777"/>
                    </a:cubicBezTo>
                    <a:cubicBezTo>
                      <a:pt x="6891" y="4839"/>
                      <a:pt x="7560" y="3634"/>
                      <a:pt x="7382" y="1840"/>
                    </a:cubicBezTo>
                    <a:cubicBezTo>
                      <a:pt x="7279" y="813"/>
                      <a:pt x="6901" y="313"/>
                      <a:pt x="6355" y="39"/>
                    </a:cubicBezTo>
                    <a:cubicBezTo>
                      <a:pt x="6267" y="11"/>
                      <a:pt x="6166" y="0"/>
                      <a:pt x="6062" y="0"/>
                    </a:cubicBezTo>
                    <a:close/>
                  </a:path>
                </a:pathLst>
              </a:custGeom>
              <a:solidFill>
                <a:srgbClr val="F5FB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42" name="Google Shape;3885;p55">
                <a:extLst>
                  <a:ext uri="{FF2B5EF4-FFF2-40B4-BE49-F238E27FC236}">
                    <a16:creationId xmlns:a16="http://schemas.microsoft.com/office/drawing/2014/main" id="{2F120208-7945-4981-9C92-C3BD00308CA9}"/>
                  </a:ext>
                </a:extLst>
              </p:cNvPr>
              <p:cNvSpPr/>
              <p:nvPr/>
            </p:nvSpPr>
            <p:spPr>
              <a:xfrm>
                <a:off x="6511100" y="1398475"/>
                <a:ext cx="361175" cy="193000"/>
              </a:xfrm>
              <a:custGeom>
                <a:avLst/>
                <a:gdLst/>
                <a:ahLst/>
                <a:cxnLst/>
                <a:rect l="l" t="t" r="r" b="b"/>
                <a:pathLst>
                  <a:path w="14447" h="7720" extrusionOk="0">
                    <a:moveTo>
                      <a:pt x="13333" y="1"/>
                    </a:moveTo>
                    <a:cubicBezTo>
                      <a:pt x="12974" y="1"/>
                      <a:pt x="12578" y="203"/>
                      <a:pt x="12193" y="706"/>
                    </a:cubicBezTo>
                    <a:cubicBezTo>
                      <a:pt x="11735" y="1303"/>
                      <a:pt x="10422" y="3129"/>
                      <a:pt x="9205" y="4137"/>
                    </a:cubicBezTo>
                    <a:cubicBezTo>
                      <a:pt x="8242" y="4935"/>
                      <a:pt x="7165" y="5385"/>
                      <a:pt x="5909" y="5757"/>
                    </a:cubicBezTo>
                    <a:cubicBezTo>
                      <a:pt x="5230" y="5958"/>
                      <a:pt x="4717" y="6036"/>
                      <a:pt x="4342" y="6036"/>
                    </a:cubicBezTo>
                    <a:cubicBezTo>
                      <a:pt x="4130" y="6036"/>
                      <a:pt x="3962" y="6011"/>
                      <a:pt x="3832" y="5969"/>
                    </a:cubicBezTo>
                    <a:cubicBezTo>
                      <a:pt x="3473" y="5853"/>
                      <a:pt x="3245" y="5719"/>
                      <a:pt x="2908" y="5494"/>
                    </a:cubicBezTo>
                    <a:cubicBezTo>
                      <a:pt x="2525" y="5238"/>
                      <a:pt x="2218" y="5207"/>
                      <a:pt x="1933" y="5048"/>
                    </a:cubicBezTo>
                    <a:cubicBezTo>
                      <a:pt x="1736" y="4939"/>
                      <a:pt x="1679" y="4853"/>
                      <a:pt x="1623" y="4853"/>
                    </a:cubicBezTo>
                    <a:cubicBezTo>
                      <a:pt x="1599" y="4853"/>
                      <a:pt x="1574" y="4870"/>
                      <a:pt x="1538" y="4910"/>
                    </a:cubicBezTo>
                    <a:cubicBezTo>
                      <a:pt x="1418" y="5041"/>
                      <a:pt x="1546" y="5377"/>
                      <a:pt x="1792" y="5569"/>
                    </a:cubicBezTo>
                    <a:cubicBezTo>
                      <a:pt x="2051" y="5771"/>
                      <a:pt x="2272" y="5797"/>
                      <a:pt x="2309" y="5862"/>
                    </a:cubicBezTo>
                    <a:cubicBezTo>
                      <a:pt x="2328" y="5894"/>
                      <a:pt x="2270" y="5911"/>
                      <a:pt x="2161" y="5911"/>
                    </a:cubicBezTo>
                    <a:cubicBezTo>
                      <a:pt x="2052" y="5911"/>
                      <a:pt x="1892" y="5894"/>
                      <a:pt x="1708" y="5859"/>
                    </a:cubicBezTo>
                    <a:cubicBezTo>
                      <a:pt x="1199" y="5764"/>
                      <a:pt x="917" y="5543"/>
                      <a:pt x="664" y="5453"/>
                    </a:cubicBezTo>
                    <a:cubicBezTo>
                      <a:pt x="616" y="5436"/>
                      <a:pt x="575" y="5429"/>
                      <a:pt x="539" y="5429"/>
                    </a:cubicBezTo>
                    <a:cubicBezTo>
                      <a:pt x="367" y="5429"/>
                      <a:pt x="336" y="5603"/>
                      <a:pt x="393" y="5694"/>
                    </a:cubicBezTo>
                    <a:cubicBezTo>
                      <a:pt x="461" y="5804"/>
                      <a:pt x="574" y="5965"/>
                      <a:pt x="949" y="6168"/>
                    </a:cubicBezTo>
                    <a:cubicBezTo>
                      <a:pt x="1323" y="6372"/>
                      <a:pt x="1801" y="6524"/>
                      <a:pt x="1801" y="6524"/>
                    </a:cubicBezTo>
                    <a:cubicBezTo>
                      <a:pt x="1801" y="6524"/>
                      <a:pt x="1800" y="6524"/>
                      <a:pt x="1799" y="6524"/>
                    </a:cubicBezTo>
                    <a:cubicBezTo>
                      <a:pt x="1773" y="6524"/>
                      <a:pt x="1466" y="6521"/>
                      <a:pt x="1078" y="6420"/>
                    </a:cubicBezTo>
                    <a:cubicBezTo>
                      <a:pt x="631" y="6303"/>
                      <a:pt x="464" y="6202"/>
                      <a:pt x="231" y="6153"/>
                    </a:cubicBezTo>
                    <a:cubicBezTo>
                      <a:pt x="218" y="6150"/>
                      <a:pt x="205" y="6149"/>
                      <a:pt x="193" y="6149"/>
                    </a:cubicBezTo>
                    <a:cubicBezTo>
                      <a:pt x="1" y="6149"/>
                      <a:pt x="31" y="6507"/>
                      <a:pt x="246" y="6641"/>
                    </a:cubicBezTo>
                    <a:cubicBezTo>
                      <a:pt x="429" y="6755"/>
                      <a:pt x="707" y="6881"/>
                      <a:pt x="1007" y="6964"/>
                    </a:cubicBezTo>
                    <a:cubicBezTo>
                      <a:pt x="1308" y="7047"/>
                      <a:pt x="1816" y="7141"/>
                      <a:pt x="1816" y="7141"/>
                    </a:cubicBezTo>
                    <a:cubicBezTo>
                      <a:pt x="1748" y="7147"/>
                      <a:pt x="1681" y="7149"/>
                      <a:pt x="1618" y="7149"/>
                    </a:cubicBezTo>
                    <a:cubicBezTo>
                      <a:pt x="1211" y="7149"/>
                      <a:pt x="906" y="7047"/>
                      <a:pt x="707" y="6999"/>
                    </a:cubicBezTo>
                    <a:cubicBezTo>
                      <a:pt x="649" y="6986"/>
                      <a:pt x="597" y="6979"/>
                      <a:pt x="553" y="6979"/>
                    </a:cubicBezTo>
                    <a:cubicBezTo>
                      <a:pt x="422" y="6979"/>
                      <a:pt x="355" y="7037"/>
                      <a:pt x="362" y="7143"/>
                    </a:cubicBezTo>
                    <a:cubicBezTo>
                      <a:pt x="369" y="7256"/>
                      <a:pt x="517" y="7396"/>
                      <a:pt x="1001" y="7569"/>
                    </a:cubicBezTo>
                    <a:cubicBezTo>
                      <a:pt x="1282" y="7671"/>
                      <a:pt x="1646" y="7719"/>
                      <a:pt x="2020" y="7719"/>
                    </a:cubicBezTo>
                    <a:cubicBezTo>
                      <a:pt x="2288" y="7719"/>
                      <a:pt x="2562" y="7695"/>
                      <a:pt x="2815" y="7648"/>
                    </a:cubicBezTo>
                    <a:cubicBezTo>
                      <a:pt x="3419" y="7535"/>
                      <a:pt x="3649" y="7533"/>
                      <a:pt x="3967" y="7496"/>
                    </a:cubicBezTo>
                    <a:cubicBezTo>
                      <a:pt x="5005" y="7376"/>
                      <a:pt x="5714" y="7295"/>
                      <a:pt x="6839" y="6957"/>
                    </a:cubicBezTo>
                    <a:cubicBezTo>
                      <a:pt x="8451" y="6472"/>
                      <a:pt x="9551" y="5824"/>
                      <a:pt x="10218" y="5344"/>
                    </a:cubicBezTo>
                    <a:cubicBezTo>
                      <a:pt x="11594" y="4355"/>
                      <a:pt x="13035" y="2630"/>
                      <a:pt x="13735" y="1627"/>
                    </a:cubicBezTo>
                    <a:cubicBezTo>
                      <a:pt x="14447" y="607"/>
                      <a:pt x="14158" y="292"/>
                      <a:pt x="13769" y="104"/>
                    </a:cubicBezTo>
                    <a:cubicBezTo>
                      <a:pt x="13633" y="38"/>
                      <a:pt x="13486" y="1"/>
                      <a:pt x="13333" y="1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43" name="Google Shape;3886;p55">
                <a:extLst>
                  <a:ext uri="{FF2B5EF4-FFF2-40B4-BE49-F238E27FC236}">
                    <a16:creationId xmlns:a16="http://schemas.microsoft.com/office/drawing/2014/main" id="{77525763-AAA6-4B48-87B5-A2ECE2A9DDBD}"/>
                  </a:ext>
                </a:extLst>
              </p:cNvPr>
              <p:cNvSpPr/>
              <p:nvPr/>
            </p:nvSpPr>
            <p:spPr>
              <a:xfrm>
                <a:off x="6884625" y="1205550"/>
                <a:ext cx="103975" cy="171425"/>
              </a:xfrm>
              <a:custGeom>
                <a:avLst/>
                <a:gdLst/>
                <a:ahLst/>
                <a:cxnLst/>
                <a:rect l="l" t="t" r="r" b="b"/>
                <a:pathLst>
                  <a:path w="4159" h="6857" extrusionOk="0">
                    <a:moveTo>
                      <a:pt x="1273" y="0"/>
                    </a:moveTo>
                    <a:cubicBezTo>
                      <a:pt x="522" y="0"/>
                      <a:pt x="1" y="539"/>
                      <a:pt x="1" y="539"/>
                    </a:cubicBezTo>
                    <a:lnTo>
                      <a:pt x="225" y="660"/>
                    </a:lnTo>
                    <a:cubicBezTo>
                      <a:pt x="225" y="660"/>
                      <a:pt x="564" y="1927"/>
                      <a:pt x="825" y="3614"/>
                    </a:cubicBezTo>
                    <a:cubicBezTo>
                      <a:pt x="1088" y="5302"/>
                      <a:pt x="1429" y="6573"/>
                      <a:pt x="2879" y="6830"/>
                    </a:cubicBezTo>
                    <a:cubicBezTo>
                      <a:pt x="2984" y="6849"/>
                      <a:pt x="3081" y="6857"/>
                      <a:pt x="3171" y="6857"/>
                    </a:cubicBezTo>
                    <a:cubicBezTo>
                      <a:pt x="3877" y="6857"/>
                      <a:pt x="4159" y="6355"/>
                      <a:pt x="4159" y="6355"/>
                    </a:cubicBezTo>
                    <a:cubicBezTo>
                      <a:pt x="3750" y="6348"/>
                      <a:pt x="2965" y="5787"/>
                      <a:pt x="3101" y="4108"/>
                    </a:cubicBezTo>
                    <a:cubicBezTo>
                      <a:pt x="3218" y="2653"/>
                      <a:pt x="3372" y="1261"/>
                      <a:pt x="2500" y="508"/>
                    </a:cubicBezTo>
                    <a:cubicBezTo>
                      <a:pt x="2059" y="128"/>
                      <a:pt x="1639" y="0"/>
                      <a:pt x="1273" y="0"/>
                    </a:cubicBezTo>
                    <a:close/>
                  </a:path>
                </a:pathLst>
              </a:custGeom>
              <a:solidFill>
                <a:srgbClr val="180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44" name="Google Shape;3887;p55">
                <a:extLst>
                  <a:ext uri="{FF2B5EF4-FFF2-40B4-BE49-F238E27FC236}">
                    <a16:creationId xmlns:a16="http://schemas.microsoft.com/office/drawing/2014/main" id="{651D17C1-3AC6-4393-BD8F-332A7A23A53B}"/>
                  </a:ext>
                </a:extLst>
              </p:cNvPr>
              <p:cNvSpPr/>
              <p:nvPr/>
            </p:nvSpPr>
            <p:spPr>
              <a:xfrm>
                <a:off x="6733400" y="1436025"/>
                <a:ext cx="342450" cy="352625"/>
              </a:xfrm>
              <a:custGeom>
                <a:avLst/>
                <a:gdLst/>
                <a:ahLst/>
                <a:cxnLst/>
                <a:rect l="l" t="t" r="r" b="b"/>
                <a:pathLst>
                  <a:path w="13698" h="14105" extrusionOk="0">
                    <a:moveTo>
                      <a:pt x="11221" y="3916"/>
                    </a:moveTo>
                    <a:lnTo>
                      <a:pt x="11221" y="3916"/>
                    </a:lnTo>
                    <a:cubicBezTo>
                      <a:pt x="11232" y="3984"/>
                      <a:pt x="11227" y="4058"/>
                      <a:pt x="11216" y="4143"/>
                    </a:cubicBezTo>
                    <a:lnTo>
                      <a:pt x="11029" y="5272"/>
                    </a:lnTo>
                    <a:lnTo>
                      <a:pt x="8027" y="7008"/>
                    </a:lnTo>
                    <a:cubicBezTo>
                      <a:pt x="8056" y="6866"/>
                      <a:pt x="8078" y="6707"/>
                      <a:pt x="8106" y="6542"/>
                    </a:cubicBezTo>
                    <a:cubicBezTo>
                      <a:pt x="8209" y="5918"/>
                      <a:pt x="8952" y="5034"/>
                      <a:pt x="9764" y="4563"/>
                    </a:cubicBezTo>
                    <a:lnTo>
                      <a:pt x="10410" y="4195"/>
                    </a:lnTo>
                    <a:cubicBezTo>
                      <a:pt x="10728" y="4012"/>
                      <a:pt x="11005" y="3922"/>
                      <a:pt x="11221" y="3916"/>
                    </a:cubicBezTo>
                    <a:close/>
                    <a:moveTo>
                      <a:pt x="12619" y="0"/>
                    </a:moveTo>
                    <a:cubicBezTo>
                      <a:pt x="12326" y="0"/>
                      <a:pt x="11974" y="105"/>
                      <a:pt x="11578" y="325"/>
                    </a:cubicBezTo>
                    <a:lnTo>
                      <a:pt x="9383" y="1551"/>
                    </a:lnTo>
                    <a:cubicBezTo>
                      <a:pt x="8016" y="2317"/>
                      <a:pt x="6637" y="4178"/>
                      <a:pt x="6303" y="5709"/>
                    </a:cubicBezTo>
                    <a:lnTo>
                      <a:pt x="5202" y="10803"/>
                    </a:lnTo>
                    <a:cubicBezTo>
                      <a:pt x="4916" y="12111"/>
                      <a:pt x="3927" y="12992"/>
                      <a:pt x="2852" y="12992"/>
                    </a:cubicBezTo>
                    <a:cubicBezTo>
                      <a:pt x="2669" y="12992"/>
                      <a:pt x="2482" y="12967"/>
                      <a:pt x="2297" y="12913"/>
                    </a:cubicBezTo>
                    <a:lnTo>
                      <a:pt x="1" y="12255"/>
                    </a:lnTo>
                    <a:lnTo>
                      <a:pt x="1" y="12255"/>
                    </a:lnTo>
                    <a:cubicBezTo>
                      <a:pt x="120" y="12323"/>
                      <a:pt x="1102" y="12891"/>
                      <a:pt x="2298" y="13577"/>
                    </a:cubicBezTo>
                    <a:cubicBezTo>
                      <a:pt x="2908" y="13930"/>
                      <a:pt x="3715" y="14105"/>
                      <a:pt x="4540" y="14105"/>
                    </a:cubicBezTo>
                    <a:cubicBezTo>
                      <a:pt x="5436" y="14105"/>
                      <a:pt x="6352" y="13899"/>
                      <a:pt x="7058" y="13491"/>
                    </a:cubicBezTo>
                    <a:lnTo>
                      <a:pt x="9054" y="12334"/>
                    </a:lnTo>
                    <a:cubicBezTo>
                      <a:pt x="10415" y="11551"/>
                      <a:pt x="11777" y="9674"/>
                      <a:pt x="12100" y="8142"/>
                    </a:cubicBezTo>
                    <a:lnTo>
                      <a:pt x="13468" y="1721"/>
                    </a:lnTo>
                    <a:cubicBezTo>
                      <a:pt x="13697" y="629"/>
                      <a:pt x="13337" y="0"/>
                      <a:pt x="12619" y="0"/>
                    </a:cubicBezTo>
                    <a:close/>
                  </a:path>
                </a:pathLst>
              </a:custGeom>
              <a:solidFill>
                <a:srgbClr val="FFDB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45" name="Google Shape;3888;p55">
                <a:extLst>
                  <a:ext uri="{FF2B5EF4-FFF2-40B4-BE49-F238E27FC236}">
                    <a16:creationId xmlns:a16="http://schemas.microsoft.com/office/drawing/2014/main" id="{4B745F95-9429-4B1A-86EF-308F5A528E54}"/>
                  </a:ext>
                </a:extLst>
              </p:cNvPr>
              <p:cNvSpPr/>
              <p:nvPr/>
            </p:nvSpPr>
            <p:spPr>
              <a:xfrm>
                <a:off x="6931375" y="1533875"/>
                <a:ext cx="95925" cy="93950"/>
              </a:xfrm>
              <a:custGeom>
                <a:avLst/>
                <a:gdLst/>
                <a:ahLst/>
                <a:cxnLst/>
                <a:rect l="l" t="t" r="r" b="b"/>
                <a:pathLst>
                  <a:path w="3837" h="3758" extrusionOk="0">
                    <a:moveTo>
                      <a:pt x="3354" y="0"/>
                    </a:moveTo>
                    <a:cubicBezTo>
                      <a:pt x="3337" y="0"/>
                      <a:pt x="3320" y="1"/>
                      <a:pt x="3302" y="2"/>
                    </a:cubicBezTo>
                    <a:cubicBezTo>
                      <a:pt x="3313" y="70"/>
                      <a:pt x="3307" y="144"/>
                      <a:pt x="3296" y="229"/>
                    </a:cubicBezTo>
                    <a:lnTo>
                      <a:pt x="3108" y="1358"/>
                    </a:lnTo>
                    <a:lnTo>
                      <a:pt x="108" y="3094"/>
                    </a:lnTo>
                    <a:cubicBezTo>
                      <a:pt x="45" y="3486"/>
                      <a:pt x="0" y="3757"/>
                      <a:pt x="0" y="3757"/>
                    </a:cubicBezTo>
                    <a:lnTo>
                      <a:pt x="3590" y="1681"/>
                    </a:lnTo>
                    <a:lnTo>
                      <a:pt x="3778" y="552"/>
                    </a:lnTo>
                    <a:cubicBezTo>
                      <a:pt x="3837" y="191"/>
                      <a:pt x="3667" y="0"/>
                      <a:pt x="3354" y="0"/>
                    </a:cubicBez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46" name="Google Shape;3889;p55">
                <a:extLst>
                  <a:ext uri="{FF2B5EF4-FFF2-40B4-BE49-F238E27FC236}">
                    <a16:creationId xmlns:a16="http://schemas.microsoft.com/office/drawing/2014/main" id="{001E9F2E-C74C-4D68-9CE4-16A4CD12A546}"/>
                  </a:ext>
                </a:extLst>
              </p:cNvPr>
              <p:cNvSpPr/>
              <p:nvPr/>
            </p:nvSpPr>
            <p:spPr>
              <a:xfrm>
                <a:off x="6696275" y="1784925"/>
                <a:ext cx="30437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12175" h="3941" extrusionOk="0">
                    <a:moveTo>
                      <a:pt x="325" y="1"/>
                    </a:moveTo>
                    <a:cubicBezTo>
                      <a:pt x="228" y="1"/>
                      <a:pt x="132" y="51"/>
                      <a:pt x="80" y="142"/>
                    </a:cubicBezTo>
                    <a:cubicBezTo>
                      <a:pt x="1" y="280"/>
                      <a:pt x="49" y="455"/>
                      <a:pt x="188" y="532"/>
                    </a:cubicBezTo>
                    <a:lnTo>
                      <a:pt x="6085" y="3940"/>
                    </a:lnTo>
                    <a:lnTo>
                      <a:pt x="11988" y="532"/>
                    </a:lnTo>
                    <a:cubicBezTo>
                      <a:pt x="12126" y="455"/>
                      <a:pt x="12175" y="280"/>
                      <a:pt x="12095" y="142"/>
                    </a:cubicBezTo>
                    <a:cubicBezTo>
                      <a:pt x="12043" y="51"/>
                      <a:pt x="11948" y="1"/>
                      <a:pt x="11850" y="1"/>
                    </a:cubicBezTo>
                    <a:cubicBezTo>
                      <a:pt x="11800" y="1"/>
                      <a:pt x="11750" y="14"/>
                      <a:pt x="11704" y="42"/>
                    </a:cubicBezTo>
                    <a:lnTo>
                      <a:pt x="6085" y="3285"/>
                    </a:lnTo>
                    <a:lnTo>
                      <a:pt x="472" y="42"/>
                    </a:lnTo>
                    <a:cubicBezTo>
                      <a:pt x="426" y="14"/>
                      <a:pt x="375" y="1"/>
                      <a:pt x="325" y="1"/>
                    </a:cubicBezTo>
                    <a:close/>
                  </a:path>
                </a:pathLst>
              </a:custGeom>
              <a:solidFill>
                <a:srgbClr val="FFDB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47" name="Google Shape;3890;p55">
                <a:extLst>
                  <a:ext uri="{FF2B5EF4-FFF2-40B4-BE49-F238E27FC236}">
                    <a16:creationId xmlns:a16="http://schemas.microsoft.com/office/drawing/2014/main" id="{DF9A589A-42ED-46FF-89E5-413D3D8532C6}"/>
                  </a:ext>
                </a:extLst>
              </p:cNvPr>
              <p:cNvSpPr/>
              <p:nvPr/>
            </p:nvSpPr>
            <p:spPr>
              <a:xfrm>
                <a:off x="6696275" y="1784925"/>
                <a:ext cx="304375" cy="98525"/>
              </a:xfrm>
              <a:custGeom>
                <a:avLst/>
                <a:gdLst/>
                <a:ahLst/>
                <a:cxnLst/>
                <a:rect l="l" t="t" r="r" b="b"/>
                <a:pathLst>
                  <a:path w="12175" h="3941" extrusionOk="0">
                    <a:moveTo>
                      <a:pt x="325" y="1"/>
                    </a:moveTo>
                    <a:cubicBezTo>
                      <a:pt x="228" y="1"/>
                      <a:pt x="132" y="51"/>
                      <a:pt x="80" y="142"/>
                    </a:cubicBezTo>
                    <a:cubicBezTo>
                      <a:pt x="1" y="280"/>
                      <a:pt x="49" y="455"/>
                      <a:pt x="188" y="532"/>
                    </a:cubicBezTo>
                    <a:lnTo>
                      <a:pt x="6085" y="3940"/>
                    </a:lnTo>
                    <a:lnTo>
                      <a:pt x="11988" y="532"/>
                    </a:lnTo>
                    <a:cubicBezTo>
                      <a:pt x="12126" y="455"/>
                      <a:pt x="12175" y="280"/>
                      <a:pt x="12095" y="142"/>
                    </a:cubicBezTo>
                    <a:cubicBezTo>
                      <a:pt x="12043" y="51"/>
                      <a:pt x="11948" y="1"/>
                      <a:pt x="11850" y="1"/>
                    </a:cubicBezTo>
                    <a:cubicBezTo>
                      <a:pt x="11800" y="1"/>
                      <a:pt x="11750" y="14"/>
                      <a:pt x="11704" y="42"/>
                    </a:cubicBezTo>
                    <a:lnTo>
                      <a:pt x="6085" y="3285"/>
                    </a:lnTo>
                    <a:lnTo>
                      <a:pt x="472" y="42"/>
                    </a:lnTo>
                    <a:cubicBezTo>
                      <a:pt x="426" y="14"/>
                      <a:pt x="375" y="1"/>
                      <a:pt x="325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</p:grpSp>
        <p:sp>
          <p:nvSpPr>
            <p:cNvPr id="749" name="Oval 748">
              <a:extLst>
                <a:ext uri="{FF2B5EF4-FFF2-40B4-BE49-F238E27FC236}">
                  <a16:creationId xmlns:a16="http://schemas.microsoft.com/office/drawing/2014/main" id="{0FB42475-17E7-41F6-9F04-6191B2FA3B65}"/>
                </a:ext>
              </a:extLst>
            </p:cNvPr>
            <p:cNvSpPr/>
            <p:nvPr/>
          </p:nvSpPr>
          <p:spPr>
            <a:xfrm>
              <a:off x="8186788" y="3266652"/>
              <a:ext cx="455287" cy="467985"/>
            </a:xfrm>
            <a:prstGeom prst="ellipse">
              <a:avLst/>
            </a:prstGeom>
            <a:solidFill>
              <a:srgbClr val="2D2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5FBFB"/>
                  </a:solidFill>
                  <a:latin typeface="Arial"/>
                </a:rPr>
                <a:t>3</a:t>
              </a:r>
            </a:p>
          </p:txBody>
        </p:sp>
      </p:grpSp>
      <p:grpSp>
        <p:nvGrpSpPr>
          <p:cNvPr id="948" name="Group 947">
            <a:extLst>
              <a:ext uri="{FF2B5EF4-FFF2-40B4-BE49-F238E27FC236}">
                <a16:creationId xmlns:a16="http://schemas.microsoft.com/office/drawing/2014/main" id="{B8A76B8B-42F9-4F5E-A806-6D5C63B5F650}"/>
              </a:ext>
            </a:extLst>
          </p:cNvPr>
          <p:cNvGrpSpPr/>
          <p:nvPr/>
        </p:nvGrpSpPr>
        <p:grpSpPr>
          <a:xfrm>
            <a:off x="5898477" y="5087751"/>
            <a:ext cx="1063354" cy="1479509"/>
            <a:chOff x="6384571" y="3160187"/>
            <a:chExt cx="1063354" cy="1479509"/>
          </a:xfrm>
        </p:grpSpPr>
        <p:grpSp>
          <p:nvGrpSpPr>
            <p:cNvPr id="949" name="Google Shape;3891;p55">
              <a:extLst>
                <a:ext uri="{FF2B5EF4-FFF2-40B4-BE49-F238E27FC236}">
                  <a16:creationId xmlns:a16="http://schemas.microsoft.com/office/drawing/2014/main" id="{E012E283-A70E-4B6A-8F9C-BF00F75D5EFB}"/>
                </a:ext>
              </a:extLst>
            </p:cNvPr>
            <p:cNvGrpSpPr/>
            <p:nvPr/>
          </p:nvGrpSpPr>
          <p:grpSpPr>
            <a:xfrm>
              <a:off x="6384571" y="3160187"/>
              <a:ext cx="995384" cy="1479509"/>
              <a:chOff x="5804850" y="4607575"/>
              <a:chExt cx="578875" cy="868675"/>
            </a:xfrm>
          </p:grpSpPr>
          <p:sp>
            <p:nvSpPr>
              <p:cNvPr id="951" name="Google Shape;3892;p55">
                <a:extLst>
                  <a:ext uri="{FF2B5EF4-FFF2-40B4-BE49-F238E27FC236}">
                    <a16:creationId xmlns:a16="http://schemas.microsoft.com/office/drawing/2014/main" id="{DB749F39-0E70-4FB6-8D4A-FBD2E251A157}"/>
                  </a:ext>
                </a:extLst>
              </p:cNvPr>
              <p:cNvSpPr/>
              <p:nvPr/>
            </p:nvSpPr>
            <p:spPr>
              <a:xfrm>
                <a:off x="5819875" y="5163100"/>
                <a:ext cx="542375" cy="313150"/>
              </a:xfrm>
              <a:custGeom>
                <a:avLst/>
                <a:gdLst/>
                <a:ahLst/>
                <a:cxnLst/>
                <a:rect l="l" t="t" r="r" b="b"/>
                <a:pathLst>
                  <a:path w="21695" h="12526" extrusionOk="0">
                    <a:moveTo>
                      <a:pt x="10847" y="0"/>
                    </a:moveTo>
                    <a:cubicBezTo>
                      <a:pt x="7970" y="0"/>
                      <a:pt x="5212" y="660"/>
                      <a:pt x="3178" y="1834"/>
                    </a:cubicBezTo>
                    <a:cubicBezTo>
                      <a:pt x="1143" y="3008"/>
                      <a:pt x="1" y="4601"/>
                      <a:pt x="1" y="6262"/>
                    </a:cubicBezTo>
                    <a:cubicBezTo>
                      <a:pt x="1" y="7923"/>
                      <a:pt x="1143" y="9516"/>
                      <a:pt x="3178" y="10690"/>
                    </a:cubicBezTo>
                    <a:cubicBezTo>
                      <a:pt x="5212" y="11865"/>
                      <a:pt x="7970" y="12525"/>
                      <a:pt x="10847" y="12525"/>
                    </a:cubicBezTo>
                    <a:cubicBezTo>
                      <a:pt x="13725" y="12525"/>
                      <a:pt x="16483" y="11865"/>
                      <a:pt x="18517" y="10690"/>
                    </a:cubicBezTo>
                    <a:cubicBezTo>
                      <a:pt x="20552" y="9516"/>
                      <a:pt x="21694" y="7923"/>
                      <a:pt x="21694" y="6262"/>
                    </a:cubicBezTo>
                    <a:cubicBezTo>
                      <a:pt x="21694" y="4601"/>
                      <a:pt x="20552" y="3008"/>
                      <a:pt x="18517" y="1834"/>
                    </a:cubicBezTo>
                    <a:cubicBezTo>
                      <a:pt x="16483" y="660"/>
                      <a:pt x="13725" y="0"/>
                      <a:pt x="10847" y="0"/>
                    </a:cubicBezTo>
                    <a:close/>
                  </a:path>
                </a:pathLst>
              </a:custGeom>
              <a:solidFill>
                <a:srgbClr val="C1CF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52" name="Google Shape;3893;p55">
                <a:extLst>
                  <a:ext uri="{FF2B5EF4-FFF2-40B4-BE49-F238E27FC236}">
                    <a16:creationId xmlns:a16="http://schemas.microsoft.com/office/drawing/2014/main" id="{FB26BBA3-7FB8-4FF9-9F47-6C977C5E81DB}"/>
                  </a:ext>
                </a:extLst>
              </p:cNvPr>
              <p:cNvSpPr/>
              <p:nvPr/>
            </p:nvSpPr>
            <p:spPr>
              <a:xfrm>
                <a:off x="5903000" y="5208600"/>
                <a:ext cx="158950" cy="68625"/>
              </a:xfrm>
              <a:custGeom>
                <a:avLst/>
                <a:gdLst/>
                <a:ahLst/>
                <a:cxnLst/>
                <a:rect l="l" t="t" r="r" b="b"/>
                <a:pathLst>
                  <a:path w="6358" h="2745" extrusionOk="0">
                    <a:moveTo>
                      <a:pt x="5997" y="1"/>
                    </a:moveTo>
                    <a:cubicBezTo>
                      <a:pt x="5997" y="1"/>
                      <a:pt x="5997" y="1"/>
                      <a:pt x="5997" y="1"/>
                    </a:cubicBezTo>
                    <a:lnTo>
                      <a:pt x="5997" y="1"/>
                    </a:lnTo>
                    <a:lnTo>
                      <a:pt x="5997" y="1"/>
                    </a:lnTo>
                    <a:close/>
                    <a:moveTo>
                      <a:pt x="5997" y="1"/>
                    </a:moveTo>
                    <a:lnTo>
                      <a:pt x="4161" y="92"/>
                    </a:lnTo>
                    <a:cubicBezTo>
                      <a:pt x="3732" y="613"/>
                      <a:pt x="1985" y="533"/>
                      <a:pt x="631" y="736"/>
                    </a:cubicBezTo>
                    <a:cubicBezTo>
                      <a:pt x="587" y="743"/>
                      <a:pt x="543" y="750"/>
                      <a:pt x="505" y="774"/>
                    </a:cubicBezTo>
                    <a:cubicBezTo>
                      <a:pt x="1" y="1086"/>
                      <a:pt x="688" y="1909"/>
                      <a:pt x="1092" y="2080"/>
                    </a:cubicBezTo>
                    <a:cubicBezTo>
                      <a:pt x="1399" y="2210"/>
                      <a:pt x="1721" y="2302"/>
                      <a:pt x="2051" y="2352"/>
                    </a:cubicBezTo>
                    <a:cubicBezTo>
                      <a:pt x="2428" y="2407"/>
                      <a:pt x="2729" y="2379"/>
                      <a:pt x="3110" y="2401"/>
                    </a:cubicBezTo>
                    <a:cubicBezTo>
                      <a:pt x="3427" y="2420"/>
                      <a:pt x="3887" y="2426"/>
                      <a:pt x="4189" y="2522"/>
                    </a:cubicBezTo>
                    <a:cubicBezTo>
                      <a:pt x="4420" y="2595"/>
                      <a:pt x="4622" y="2649"/>
                      <a:pt x="4928" y="2719"/>
                    </a:cubicBezTo>
                    <a:cubicBezTo>
                      <a:pt x="5004" y="2736"/>
                      <a:pt x="5087" y="2744"/>
                      <a:pt x="5173" y="2744"/>
                    </a:cubicBezTo>
                    <a:cubicBezTo>
                      <a:pt x="5554" y="2744"/>
                      <a:pt x="5999" y="2580"/>
                      <a:pt x="6217" y="2305"/>
                    </a:cubicBezTo>
                    <a:cubicBezTo>
                      <a:pt x="6283" y="2221"/>
                      <a:pt x="6340" y="2127"/>
                      <a:pt x="6351" y="2020"/>
                    </a:cubicBezTo>
                    <a:cubicBezTo>
                      <a:pt x="6358" y="1946"/>
                      <a:pt x="6341" y="1870"/>
                      <a:pt x="6325" y="1795"/>
                    </a:cubicBezTo>
                    <a:cubicBezTo>
                      <a:pt x="6296" y="1661"/>
                      <a:pt x="5942" y="4"/>
                      <a:pt x="5997" y="1"/>
                    </a:cubicBez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53" name="Google Shape;3894;p55">
                <a:extLst>
                  <a:ext uri="{FF2B5EF4-FFF2-40B4-BE49-F238E27FC236}">
                    <a16:creationId xmlns:a16="http://schemas.microsoft.com/office/drawing/2014/main" id="{36C6216F-06DF-4D95-B093-CF5721BF4647}"/>
                  </a:ext>
                </a:extLst>
              </p:cNvPr>
              <p:cNvSpPr/>
              <p:nvPr/>
            </p:nvSpPr>
            <p:spPr>
              <a:xfrm>
                <a:off x="5990225" y="4980025"/>
                <a:ext cx="70975" cy="238100"/>
              </a:xfrm>
              <a:custGeom>
                <a:avLst/>
                <a:gdLst/>
                <a:ahLst/>
                <a:cxnLst/>
                <a:rect l="l" t="t" r="r" b="b"/>
                <a:pathLst>
                  <a:path w="2839" h="952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4" y="1250"/>
                      <a:pt x="672" y="9235"/>
                      <a:pt x="672" y="9235"/>
                    </a:cubicBezTo>
                    <a:cubicBezTo>
                      <a:pt x="919" y="9449"/>
                      <a:pt x="1188" y="9523"/>
                      <a:pt x="1441" y="9523"/>
                    </a:cubicBezTo>
                    <a:cubicBezTo>
                      <a:pt x="2009" y="9523"/>
                      <a:pt x="2501" y="9151"/>
                      <a:pt x="2501" y="9151"/>
                    </a:cubicBezTo>
                    <a:cubicBezTo>
                      <a:pt x="2501" y="9151"/>
                      <a:pt x="2815" y="2400"/>
                      <a:pt x="2826" y="1946"/>
                    </a:cubicBezTo>
                    <a:cubicBezTo>
                      <a:pt x="2838" y="1491"/>
                      <a:pt x="2351" y="226"/>
                      <a:pt x="2351" y="226"/>
                    </a:cubicBezTo>
                    <a:lnTo>
                      <a:pt x="1586" y="86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AACA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54" name="Google Shape;3895;p55">
                <a:extLst>
                  <a:ext uri="{FF2B5EF4-FFF2-40B4-BE49-F238E27FC236}">
                    <a16:creationId xmlns:a16="http://schemas.microsoft.com/office/drawing/2014/main" id="{9329829B-2756-475C-9A58-6A8966D4C79C}"/>
                  </a:ext>
                </a:extLst>
              </p:cNvPr>
              <p:cNvSpPr/>
              <p:nvPr/>
            </p:nvSpPr>
            <p:spPr>
              <a:xfrm>
                <a:off x="5804850" y="5258050"/>
                <a:ext cx="156325" cy="68500"/>
              </a:xfrm>
              <a:custGeom>
                <a:avLst/>
                <a:gdLst/>
                <a:ahLst/>
                <a:cxnLst/>
                <a:rect l="l" t="t" r="r" b="b"/>
                <a:pathLst>
                  <a:path w="6253" h="2740" extrusionOk="0">
                    <a:moveTo>
                      <a:pt x="6071" y="76"/>
                    </a:moveTo>
                    <a:lnTo>
                      <a:pt x="6071" y="76"/>
                    </a:lnTo>
                    <a:cubicBezTo>
                      <a:pt x="6071" y="76"/>
                      <a:pt x="6071" y="76"/>
                      <a:pt x="6071" y="76"/>
                    </a:cubicBezTo>
                    <a:close/>
                    <a:moveTo>
                      <a:pt x="4234" y="1"/>
                    </a:moveTo>
                    <a:cubicBezTo>
                      <a:pt x="3969" y="267"/>
                      <a:pt x="3313" y="311"/>
                      <a:pt x="2547" y="311"/>
                    </a:cubicBezTo>
                    <a:cubicBezTo>
                      <a:pt x="2178" y="311"/>
                      <a:pt x="1783" y="301"/>
                      <a:pt x="1394" y="301"/>
                    </a:cubicBezTo>
                    <a:cubicBezTo>
                      <a:pt x="1144" y="301"/>
                      <a:pt x="896" y="305"/>
                      <a:pt x="659" y="319"/>
                    </a:cubicBezTo>
                    <a:cubicBezTo>
                      <a:pt x="615" y="321"/>
                      <a:pt x="570" y="325"/>
                      <a:pt x="531" y="344"/>
                    </a:cubicBezTo>
                    <a:cubicBezTo>
                      <a:pt x="0" y="609"/>
                      <a:pt x="609" y="1492"/>
                      <a:pt x="996" y="1700"/>
                    </a:cubicBezTo>
                    <a:cubicBezTo>
                      <a:pt x="1289" y="1856"/>
                      <a:pt x="1601" y="1976"/>
                      <a:pt x="1925" y="2057"/>
                    </a:cubicBezTo>
                    <a:cubicBezTo>
                      <a:pt x="2296" y="2146"/>
                      <a:pt x="2598" y="2146"/>
                      <a:pt x="2976" y="2202"/>
                    </a:cubicBezTo>
                    <a:cubicBezTo>
                      <a:pt x="3291" y="2250"/>
                      <a:pt x="3747" y="2299"/>
                      <a:pt x="4039" y="2421"/>
                    </a:cubicBezTo>
                    <a:cubicBezTo>
                      <a:pt x="4263" y="2516"/>
                      <a:pt x="4459" y="2589"/>
                      <a:pt x="4757" y="2686"/>
                    </a:cubicBezTo>
                    <a:cubicBezTo>
                      <a:pt x="4868" y="2722"/>
                      <a:pt x="4996" y="2740"/>
                      <a:pt x="5128" y="2740"/>
                    </a:cubicBezTo>
                    <a:cubicBezTo>
                      <a:pt x="5478" y="2740"/>
                      <a:pt x="5863" y="2617"/>
                      <a:pt x="6078" y="2392"/>
                    </a:cubicBezTo>
                    <a:cubicBezTo>
                      <a:pt x="6153" y="2315"/>
                      <a:pt x="6217" y="2226"/>
                      <a:pt x="6237" y="2121"/>
                    </a:cubicBezTo>
                    <a:cubicBezTo>
                      <a:pt x="6252" y="2047"/>
                      <a:pt x="6242" y="1969"/>
                      <a:pt x="6233" y="1894"/>
                    </a:cubicBezTo>
                    <a:cubicBezTo>
                      <a:pt x="6215" y="1757"/>
                      <a:pt x="6016" y="76"/>
                      <a:pt x="6071" y="76"/>
                    </a:cubicBezTo>
                    <a:cubicBezTo>
                      <a:pt x="6071" y="76"/>
                      <a:pt x="6071" y="76"/>
                      <a:pt x="6071" y="76"/>
                    </a:cubicBezTo>
                    <a:lnTo>
                      <a:pt x="6071" y="76"/>
                    </a:lnTo>
                    <a:lnTo>
                      <a:pt x="4234" y="1"/>
                    </a:lnTo>
                    <a:close/>
                  </a:path>
                </a:pathLst>
              </a:custGeom>
              <a:solidFill>
                <a:srgbClr val="2D29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55" name="Google Shape;3896;p55">
                <a:extLst>
                  <a:ext uri="{FF2B5EF4-FFF2-40B4-BE49-F238E27FC236}">
                    <a16:creationId xmlns:a16="http://schemas.microsoft.com/office/drawing/2014/main" id="{E63E3900-EFF5-4131-960E-0F12FBDB824E}"/>
                  </a:ext>
                </a:extLst>
              </p:cNvPr>
              <p:cNvSpPr/>
              <p:nvPr/>
            </p:nvSpPr>
            <p:spPr>
              <a:xfrm>
                <a:off x="5894100" y="5031225"/>
                <a:ext cx="70725" cy="235100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9404" extrusionOk="0">
                    <a:moveTo>
                      <a:pt x="1" y="1"/>
                    </a:moveTo>
                    <a:cubicBezTo>
                      <a:pt x="124" y="1250"/>
                      <a:pt x="664" y="9074"/>
                      <a:pt x="664" y="9074"/>
                    </a:cubicBezTo>
                    <a:cubicBezTo>
                      <a:pt x="952" y="9323"/>
                      <a:pt x="1271" y="9403"/>
                      <a:pt x="1561" y="9403"/>
                    </a:cubicBezTo>
                    <a:cubicBezTo>
                      <a:pt x="2077" y="9403"/>
                      <a:pt x="2501" y="9151"/>
                      <a:pt x="2501" y="9151"/>
                    </a:cubicBezTo>
                    <a:cubicBezTo>
                      <a:pt x="2501" y="9151"/>
                      <a:pt x="2815" y="2400"/>
                      <a:pt x="2826" y="1944"/>
                    </a:cubicBezTo>
                    <a:cubicBezTo>
                      <a:pt x="2829" y="1845"/>
                      <a:pt x="2808" y="1707"/>
                      <a:pt x="2773" y="155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C4D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56" name="Google Shape;3897;p55">
                <a:extLst>
                  <a:ext uri="{FF2B5EF4-FFF2-40B4-BE49-F238E27FC236}">
                    <a16:creationId xmlns:a16="http://schemas.microsoft.com/office/drawing/2014/main" id="{FD67056C-75C0-4E71-8154-C77F23CFAF93}"/>
                  </a:ext>
                </a:extLst>
              </p:cNvPr>
              <p:cNvSpPr/>
              <p:nvPr/>
            </p:nvSpPr>
            <p:spPr>
              <a:xfrm>
                <a:off x="5987325" y="4934200"/>
                <a:ext cx="237475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9499" h="6393" extrusionOk="0">
                    <a:moveTo>
                      <a:pt x="1963" y="1"/>
                    </a:moveTo>
                    <a:cubicBezTo>
                      <a:pt x="1041" y="1"/>
                      <a:pt x="0" y="675"/>
                      <a:pt x="115" y="1834"/>
                    </a:cubicBezTo>
                    <a:lnTo>
                      <a:pt x="1702" y="2702"/>
                    </a:lnTo>
                    <a:lnTo>
                      <a:pt x="7961" y="6316"/>
                    </a:lnTo>
                    <a:cubicBezTo>
                      <a:pt x="8058" y="6368"/>
                      <a:pt x="8149" y="6392"/>
                      <a:pt x="8234" y="6392"/>
                    </a:cubicBezTo>
                    <a:cubicBezTo>
                      <a:pt x="9292" y="6392"/>
                      <a:pt x="9499" y="2702"/>
                      <a:pt x="9499" y="2702"/>
                    </a:cubicBezTo>
                    <a:cubicBezTo>
                      <a:pt x="9499" y="2702"/>
                      <a:pt x="3424" y="422"/>
                      <a:pt x="2524" y="95"/>
                    </a:cubicBezTo>
                    <a:cubicBezTo>
                      <a:pt x="2350" y="31"/>
                      <a:pt x="2159" y="1"/>
                      <a:pt x="1963" y="1"/>
                    </a:cubicBezTo>
                    <a:close/>
                  </a:path>
                </a:pathLst>
              </a:custGeom>
              <a:solidFill>
                <a:srgbClr val="AACA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57" name="Google Shape;3898;p55">
                <a:extLst>
                  <a:ext uri="{FF2B5EF4-FFF2-40B4-BE49-F238E27FC236}">
                    <a16:creationId xmlns:a16="http://schemas.microsoft.com/office/drawing/2014/main" id="{451F9AE3-02CC-462C-81E3-40CAB0DB9016}"/>
                  </a:ext>
                </a:extLst>
              </p:cNvPr>
              <p:cNvSpPr/>
              <p:nvPr/>
            </p:nvSpPr>
            <p:spPr>
              <a:xfrm>
                <a:off x="5872600" y="4897500"/>
                <a:ext cx="285300" cy="100800"/>
              </a:xfrm>
              <a:custGeom>
                <a:avLst/>
                <a:gdLst/>
                <a:ahLst/>
                <a:cxnLst/>
                <a:rect l="l" t="t" r="r" b="b"/>
                <a:pathLst>
                  <a:path w="11412" h="4032" extrusionOk="0">
                    <a:moveTo>
                      <a:pt x="11411" y="0"/>
                    </a:moveTo>
                    <a:lnTo>
                      <a:pt x="1" y="1046"/>
                    </a:lnTo>
                    <a:cubicBezTo>
                      <a:pt x="1" y="1213"/>
                      <a:pt x="89" y="1367"/>
                      <a:pt x="233" y="1450"/>
                    </a:cubicBezTo>
                    <a:lnTo>
                      <a:pt x="4597" y="3969"/>
                    </a:lnTo>
                    <a:cubicBezTo>
                      <a:pt x="4669" y="4010"/>
                      <a:pt x="4749" y="4031"/>
                      <a:pt x="4830" y="4031"/>
                    </a:cubicBezTo>
                    <a:cubicBezTo>
                      <a:pt x="4910" y="4031"/>
                      <a:pt x="4990" y="4010"/>
                      <a:pt x="5063" y="3969"/>
                    </a:cubicBezTo>
                    <a:lnTo>
                      <a:pt x="11179" y="438"/>
                    </a:lnTo>
                    <a:cubicBezTo>
                      <a:pt x="11322" y="355"/>
                      <a:pt x="11411" y="202"/>
                      <a:pt x="11411" y="36"/>
                    </a:cubicBezTo>
                    <a:lnTo>
                      <a:pt x="11411" y="0"/>
                    </a:lnTo>
                    <a:close/>
                  </a:path>
                </a:pathLst>
              </a:custGeom>
              <a:solidFill>
                <a:srgbClr val="C8E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58" name="Google Shape;3899;p55">
                <a:extLst>
                  <a:ext uri="{FF2B5EF4-FFF2-40B4-BE49-F238E27FC236}">
                    <a16:creationId xmlns:a16="http://schemas.microsoft.com/office/drawing/2014/main" id="{9C1C374A-7154-47CE-BEAC-53CA70D1C277}"/>
                  </a:ext>
                </a:extLst>
              </p:cNvPr>
              <p:cNvSpPr/>
              <p:nvPr/>
            </p:nvSpPr>
            <p:spPr>
              <a:xfrm>
                <a:off x="6016675" y="4913700"/>
                <a:ext cx="119450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2804" extrusionOk="0">
                    <a:moveTo>
                      <a:pt x="4748" y="1"/>
                    </a:moveTo>
                    <a:cubicBezTo>
                      <a:pt x="4739" y="1"/>
                      <a:pt x="4728" y="4"/>
                      <a:pt x="4716" y="11"/>
                    </a:cubicBezTo>
                    <a:lnTo>
                      <a:pt x="59" y="2688"/>
                    </a:lnTo>
                    <a:cubicBezTo>
                      <a:pt x="27" y="2708"/>
                      <a:pt x="1" y="2746"/>
                      <a:pt x="1" y="2775"/>
                    </a:cubicBezTo>
                    <a:cubicBezTo>
                      <a:pt x="1" y="2794"/>
                      <a:pt x="11" y="2804"/>
                      <a:pt x="27" y="2804"/>
                    </a:cubicBezTo>
                    <a:cubicBezTo>
                      <a:pt x="37" y="2804"/>
                      <a:pt x="48" y="2801"/>
                      <a:pt x="59" y="2793"/>
                    </a:cubicBezTo>
                    <a:lnTo>
                      <a:pt x="4719" y="114"/>
                    </a:lnTo>
                    <a:cubicBezTo>
                      <a:pt x="4752" y="96"/>
                      <a:pt x="4777" y="58"/>
                      <a:pt x="4776" y="29"/>
                    </a:cubicBezTo>
                    <a:cubicBezTo>
                      <a:pt x="4776" y="11"/>
                      <a:pt x="4765" y="1"/>
                      <a:pt x="4748" y="1"/>
                    </a:cubicBez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59" name="Google Shape;3900;p55">
                <a:extLst>
                  <a:ext uri="{FF2B5EF4-FFF2-40B4-BE49-F238E27FC236}">
                    <a16:creationId xmlns:a16="http://schemas.microsoft.com/office/drawing/2014/main" id="{6A7C7932-F4FB-4F45-A133-608860D69C96}"/>
                  </a:ext>
                </a:extLst>
              </p:cNvPr>
              <p:cNvSpPr/>
              <p:nvPr/>
            </p:nvSpPr>
            <p:spPr>
              <a:xfrm>
                <a:off x="5872600" y="4923650"/>
                <a:ext cx="120775" cy="74650"/>
              </a:xfrm>
              <a:custGeom>
                <a:avLst/>
                <a:gdLst/>
                <a:ahLst/>
                <a:cxnLst/>
                <a:rect l="l" t="t" r="r" b="b"/>
                <a:pathLst>
                  <a:path w="4831" h="2986" extrusionOk="0">
                    <a:moveTo>
                      <a:pt x="1" y="0"/>
                    </a:moveTo>
                    <a:cubicBezTo>
                      <a:pt x="1" y="167"/>
                      <a:pt x="89" y="321"/>
                      <a:pt x="233" y="404"/>
                    </a:cubicBezTo>
                    <a:lnTo>
                      <a:pt x="4597" y="2923"/>
                    </a:lnTo>
                    <a:cubicBezTo>
                      <a:pt x="4667" y="2964"/>
                      <a:pt x="4748" y="2985"/>
                      <a:pt x="4830" y="2985"/>
                    </a:cubicBezTo>
                    <a:lnTo>
                      <a:pt x="4830" y="0"/>
                    </a:ln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60" name="Google Shape;3901;p55">
                <a:extLst>
                  <a:ext uri="{FF2B5EF4-FFF2-40B4-BE49-F238E27FC236}">
                    <a16:creationId xmlns:a16="http://schemas.microsoft.com/office/drawing/2014/main" id="{21040F7F-DB39-4520-AE98-06729DB6387B}"/>
                  </a:ext>
                </a:extLst>
              </p:cNvPr>
              <p:cNvSpPr/>
              <p:nvPr/>
            </p:nvSpPr>
            <p:spPr>
              <a:xfrm>
                <a:off x="5984200" y="4987450"/>
                <a:ext cx="182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34" extrusionOk="0">
                    <a:moveTo>
                      <a:pt x="0" y="0"/>
                    </a:moveTo>
                    <a:lnTo>
                      <a:pt x="0" y="295"/>
                    </a:lnTo>
                    <a:lnTo>
                      <a:pt x="133" y="371"/>
                    </a:lnTo>
                    <a:cubicBezTo>
                      <a:pt x="205" y="412"/>
                      <a:pt x="285" y="433"/>
                      <a:pt x="366" y="433"/>
                    </a:cubicBezTo>
                    <a:cubicBezTo>
                      <a:pt x="446" y="433"/>
                      <a:pt x="526" y="412"/>
                      <a:pt x="599" y="371"/>
                    </a:cubicBezTo>
                    <a:lnTo>
                      <a:pt x="731" y="295"/>
                    </a:lnTo>
                    <a:lnTo>
                      <a:pt x="731" y="0"/>
                    </a:lnTo>
                    <a:close/>
                  </a:path>
                </a:pathLst>
              </a:custGeom>
              <a:solidFill>
                <a:srgbClr val="B7D6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61" name="Google Shape;3902;p55">
                <a:extLst>
                  <a:ext uri="{FF2B5EF4-FFF2-40B4-BE49-F238E27FC236}">
                    <a16:creationId xmlns:a16="http://schemas.microsoft.com/office/drawing/2014/main" id="{EB598D75-7531-4B09-A537-D9CFC23A6374}"/>
                  </a:ext>
                </a:extLst>
              </p:cNvPr>
              <p:cNvSpPr/>
              <p:nvPr/>
            </p:nvSpPr>
            <p:spPr>
              <a:xfrm>
                <a:off x="5872600" y="4827400"/>
                <a:ext cx="285825" cy="164700"/>
              </a:xfrm>
              <a:custGeom>
                <a:avLst/>
                <a:gdLst/>
                <a:ahLst/>
                <a:cxnLst/>
                <a:rect l="l" t="t" r="r" b="b"/>
                <a:pathLst>
                  <a:path w="11433" h="6588" extrusionOk="0">
                    <a:moveTo>
                      <a:pt x="6669" y="1"/>
                    </a:moveTo>
                    <a:lnTo>
                      <a:pt x="1" y="3852"/>
                    </a:lnTo>
                    <a:lnTo>
                      <a:pt x="4666" y="6544"/>
                    </a:lnTo>
                    <a:cubicBezTo>
                      <a:pt x="4717" y="6573"/>
                      <a:pt x="4773" y="6588"/>
                      <a:pt x="4830" y="6588"/>
                    </a:cubicBezTo>
                    <a:cubicBezTo>
                      <a:pt x="4886" y="6588"/>
                      <a:pt x="4942" y="6573"/>
                      <a:pt x="4993" y="6544"/>
                    </a:cubicBezTo>
                    <a:lnTo>
                      <a:pt x="11351" y="2874"/>
                    </a:lnTo>
                    <a:cubicBezTo>
                      <a:pt x="11432" y="2828"/>
                      <a:pt x="11432" y="2752"/>
                      <a:pt x="11351" y="2704"/>
                    </a:cubicBezTo>
                    <a:lnTo>
                      <a:pt x="6669" y="1"/>
                    </a:lnTo>
                    <a:close/>
                  </a:path>
                </a:pathLst>
              </a:custGeom>
              <a:solidFill>
                <a:srgbClr val="EFF6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62" name="Google Shape;3903;p55">
                <a:extLst>
                  <a:ext uri="{FF2B5EF4-FFF2-40B4-BE49-F238E27FC236}">
                    <a16:creationId xmlns:a16="http://schemas.microsoft.com/office/drawing/2014/main" id="{500189A7-B372-4F3B-B649-8559183D37E5}"/>
                  </a:ext>
                </a:extLst>
              </p:cNvPr>
              <p:cNvSpPr/>
              <p:nvPr/>
            </p:nvSpPr>
            <p:spPr>
              <a:xfrm>
                <a:off x="5887200" y="4835750"/>
                <a:ext cx="155925" cy="89875"/>
              </a:xfrm>
              <a:custGeom>
                <a:avLst/>
                <a:gdLst/>
                <a:ahLst/>
                <a:cxnLst/>
                <a:rect l="l" t="t" r="r" b="b"/>
                <a:pathLst>
                  <a:path w="6237" h="3595" extrusionOk="0">
                    <a:moveTo>
                      <a:pt x="5995" y="1"/>
                    </a:moveTo>
                    <a:cubicBezTo>
                      <a:pt x="5979" y="1"/>
                      <a:pt x="5962" y="5"/>
                      <a:pt x="5946" y="13"/>
                    </a:cubicBezTo>
                    <a:lnTo>
                      <a:pt x="27" y="3431"/>
                    </a:lnTo>
                    <a:cubicBezTo>
                      <a:pt x="0" y="3447"/>
                      <a:pt x="0" y="3472"/>
                      <a:pt x="27" y="3487"/>
                    </a:cubicBezTo>
                    <a:lnTo>
                      <a:pt x="191" y="3582"/>
                    </a:lnTo>
                    <a:cubicBezTo>
                      <a:pt x="206" y="3590"/>
                      <a:pt x="223" y="3594"/>
                      <a:pt x="240" y="3594"/>
                    </a:cubicBezTo>
                    <a:cubicBezTo>
                      <a:pt x="257" y="3594"/>
                      <a:pt x="274" y="3590"/>
                      <a:pt x="289" y="3582"/>
                    </a:cubicBezTo>
                    <a:lnTo>
                      <a:pt x="6209" y="165"/>
                    </a:lnTo>
                    <a:cubicBezTo>
                      <a:pt x="6236" y="149"/>
                      <a:pt x="6236" y="123"/>
                      <a:pt x="6209" y="107"/>
                    </a:cubicBezTo>
                    <a:lnTo>
                      <a:pt x="6044" y="13"/>
                    </a:lnTo>
                    <a:cubicBezTo>
                      <a:pt x="6029" y="5"/>
                      <a:pt x="6012" y="1"/>
                      <a:pt x="5995" y="1"/>
                    </a:cubicBezTo>
                    <a:close/>
                  </a:path>
                </a:pathLst>
              </a:custGeom>
              <a:solidFill>
                <a:srgbClr val="D2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63" name="Google Shape;3904;p55">
                <a:extLst>
                  <a:ext uri="{FF2B5EF4-FFF2-40B4-BE49-F238E27FC236}">
                    <a16:creationId xmlns:a16="http://schemas.microsoft.com/office/drawing/2014/main" id="{9116FDEC-02B0-48E7-9904-C3BA7317C943}"/>
                  </a:ext>
                </a:extLst>
              </p:cNvPr>
              <p:cNvSpPr/>
              <p:nvPr/>
            </p:nvSpPr>
            <p:spPr>
              <a:xfrm>
                <a:off x="6010550" y="4907075"/>
                <a:ext cx="8052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1859" extrusionOk="0">
                    <a:moveTo>
                      <a:pt x="2071" y="0"/>
                    </a:moveTo>
                    <a:lnTo>
                      <a:pt x="1" y="1195"/>
                    </a:lnTo>
                    <a:lnTo>
                      <a:pt x="33" y="1213"/>
                    </a:lnTo>
                    <a:lnTo>
                      <a:pt x="1152" y="1858"/>
                    </a:lnTo>
                    <a:lnTo>
                      <a:pt x="3190" y="682"/>
                    </a:lnTo>
                    <a:lnTo>
                      <a:pt x="3220" y="663"/>
                    </a:lnTo>
                    <a:lnTo>
                      <a:pt x="2071" y="0"/>
                    </a:ln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64" name="Google Shape;3905;p55">
                <a:extLst>
                  <a:ext uri="{FF2B5EF4-FFF2-40B4-BE49-F238E27FC236}">
                    <a16:creationId xmlns:a16="http://schemas.microsoft.com/office/drawing/2014/main" id="{8A9D6CA8-66FD-40DA-9DF8-E500BEC536DB}"/>
                  </a:ext>
                </a:extLst>
              </p:cNvPr>
              <p:cNvSpPr/>
              <p:nvPr/>
            </p:nvSpPr>
            <p:spPr>
              <a:xfrm>
                <a:off x="6011350" y="4907975"/>
                <a:ext cx="78950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3158" h="1823" extrusionOk="0">
                    <a:moveTo>
                      <a:pt x="2040" y="1"/>
                    </a:moveTo>
                    <a:lnTo>
                      <a:pt x="1" y="1177"/>
                    </a:lnTo>
                    <a:lnTo>
                      <a:pt x="1120" y="1822"/>
                    </a:lnTo>
                    <a:lnTo>
                      <a:pt x="3158" y="646"/>
                    </a:lnTo>
                    <a:lnTo>
                      <a:pt x="2040" y="1"/>
                    </a:lnTo>
                    <a:close/>
                  </a:path>
                </a:pathLst>
              </a:custGeom>
              <a:solidFill>
                <a:srgbClr val="D2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65" name="Google Shape;3906;p55">
                <a:extLst>
                  <a:ext uri="{FF2B5EF4-FFF2-40B4-BE49-F238E27FC236}">
                    <a16:creationId xmlns:a16="http://schemas.microsoft.com/office/drawing/2014/main" id="{40820113-A3C0-4E85-BAD0-A6300FF6C335}"/>
                  </a:ext>
                </a:extLst>
              </p:cNvPr>
              <p:cNvSpPr/>
              <p:nvPr/>
            </p:nvSpPr>
            <p:spPr>
              <a:xfrm>
                <a:off x="6037350" y="4907975"/>
                <a:ext cx="52950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2118" h="1823" extrusionOk="0">
                    <a:moveTo>
                      <a:pt x="1000" y="1"/>
                    </a:moveTo>
                    <a:lnTo>
                      <a:pt x="833" y="96"/>
                    </a:lnTo>
                    <a:cubicBezTo>
                      <a:pt x="1123" y="254"/>
                      <a:pt x="1242" y="1044"/>
                      <a:pt x="0" y="1777"/>
                    </a:cubicBezTo>
                    <a:lnTo>
                      <a:pt x="80" y="1822"/>
                    </a:lnTo>
                    <a:lnTo>
                      <a:pt x="2118" y="647"/>
                    </a:lnTo>
                    <a:lnTo>
                      <a:pt x="1000" y="1"/>
                    </a:lnTo>
                    <a:close/>
                  </a:path>
                </a:pathLst>
              </a:custGeom>
              <a:solidFill>
                <a:srgbClr val="AAD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66" name="Google Shape;3907;p55">
                <a:extLst>
                  <a:ext uri="{FF2B5EF4-FFF2-40B4-BE49-F238E27FC236}">
                    <a16:creationId xmlns:a16="http://schemas.microsoft.com/office/drawing/2014/main" id="{633D3A24-D15E-40F7-AE1A-AE3A25EB4A40}"/>
                  </a:ext>
                </a:extLst>
              </p:cNvPr>
              <p:cNvSpPr/>
              <p:nvPr/>
            </p:nvSpPr>
            <p:spPr>
              <a:xfrm>
                <a:off x="5898650" y="4843050"/>
                <a:ext cx="202975" cy="117000"/>
              </a:xfrm>
              <a:custGeom>
                <a:avLst/>
                <a:gdLst/>
                <a:ahLst/>
                <a:cxnLst/>
                <a:rect l="l" t="t" r="r" b="b"/>
                <a:pathLst>
                  <a:path w="8119" h="4680" extrusionOk="0">
                    <a:moveTo>
                      <a:pt x="5951" y="0"/>
                    </a:moveTo>
                    <a:cubicBezTo>
                      <a:pt x="5935" y="0"/>
                      <a:pt x="5918" y="4"/>
                      <a:pt x="5903" y="12"/>
                    </a:cubicBezTo>
                    <a:lnTo>
                      <a:pt x="28" y="3405"/>
                    </a:lnTo>
                    <a:cubicBezTo>
                      <a:pt x="1" y="3420"/>
                      <a:pt x="1" y="3446"/>
                      <a:pt x="28" y="3462"/>
                    </a:cubicBezTo>
                    <a:lnTo>
                      <a:pt x="30" y="3463"/>
                    </a:lnTo>
                    <a:lnTo>
                      <a:pt x="2115" y="4668"/>
                    </a:lnTo>
                    <a:cubicBezTo>
                      <a:pt x="2130" y="4676"/>
                      <a:pt x="2147" y="4680"/>
                      <a:pt x="2164" y="4680"/>
                    </a:cubicBezTo>
                    <a:cubicBezTo>
                      <a:pt x="2181" y="4680"/>
                      <a:pt x="2198" y="4676"/>
                      <a:pt x="2214" y="4668"/>
                    </a:cubicBezTo>
                    <a:lnTo>
                      <a:pt x="8090" y="1278"/>
                    </a:lnTo>
                    <a:lnTo>
                      <a:pt x="8092" y="1278"/>
                    </a:lnTo>
                    <a:cubicBezTo>
                      <a:pt x="8118" y="1262"/>
                      <a:pt x="8118" y="1237"/>
                      <a:pt x="8092" y="1219"/>
                    </a:cubicBezTo>
                    <a:lnTo>
                      <a:pt x="6000" y="12"/>
                    </a:lnTo>
                    <a:cubicBezTo>
                      <a:pt x="5985" y="4"/>
                      <a:pt x="5968" y="0"/>
                      <a:pt x="5951" y="0"/>
                    </a:cubicBez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67" name="Google Shape;3908;p55">
                <a:extLst>
                  <a:ext uri="{FF2B5EF4-FFF2-40B4-BE49-F238E27FC236}">
                    <a16:creationId xmlns:a16="http://schemas.microsoft.com/office/drawing/2014/main" id="{C96D9C8C-D114-4264-8C6B-84BD312EC843}"/>
                  </a:ext>
                </a:extLst>
              </p:cNvPr>
              <p:cNvSpPr/>
              <p:nvPr/>
            </p:nvSpPr>
            <p:spPr>
              <a:xfrm>
                <a:off x="5899250" y="4928150"/>
                <a:ext cx="200" cy="100"/>
              </a:xfrm>
              <a:custGeom>
                <a:avLst/>
                <a:gdLst/>
                <a:ahLst/>
                <a:cxnLst/>
                <a:rect l="l" t="t" r="r" b="b"/>
                <a:pathLst>
                  <a:path w="8" h="4" extrusionOk="0">
                    <a:moveTo>
                      <a:pt x="8" y="0"/>
                    </a:moveTo>
                    <a:lnTo>
                      <a:pt x="4" y="1"/>
                    </a:lnTo>
                    <a:cubicBezTo>
                      <a:pt x="3" y="2"/>
                      <a:pt x="3" y="2"/>
                      <a:pt x="3" y="3"/>
                    </a:cubicBezTo>
                    <a:lnTo>
                      <a:pt x="3" y="3"/>
                    </a:lnTo>
                    <a:lnTo>
                      <a:pt x="8" y="0"/>
                    </a:lnTo>
                    <a:close/>
                    <a:moveTo>
                      <a:pt x="3" y="3"/>
                    </a:moveTo>
                    <a:lnTo>
                      <a:pt x="0" y="4"/>
                    </a:lnTo>
                    <a:cubicBezTo>
                      <a:pt x="1" y="4"/>
                      <a:pt x="2" y="3"/>
                      <a:pt x="3" y="3"/>
                    </a:cubicBezTo>
                    <a:close/>
                  </a:path>
                </a:pathLst>
              </a:custGeom>
              <a:solidFill>
                <a:srgbClr val="97C3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68" name="Google Shape;3909;p55">
                <a:extLst>
                  <a:ext uri="{FF2B5EF4-FFF2-40B4-BE49-F238E27FC236}">
                    <a16:creationId xmlns:a16="http://schemas.microsoft.com/office/drawing/2014/main" id="{D63974E4-FAD5-4A35-BDD0-04E1A371E445}"/>
                  </a:ext>
                </a:extLst>
              </p:cNvPr>
              <p:cNvSpPr/>
              <p:nvPr/>
            </p:nvSpPr>
            <p:spPr>
              <a:xfrm>
                <a:off x="5899400" y="4844475"/>
                <a:ext cx="201525" cy="115575"/>
              </a:xfrm>
              <a:custGeom>
                <a:avLst/>
                <a:gdLst/>
                <a:ahLst/>
                <a:cxnLst/>
                <a:rect l="l" t="t" r="r" b="b"/>
                <a:pathLst>
                  <a:path w="8061" h="4623" extrusionOk="0">
                    <a:moveTo>
                      <a:pt x="5921" y="1"/>
                    </a:moveTo>
                    <a:cubicBezTo>
                      <a:pt x="5905" y="1"/>
                      <a:pt x="5888" y="5"/>
                      <a:pt x="5873" y="13"/>
                    </a:cubicBezTo>
                    <a:lnTo>
                      <a:pt x="0" y="3406"/>
                    </a:lnTo>
                    <a:lnTo>
                      <a:pt x="2085" y="4611"/>
                    </a:lnTo>
                    <a:cubicBezTo>
                      <a:pt x="2100" y="4619"/>
                      <a:pt x="2117" y="4623"/>
                      <a:pt x="2134" y="4623"/>
                    </a:cubicBezTo>
                    <a:cubicBezTo>
                      <a:pt x="2151" y="4623"/>
                      <a:pt x="2168" y="4619"/>
                      <a:pt x="2184" y="4611"/>
                    </a:cubicBezTo>
                    <a:lnTo>
                      <a:pt x="8060" y="1222"/>
                    </a:lnTo>
                    <a:lnTo>
                      <a:pt x="5970" y="13"/>
                    </a:lnTo>
                    <a:cubicBezTo>
                      <a:pt x="5955" y="5"/>
                      <a:pt x="5938" y="1"/>
                      <a:pt x="5921" y="1"/>
                    </a:cubicBezTo>
                    <a:close/>
                  </a:path>
                </a:pathLst>
              </a:custGeom>
              <a:solidFill>
                <a:srgbClr val="AAD1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69" name="Google Shape;3910;p55">
                <a:extLst>
                  <a:ext uri="{FF2B5EF4-FFF2-40B4-BE49-F238E27FC236}">
                    <a16:creationId xmlns:a16="http://schemas.microsoft.com/office/drawing/2014/main" id="{71C3A602-BDA9-4796-B820-A043A48E950B}"/>
                  </a:ext>
                </a:extLst>
              </p:cNvPr>
              <p:cNvSpPr/>
              <p:nvPr/>
            </p:nvSpPr>
            <p:spPr>
              <a:xfrm>
                <a:off x="5866900" y="4691100"/>
                <a:ext cx="172425" cy="232575"/>
              </a:xfrm>
              <a:custGeom>
                <a:avLst/>
                <a:gdLst/>
                <a:ahLst/>
                <a:cxnLst/>
                <a:rect l="l" t="t" r="r" b="b"/>
                <a:pathLst>
                  <a:path w="6897" h="9303" extrusionOk="0">
                    <a:moveTo>
                      <a:pt x="6560" y="1"/>
                    </a:moveTo>
                    <a:cubicBezTo>
                      <a:pt x="6481" y="1"/>
                      <a:pt x="6401" y="21"/>
                      <a:pt x="6330" y="63"/>
                    </a:cubicBezTo>
                    <a:lnTo>
                      <a:pt x="229" y="3585"/>
                    </a:lnTo>
                    <a:cubicBezTo>
                      <a:pt x="87" y="3668"/>
                      <a:pt x="0" y="3820"/>
                      <a:pt x="0" y="3984"/>
                    </a:cubicBezTo>
                    <a:lnTo>
                      <a:pt x="0" y="8904"/>
                    </a:lnTo>
                    <a:cubicBezTo>
                      <a:pt x="42" y="9159"/>
                      <a:pt x="87" y="9220"/>
                      <a:pt x="229" y="9302"/>
                    </a:cubicBezTo>
                    <a:lnTo>
                      <a:pt x="6897" y="5453"/>
                    </a:lnTo>
                    <a:lnTo>
                      <a:pt x="6897" y="207"/>
                    </a:lnTo>
                    <a:lnTo>
                      <a:pt x="6845" y="90"/>
                    </a:lnTo>
                    <a:lnTo>
                      <a:pt x="6790" y="63"/>
                    </a:lnTo>
                    <a:cubicBezTo>
                      <a:pt x="6719" y="21"/>
                      <a:pt x="6640" y="1"/>
                      <a:pt x="6560" y="1"/>
                    </a:cubicBezTo>
                    <a:close/>
                  </a:path>
                </a:pathLst>
              </a:custGeom>
              <a:solidFill>
                <a:srgbClr val="A5CB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70" name="Google Shape;3911;p55">
                <a:extLst>
                  <a:ext uri="{FF2B5EF4-FFF2-40B4-BE49-F238E27FC236}">
                    <a16:creationId xmlns:a16="http://schemas.microsoft.com/office/drawing/2014/main" id="{3D9B95F3-A135-4F8A-9E67-2CD4C93FF0E1}"/>
                  </a:ext>
                </a:extLst>
              </p:cNvPr>
              <p:cNvSpPr/>
              <p:nvPr/>
            </p:nvSpPr>
            <p:spPr>
              <a:xfrm>
                <a:off x="5868225" y="4691125"/>
                <a:ext cx="1711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6844" h="4220" extrusionOk="0">
                    <a:moveTo>
                      <a:pt x="6507" y="1"/>
                    </a:moveTo>
                    <a:cubicBezTo>
                      <a:pt x="6428" y="1"/>
                      <a:pt x="6348" y="21"/>
                      <a:pt x="6277" y="62"/>
                    </a:cubicBezTo>
                    <a:lnTo>
                      <a:pt x="177" y="3585"/>
                    </a:lnTo>
                    <a:cubicBezTo>
                      <a:pt x="102" y="3628"/>
                      <a:pt x="41" y="3691"/>
                      <a:pt x="1" y="3767"/>
                    </a:cubicBezTo>
                    <a:lnTo>
                      <a:pt x="787" y="4220"/>
                    </a:lnTo>
                    <a:lnTo>
                      <a:pt x="6844" y="383"/>
                    </a:lnTo>
                    <a:lnTo>
                      <a:pt x="6844" y="208"/>
                    </a:lnTo>
                    <a:lnTo>
                      <a:pt x="6792" y="90"/>
                    </a:lnTo>
                    <a:lnTo>
                      <a:pt x="6737" y="62"/>
                    </a:lnTo>
                    <a:cubicBezTo>
                      <a:pt x="6666" y="21"/>
                      <a:pt x="6587" y="1"/>
                      <a:pt x="6507" y="1"/>
                    </a:cubicBezTo>
                    <a:close/>
                  </a:path>
                </a:pathLst>
              </a:custGeom>
              <a:solidFill>
                <a:srgbClr val="C8E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71" name="Google Shape;3912;p55">
                <a:extLst>
                  <a:ext uri="{FF2B5EF4-FFF2-40B4-BE49-F238E27FC236}">
                    <a16:creationId xmlns:a16="http://schemas.microsoft.com/office/drawing/2014/main" id="{08527874-8080-499E-B3B2-680861094D4C}"/>
                  </a:ext>
                </a:extLst>
              </p:cNvPr>
              <p:cNvSpPr/>
              <p:nvPr/>
            </p:nvSpPr>
            <p:spPr>
              <a:xfrm>
                <a:off x="5866850" y="4778525"/>
                <a:ext cx="22225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889" h="958" extrusionOk="0">
                    <a:moveTo>
                      <a:pt x="382" y="1"/>
                    </a:moveTo>
                    <a:lnTo>
                      <a:pt x="221" y="95"/>
                    </a:lnTo>
                    <a:cubicBezTo>
                      <a:pt x="84" y="178"/>
                      <a:pt x="1" y="328"/>
                      <a:pt x="1" y="488"/>
                    </a:cubicBezTo>
                    <a:lnTo>
                      <a:pt x="1" y="729"/>
                    </a:lnTo>
                    <a:lnTo>
                      <a:pt x="396" y="958"/>
                    </a:lnTo>
                    <a:lnTo>
                      <a:pt x="889" y="291"/>
                    </a:lnTo>
                    <a:lnTo>
                      <a:pt x="382" y="1"/>
                    </a:lnTo>
                    <a:close/>
                  </a:path>
                </a:pathLst>
              </a:custGeom>
              <a:solidFill>
                <a:srgbClr val="B7D6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72" name="Google Shape;3913;p55">
                <a:extLst>
                  <a:ext uri="{FF2B5EF4-FFF2-40B4-BE49-F238E27FC236}">
                    <a16:creationId xmlns:a16="http://schemas.microsoft.com/office/drawing/2014/main" id="{044EB9D6-0F98-4D1E-92E5-3D465B43B54C}"/>
                  </a:ext>
                </a:extLst>
              </p:cNvPr>
              <p:cNvSpPr/>
              <p:nvPr/>
            </p:nvSpPr>
            <p:spPr>
              <a:xfrm>
                <a:off x="5872600" y="4693000"/>
                <a:ext cx="166725" cy="230675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9227" extrusionOk="0">
                    <a:moveTo>
                      <a:pt x="6567" y="1"/>
                    </a:moveTo>
                    <a:cubicBezTo>
                      <a:pt x="6550" y="1"/>
                      <a:pt x="6532" y="5"/>
                      <a:pt x="6516" y="15"/>
                    </a:cubicBezTo>
                    <a:lnTo>
                      <a:pt x="112" y="3712"/>
                    </a:lnTo>
                    <a:cubicBezTo>
                      <a:pt x="44" y="3751"/>
                      <a:pt x="1" y="3824"/>
                      <a:pt x="1" y="3904"/>
                    </a:cubicBezTo>
                    <a:lnTo>
                      <a:pt x="1" y="9226"/>
                    </a:lnTo>
                    <a:lnTo>
                      <a:pt x="6669" y="5377"/>
                    </a:lnTo>
                    <a:lnTo>
                      <a:pt x="6669" y="103"/>
                    </a:lnTo>
                    <a:cubicBezTo>
                      <a:pt x="6669" y="44"/>
                      <a:pt x="6620" y="1"/>
                      <a:pt x="6567" y="1"/>
                    </a:cubicBezTo>
                    <a:close/>
                  </a:path>
                </a:pathLst>
              </a:custGeom>
              <a:solidFill>
                <a:srgbClr val="DCE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73" name="Google Shape;3914;p55">
                <a:extLst>
                  <a:ext uri="{FF2B5EF4-FFF2-40B4-BE49-F238E27FC236}">
                    <a16:creationId xmlns:a16="http://schemas.microsoft.com/office/drawing/2014/main" id="{E114FAE8-3755-402E-AA87-04E970382A66}"/>
                  </a:ext>
                </a:extLst>
              </p:cNvPr>
              <p:cNvSpPr/>
              <p:nvPr/>
            </p:nvSpPr>
            <p:spPr>
              <a:xfrm>
                <a:off x="5872600" y="4693000"/>
                <a:ext cx="166725" cy="230675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9227" extrusionOk="0">
                    <a:moveTo>
                      <a:pt x="6567" y="1"/>
                    </a:moveTo>
                    <a:cubicBezTo>
                      <a:pt x="6550" y="1"/>
                      <a:pt x="6532" y="5"/>
                      <a:pt x="6516" y="15"/>
                    </a:cubicBezTo>
                    <a:lnTo>
                      <a:pt x="112" y="3712"/>
                    </a:lnTo>
                    <a:cubicBezTo>
                      <a:pt x="44" y="3751"/>
                      <a:pt x="1" y="3824"/>
                      <a:pt x="1" y="3904"/>
                    </a:cubicBezTo>
                    <a:lnTo>
                      <a:pt x="1" y="9226"/>
                    </a:lnTo>
                    <a:lnTo>
                      <a:pt x="6669" y="5377"/>
                    </a:lnTo>
                    <a:lnTo>
                      <a:pt x="6669" y="103"/>
                    </a:lnTo>
                    <a:cubicBezTo>
                      <a:pt x="6669" y="44"/>
                      <a:pt x="6620" y="1"/>
                      <a:pt x="6567" y="1"/>
                    </a:cubicBezTo>
                    <a:close/>
                  </a:path>
                </a:pathLst>
              </a:custGeom>
              <a:solidFill>
                <a:srgbClr val="DCEE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74" name="Google Shape;3915;p55">
                <a:extLst>
                  <a:ext uri="{FF2B5EF4-FFF2-40B4-BE49-F238E27FC236}">
                    <a16:creationId xmlns:a16="http://schemas.microsoft.com/office/drawing/2014/main" id="{AA83F5F8-BABE-4E1F-A447-37F648A34272}"/>
                  </a:ext>
                </a:extLst>
              </p:cNvPr>
              <p:cNvSpPr/>
              <p:nvPr/>
            </p:nvSpPr>
            <p:spPr>
              <a:xfrm>
                <a:off x="5874575" y="4693000"/>
                <a:ext cx="164775" cy="229550"/>
              </a:xfrm>
              <a:custGeom>
                <a:avLst/>
                <a:gdLst/>
                <a:ahLst/>
                <a:cxnLst/>
                <a:rect l="l" t="t" r="r" b="b"/>
                <a:pathLst>
                  <a:path w="6591" h="9182" extrusionOk="0">
                    <a:moveTo>
                      <a:pt x="6488" y="1"/>
                    </a:moveTo>
                    <a:cubicBezTo>
                      <a:pt x="6471" y="1"/>
                      <a:pt x="6453" y="5"/>
                      <a:pt x="6437" y="15"/>
                    </a:cubicBezTo>
                    <a:lnTo>
                      <a:pt x="5694" y="443"/>
                    </a:lnTo>
                    <a:lnTo>
                      <a:pt x="5462" y="575"/>
                    </a:lnTo>
                    <a:cubicBezTo>
                      <a:pt x="5462" y="1890"/>
                      <a:pt x="5341" y="5256"/>
                      <a:pt x="0" y="8382"/>
                    </a:cubicBezTo>
                    <a:lnTo>
                      <a:pt x="0" y="9181"/>
                    </a:lnTo>
                    <a:lnTo>
                      <a:pt x="6591" y="5375"/>
                    </a:lnTo>
                    <a:lnTo>
                      <a:pt x="6591" y="103"/>
                    </a:lnTo>
                    <a:cubicBezTo>
                      <a:pt x="6590" y="43"/>
                      <a:pt x="6541" y="1"/>
                      <a:pt x="6488" y="1"/>
                    </a:cubicBezTo>
                    <a:close/>
                  </a:path>
                </a:pathLst>
              </a:custGeom>
              <a:solidFill>
                <a:srgbClr val="94C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75" name="Google Shape;3916;p55">
                <a:extLst>
                  <a:ext uri="{FF2B5EF4-FFF2-40B4-BE49-F238E27FC236}">
                    <a16:creationId xmlns:a16="http://schemas.microsoft.com/office/drawing/2014/main" id="{1B84ED4A-5EB5-4A9C-B012-6E22B1FDD0A7}"/>
                  </a:ext>
                </a:extLst>
              </p:cNvPr>
              <p:cNvSpPr/>
              <p:nvPr/>
            </p:nvSpPr>
            <p:spPr>
              <a:xfrm>
                <a:off x="5872600" y="4822625"/>
                <a:ext cx="16672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6669" h="4042" extrusionOk="0">
                    <a:moveTo>
                      <a:pt x="6669" y="1"/>
                    </a:moveTo>
                    <a:lnTo>
                      <a:pt x="1" y="3852"/>
                    </a:lnTo>
                    <a:lnTo>
                      <a:pt x="1" y="4041"/>
                    </a:lnTo>
                    <a:lnTo>
                      <a:pt x="6669" y="192"/>
                    </a:lnTo>
                    <a:lnTo>
                      <a:pt x="6669" y="1"/>
                    </a:lnTo>
                    <a:close/>
                  </a:path>
                </a:pathLst>
              </a:custGeom>
              <a:solidFill>
                <a:srgbClr val="94C3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76" name="Google Shape;3917;p55">
                <a:extLst>
                  <a:ext uri="{FF2B5EF4-FFF2-40B4-BE49-F238E27FC236}">
                    <a16:creationId xmlns:a16="http://schemas.microsoft.com/office/drawing/2014/main" id="{1E65A780-0E4C-4302-839A-A4B108C5C2CC}"/>
                  </a:ext>
                </a:extLst>
              </p:cNvPr>
              <p:cNvSpPr/>
              <p:nvPr/>
            </p:nvSpPr>
            <p:spPr>
              <a:xfrm>
                <a:off x="6032975" y="4700225"/>
                <a:ext cx="2025" cy="120200"/>
              </a:xfrm>
              <a:custGeom>
                <a:avLst/>
                <a:gdLst/>
                <a:ahLst/>
                <a:cxnLst/>
                <a:rect l="l" t="t" r="r" b="b"/>
                <a:pathLst>
                  <a:path w="81" h="4808" extrusionOk="0">
                    <a:moveTo>
                      <a:pt x="80" y="0"/>
                    </a:moveTo>
                    <a:lnTo>
                      <a:pt x="1" y="47"/>
                    </a:lnTo>
                    <a:lnTo>
                      <a:pt x="1" y="4767"/>
                    </a:lnTo>
                    <a:lnTo>
                      <a:pt x="80" y="4808"/>
                    </a:lnTo>
                    <a:lnTo>
                      <a:pt x="80" y="0"/>
                    </a:lnTo>
                    <a:close/>
                  </a:path>
                </a:pathLst>
              </a:custGeom>
              <a:solidFill>
                <a:srgbClr val="1E37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77" name="Google Shape;3918;p55">
                <a:extLst>
                  <a:ext uri="{FF2B5EF4-FFF2-40B4-BE49-F238E27FC236}">
                    <a16:creationId xmlns:a16="http://schemas.microsoft.com/office/drawing/2014/main" id="{527943BC-E882-43E5-82E8-481A530A5BBF}"/>
                  </a:ext>
                </a:extLst>
              </p:cNvPr>
              <p:cNvSpPr/>
              <p:nvPr/>
            </p:nvSpPr>
            <p:spPr>
              <a:xfrm>
                <a:off x="5878000" y="4701375"/>
                <a:ext cx="155000" cy="207300"/>
              </a:xfrm>
              <a:custGeom>
                <a:avLst/>
                <a:gdLst/>
                <a:ahLst/>
                <a:cxnLst/>
                <a:rect l="l" t="t" r="r" b="b"/>
                <a:pathLst>
                  <a:path w="6200" h="8292" extrusionOk="0">
                    <a:moveTo>
                      <a:pt x="6200" y="1"/>
                    </a:moveTo>
                    <a:lnTo>
                      <a:pt x="0" y="3581"/>
                    </a:lnTo>
                    <a:lnTo>
                      <a:pt x="0" y="8292"/>
                    </a:lnTo>
                    <a:lnTo>
                      <a:pt x="6200" y="4721"/>
                    </a:lnTo>
                    <a:lnTo>
                      <a:pt x="6200" y="1"/>
                    </a:lnTo>
                    <a:close/>
                  </a:path>
                </a:pathLst>
              </a:custGeom>
              <a:solidFill>
                <a:srgbClr val="3445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78" name="Google Shape;3919;p55">
                <a:extLst>
                  <a:ext uri="{FF2B5EF4-FFF2-40B4-BE49-F238E27FC236}">
                    <a16:creationId xmlns:a16="http://schemas.microsoft.com/office/drawing/2014/main" id="{62ECF756-B0DF-4998-A72E-7DAC0D70C4DF}"/>
                  </a:ext>
                </a:extLst>
              </p:cNvPr>
              <p:cNvSpPr/>
              <p:nvPr/>
            </p:nvSpPr>
            <p:spPr>
              <a:xfrm>
                <a:off x="5878000" y="4819400"/>
                <a:ext cx="157000" cy="9165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3666" extrusionOk="0">
                    <a:moveTo>
                      <a:pt x="6200" y="0"/>
                    </a:moveTo>
                    <a:lnTo>
                      <a:pt x="0" y="3571"/>
                    </a:lnTo>
                    <a:lnTo>
                      <a:pt x="0" y="3665"/>
                    </a:lnTo>
                    <a:lnTo>
                      <a:pt x="6279" y="41"/>
                    </a:lnTo>
                    <a:lnTo>
                      <a:pt x="6200" y="0"/>
                    </a:lnTo>
                    <a:close/>
                  </a:path>
                </a:pathLst>
              </a:custGeom>
              <a:solidFill>
                <a:srgbClr val="031F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79" name="Google Shape;3920;p55">
                <a:extLst>
                  <a:ext uri="{FF2B5EF4-FFF2-40B4-BE49-F238E27FC236}">
                    <a16:creationId xmlns:a16="http://schemas.microsoft.com/office/drawing/2014/main" id="{B49D25B6-E119-488E-B882-033A0CE9920B}"/>
                  </a:ext>
                </a:extLst>
              </p:cNvPr>
              <p:cNvSpPr/>
              <p:nvPr/>
            </p:nvSpPr>
            <p:spPr>
              <a:xfrm>
                <a:off x="5877950" y="4701375"/>
                <a:ext cx="155050" cy="207300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8292" extrusionOk="0">
                    <a:moveTo>
                      <a:pt x="6202" y="1"/>
                    </a:moveTo>
                    <a:lnTo>
                      <a:pt x="5324" y="507"/>
                    </a:lnTo>
                    <a:cubicBezTo>
                      <a:pt x="5293" y="1957"/>
                      <a:pt x="4883" y="5056"/>
                      <a:pt x="1" y="7967"/>
                    </a:cubicBezTo>
                    <a:lnTo>
                      <a:pt x="1" y="8292"/>
                    </a:lnTo>
                    <a:lnTo>
                      <a:pt x="6202" y="4721"/>
                    </a:lnTo>
                    <a:lnTo>
                      <a:pt x="6202" y="1"/>
                    </a:lnTo>
                    <a:close/>
                  </a:path>
                </a:pathLst>
              </a:custGeom>
              <a:solidFill>
                <a:srgbClr val="2B3D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80" name="Google Shape;3921;p55">
                <a:extLst>
                  <a:ext uri="{FF2B5EF4-FFF2-40B4-BE49-F238E27FC236}">
                    <a16:creationId xmlns:a16="http://schemas.microsoft.com/office/drawing/2014/main" id="{62ABDF6D-C4A1-4138-BC86-3B7973B689EE}"/>
                  </a:ext>
                </a:extLst>
              </p:cNvPr>
              <p:cNvSpPr/>
              <p:nvPr/>
            </p:nvSpPr>
            <p:spPr>
              <a:xfrm>
                <a:off x="6149100" y="5154750"/>
                <a:ext cx="14400" cy="2804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1217" extrusionOk="0">
                    <a:moveTo>
                      <a:pt x="288" y="0"/>
                    </a:moveTo>
                    <a:cubicBezTo>
                      <a:pt x="129" y="0"/>
                      <a:pt x="0" y="131"/>
                      <a:pt x="4" y="290"/>
                    </a:cubicBezTo>
                    <a:lnTo>
                      <a:pt x="4" y="10933"/>
                    </a:lnTo>
                    <a:cubicBezTo>
                      <a:pt x="4" y="11089"/>
                      <a:pt x="131" y="11216"/>
                      <a:pt x="288" y="11216"/>
                    </a:cubicBezTo>
                    <a:cubicBezTo>
                      <a:pt x="444" y="11216"/>
                      <a:pt x="571" y="11089"/>
                      <a:pt x="571" y="10933"/>
                    </a:cubicBezTo>
                    <a:lnTo>
                      <a:pt x="571" y="290"/>
                    </a:lnTo>
                    <a:cubicBezTo>
                      <a:pt x="575" y="131"/>
                      <a:pt x="447" y="0"/>
                      <a:pt x="288" y="0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81" name="Google Shape;3922;p55">
                <a:extLst>
                  <a:ext uri="{FF2B5EF4-FFF2-40B4-BE49-F238E27FC236}">
                    <a16:creationId xmlns:a16="http://schemas.microsoft.com/office/drawing/2014/main" id="{87DF253D-7BAD-408F-A9C2-E4BB3B69801D}"/>
                  </a:ext>
                </a:extLst>
              </p:cNvPr>
              <p:cNvSpPr/>
              <p:nvPr/>
            </p:nvSpPr>
            <p:spPr>
              <a:xfrm>
                <a:off x="5975625" y="5088200"/>
                <a:ext cx="73650" cy="247225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9889" extrusionOk="0">
                    <a:moveTo>
                      <a:pt x="2629" y="1"/>
                    </a:moveTo>
                    <a:cubicBezTo>
                      <a:pt x="2499" y="1"/>
                      <a:pt x="2381" y="91"/>
                      <a:pt x="2352" y="224"/>
                    </a:cubicBezTo>
                    <a:lnTo>
                      <a:pt x="39" y="9536"/>
                    </a:lnTo>
                    <a:cubicBezTo>
                      <a:pt x="1" y="9688"/>
                      <a:pt x="94" y="9842"/>
                      <a:pt x="246" y="9880"/>
                    </a:cubicBezTo>
                    <a:cubicBezTo>
                      <a:pt x="268" y="9885"/>
                      <a:pt x="291" y="9888"/>
                      <a:pt x="314" y="9888"/>
                    </a:cubicBezTo>
                    <a:cubicBezTo>
                      <a:pt x="444" y="9887"/>
                      <a:pt x="557" y="9799"/>
                      <a:pt x="589" y="9673"/>
                    </a:cubicBezTo>
                    <a:lnTo>
                      <a:pt x="2902" y="360"/>
                    </a:lnTo>
                    <a:cubicBezTo>
                      <a:pt x="2945" y="206"/>
                      <a:pt x="2852" y="47"/>
                      <a:pt x="2697" y="9"/>
                    </a:cubicBezTo>
                    <a:cubicBezTo>
                      <a:pt x="2674" y="4"/>
                      <a:pt x="2651" y="1"/>
                      <a:pt x="2629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82" name="Google Shape;3923;p55">
                <a:extLst>
                  <a:ext uri="{FF2B5EF4-FFF2-40B4-BE49-F238E27FC236}">
                    <a16:creationId xmlns:a16="http://schemas.microsoft.com/office/drawing/2014/main" id="{9478BBB5-4DB3-4B32-AFEB-17464D57C617}"/>
                  </a:ext>
                </a:extLst>
              </p:cNvPr>
              <p:cNvSpPr/>
              <p:nvPr/>
            </p:nvSpPr>
            <p:spPr>
              <a:xfrm>
                <a:off x="6263550" y="5088575"/>
                <a:ext cx="73400" cy="2468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9874" extrusionOk="0">
                    <a:moveTo>
                      <a:pt x="311" y="1"/>
                    </a:moveTo>
                    <a:cubicBezTo>
                      <a:pt x="288" y="1"/>
                      <a:pt x="266" y="3"/>
                      <a:pt x="243" y="9"/>
                    </a:cubicBezTo>
                    <a:cubicBezTo>
                      <a:pt x="94" y="47"/>
                      <a:pt x="1" y="195"/>
                      <a:pt x="34" y="345"/>
                    </a:cubicBezTo>
                    <a:lnTo>
                      <a:pt x="2347" y="9658"/>
                    </a:lnTo>
                    <a:cubicBezTo>
                      <a:pt x="2379" y="9784"/>
                      <a:pt x="2493" y="9872"/>
                      <a:pt x="2622" y="9873"/>
                    </a:cubicBezTo>
                    <a:cubicBezTo>
                      <a:pt x="2646" y="9873"/>
                      <a:pt x="2669" y="9870"/>
                      <a:pt x="2691" y="9865"/>
                    </a:cubicBezTo>
                    <a:cubicBezTo>
                      <a:pt x="2842" y="9827"/>
                      <a:pt x="2935" y="9673"/>
                      <a:pt x="2898" y="9521"/>
                    </a:cubicBezTo>
                    <a:lnTo>
                      <a:pt x="584" y="209"/>
                    </a:lnTo>
                    <a:cubicBezTo>
                      <a:pt x="550" y="84"/>
                      <a:pt x="436" y="1"/>
                      <a:pt x="311" y="1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83" name="Google Shape;3924;p55">
                <a:extLst>
                  <a:ext uri="{FF2B5EF4-FFF2-40B4-BE49-F238E27FC236}">
                    <a16:creationId xmlns:a16="http://schemas.microsoft.com/office/drawing/2014/main" id="{4948AF1D-05AB-4119-A6FF-B53F94398461}"/>
                  </a:ext>
                </a:extLst>
              </p:cNvPr>
              <p:cNvSpPr/>
              <p:nvPr/>
            </p:nvSpPr>
            <p:spPr>
              <a:xfrm>
                <a:off x="5942325" y="5008175"/>
                <a:ext cx="329175" cy="180925"/>
              </a:xfrm>
              <a:custGeom>
                <a:avLst/>
                <a:gdLst/>
                <a:ahLst/>
                <a:cxnLst/>
                <a:rect l="l" t="t" r="r" b="b"/>
                <a:pathLst>
                  <a:path w="13167" h="7237" extrusionOk="0">
                    <a:moveTo>
                      <a:pt x="6254" y="0"/>
                    </a:moveTo>
                    <a:cubicBezTo>
                      <a:pt x="5721" y="0"/>
                      <a:pt x="5187" y="118"/>
                      <a:pt x="4780" y="353"/>
                    </a:cubicBezTo>
                    <a:lnTo>
                      <a:pt x="815" y="2643"/>
                    </a:lnTo>
                    <a:cubicBezTo>
                      <a:pt x="2" y="3112"/>
                      <a:pt x="1" y="3874"/>
                      <a:pt x="815" y="4344"/>
                    </a:cubicBezTo>
                    <a:lnTo>
                      <a:pt x="3958" y="6161"/>
                    </a:lnTo>
                    <a:cubicBezTo>
                      <a:pt x="3958" y="6161"/>
                      <a:pt x="5833" y="7237"/>
                      <a:pt x="7360" y="7237"/>
                    </a:cubicBezTo>
                    <a:cubicBezTo>
                      <a:pt x="7572" y="7237"/>
                      <a:pt x="7778" y="7216"/>
                      <a:pt x="7970" y="7169"/>
                    </a:cubicBezTo>
                    <a:cubicBezTo>
                      <a:pt x="9552" y="6781"/>
                      <a:pt x="13167" y="3493"/>
                      <a:pt x="13167" y="3493"/>
                    </a:cubicBezTo>
                    <a:lnTo>
                      <a:pt x="7728" y="353"/>
                    </a:lnTo>
                    <a:cubicBezTo>
                      <a:pt x="7321" y="118"/>
                      <a:pt x="6787" y="0"/>
                      <a:pt x="6254" y="0"/>
                    </a:cubicBez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84" name="Google Shape;3925;p55">
                <a:extLst>
                  <a:ext uri="{FF2B5EF4-FFF2-40B4-BE49-F238E27FC236}">
                    <a16:creationId xmlns:a16="http://schemas.microsoft.com/office/drawing/2014/main" id="{0F8AD6D9-1862-4191-867C-A84D8F3A7FD4}"/>
                  </a:ext>
                </a:extLst>
              </p:cNvPr>
              <p:cNvSpPr/>
              <p:nvPr/>
            </p:nvSpPr>
            <p:spPr>
              <a:xfrm>
                <a:off x="6146250" y="4736650"/>
                <a:ext cx="102975" cy="806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3224" extrusionOk="0">
                    <a:moveTo>
                      <a:pt x="2526" y="0"/>
                    </a:moveTo>
                    <a:lnTo>
                      <a:pt x="624" y="1140"/>
                    </a:lnTo>
                    <a:cubicBezTo>
                      <a:pt x="624" y="1140"/>
                      <a:pt x="731" y="1518"/>
                      <a:pt x="804" y="1762"/>
                    </a:cubicBezTo>
                    <a:cubicBezTo>
                      <a:pt x="876" y="2004"/>
                      <a:pt x="870" y="2136"/>
                      <a:pt x="408" y="2488"/>
                    </a:cubicBezTo>
                    <a:cubicBezTo>
                      <a:pt x="1" y="2798"/>
                      <a:pt x="961" y="3224"/>
                      <a:pt x="1743" y="3224"/>
                    </a:cubicBezTo>
                    <a:cubicBezTo>
                      <a:pt x="1849" y="3224"/>
                      <a:pt x="1951" y="3216"/>
                      <a:pt x="2047" y="3199"/>
                    </a:cubicBezTo>
                    <a:cubicBezTo>
                      <a:pt x="2848" y="3057"/>
                      <a:pt x="3709" y="2480"/>
                      <a:pt x="3906" y="1932"/>
                    </a:cubicBezTo>
                    <a:cubicBezTo>
                      <a:pt x="4118" y="1344"/>
                      <a:pt x="4051" y="716"/>
                      <a:pt x="3735" y="716"/>
                    </a:cubicBezTo>
                    <a:cubicBezTo>
                      <a:pt x="3722" y="716"/>
                      <a:pt x="3709" y="717"/>
                      <a:pt x="3696" y="719"/>
                    </a:cubicBezTo>
                    <a:cubicBezTo>
                      <a:pt x="3346" y="771"/>
                      <a:pt x="3056" y="854"/>
                      <a:pt x="2883" y="854"/>
                    </a:cubicBezTo>
                    <a:cubicBezTo>
                      <a:pt x="2804" y="854"/>
                      <a:pt x="2748" y="836"/>
                      <a:pt x="2723" y="790"/>
                    </a:cubicBezTo>
                    <a:cubicBezTo>
                      <a:pt x="2662" y="678"/>
                      <a:pt x="2526" y="0"/>
                      <a:pt x="2526" y="0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85" name="Google Shape;3926;p55">
                <a:extLst>
                  <a:ext uri="{FF2B5EF4-FFF2-40B4-BE49-F238E27FC236}">
                    <a16:creationId xmlns:a16="http://schemas.microsoft.com/office/drawing/2014/main" id="{FBFF2A85-A537-40D4-8317-CBF1490083D5}"/>
                  </a:ext>
                </a:extLst>
              </p:cNvPr>
              <p:cNvSpPr/>
              <p:nvPr/>
            </p:nvSpPr>
            <p:spPr>
              <a:xfrm>
                <a:off x="5891200" y="4985400"/>
                <a:ext cx="391900" cy="169475"/>
              </a:xfrm>
              <a:custGeom>
                <a:avLst/>
                <a:gdLst/>
                <a:ahLst/>
                <a:cxnLst/>
                <a:rect l="l" t="t" r="r" b="b"/>
                <a:pathLst>
                  <a:path w="15676" h="6779" extrusionOk="0">
                    <a:moveTo>
                      <a:pt x="1962" y="0"/>
                    </a:moveTo>
                    <a:cubicBezTo>
                      <a:pt x="1040" y="0"/>
                      <a:pt x="1" y="674"/>
                      <a:pt x="117" y="1832"/>
                    </a:cubicBezTo>
                    <a:lnTo>
                      <a:pt x="2715" y="3287"/>
                    </a:lnTo>
                    <a:lnTo>
                      <a:pt x="2715" y="3287"/>
                    </a:lnTo>
                    <a:lnTo>
                      <a:pt x="7961" y="6316"/>
                    </a:lnTo>
                    <a:cubicBezTo>
                      <a:pt x="8547" y="6630"/>
                      <a:pt x="9193" y="6779"/>
                      <a:pt x="9880" y="6779"/>
                    </a:cubicBezTo>
                    <a:cubicBezTo>
                      <a:pt x="10714" y="6779"/>
                      <a:pt x="11608" y="6560"/>
                      <a:pt x="12530" y="6155"/>
                    </a:cubicBezTo>
                    <a:cubicBezTo>
                      <a:pt x="14213" y="5415"/>
                      <a:pt x="15675" y="4449"/>
                      <a:pt x="15528" y="2193"/>
                    </a:cubicBezTo>
                    <a:lnTo>
                      <a:pt x="15528" y="2193"/>
                    </a:lnTo>
                    <a:lnTo>
                      <a:pt x="9499" y="2702"/>
                    </a:lnTo>
                    <a:cubicBezTo>
                      <a:pt x="9499" y="2702"/>
                      <a:pt x="3424" y="422"/>
                      <a:pt x="2524" y="94"/>
                    </a:cubicBezTo>
                    <a:cubicBezTo>
                      <a:pt x="2350" y="31"/>
                      <a:pt x="2159" y="0"/>
                      <a:pt x="1962" y="0"/>
                    </a:cubicBezTo>
                    <a:close/>
                  </a:path>
                </a:pathLst>
              </a:custGeom>
              <a:solidFill>
                <a:srgbClr val="C4D9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86" name="Google Shape;3927;p55">
                <a:extLst>
                  <a:ext uri="{FF2B5EF4-FFF2-40B4-BE49-F238E27FC236}">
                    <a16:creationId xmlns:a16="http://schemas.microsoft.com/office/drawing/2014/main" id="{E91B777A-CB1F-41EB-9A86-0A94FA8661BE}"/>
                  </a:ext>
                </a:extLst>
              </p:cNvPr>
              <p:cNvSpPr/>
              <p:nvPr/>
            </p:nvSpPr>
            <p:spPr>
              <a:xfrm>
                <a:off x="6111825" y="4614975"/>
                <a:ext cx="124825" cy="151350"/>
              </a:xfrm>
              <a:custGeom>
                <a:avLst/>
                <a:gdLst/>
                <a:ahLst/>
                <a:cxnLst/>
                <a:rect l="l" t="t" r="r" b="b"/>
                <a:pathLst>
                  <a:path w="4993" h="6054" extrusionOk="0">
                    <a:moveTo>
                      <a:pt x="2448" y="1"/>
                    </a:moveTo>
                    <a:cubicBezTo>
                      <a:pt x="1139" y="1"/>
                      <a:pt x="275" y="1010"/>
                      <a:pt x="144" y="2291"/>
                    </a:cubicBezTo>
                    <a:cubicBezTo>
                      <a:pt x="69" y="2926"/>
                      <a:pt x="0" y="4270"/>
                      <a:pt x="487" y="5248"/>
                    </a:cubicBezTo>
                    <a:cubicBezTo>
                      <a:pt x="762" y="5802"/>
                      <a:pt x="1055" y="6003"/>
                      <a:pt x="1576" y="6051"/>
                    </a:cubicBezTo>
                    <a:cubicBezTo>
                      <a:pt x="1593" y="6053"/>
                      <a:pt x="1612" y="6053"/>
                      <a:pt x="1632" y="6053"/>
                    </a:cubicBezTo>
                    <a:cubicBezTo>
                      <a:pt x="2098" y="6053"/>
                      <a:pt x="3389" y="5658"/>
                      <a:pt x="3808" y="5114"/>
                    </a:cubicBezTo>
                    <a:cubicBezTo>
                      <a:pt x="3885" y="5013"/>
                      <a:pt x="3982" y="4547"/>
                      <a:pt x="3982" y="4547"/>
                    </a:cubicBezTo>
                    <a:cubicBezTo>
                      <a:pt x="4587" y="4085"/>
                      <a:pt x="4982" y="3370"/>
                      <a:pt x="4986" y="2550"/>
                    </a:cubicBezTo>
                    <a:cubicBezTo>
                      <a:pt x="4992" y="1148"/>
                      <a:pt x="3862" y="7"/>
                      <a:pt x="2460" y="1"/>
                    </a:cubicBezTo>
                    <a:cubicBezTo>
                      <a:pt x="2456" y="1"/>
                      <a:pt x="2452" y="1"/>
                      <a:pt x="2448" y="1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87" name="Google Shape;3928;p55">
                <a:extLst>
                  <a:ext uri="{FF2B5EF4-FFF2-40B4-BE49-F238E27FC236}">
                    <a16:creationId xmlns:a16="http://schemas.microsoft.com/office/drawing/2014/main" id="{1C9467B3-92E6-4C79-970F-0990948063BC}"/>
                  </a:ext>
                </a:extLst>
              </p:cNvPr>
              <p:cNvSpPr/>
              <p:nvPr/>
            </p:nvSpPr>
            <p:spPr>
              <a:xfrm>
                <a:off x="6109300" y="4607575"/>
                <a:ext cx="131750" cy="152925"/>
              </a:xfrm>
              <a:custGeom>
                <a:avLst/>
                <a:gdLst/>
                <a:ahLst/>
                <a:cxnLst/>
                <a:rect l="l" t="t" r="r" b="b"/>
                <a:pathLst>
                  <a:path w="5270" h="6117" extrusionOk="0">
                    <a:moveTo>
                      <a:pt x="2439" y="1"/>
                    </a:moveTo>
                    <a:cubicBezTo>
                      <a:pt x="1919" y="1"/>
                      <a:pt x="1397" y="73"/>
                      <a:pt x="874" y="73"/>
                    </a:cubicBezTo>
                    <a:cubicBezTo>
                      <a:pt x="785" y="73"/>
                      <a:pt x="696" y="71"/>
                      <a:pt x="607" y="66"/>
                    </a:cubicBezTo>
                    <a:cubicBezTo>
                      <a:pt x="572" y="64"/>
                      <a:pt x="535" y="62"/>
                      <a:pt x="497" y="62"/>
                    </a:cubicBezTo>
                    <a:cubicBezTo>
                      <a:pt x="342" y="62"/>
                      <a:pt x="181" y="87"/>
                      <a:pt x="97" y="209"/>
                    </a:cubicBezTo>
                    <a:cubicBezTo>
                      <a:pt x="53" y="275"/>
                      <a:pt x="41" y="348"/>
                      <a:pt x="33" y="419"/>
                    </a:cubicBezTo>
                    <a:cubicBezTo>
                      <a:pt x="1" y="703"/>
                      <a:pt x="34" y="1000"/>
                      <a:pt x="160" y="1257"/>
                    </a:cubicBezTo>
                    <a:cubicBezTo>
                      <a:pt x="275" y="1489"/>
                      <a:pt x="542" y="1796"/>
                      <a:pt x="827" y="1796"/>
                    </a:cubicBezTo>
                    <a:cubicBezTo>
                      <a:pt x="833" y="1796"/>
                      <a:pt x="838" y="1796"/>
                      <a:pt x="844" y="1795"/>
                    </a:cubicBezTo>
                    <a:lnTo>
                      <a:pt x="844" y="1795"/>
                    </a:lnTo>
                    <a:cubicBezTo>
                      <a:pt x="798" y="1983"/>
                      <a:pt x="841" y="2204"/>
                      <a:pt x="987" y="2337"/>
                    </a:cubicBezTo>
                    <a:cubicBezTo>
                      <a:pt x="1149" y="2487"/>
                      <a:pt x="1215" y="2714"/>
                      <a:pt x="1204" y="2936"/>
                    </a:cubicBezTo>
                    <a:cubicBezTo>
                      <a:pt x="1192" y="3175"/>
                      <a:pt x="1193" y="3470"/>
                      <a:pt x="1245" y="3727"/>
                    </a:cubicBezTo>
                    <a:cubicBezTo>
                      <a:pt x="1317" y="4089"/>
                      <a:pt x="1678" y="4221"/>
                      <a:pt x="1678" y="4221"/>
                    </a:cubicBezTo>
                    <a:cubicBezTo>
                      <a:pt x="1678" y="4221"/>
                      <a:pt x="1672" y="3658"/>
                      <a:pt x="1781" y="3340"/>
                    </a:cubicBezTo>
                    <a:cubicBezTo>
                      <a:pt x="1841" y="3163"/>
                      <a:pt x="2030" y="3044"/>
                      <a:pt x="2227" y="3044"/>
                    </a:cubicBezTo>
                    <a:cubicBezTo>
                      <a:pt x="2382" y="3044"/>
                      <a:pt x="2541" y="3118"/>
                      <a:pt x="2644" y="3298"/>
                    </a:cubicBezTo>
                    <a:cubicBezTo>
                      <a:pt x="2877" y="3703"/>
                      <a:pt x="2776" y="3973"/>
                      <a:pt x="2697" y="4331"/>
                    </a:cubicBezTo>
                    <a:cubicBezTo>
                      <a:pt x="2617" y="4691"/>
                      <a:pt x="2272" y="4589"/>
                      <a:pt x="2173" y="4684"/>
                    </a:cubicBezTo>
                    <a:cubicBezTo>
                      <a:pt x="2104" y="4750"/>
                      <a:pt x="2112" y="5065"/>
                      <a:pt x="2320" y="5279"/>
                    </a:cubicBezTo>
                    <a:cubicBezTo>
                      <a:pt x="2411" y="5582"/>
                      <a:pt x="2748" y="6116"/>
                      <a:pt x="3190" y="6116"/>
                    </a:cubicBezTo>
                    <a:cubicBezTo>
                      <a:pt x="3222" y="6116"/>
                      <a:pt x="3255" y="6113"/>
                      <a:pt x="3288" y="6107"/>
                    </a:cubicBezTo>
                    <a:cubicBezTo>
                      <a:pt x="3777" y="6021"/>
                      <a:pt x="4129" y="5725"/>
                      <a:pt x="4129" y="5725"/>
                    </a:cubicBezTo>
                    <a:cubicBezTo>
                      <a:pt x="4129" y="5725"/>
                      <a:pt x="4291" y="5332"/>
                      <a:pt x="4780" y="4466"/>
                    </a:cubicBezTo>
                    <a:cubicBezTo>
                      <a:pt x="5269" y="3600"/>
                      <a:pt x="5269" y="2961"/>
                      <a:pt x="5088" y="2095"/>
                    </a:cubicBezTo>
                    <a:cubicBezTo>
                      <a:pt x="4906" y="1230"/>
                      <a:pt x="4318" y="1015"/>
                      <a:pt x="4318" y="1015"/>
                    </a:cubicBezTo>
                    <a:cubicBezTo>
                      <a:pt x="4282" y="1003"/>
                      <a:pt x="4172" y="685"/>
                      <a:pt x="4134" y="631"/>
                    </a:cubicBezTo>
                    <a:cubicBezTo>
                      <a:pt x="4055" y="517"/>
                      <a:pt x="3957" y="418"/>
                      <a:pt x="3844" y="336"/>
                    </a:cubicBezTo>
                    <a:cubicBezTo>
                      <a:pt x="3602" y="162"/>
                      <a:pt x="3307" y="79"/>
                      <a:pt x="3016" y="38"/>
                    </a:cubicBezTo>
                    <a:cubicBezTo>
                      <a:pt x="2824" y="11"/>
                      <a:pt x="2632" y="1"/>
                      <a:pt x="2439" y="1"/>
                    </a:cubicBezTo>
                    <a:close/>
                  </a:path>
                </a:pathLst>
              </a:custGeom>
              <a:solidFill>
                <a:srgbClr val="180D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88" name="Google Shape;3929;p55">
                <a:extLst>
                  <a:ext uri="{FF2B5EF4-FFF2-40B4-BE49-F238E27FC236}">
                    <a16:creationId xmlns:a16="http://schemas.microsoft.com/office/drawing/2014/main" id="{B07A1D41-B680-40AA-A334-60BB548484A4}"/>
                  </a:ext>
                </a:extLst>
              </p:cNvPr>
              <p:cNvSpPr/>
              <p:nvPr/>
            </p:nvSpPr>
            <p:spPr>
              <a:xfrm>
                <a:off x="6102975" y="4753875"/>
                <a:ext cx="18835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7534" h="13797" extrusionOk="0">
                    <a:moveTo>
                      <a:pt x="5549" y="0"/>
                    </a:moveTo>
                    <a:cubicBezTo>
                      <a:pt x="5458" y="0"/>
                      <a:pt x="5367" y="9"/>
                      <a:pt x="5276" y="22"/>
                    </a:cubicBezTo>
                    <a:cubicBezTo>
                      <a:pt x="5090" y="47"/>
                      <a:pt x="4908" y="87"/>
                      <a:pt x="4728" y="142"/>
                    </a:cubicBezTo>
                    <a:cubicBezTo>
                      <a:pt x="4785" y="328"/>
                      <a:pt x="4627" y="632"/>
                      <a:pt x="3964" y="986"/>
                    </a:cubicBezTo>
                    <a:cubicBezTo>
                      <a:pt x="3253" y="1365"/>
                      <a:pt x="2770" y="1404"/>
                      <a:pt x="2601" y="1404"/>
                    </a:cubicBezTo>
                    <a:cubicBezTo>
                      <a:pt x="2557" y="1404"/>
                      <a:pt x="2534" y="1402"/>
                      <a:pt x="2534" y="1402"/>
                    </a:cubicBezTo>
                    <a:cubicBezTo>
                      <a:pt x="2534" y="1402"/>
                      <a:pt x="1472" y="1977"/>
                      <a:pt x="1008" y="2301"/>
                    </a:cubicBezTo>
                    <a:cubicBezTo>
                      <a:pt x="427" y="2707"/>
                      <a:pt x="169" y="3884"/>
                      <a:pt x="91" y="5870"/>
                    </a:cubicBezTo>
                    <a:cubicBezTo>
                      <a:pt x="23" y="7628"/>
                      <a:pt x="1" y="10417"/>
                      <a:pt x="29" y="11896"/>
                    </a:cubicBezTo>
                    <a:cubicBezTo>
                      <a:pt x="40" y="12572"/>
                      <a:pt x="432" y="13186"/>
                      <a:pt x="1043" y="13481"/>
                    </a:cubicBezTo>
                    <a:cubicBezTo>
                      <a:pt x="1406" y="13655"/>
                      <a:pt x="1852" y="13797"/>
                      <a:pt x="2342" y="13797"/>
                    </a:cubicBezTo>
                    <a:cubicBezTo>
                      <a:pt x="2410" y="13797"/>
                      <a:pt x="2478" y="13794"/>
                      <a:pt x="2547" y="13788"/>
                    </a:cubicBezTo>
                    <a:cubicBezTo>
                      <a:pt x="3938" y="13673"/>
                      <a:pt x="6491" y="12405"/>
                      <a:pt x="7059" y="11454"/>
                    </a:cubicBezTo>
                    <a:cubicBezTo>
                      <a:pt x="7044" y="9438"/>
                      <a:pt x="6874" y="8214"/>
                      <a:pt x="6945" y="7010"/>
                    </a:cubicBezTo>
                    <a:cubicBezTo>
                      <a:pt x="7068" y="4887"/>
                      <a:pt x="7533" y="3202"/>
                      <a:pt x="6947" y="1498"/>
                    </a:cubicBezTo>
                    <a:cubicBezTo>
                      <a:pt x="6518" y="249"/>
                      <a:pt x="6032" y="0"/>
                      <a:pt x="5549" y="0"/>
                    </a:cubicBezTo>
                    <a:close/>
                  </a:path>
                </a:pathLst>
              </a:custGeom>
              <a:solidFill>
                <a:srgbClr val="7FA8E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89" name="Google Shape;3930;p55">
                <a:extLst>
                  <a:ext uri="{FF2B5EF4-FFF2-40B4-BE49-F238E27FC236}">
                    <a16:creationId xmlns:a16="http://schemas.microsoft.com/office/drawing/2014/main" id="{FDA64B0A-3E30-4ABA-88FE-0F70792733F6}"/>
                  </a:ext>
                </a:extLst>
              </p:cNvPr>
              <p:cNvSpPr/>
              <p:nvPr/>
            </p:nvSpPr>
            <p:spPr>
              <a:xfrm>
                <a:off x="5852750" y="4814750"/>
                <a:ext cx="304625" cy="196325"/>
              </a:xfrm>
              <a:custGeom>
                <a:avLst/>
                <a:gdLst/>
                <a:ahLst/>
                <a:cxnLst/>
                <a:rect l="l" t="t" r="r" b="b"/>
                <a:pathLst>
                  <a:path w="12185" h="7853" extrusionOk="0">
                    <a:moveTo>
                      <a:pt x="11168" y="1"/>
                    </a:moveTo>
                    <a:cubicBezTo>
                      <a:pt x="10838" y="1"/>
                      <a:pt x="10472" y="246"/>
                      <a:pt x="10284" y="786"/>
                    </a:cubicBezTo>
                    <a:cubicBezTo>
                      <a:pt x="9879" y="1948"/>
                      <a:pt x="9884" y="3507"/>
                      <a:pt x="8916" y="4787"/>
                    </a:cubicBezTo>
                    <a:cubicBezTo>
                      <a:pt x="8474" y="5373"/>
                      <a:pt x="7696" y="5884"/>
                      <a:pt x="6392" y="6006"/>
                    </a:cubicBezTo>
                    <a:cubicBezTo>
                      <a:pt x="5613" y="6079"/>
                      <a:pt x="4968" y="6122"/>
                      <a:pt x="4489" y="6122"/>
                    </a:cubicBezTo>
                    <a:cubicBezTo>
                      <a:pt x="4164" y="6122"/>
                      <a:pt x="3915" y="6102"/>
                      <a:pt x="3755" y="6059"/>
                    </a:cubicBezTo>
                    <a:cubicBezTo>
                      <a:pt x="3389" y="5962"/>
                      <a:pt x="3254" y="5866"/>
                      <a:pt x="2931" y="5619"/>
                    </a:cubicBezTo>
                    <a:cubicBezTo>
                      <a:pt x="2566" y="5339"/>
                      <a:pt x="2268" y="5266"/>
                      <a:pt x="1995" y="5089"/>
                    </a:cubicBezTo>
                    <a:cubicBezTo>
                      <a:pt x="1832" y="4984"/>
                      <a:pt x="1774" y="4932"/>
                      <a:pt x="1727" y="4932"/>
                    </a:cubicBezTo>
                    <a:cubicBezTo>
                      <a:pt x="1695" y="4932"/>
                      <a:pt x="1667" y="4956"/>
                      <a:pt x="1616" y="5006"/>
                    </a:cubicBezTo>
                    <a:cubicBezTo>
                      <a:pt x="1488" y="5128"/>
                      <a:pt x="1592" y="5472"/>
                      <a:pt x="1826" y="5681"/>
                    </a:cubicBezTo>
                    <a:cubicBezTo>
                      <a:pt x="2071" y="5900"/>
                      <a:pt x="2290" y="5939"/>
                      <a:pt x="2323" y="6006"/>
                    </a:cubicBezTo>
                    <a:cubicBezTo>
                      <a:pt x="2337" y="6034"/>
                      <a:pt x="2299" y="6048"/>
                      <a:pt x="2225" y="6048"/>
                    </a:cubicBezTo>
                    <a:cubicBezTo>
                      <a:pt x="2119" y="6048"/>
                      <a:pt x="1937" y="6020"/>
                      <a:pt x="1722" y="5965"/>
                    </a:cubicBezTo>
                    <a:cubicBezTo>
                      <a:pt x="1222" y="5836"/>
                      <a:pt x="955" y="5597"/>
                      <a:pt x="709" y="5490"/>
                    </a:cubicBezTo>
                    <a:cubicBezTo>
                      <a:pt x="655" y="5467"/>
                      <a:pt x="609" y="5457"/>
                      <a:pt x="570" y="5457"/>
                    </a:cubicBezTo>
                    <a:cubicBezTo>
                      <a:pt x="411" y="5457"/>
                      <a:pt x="373" y="5621"/>
                      <a:pt x="422" y="5713"/>
                    </a:cubicBezTo>
                    <a:cubicBezTo>
                      <a:pt x="483" y="5827"/>
                      <a:pt x="586" y="5995"/>
                      <a:pt x="945" y="6223"/>
                    </a:cubicBezTo>
                    <a:cubicBezTo>
                      <a:pt x="1305" y="6451"/>
                      <a:pt x="1771" y="6634"/>
                      <a:pt x="1771" y="6634"/>
                    </a:cubicBezTo>
                    <a:cubicBezTo>
                      <a:pt x="1771" y="6634"/>
                      <a:pt x="1453" y="6614"/>
                      <a:pt x="1055" y="6482"/>
                    </a:cubicBezTo>
                    <a:cubicBezTo>
                      <a:pt x="619" y="6336"/>
                      <a:pt x="458" y="6223"/>
                      <a:pt x="228" y="6159"/>
                    </a:cubicBezTo>
                    <a:cubicBezTo>
                      <a:pt x="211" y="6155"/>
                      <a:pt x="196" y="6152"/>
                      <a:pt x="181" y="6152"/>
                    </a:cubicBezTo>
                    <a:cubicBezTo>
                      <a:pt x="0" y="6152"/>
                      <a:pt x="11" y="6503"/>
                      <a:pt x="211" y="6647"/>
                    </a:cubicBezTo>
                    <a:cubicBezTo>
                      <a:pt x="387" y="6773"/>
                      <a:pt x="657" y="6918"/>
                      <a:pt x="950" y="7021"/>
                    </a:cubicBezTo>
                    <a:cubicBezTo>
                      <a:pt x="1242" y="7123"/>
                      <a:pt x="1745" y="7251"/>
                      <a:pt x="1745" y="7251"/>
                    </a:cubicBezTo>
                    <a:cubicBezTo>
                      <a:pt x="1731" y="7251"/>
                      <a:pt x="1718" y="7251"/>
                      <a:pt x="1704" y="7251"/>
                    </a:cubicBezTo>
                    <a:cubicBezTo>
                      <a:pt x="1217" y="7251"/>
                      <a:pt x="867" y="7104"/>
                      <a:pt x="647" y="7036"/>
                    </a:cubicBezTo>
                    <a:cubicBezTo>
                      <a:pt x="578" y="7015"/>
                      <a:pt x="518" y="7005"/>
                      <a:pt x="468" y="7005"/>
                    </a:cubicBezTo>
                    <a:cubicBezTo>
                      <a:pt x="355" y="7005"/>
                      <a:pt x="293" y="7058"/>
                      <a:pt x="293" y="7156"/>
                    </a:cubicBezTo>
                    <a:cubicBezTo>
                      <a:pt x="293" y="7270"/>
                      <a:pt x="431" y="7418"/>
                      <a:pt x="902" y="7625"/>
                    </a:cubicBezTo>
                    <a:cubicBezTo>
                      <a:pt x="1250" y="7777"/>
                      <a:pt x="1735" y="7853"/>
                      <a:pt x="2210" y="7853"/>
                    </a:cubicBezTo>
                    <a:cubicBezTo>
                      <a:pt x="2379" y="7853"/>
                      <a:pt x="2547" y="7843"/>
                      <a:pt x="2707" y="7824"/>
                    </a:cubicBezTo>
                    <a:cubicBezTo>
                      <a:pt x="3317" y="7752"/>
                      <a:pt x="3556" y="7673"/>
                      <a:pt x="3876" y="7673"/>
                    </a:cubicBezTo>
                    <a:cubicBezTo>
                      <a:pt x="4189" y="7673"/>
                      <a:pt x="4486" y="7675"/>
                      <a:pt x="4778" y="7675"/>
                    </a:cubicBezTo>
                    <a:cubicBezTo>
                      <a:pt x="5582" y="7675"/>
                      <a:pt x="6338" y="7658"/>
                      <a:pt x="7229" y="7534"/>
                    </a:cubicBezTo>
                    <a:cubicBezTo>
                      <a:pt x="7973" y="7433"/>
                      <a:pt x="8951" y="7103"/>
                      <a:pt x="9635" y="6647"/>
                    </a:cubicBezTo>
                    <a:cubicBezTo>
                      <a:pt x="10706" y="5938"/>
                      <a:pt x="11497" y="4317"/>
                      <a:pt x="11797" y="3111"/>
                    </a:cubicBezTo>
                    <a:cubicBezTo>
                      <a:pt x="12184" y="1554"/>
                      <a:pt x="11893" y="464"/>
                      <a:pt x="11614" y="185"/>
                    </a:cubicBezTo>
                    <a:cubicBezTo>
                      <a:pt x="11494" y="64"/>
                      <a:pt x="11336" y="1"/>
                      <a:pt x="11168" y="1"/>
                    </a:cubicBezTo>
                    <a:close/>
                  </a:path>
                </a:pathLst>
              </a:custGeom>
              <a:solidFill>
                <a:srgbClr val="B44C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90" name="Google Shape;3931;p55">
                <a:extLst>
                  <a:ext uri="{FF2B5EF4-FFF2-40B4-BE49-F238E27FC236}">
                    <a16:creationId xmlns:a16="http://schemas.microsoft.com/office/drawing/2014/main" id="{4885AD51-A209-442A-A975-755ECF5828F2}"/>
                  </a:ext>
                </a:extLst>
              </p:cNvPr>
              <p:cNvSpPr/>
              <p:nvPr/>
            </p:nvSpPr>
            <p:spPr>
              <a:xfrm>
                <a:off x="6089150" y="4812350"/>
                <a:ext cx="66425" cy="110900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4436" extrusionOk="0">
                    <a:moveTo>
                      <a:pt x="1615" y="0"/>
                    </a:moveTo>
                    <a:cubicBezTo>
                      <a:pt x="999" y="0"/>
                      <a:pt x="770" y="709"/>
                      <a:pt x="643" y="1186"/>
                    </a:cubicBezTo>
                    <a:cubicBezTo>
                      <a:pt x="505" y="1710"/>
                      <a:pt x="1" y="3710"/>
                      <a:pt x="1" y="3710"/>
                    </a:cubicBezTo>
                    <a:cubicBezTo>
                      <a:pt x="770" y="4378"/>
                      <a:pt x="2177" y="4435"/>
                      <a:pt x="2177" y="4435"/>
                    </a:cubicBezTo>
                    <a:cubicBezTo>
                      <a:pt x="2177" y="4435"/>
                      <a:pt x="2473" y="3420"/>
                      <a:pt x="2529" y="2965"/>
                    </a:cubicBezTo>
                    <a:cubicBezTo>
                      <a:pt x="2620" y="2233"/>
                      <a:pt x="2656" y="1310"/>
                      <a:pt x="2529" y="839"/>
                    </a:cubicBezTo>
                    <a:cubicBezTo>
                      <a:pt x="2402" y="369"/>
                      <a:pt x="2100" y="82"/>
                      <a:pt x="1802" y="20"/>
                    </a:cubicBezTo>
                    <a:cubicBezTo>
                      <a:pt x="1736" y="7"/>
                      <a:pt x="1674" y="0"/>
                      <a:pt x="1615" y="0"/>
                    </a:cubicBezTo>
                    <a:close/>
                  </a:path>
                </a:pathLst>
              </a:custGeom>
              <a:solidFill>
                <a:srgbClr val="6795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91" name="Google Shape;3932;p55">
                <a:extLst>
                  <a:ext uri="{FF2B5EF4-FFF2-40B4-BE49-F238E27FC236}">
                    <a16:creationId xmlns:a16="http://schemas.microsoft.com/office/drawing/2014/main" id="{EC0DF8B8-9DDE-482E-8F7D-5FAF65556313}"/>
                  </a:ext>
                </a:extLst>
              </p:cNvPr>
              <p:cNvSpPr/>
              <p:nvPr/>
            </p:nvSpPr>
            <p:spPr>
              <a:xfrm>
                <a:off x="6041300" y="4855825"/>
                <a:ext cx="342425" cy="352650"/>
              </a:xfrm>
              <a:custGeom>
                <a:avLst/>
                <a:gdLst/>
                <a:ahLst/>
                <a:cxnLst/>
                <a:rect l="l" t="t" r="r" b="b"/>
                <a:pathLst>
                  <a:path w="13697" h="14106" extrusionOk="0">
                    <a:moveTo>
                      <a:pt x="11220" y="3917"/>
                    </a:moveTo>
                    <a:cubicBezTo>
                      <a:pt x="11231" y="3984"/>
                      <a:pt x="11226" y="4059"/>
                      <a:pt x="11214" y="4143"/>
                    </a:cubicBezTo>
                    <a:lnTo>
                      <a:pt x="11028" y="5272"/>
                    </a:lnTo>
                    <a:lnTo>
                      <a:pt x="8026" y="7008"/>
                    </a:lnTo>
                    <a:cubicBezTo>
                      <a:pt x="8055" y="6866"/>
                      <a:pt x="8077" y="6707"/>
                      <a:pt x="8106" y="6543"/>
                    </a:cubicBezTo>
                    <a:cubicBezTo>
                      <a:pt x="8208" y="5919"/>
                      <a:pt x="8951" y="5034"/>
                      <a:pt x="9762" y="4563"/>
                    </a:cubicBezTo>
                    <a:lnTo>
                      <a:pt x="10409" y="4195"/>
                    </a:lnTo>
                    <a:cubicBezTo>
                      <a:pt x="10727" y="4012"/>
                      <a:pt x="11005" y="3922"/>
                      <a:pt x="11220" y="3917"/>
                    </a:cubicBezTo>
                    <a:close/>
                    <a:moveTo>
                      <a:pt x="12619" y="0"/>
                    </a:moveTo>
                    <a:cubicBezTo>
                      <a:pt x="12326" y="0"/>
                      <a:pt x="11973" y="105"/>
                      <a:pt x="11577" y="325"/>
                    </a:cubicBezTo>
                    <a:lnTo>
                      <a:pt x="9383" y="1550"/>
                    </a:lnTo>
                    <a:cubicBezTo>
                      <a:pt x="8015" y="2316"/>
                      <a:pt x="6636" y="4176"/>
                      <a:pt x="6302" y="5708"/>
                    </a:cubicBezTo>
                    <a:lnTo>
                      <a:pt x="5202" y="10803"/>
                    </a:lnTo>
                    <a:cubicBezTo>
                      <a:pt x="4915" y="12111"/>
                      <a:pt x="3926" y="12992"/>
                      <a:pt x="2851" y="12992"/>
                    </a:cubicBezTo>
                    <a:cubicBezTo>
                      <a:pt x="2668" y="12992"/>
                      <a:pt x="2482" y="12967"/>
                      <a:pt x="2296" y="12913"/>
                    </a:cubicBezTo>
                    <a:lnTo>
                      <a:pt x="0" y="12255"/>
                    </a:lnTo>
                    <a:lnTo>
                      <a:pt x="0" y="12255"/>
                    </a:lnTo>
                    <a:cubicBezTo>
                      <a:pt x="119" y="12323"/>
                      <a:pt x="1101" y="12891"/>
                      <a:pt x="2298" y="13577"/>
                    </a:cubicBezTo>
                    <a:cubicBezTo>
                      <a:pt x="2906" y="13931"/>
                      <a:pt x="3713" y="14105"/>
                      <a:pt x="4538" y="14105"/>
                    </a:cubicBezTo>
                    <a:cubicBezTo>
                      <a:pt x="5434" y="14105"/>
                      <a:pt x="6350" y="13899"/>
                      <a:pt x="7056" y="13491"/>
                    </a:cubicBezTo>
                    <a:lnTo>
                      <a:pt x="9054" y="12334"/>
                    </a:lnTo>
                    <a:cubicBezTo>
                      <a:pt x="10414" y="11551"/>
                      <a:pt x="11776" y="9674"/>
                      <a:pt x="12099" y="8142"/>
                    </a:cubicBezTo>
                    <a:lnTo>
                      <a:pt x="13467" y="1720"/>
                    </a:lnTo>
                    <a:cubicBezTo>
                      <a:pt x="13696" y="629"/>
                      <a:pt x="13336" y="0"/>
                      <a:pt x="12619" y="0"/>
                    </a:cubicBezTo>
                    <a:close/>
                  </a:path>
                </a:pathLst>
              </a:custGeom>
              <a:solidFill>
                <a:srgbClr val="FFDB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92" name="Google Shape;3933;p55">
                <a:extLst>
                  <a:ext uri="{FF2B5EF4-FFF2-40B4-BE49-F238E27FC236}">
                    <a16:creationId xmlns:a16="http://schemas.microsoft.com/office/drawing/2014/main" id="{D7FEE5CE-418A-49C1-8EE7-FF26C6EA83F2}"/>
                  </a:ext>
                </a:extLst>
              </p:cNvPr>
              <p:cNvSpPr/>
              <p:nvPr/>
            </p:nvSpPr>
            <p:spPr>
              <a:xfrm>
                <a:off x="6239250" y="4953675"/>
                <a:ext cx="95975" cy="93950"/>
              </a:xfrm>
              <a:custGeom>
                <a:avLst/>
                <a:gdLst/>
                <a:ahLst/>
                <a:cxnLst/>
                <a:rect l="l" t="t" r="r" b="b"/>
                <a:pathLst>
                  <a:path w="3839" h="3758" extrusionOk="0">
                    <a:moveTo>
                      <a:pt x="3354" y="0"/>
                    </a:moveTo>
                    <a:cubicBezTo>
                      <a:pt x="3337" y="0"/>
                      <a:pt x="3320" y="1"/>
                      <a:pt x="3302" y="2"/>
                    </a:cubicBezTo>
                    <a:cubicBezTo>
                      <a:pt x="3313" y="70"/>
                      <a:pt x="3308" y="144"/>
                      <a:pt x="3296" y="229"/>
                    </a:cubicBezTo>
                    <a:lnTo>
                      <a:pt x="3110" y="1358"/>
                    </a:lnTo>
                    <a:lnTo>
                      <a:pt x="108" y="3094"/>
                    </a:lnTo>
                    <a:cubicBezTo>
                      <a:pt x="46" y="3486"/>
                      <a:pt x="0" y="3757"/>
                      <a:pt x="0" y="3757"/>
                    </a:cubicBezTo>
                    <a:lnTo>
                      <a:pt x="3592" y="1681"/>
                    </a:lnTo>
                    <a:lnTo>
                      <a:pt x="3779" y="552"/>
                    </a:lnTo>
                    <a:cubicBezTo>
                      <a:pt x="3838" y="192"/>
                      <a:pt x="3667" y="0"/>
                      <a:pt x="3354" y="0"/>
                    </a:cubicBezTo>
                    <a:close/>
                  </a:path>
                </a:pathLst>
              </a:custGeom>
              <a:solidFill>
                <a:srgbClr val="FDB7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93" name="Google Shape;3934;p55">
                <a:extLst>
                  <a:ext uri="{FF2B5EF4-FFF2-40B4-BE49-F238E27FC236}">
                    <a16:creationId xmlns:a16="http://schemas.microsoft.com/office/drawing/2014/main" id="{C8B74D92-4AB0-495E-8EE2-BCA0A8B2395E}"/>
                  </a:ext>
                </a:extLst>
              </p:cNvPr>
              <p:cNvSpPr/>
              <p:nvPr/>
            </p:nvSpPr>
            <p:spPr>
              <a:xfrm>
                <a:off x="6004375" y="5204875"/>
                <a:ext cx="303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2155" h="3935" extrusionOk="0">
                    <a:moveTo>
                      <a:pt x="324" y="0"/>
                    </a:moveTo>
                    <a:cubicBezTo>
                      <a:pt x="226" y="0"/>
                      <a:pt x="131" y="51"/>
                      <a:pt x="79" y="142"/>
                    </a:cubicBezTo>
                    <a:cubicBezTo>
                      <a:pt x="1" y="276"/>
                      <a:pt x="45" y="447"/>
                      <a:pt x="178" y="526"/>
                    </a:cubicBezTo>
                    <a:lnTo>
                      <a:pt x="6077" y="3934"/>
                    </a:lnTo>
                    <a:lnTo>
                      <a:pt x="11979" y="526"/>
                    </a:lnTo>
                    <a:cubicBezTo>
                      <a:pt x="12111" y="447"/>
                      <a:pt x="12155" y="276"/>
                      <a:pt x="12078" y="142"/>
                    </a:cubicBezTo>
                    <a:cubicBezTo>
                      <a:pt x="12026" y="51"/>
                      <a:pt x="11930" y="0"/>
                      <a:pt x="11832" y="0"/>
                    </a:cubicBezTo>
                    <a:cubicBezTo>
                      <a:pt x="11786" y="0"/>
                      <a:pt x="11738" y="12"/>
                      <a:pt x="11695" y="36"/>
                    </a:cubicBezTo>
                    <a:lnTo>
                      <a:pt x="6077" y="3279"/>
                    </a:lnTo>
                    <a:lnTo>
                      <a:pt x="462" y="36"/>
                    </a:lnTo>
                    <a:cubicBezTo>
                      <a:pt x="418" y="12"/>
                      <a:pt x="371" y="0"/>
                      <a:pt x="324" y="0"/>
                    </a:cubicBezTo>
                    <a:close/>
                  </a:path>
                </a:pathLst>
              </a:custGeom>
              <a:solidFill>
                <a:srgbClr val="FFDB4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  <p:sp>
            <p:nvSpPr>
              <p:cNvPr id="994" name="Google Shape;3935;p55">
                <a:extLst>
                  <a:ext uri="{FF2B5EF4-FFF2-40B4-BE49-F238E27FC236}">
                    <a16:creationId xmlns:a16="http://schemas.microsoft.com/office/drawing/2014/main" id="{5A197B28-5C2B-4A98-8B42-A971E0CEAB25}"/>
                  </a:ext>
                </a:extLst>
              </p:cNvPr>
              <p:cNvSpPr/>
              <p:nvPr/>
            </p:nvSpPr>
            <p:spPr>
              <a:xfrm>
                <a:off x="6004375" y="5204875"/>
                <a:ext cx="303875" cy="98375"/>
              </a:xfrm>
              <a:custGeom>
                <a:avLst/>
                <a:gdLst/>
                <a:ahLst/>
                <a:cxnLst/>
                <a:rect l="l" t="t" r="r" b="b"/>
                <a:pathLst>
                  <a:path w="12155" h="3935" extrusionOk="0">
                    <a:moveTo>
                      <a:pt x="324" y="0"/>
                    </a:moveTo>
                    <a:cubicBezTo>
                      <a:pt x="226" y="0"/>
                      <a:pt x="131" y="51"/>
                      <a:pt x="79" y="142"/>
                    </a:cubicBezTo>
                    <a:cubicBezTo>
                      <a:pt x="1" y="276"/>
                      <a:pt x="45" y="447"/>
                      <a:pt x="178" y="526"/>
                    </a:cubicBezTo>
                    <a:lnTo>
                      <a:pt x="6077" y="3934"/>
                    </a:lnTo>
                    <a:lnTo>
                      <a:pt x="11979" y="526"/>
                    </a:lnTo>
                    <a:cubicBezTo>
                      <a:pt x="12111" y="447"/>
                      <a:pt x="12155" y="276"/>
                      <a:pt x="12078" y="142"/>
                    </a:cubicBezTo>
                    <a:cubicBezTo>
                      <a:pt x="12026" y="51"/>
                      <a:pt x="11930" y="0"/>
                      <a:pt x="11832" y="0"/>
                    </a:cubicBezTo>
                    <a:cubicBezTo>
                      <a:pt x="11786" y="0"/>
                      <a:pt x="11738" y="12"/>
                      <a:pt x="11695" y="36"/>
                    </a:cubicBezTo>
                    <a:lnTo>
                      <a:pt x="6077" y="3279"/>
                    </a:lnTo>
                    <a:lnTo>
                      <a:pt x="462" y="36"/>
                    </a:lnTo>
                    <a:cubicBezTo>
                      <a:pt x="418" y="12"/>
                      <a:pt x="371" y="0"/>
                      <a:pt x="324" y="0"/>
                    </a:cubicBezTo>
                    <a:close/>
                  </a:path>
                </a:pathLst>
              </a:custGeom>
              <a:solidFill>
                <a:srgbClr val="2234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>
                  <a:solidFill>
                    <a:srgbClr val="324788"/>
                  </a:solidFill>
                  <a:latin typeface="Arial"/>
                </a:endParaRPr>
              </a:p>
            </p:txBody>
          </p:sp>
        </p:grpSp>
        <p:sp>
          <p:nvSpPr>
            <p:cNvPr id="950" name="Oval 949">
              <a:extLst>
                <a:ext uri="{FF2B5EF4-FFF2-40B4-BE49-F238E27FC236}">
                  <a16:creationId xmlns:a16="http://schemas.microsoft.com/office/drawing/2014/main" id="{DD1467D0-0F8C-4B96-90A6-AA6B8BECA324}"/>
                </a:ext>
              </a:extLst>
            </p:cNvPr>
            <p:cNvSpPr/>
            <p:nvPr/>
          </p:nvSpPr>
          <p:spPr>
            <a:xfrm>
              <a:off x="6992638" y="3731384"/>
              <a:ext cx="455287" cy="467985"/>
            </a:xfrm>
            <a:prstGeom prst="ellipse">
              <a:avLst/>
            </a:prstGeom>
            <a:solidFill>
              <a:srgbClr val="2D29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F5FBFB"/>
                  </a:solidFill>
                  <a:latin typeface="Arial"/>
                </a:rPr>
                <a:t>4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3E18B715-954E-47B7-8966-01DAC2AE69AA}"/>
              </a:ext>
            </a:extLst>
          </p:cNvPr>
          <p:cNvSpPr/>
          <p:nvPr/>
        </p:nvSpPr>
        <p:spPr>
          <a:xfrm>
            <a:off x="7958131" y="2075468"/>
            <a:ext cx="1401076" cy="189137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FBFB"/>
              </a:solidFill>
              <a:latin typeface="Arial"/>
            </a:endParaRPr>
          </a:p>
        </p:txBody>
      </p:sp>
      <p:sp>
        <p:nvSpPr>
          <p:cNvPr id="995" name="Oval 994">
            <a:extLst>
              <a:ext uri="{FF2B5EF4-FFF2-40B4-BE49-F238E27FC236}">
                <a16:creationId xmlns:a16="http://schemas.microsoft.com/office/drawing/2014/main" id="{DE46CEBE-CA2C-40F2-B51F-E65F9667CD9D}"/>
              </a:ext>
            </a:extLst>
          </p:cNvPr>
          <p:cNvSpPr/>
          <p:nvPr/>
        </p:nvSpPr>
        <p:spPr>
          <a:xfrm>
            <a:off x="9012211" y="3376420"/>
            <a:ext cx="1401076" cy="189137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FBFB"/>
              </a:solidFill>
              <a:latin typeface="Arial"/>
            </a:endParaRPr>
          </a:p>
        </p:txBody>
      </p:sp>
      <p:sp>
        <p:nvSpPr>
          <p:cNvPr id="453" name="Oval 452">
            <a:extLst>
              <a:ext uri="{FF2B5EF4-FFF2-40B4-BE49-F238E27FC236}">
                <a16:creationId xmlns:a16="http://schemas.microsoft.com/office/drawing/2014/main" id="{E6F1A16A-00BB-4313-B488-B002034E2E03}"/>
              </a:ext>
            </a:extLst>
          </p:cNvPr>
          <p:cNvSpPr/>
          <p:nvPr/>
        </p:nvSpPr>
        <p:spPr>
          <a:xfrm>
            <a:off x="5865811" y="3114656"/>
            <a:ext cx="1401076" cy="189137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FBFB"/>
              </a:solidFill>
              <a:latin typeface="Arial"/>
            </a:endParaRPr>
          </a:p>
        </p:txBody>
      </p:sp>
      <p:sp>
        <p:nvSpPr>
          <p:cNvPr id="454" name="Oval 453">
            <a:extLst>
              <a:ext uri="{FF2B5EF4-FFF2-40B4-BE49-F238E27FC236}">
                <a16:creationId xmlns:a16="http://schemas.microsoft.com/office/drawing/2014/main" id="{FB67DAC1-82BC-4386-B14F-183B4372EEAD}"/>
              </a:ext>
            </a:extLst>
          </p:cNvPr>
          <p:cNvSpPr/>
          <p:nvPr/>
        </p:nvSpPr>
        <p:spPr>
          <a:xfrm>
            <a:off x="6840694" y="4462297"/>
            <a:ext cx="1401076" cy="189137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FBFB"/>
              </a:solidFill>
              <a:latin typeface="Arial"/>
            </a:endParaRPr>
          </a:p>
        </p:txBody>
      </p:sp>
      <p:pic>
        <p:nvPicPr>
          <p:cNvPr id="3" name="Green Countdown Timer 30 sec ( v 188 ) LED clock timer with sound effects HD">
            <a:hlinkClick r:id="" action="ppaction://media"/>
            <a:extLst>
              <a:ext uri="{FF2B5EF4-FFF2-40B4-BE49-F238E27FC236}">
                <a16:creationId xmlns:a16="http://schemas.microsoft.com/office/drawing/2014/main" id="{60F78D63-3939-4130-B30B-B9A578BDA3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340" y="391313"/>
            <a:ext cx="4318559" cy="242919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83A975F-CBCA-47B6-B995-B91ACE02B4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3" y="0"/>
            <a:ext cx="2424544" cy="242454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8C6CED-3FB4-446C-9EC8-EE4613415265}"/>
              </a:ext>
            </a:extLst>
          </p:cNvPr>
          <p:cNvSpPr/>
          <p:nvPr/>
        </p:nvSpPr>
        <p:spPr>
          <a:xfrm>
            <a:off x="6096000" y="1185077"/>
            <a:ext cx="5527964" cy="5423541"/>
          </a:xfrm>
          <a:prstGeom prst="roundRect">
            <a:avLst/>
          </a:prstGeom>
          <a:solidFill>
            <a:srgbClr val="3EA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1CD83-1455-42B4-B0C8-C948EC4D2EE2}"/>
              </a:ext>
            </a:extLst>
          </p:cNvPr>
          <p:cNvSpPr txBox="1"/>
          <p:nvPr/>
        </p:nvSpPr>
        <p:spPr>
          <a:xfrm>
            <a:off x="2011680" y="0"/>
            <a:ext cx="9612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2054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MẢNH GHÉP  (</a:t>
            </a:r>
            <a:r>
              <a:rPr lang="en-US" sz="4400" b="1" dirty="0" err="1">
                <a:solidFill>
                  <a:srgbClr val="2054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b="1" dirty="0">
                <a:solidFill>
                  <a:srgbClr val="2054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2054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b="1" dirty="0">
                <a:solidFill>
                  <a:srgbClr val="2054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D736FB-1B5F-4F6D-997C-562EEE19ED56}"/>
              </a:ext>
            </a:extLst>
          </p:cNvPr>
          <p:cNvSpPr txBox="1"/>
          <p:nvPr/>
        </p:nvSpPr>
        <p:spPr>
          <a:xfrm>
            <a:off x="6262255" y="1531180"/>
            <a:ext cx="5195453" cy="4269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38B28B-FDDF-43C1-8D33-655EA0BDCD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3" y="5627930"/>
            <a:ext cx="1087719" cy="110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678CED-4A5C-47CF-B54C-798ABC7649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30" y="5627930"/>
            <a:ext cx="1066574" cy="980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E8389AE-5223-4178-ADF7-5DA1713C97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150" y="5627930"/>
            <a:ext cx="1066574" cy="9806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Đồng hồ đếm ngược 5 phút (1)">
            <a:hlinkClick r:id="" action="ppaction://media"/>
            <a:extLst>
              <a:ext uri="{FF2B5EF4-FFF2-40B4-BE49-F238E27FC236}">
                <a16:creationId xmlns:a16="http://schemas.microsoft.com/office/drawing/2014/main" id="{C56F96A5-D2BF-C227-CDA2-CD62520096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4292" y="2146852"/>
            <a:ext cx="4584768" cy="25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3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1463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399E19-6F98-40F0-9DAC-BA46B9E33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420" y="3889572"/>
            <a:ext cx="1844506" cy="18739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60ECAF-7CD7-418F-B4C2-FE99D9482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263" y="432474"/>
            <a:ext cx="2452820" cy="2255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2C172C-93F6-466A-BD40-29A7566FD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27" y="725782"/>
            <a:ext cx="1814829" cy="1668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87B6547-2ED2-4DE8-B1EC-D6666CA360D7}"/>
              </a:ext>
            </a:extLst>
          </p:cNvPr>
          <p:cNvGrpSpPr/>
          <p:nvPr/>
        </p:nvGrpSpPr>
        <p:grpSpPr>
          <a:xfrm>
            <a:off x="526473" y="2573166"/>
            <a:ext cx="7578436" cy="3190325"/>
            <a:chOff x="484909" y="2687781"/>
            <a:chExt cx="7578436" cy="3190325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F93C4ADC-50E8-4891-B5F3-51665089708B}"/>
                </a:ext>
              </a:extLst>
            </p:cNvPr>
            <p:cNvSpPr/>
            <p:nvPr/>
          </p:nvSpPr>
          <p:spPr>
            <a:xfrm>
              <a:off x="484909" y="2687781"/>
              <a:ext cx="7578436" cy="3190325"/>
            </a:xfrm>
            <a:prstGeom prst="cloud">
              <a:avLst/>
            </a:prstGeom>
            <a:solidFill>
              <a:srgbClr val="F0CC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F24DE7-C528-4361-9231-0353BC78879D}"/>
                </a:ext>
              </a:extLst>
            </p:cNvPr>
            <p:cNvSpPr txBox="1"/>
            <p:nvPr/>
          </p:nvSpPr>
          <p:spPr>
            <a:xfrm>
              <a:off x="996034" y="3889572"/>
              <a:ext cx="67001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9223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708387" y="-23598"/>
            <a:ext cx="4348166" cy="1013067"/>
            <a:chOff x="1708387" y="-23598"/>
            <a:chExt cx="4348166" cy="10130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l="28210" t="39879" r="52611" b="33973"/>
            <a:stretch/>
          </p:blipFill>
          <p:spPr>
            <a:xfrm>
              <a:off x="2843602" y="181101"/>
              <a:ext cx="996285" cy="8083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/>
            <a:srcRect l="7306" t="67794" r="73009" b="9251"/>
            <a:stretch/>
          </p:blipFill>
          <p:spPr>
            <a:xfrm>
              <a:off x="3920766" y="-23598"/>
              <a:ext cx="1022572" cy="79469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26674" t="65720" r="53096" b="8234"/>
            <a:stretch/>
          </p:blipFill>
          <p:spPr>
            <a:xfrm>
              <a:off x="5005677" y="184251"/>
              <a:ext cx="1050876" cy="8052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" t="7876" r="15485" b="9346"/>
            <a:stretch/>
          </p:blipFill>
          <p:spPr>
            <a:xfrm>
              <a:off x="1708387" y="-1"/>
              <a:ext cx="1047830" cy="77109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356" y="493776"/>
            <a:ext cx="10285503" cy="636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49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708387" y="-23598"/>
            <a:ext cx="4348166" cy="1013067"/>
            <a:chOff x="1708387" y="-23598"/>
            <a:chExt cx="4348166" cy="10130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28210" t="39879" r="52611" b="33973"/>
            <a:stretch/>
          </p:blipFill>
          <p:spPr>
            <a:xfrm>
              <a:off x="2843602" y="181101"/>
              <a:ext cx="996285" cy="8083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7306" t="67794" r="73009" b="9251"/>
            <a:stretch/>
          </p:blipFill>
          <p:spPr>
            <a:xfrm>
              <a:off x="3920766" y="-23598"/>
              <a:ext cx="1022572" cy="79469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26674" t="65720" r="53096" b="8234"/>
            <a:stretch/>
          </p:blipFill>
          <p:spPr>
            <a:xfrm>
              <a:off x="5005677" y="184251"/>
              <a:ext cx="1050876" cy="8052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" t="7876" r="15485" b="9346"/>
            <a:stretch/>
          </p:blipFill>
          <p:spPr>
            <a:xfrm>
              <a:off x="1708387" y="-1"/>
              <a:ext cx="1047830" cy="77109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0"/>
            <a:ext cx="11457709" cy="683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14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708387" y="-23598"/>
            <a:ext cx="4348166" cy="1013067"/>
            <a:chOff x="1708387" y="-23598"/>
            <a:chExt cx="4348166" cy="101306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l="28210" t="39879" r="52611" b="33973"/>
            <a:stretch/>
          </p:blipFill>
          <p:spPr>
            <a:xfrm>
              <a:off x="2843602" y="181101"/>
              <a:ext cx="996285" cy="80836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l="7306" t="67794" r="73009" b="9251"/>
            <a:stretch/>
          </p:blipFill>
          <p:spPr>
            <a:xfrm>
              <a:off x="3920766" y="-23598"/>
              <a:ext cx="1022572" cy="79469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26674" t="65720" r="53096" b="8234"/>
            <a:stretch/>
          </p:blipFill>
          <p:spPr>
            <a:xfrm>
              <a:off x="5005677" y="184251"/>
              <a:ext cx="1050876" cy="80521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5" t="7876" r="15485" b="9346"/>
            <a:stretch/>
          </p:blipFill>
          <p:spPr>
            <a:xfrm>
              <a:off x="1708387" y="-1"/>
              <a:ext cx="1047830" cy="771097"/>
            </a:xfrm>
            <a:prstGeom prst="rect">
              <a:avLst/>
            </a:prstGeom>
          </p:spPr>
        </p:pic>
      </p:grpSp>
      <p:cxnSp>
        <p:nvCxnSpPr>
          <p:cNvPr id="5" name="Straight Connector 4"/>
          <p:cNvCxnSpPr/>
          <p:nvPr/>
        </p:nvCxnSpPr>
        <p:spPr>
          <a:xfrm>
            <a:off x="6701588" y="2130540"/>
            <a:ext cx="0" cy="453023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753049" y="466344"/>
            <a:ext cx="10764800" cy="6391655"/>
            <a:chOff x="350736" y="964677"/>
            <a:chExt cx="10764800" cy="574422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11" t="11353" r="311" b="41412"/>
            <a:stretch/>
          </p:blipFill>
          <p:spPr>
            <a:xfrm>
              <a:off x="350736" y="2129589"/>
              <a:ext cx="6350852" cy="457930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037" b="6402"/>
            <a:stretch/>
          </p:blipFill>
          <p:spPr>
            <a:xfrm>
              <a:off x="6725652" y="2130540"/>
              <a:ext cx="4389884" cy="453023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11" t="-407" r="311" b="87846"/>
            <a:stretch/>
          </p:blipFill>
          <p:spPr>
            <a:xfrm>
              <a:off x="350736" y="964677"/>
              <a:ext cx="10764800" cy="1217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323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6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with his arms raised and a chart of vitamins&#10;&#10;Description automatically generated">
            <a:extLst>
              <a:ext uri="{FF2B5EF4-FFF2-40B4-BE49-F238E27FC236}">
                <a16:creationId xmlns:a16="http://schemas.microsoft.com/office/drawing/2014/main" id="{1A7B7F73-8B31-DA0D-B7CE-F6C3FEB30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4" y="480059"/>
            <a:ext cx="5458121" cy="58978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hart of vitamins and minerals&#10;&#10;Description automatically generated">
            <a:extLst>
              <a:ext uri="{FF2B5EF4-FFF2-40B4-BE49-F238E27FC236}">
                <a16:creationId xmlns:a16="http://schemas.microsoft.com/office/drawing/2014/main" id="{9ACE21BB-D32B-5764-089A-E502BAE22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1" y="480060"/>
            <a:ext cx="5458121" cy="58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541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F341ED-9298-4BA9-9726-8232A029AE4C}"/>
              </a:ext>
            </a:extLst>
          </p:cNvPr>
          <p:cNvSpPr/>
          <p:nvPr/>
        </p:nvSpPr>
        <p:spPr>
          <a:xfrm>
            <a:off x="230123" y="0"/>
            <a:ext cx="11731751" cy="826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Vai </a:t>
            </a:r>
            <a:r>
              <a:rPr lang="en-US" sz="3200" b="1" dirty="0" err="1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solidFill>
                <a:srgbClr val="FFFF00"/>
              </a:solidFill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764DC1D-7856-4218-A266-7C29E81DF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909610"/>
              </p:ext>
            </p:extLst>
          </p:nvPr>
        </p:nvGraphicFramePr>
        <p:xfrm>
          <a:off x="-1" y="932688"/>
          <a:ext cx="12192001" cy="5742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0312">
                  <a:extLst>
                    <a:ext uri="{9D8B030D-6E8A-4147-A177-3AD203B41FA5}">
                      <a16:colId xmlns:a16="http://schemas.microsoft.com/office/drawing/2014/main" val="3844773491"/>
                    </a:ext>
                  </a:extLst>
                </a:gridCol>
                <a:gridCol w="2643239">
                  <a:extLst>
                    <a:ext uri="{9D8B030D-6E8A-4147-A177-3AD203B41FA5}">
                      <a16:colId xmlns:a16="http://schemas.microsoft.com/office/drawing/2014/main" val="3918549578"/>
                    </a:ext>
                  </a:extLst>
                </a:gridCol>
                <a:gridCol w="3712464">
                  <a:extLst>
                    <a:ext uri="{9D8B030D-6E8A-4147-A177-3AD203B41FA5}">
                      <a16:colId xmlns:a16="http://schemas.microsoft.com/office/drawing/2014/main" val="4096358066"/>
                    </a:ext>
                  </a:extLst>
                </a:gridCol>
                <a:gridCol w="5205986">
                  <a:extLst>
                    <a:ext uri="{9D8B030D-6E8A-4147-A177-3AD203B41FA5}">
                      <a16:colId xmlns:a16="http://schemas.microsoft.com/office/drawing/2014/main" val="950377814"/>
                    </a:ext>
                  </a:extLst>
                </a:gridCol>
              </a:tblGrid>
              <a:tr h="10026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NHÓM CHẤT DINH DƯỠNG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 Ở TRONG LOẠI LƯƠNG THỰC – THỰC PHẨM NÀO ?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VAI TRÒ CỦA CHẤT DINH DƯỠNG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2423262"/>
                  </a:ext>
                </a:extLst>
              </a:tr>
              <a:tr h="8465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Cacbohydrate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964829"/>
                  </a:ext>
                </a:extLst>
              </a:tr>
              <a:tr h="7617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(Lipid)</a:t>
                      </a: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phô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dầu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vitamin.</a:t>
                      </a: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064676"/>
                  </a:ext>
                </a:extLst>
              </a:tr>
              <a:tr h="10540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đạm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(Protein)</a:t>
                      </a: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trứng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cung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cấp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584979"/>
                  </a:ext>
                </a:extLst>
              </a:tr>
              <a:tr h="12188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Vitamin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hầu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thực-thực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Tăng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miễn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khỏe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giúp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xương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cấu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tạo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,…</a:t>
                      </a: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345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151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83A975F-CBCA-47B6-B995-B91ACE02B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23" y="0"/>
            <a:ext cx="2424544" cy="242454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08C6CED-3FB4-446C-9EC8-EE4613415265}"/>
              </a:ext>
            </a:extLst>
          </p:cNvPr>
          <p:cNvSpPr/>
          <p:nvPr/>
        </p:nvSpPr>
        <p:spPr>
          <a:xfrm>
            <a:off x="6096000" y="1185077"/>
            <a:ext cx="5527964" cy="5423541"/>
          </a:xfrm>
          <a:prstGeom prst="roundRect">
            <a:avLst/>
          </a:prstGeom>
          <a:solidFill>
            <a:srgbClr val="3EA6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1CD83-1455-42B4-B0C8-C948EC4D2EE2}"/>
              </a:ext>
            </a:extLst>
          </p:cNvPr>
          <p:cNvSpPr txBox="1"/>
          <p:nvPr/>
        </p:nvSpPr>
        <p:spPr>
          <a:xfrm>
            <a:off x="2105887" y="241986"/>
            <a:ext cx="8559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2054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Ở NHÀ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D736FB-1B5F-4F6D-997C-562EEE19ED56}"/>
              </a:ext>
            </a:extLst>
          </p:cNvPr>
          <p:cNvSpPr txBox="1"/>
          <p:nvPr/>
        </p:nvSpPr>
        <p:spPr>
          <a:xfrm>
            <a:off x="6262255" y="1531180"/>
            <a:ext cx="5195453" cy="4033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bằng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26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lương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thảo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luận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hoàn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phiếu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3.</a:t>
            </a:r>
            <a:endParaRPr lang="en-US" sz="2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716D22-1587-4182-83E7-BC7830987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98" y="2280320"/>
            <a:ext cx="3047693" cy="24245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B06B4B-4B94-44D3-8BA7-6595E2FF3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091" y="4704864"/>
            <a:ext cx="1874627" cy="14913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A85442-F914-4F3F-B2A0-98DE073FC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731" y="1944184"/>
            <a:ext cx="1874628" cy="15484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A72813-D6B4-4A38-9AD8-E41045B070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36" y="5217725"/>
            <a:ext cx="1897775" cy="1512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3276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6734130-0CE2-42EC-AA57-40F97910A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C5D058-9B9E-4C21-BD5C-BF34EDB296C1}"/>
              </a:ext>
            </a:extLst>
          </p:cNvPr>
          <p:cNvSpPr txBox="1"/>
          <p:nvPr/>
        </p:nvSpPr>
        <p:spPr>
          <a:xfrm>
            <a:off x="3886200" y="150854"/>
            <a:ext cx="8033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52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CA222D-AE5A-4C1D-ADAD-6F69DCE56D7C}"/>
              </a:ext>
            </a:extLst>
          </p:cNvPr>
          <p:cNvGrpSpPr/>
          <p:nvPr/>
        </p:nvGrpSpPr>
        <p:grpSpPr>
          <a:xfrm>
            <a:off x="3690257" y="1309577"/>
            <a:ext cx="8229600" cy="5548423"/>
            <a:chOff x="3690257" y="1309577"/>
            <a:chExt cx="8229600" cy="554842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3707AAFE-8AD8-46A3-90BB-60C680F1FF14}"/>
                </a:ext>
              </a:extLst>
            </p:cNvPr>
            <p:cNvSpPr/>
            <p:nvPr/>
          </p:nvSpPr>
          <p:spPr>
            <a:xfrm>
              <a:off x="3690257" y="1309577"/>
              <a:ext cx="8229600" cy="5548423"/>
            </a:xfrm>
            <a:prstGeom prst="roundRect">
              <a:avLst/>
            </a:prstGeom>
            <a:solidFill>
              <a:srgbClr val="95EDF4">
                <a:alpha val="3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B4D68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2FC86D-CF9E-449B-90DA-042F9466D411}"/>
                </a:ext>
              </a:extLst>
            </p:cNvPr>
            <p:cNvSpPr txBox="1"/>
            <p:nvPr/>
          </p:nvSpPr>
          <p:spPr>
            <a:xfrm>
              <a:off x="3886200" y="1453243"/>
              <a:ext cx="7788729" cy="5261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HƯỚNG DẪN:</a:t>
              </a:r>
            </a:p>
            <a:p>
              <a:pPr algn="just">
                <a:lnSpc>
                  <a:spcPct val="120000"/>
                </a:lnSpc>
              </a:pPr>
              <a:r>
                <a:rPr lang="en-US" sz="2600" b="1" u="sng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600" b="1" u="sng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HS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“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“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KWL.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600" b="1" u="sng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600" b="1" u="sng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lnSpc>
                  <a:spcPct val="120000"/>
                </a:lnSpc>
              </a:pP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2.1.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Gọi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HS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ngẫu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HS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HS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HS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2.2.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HS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lại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bút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bổ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sung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chưa</a:t>
              </a:r>
              <a:r>
                <a:rPr lang="en-US" sz="2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PHT KWL.</a:t>
              </a:r>
            </a:p>
          </p:txBody>
        </p:sp>
      </p:grpSp>
      <p:pic>
        <p:nvPicPr>
          <p:cNvPr id="19" name="y2mate.com - dong_ho_dem_nguoc_2_phut_2_minutes_countdown_xhZlL-xrWWY_1080p">
            <a:hlinkClick r:id="" action="ppaction://media"/>
            <a:extLst>
              <a:ext uri="{FF2B5EF4-FFF2-40B4-BE49-F238E27FC236}">
                <a16:creationId xmlns:a16="http://schemas.microsoft.com/office/drawing/2014/main" id="{5F1F5D5C-EC08-4A1E-A583-F3B933BE12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583543" cy="145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9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8BCD16-8A83-4DB0-B145-152FD0088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33" y="869267"/>
            <a:ext cx="2705100" cy="1548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F08A33-2414-46E5-89A8-36234AD1D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2" y="559930"/>
            <a:ext cx="2752724" cy="1491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92E2F8-51AE-41A1-9744-6109C8B09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439" y="2417675"/>
            <a:ext cx="2752724" cy="1491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E0CF52-2108-4D95-A04F-4953740B2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65" y="5366670"/>
            <a:ext cx="2745786" cy="1491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8EFF50-7853-4389-9118-5B7AAB7D9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06" y="3642676"/>
            <a:ext cx="2752725" cy="1548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055589-666C-4839-AA25-6D47C09C78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20" y="4800897"/>
            <a:ext cx="2752725" cy="1491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7B2D7B-0E51-42E1-8804-2C494FD65C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41" y="2709723"/>
            <a:ext cx="2786715" cy="1512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887F0BD-084A-41CF-95C3-EA01DD06B3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117" y="5030101"/>
            <a:ext cx="2752724" cy="1685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1F572D-8679-4E92-BE0D-FD9DEA61F7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249" y="184394"/>
            <a:ext cx="2764633" cy="1548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46255B-0A4D-4DA0-965C-A30A293A2E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275" y="3163340"/>
            <a:ext cx="2752725" cy="1548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9373AF-95DA-4624-85E1-695606DDB5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715" y="1409395"/>
            <a:ext cx="2752725" cy="1548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60FCA14-5FA5-5DB4-A23C-6C2AFB875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563836">
            <a:off x="639226" y="272158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7200" dirty="0" err="1">
                <a:solidFill>
                  <a:srgbClr val="FF0000"/>
                </a:solidFill>
                <a:highlight>
                  <a:srgbClr val="F0CCC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7200" dirty="0">
                <a:solidFill>
                  <a:srgbClr val="FF0000"/>
                </a:solidFill>
                <a:highlight>
                  <a:srgbClr val="F0CCC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highlight>
                  <a:srgbClr val="F0CCC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7200" dirty="0">
                <a:solidFill>
                  <a:srgbClr val="FF0000"/>
                </a:solidFill>
                <a:highlight>
                  <a:srgbClr val="F0CCC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highlight>
                  <a:srgbClr val="F0CCC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7200" dirty="0">
                <a:solidFill>
                  <a:srgbClr val="FF0000"/>
                </a:solidFill>
                <a:highlight>
                  <a:srgbClr val="F0CCC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highlight>
                  <a:srgbClr val="F0CCC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7200" dirty="0">
                <a:solidFill>
                  <a:srgbClr val="FF0000"/>
                </a:solidFill>
                <a:highlight>
                  <a:srgbClr val="F0CCC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highlight>
                  <a:srgbClr val="F0CCC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7200" dirty="0">
                <a:solidFill>
                  <a:srgbClr val="FF0000"/>
                </a:solidFill>
                <a:highlight>
                  <a:srgbClr val="F0CCC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highlight>
                  <a:srgbClr val="F0CCC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dirty="0">
                <a:solidFill>
                  <a:srgbClr val="FF0000"/>
                </a:solidFill>
                <a:highlight>
                  <a:srgbClr val="F0CCC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highlight>
                  <a:srgbClr val="F0CCC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200" dirty="0">
                <a:solidFill>
                  <a:srgbClr val="FF0000"/>
                </a:solidFill>
                <a:highlight>
                  <a:srgbClr val="F0CCC3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820988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F341ED-9298-4BA9-9726-8232A029AE4C}"/>
              </a:ext>
            </a:extLst>
          </p:cNvPr>
          <p:cNvSpPr/>
          <p:nvPr/>
        </p:nvSpPr>
        <p:spPr>
          <a:xfrm>
            <a:off x="1702593" y="133968"/>
            <a:ext cx="8786813" cy="11858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764DC1D-7856-4218-A266-7C29E81DF6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3342632"/>
              </p:ext>
            </p:extLst>
          </p:nvPr>
        </p:nvGraphicFramePr>
        <p:xfrm>
          <a:off x="531018" y="1514475"/>
          <a:ext cx="11129964" cy="5138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491">
                  <a:extLst>
                    <a:ext uri="{9D8B030D-6E8A-4147-A177-3AD203B41FA5}">
                      <a16:colId xmlns:a16="http://schemas.microsoft.com/office/drawing/2014/main" val="3844773491"/>
                    </a:ext>
                  </a:extLst>
                </a:gridCol>
                <a:gridCol w="2089546">
                  <a:extLst>
                    <a:ext uri="{9D8B030D-6E8A-4147-A177-3AD203B41FA5}">
                      <a16:colId xmlns:a16="http://schemas.microsoft.com/office/drawing/2014/main" val="3918549578"/>
                    </a:ext>
                  </a:extLst>
                </a:gridCol>
                <a:gridCol w="2900363">
                  <a:extLst>
                    <a:ext uri="{9D8B030D-6E8A-4147-A177-3AD203B41FA5}">
                      <a16:colId xmlns:a16="http://schemas.microsoft.com/office/drawing/2014/main" val="4096358066"/>
                    </a:ext>
                  </a:extLst>
                </a:gridCol>
                <a:gridCol w="3357564">
                  <a:extLst>
                    <a:ext uri="{9D8B030D-6E8A-4147-A177-3AD203B41FA5}">
                      <a16:colId xmlns:a16="http://schemas.microsoft.com/office/drawing/2014/main" val="950377814"/>
                    </a:ext>
                  </a:extLst>
                </a:gridCol>
              </a:tblGrid>
              <a:tr h="1185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2423262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lợn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sấy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964829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Gạo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Dẻo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bùi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064676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bò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men</a:t>
                      </a: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584979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Rau muống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345555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Lạc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Bùi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15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069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9E110D5D-BCBD-4A20-9AE0-E72741676C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063464"/>
              </p:ext>
            </p:extLst>
          </p:nvPr>
        </p:nvGraphicFramePr>
        <p:xfrm>
          <a:off x="531018" y="419966"/>
          <a:ext cx="11129964" cy="5138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491">
                  <a:extLst>
                    <a:ext uri="{9D8B030D-6E8A-4147-A177-3AD203B41FA5}">
                      <a16:colId xmlns:a16="http://schemas.microsoft.com/office/drawing/2014/main" val="3844773491"/>
                    </a:ext>
                  </a:extLst>
                </a:gridCol>
                <a:gridCol w="2089546">
                  <a:extLst>
                    <a:ext uri="{9D8B030D-6E8A-4147-A177-3AD203B41FA5}">
                      <a16:colId xmlns:a16="http://schemas.microsoft.com/office/drawing/2014/main" val="3918549578"/>
                    </a:ext>
                  </a:extLst>
                </a:gridCol>
                <a:gridCol w="2900363">
                  <a:extLst>
                    <a:ext uri="{9D8B030D-6E8A-4147-A177-3AD203B41FA5}">
                      <a16:colId xmlns:a16="http://schemas.microsoft.com/office/drawing/2014/main" val="4096358066"/>
                    </a:ext>
                  </a:extLst>
                </a:gridCol>
                <a:gridCol w="3357564">
                  <a:extLst>
                    <a:ext uri="{9D8B030D-6E8A-4147-A177-3AD203B41FA5}">
                      <a16:colId xmlns:a16="http://schemas.microsoft.com/office/drawing/2014/main" val="950377814"/>
                    </a:ext>
                  </a:extLst>
                </a:gridCol>
              </a:tblGrid>
              <a:tr h="11851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lương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quản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2423262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lợn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sấy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964829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Gạo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Dẻo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bùi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5064676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bò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men</a:t>
                      </a: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584979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Rau muống</a:t>
                      </a: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5345555"/>
                  </a:ext>
                </a:extLst>
              </a:tr>
              <a:tr h="6877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Lạc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Bùi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béo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Nấu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Phơi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71502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278E275-12CE-4015-BF3C-4F05DB9CBC68}"/>
              </a:ext>
            </a:extLst>
          </p:cNvPr>
          <p:cNvSpPr txBox="1"/>
          <p:nvPr/>
        </p:nvSpPr>
        <p:spPr>
          <a:xfrm>
            <a:off x="1967345" y="5791703"/>
            <a:ext cx="8520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14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679642-D30C-451A-A631-F31C28B743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797" y="314126"/>
            <a:ext cx="3935221" cy="21689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D6B34A-B00F-4977-922F-5D22D8F1A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946" y="3652859"/>
            <a:ext cx="4326612" cy="23406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CF3AFE-5E08-4160-9969-080CAAD17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9661" y="4143300"/>
            <a:ext cx="3987231" cy="23406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F4D382-FDC4-4FFF-9F62-ACC4D01B5987}"/>
              </a:ext>
            </a:extLst>
          </p:cNvPr>
          <p:cNvSpPr txBox="1"/>
          <p:nvPr/>
        </p:nvSpPr>
        <p:spPr>
          <a:xfrm rot="21324263">
            <a:off x="3678225" y="2622107"/>
            <a:ext cx="69003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DC110E-BBCF-4F2A-A20E-A17F9E5F1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1382" y="731358"/>
            <a:ext cx="4394820" cy="2197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582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35256-EFC0-4761-ADBC-3CC224CD218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50000"/>
            </a:schemeClr>
          </a:solidFill>
        </p:spPr>
        <p:txBody>
          <a:bodyPr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9C767-A0FB-43AC-BD17-FA978BF5132A}"/>
              </a:ext>
            </a:extLst>
          </p:cNvPr>
          <p:cNvSpPr txBox="1"/>
          <p:nvPr/>
        </p:nvSpPr>
        <p:spPr>
          <a:xfrm>
            <a:off x="822636" y="1935757"/>
            <a:ext cx="10531164" cy="4549835"/>
          </a:xfrm>
          <a:prstGeom prst="rect">
            <a:avLst/>
          </a:prstGeom>
          <a:solidFill>
            <a:srgbClr val="E48312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914400" marR="0" lvl="1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marR="0" lvl="1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sấy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hun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marR="0" lvl="1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marR="0" lvl="1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marR="0" lvl="1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marR="0" lvl="1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914400" marR="0" lvl="1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18857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D3FE2D-AA32-480B-98F5-15062350BA6A}"/>
              </a:ext>
            </a:extLst>
          </p:cNvPr>
          <p:cNvSpPr txBox="1"/>
          <p:nvPr/>
        </p:nvSpPr>
        <p:spPr>
          <a:xfrm>
            <a:off x="4920018" y="660676"/>
            <a:ext cx="3172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E5E923-7A53-44DE-82EE-C332B23E7154}"/>
              </a:ext>
            </a:extLst>
          </p:cNvPr>
          <p:cNvSpPr/>
          <p:nvPr/>
        </p:nvSpPr>
        <p:spPr>
          <a:xfrm>
            <a:off x="1708387" y="1926714"/>
            <a:ext cx="9491125" cy="32571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rabicPeriod"/>
              <a:tabLst>
                <a:tab pos="540385" algn="l"/>
              </a:tabLst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AutoNum type="arabicPeriod"/>
              <a:tabLst>
                <a:tab pos="540385" algn="l"/>
              </a:tabLst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  <a:tabLst>
                <a:tab pos="540385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PHT KWL.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  <a:tabLst>
                <a:tab pos="540385" algn="l"/>
              </a:tabLs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569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CD3FE2D-AA32-480B-98F5-15062350BA6A}"/>
              </a:ext>
            </a:extLst>
          </p:cNvPr>
          <p:cNvSpPr txBox="1"/>
          <p:nvPr/>
        </p:nvSpPr>
        <p:spPr>
          <a:xfrm>
            <a:off x="4042194" y="868702"/>
            <a:ext cx="358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E5E923-7A53-44DE-82EE-C332B23E7154}"/>
              </a:ext>
            </a:extLst>
          </p:cNvPr>
          <p:cNvSpPr/>
          <p:nvPr/>
        </p:nvSpPr>
        <p:spPr>
          <a:xfrm>
            <a:off x="849820" y="2044408"/>
            <a:ext cx="10658475" cy="25569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tabLst>
                <a:tab pos="540385" algn="l"/>
                <a:tab pos="948690" algn="l"/>
              </a:tabLst>
            </a:pPr>
            <a:r>
              <a:rPr lang="en-US" sz="2800" b="1" dirty="0">
                <a:effectLst/>
                <a:ea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tốt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xấu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lipid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ở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322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7BBBCE-5FE5-4926-A758-5676DC531DC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BBB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3B1491-9AA2-4D28-A607-85A78D6020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810" t="18513" r="12464" b="48607"/>
          <a:stretch/>
        </p:blipFill>
        <p:spPr>
          <a:xfrm>
            <a:off x="1690253" y="3020291"/>
            <a:ext cx="8748203" cy="29302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0773B9-1345-4048-8A2F-A458666E3928}"/>
              </a:ext>
            </a:extLst>
          </p:cNvPr>
          <p:cNvSpPr/>
          <p:nvPr/>
        </p:nvSpPr>
        <p:spPr>
          <a:xfrm>
            <a:off x="1690254" y="907472"/>
            <a:ext cx="8748203" cy="2126673"/>
          </a:xfrm>
          <a:prstGeom prst="rect">
            <a:avLst/>
          </a:prstGeom>
          <a:solidFill>
            <a:srgbClr val="FFFF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C7BAED-98C3-45C6-8836-1D8FCB47A084}"/>
              </a:ext>
            </a:extLst>
          </p:cNvPr>
          <p:cNvSpPr txBox="1"/>
          <p:nvPr/>
        </p:nvSpPr>
        <p:spPr>
          <a:xfrm>
            <a:off x="1904998" y="1281822"/>
            <a:ext cx="83187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680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917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867A75-773B-4C82-A12B-2A27F3D2406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BBB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DCD1B5-81E2-4B6B-84AE-145007988134}"/>
              </a:ext>
            </a:extLst>
          </p:cNvPr>
          <p:cNvSpPr/>
          <p:nvPr/>
        </p:nvSpPr>
        <p:spPr>
          <a:xfrm>
            <a:off x="1025237" y="637309"/>
            <a:ext cx="10335491" cy="5583382"/>
          </a:xfrm>
          <a:prstGeom prst="roundRect">
            <a:avLst/>
          </a:prstGeom>
          <a:solidFill>
            <a:srgbClr val="FEFFE7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563279-7515-474B-A74F-0A01A1E127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810" t="18513" r="12464" b="48607"/>
          <a:stretch/>
        </p:blipFill>
        <p:spPr>
          <a:xfrm>
            <a:off x="221673" y="166255"/>
            <a:ext cx="2743202" cy="29302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7520F3-B67E-44A4-8B51-9319A995D43E}"/>
              </a:ext>
            </a:extLst>
          </p:cNvPr>
          <p:cNvSpPr txBox="1"/>
          <p:nvPr/>
        </p:nvSpPr>
        <p:spPr>
          <a:xfrm>
            <a:off x="4336472" y="861932"/>
            <a:ext cx="3519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561E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BAFFA3-9411-4A55-9165-6470AC5241AC}"/>
              </a:ext>
            </a:extLst>
          </p:cNvPr>
          <p:cNvSpPr txBox="1"/>
          <p:nvPr/>
        </p:nvSpPr>
        <p:spPr>
          <a:xfrm>
            <a:off x="2743200" y="1992335"/>
            <a:ext cx="7924800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540385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ta,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540385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10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540385" algn="l"/>
              </a:tabLst>
            </a:pP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395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8BCD16-8A83-4DB0-B145-152FD0088C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2" y="28610"/>
            <a:ext cx="2549961" cy="1548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F08A33-2414-46E5-89A8-36234AD1D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58008" cy="1491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92E2F8-51AE-41A1-9744-6109C8B09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925" y="1624288"/>
            <a:ext cx="2351314" cy="1491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E0CF52-2108-4D95-A04F-4953740B2C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147" y="5009097"/>
            <a:ext cx="2439274" cy="174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8EFF50-7853-4389-9118-5B7AAB7D9D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83" y="1595749"/>
            <a:ext cx="2439274" cy="1548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055589-666C-4839-AA25-6D47C09C78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1" y="3115618"/>
            <a:ext cx="2351315" cy="1491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F7B2D7B-0E51-42E1-8804-2C494FD65C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8408"/>
            <a:ext cx="2351315" cy="1512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1F572D-8679-4E92-BE0D-FD9DEA61F7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58" y="28610"/>
            <a:ext cx="2351314" cy="1548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46255B-0A4D-4DA0-965C-A30A293A2E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871" y="1611435"/>
            <a:ext cx="2351315" cy="14866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àu cực bổ nhưng khi ăn cần biết những đại kỵ | Tin tức Online">
            <a:extLst>
              <a:ext uri="{FF2B5EF4-FFF2-40B4-BE49-F238E27FC236}">
                <a16:creationId xmlns:a16="http://schemas.microsoft.com/office/drawing/2014/main" id="{5118500D-2473-190D-E564-991D7351A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192" y="4963041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ẹo đơn giản để phân biệt các loại bột làm bánh">
            <a:extLst>
              <a:ext uri="{FF2B5EF4-FFF2-40B4-BE49-F238E27FC236}">
                <a16:creationId xmlns:a16="http://schemas.microsoft.com/office/drawing/2014/main" id="{9766B2FC-DC8C-B8A7-5E3C-33D58509E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96" y="5022015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uất hơn 130.000 tấn gạo cho người dân khó khăn ở 24 tỉnh, thành">
            <a:extLst>
              <a:ext uri="{FF2B5EF4-FFF2-40B4-BE49-F238E27FC236}">
                <a16:creationId xmlns:a16="http://schemas.microsoft.com/office/drawing/2014/main" id="{7B9A7A87-CC3B-6537-B0B6-F5A172960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7293" y="-23815"/>
            <a:ext cx="2439274" cy="1645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7 LOẠI PHÔ MAI PHỔ BIẾN TRONG LÀM BÁNH - Shinichi">
            <a:extLst>
              <a:ext uri="{FF2B5EF4-FFF2-40B4-BE49-F238E27FC236}">
                <a16:creationId xmlns:a16="http://schemas.microsoft.com/office/drawing/2014/main" id="{20396D2E-8D3C-01BB-3069-8E7E8B64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745" y="3212805"/>
            <a:ext cx="2439274" cy="1750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à chua - Thực phẩm bổ dưỡng, vị thuốc quý">
            <a:extLst>
              <a:ext uri="{FF2B5EF4-FFF2-40B4-BE49-F238E27FC236}">
                <a16:creationId xmlns:a16="http://schemas.microsoft.com/office/drawing/2014/main" id="{74A2853A-BD1C-AC6E-78BB-92ECCA340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588" y="3170765"/>
            <a:ext cx="230567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Lợi ích sức khỏe từ trái bắp - VnExpress Sức khỏe">
            <a:extLst>
              <a:ext uri="{FF2B5EF4-FFF2-40B4-BE49-F238E27FC236}">
                <a16:creationId xmlns:a16="http://schemas.microsoft.com/office/drawing/2014/main" id="{93BEC38B-785C-4D6C-EFD1-7A26AD112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96" y="4851609"/>
            <a:ext cx="2031352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Công dụng diệu kỳ của trái táo | VTV.VN">
            <a:extLst>
              <a:ext uri="{FF2B5EF4-FFF2-40B4-BE49-F238E27FC236}">
                <a16:creationId xmlns:a16="http://schemas.microsoft.com/office/drawing/2014/main" id="{00DF3646-9F7C-7E41-211F-BB04D22C2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983" y="1488284"/>
            <a:ext cx="2333625" cy="165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Cách làm món Thịt bò xào cần tỏi">
            <a:extLst>
              <a:ext uri="{FF2B5EF4-FFF2-40B4-BE49-F238E27FC236}">
                <a16:creationId xmlns:a16="http://schemas.microsoft.com/office/drawing/2014/main" id="{00C1823C-0E76-23D4-FB7D-CC7EA0AAB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21" y="3184266"/>
            <a:ext cx="2405723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-up of a vegetable&#10;&#10;Description automatically generated">
            <a:extLst>
              <a:ext uri="{FF2B5EF4-FFF2-40B4-BE49-F238E27FC236}">
                <a16:creationId xmlns:a16="http://schemas.microsoft.com/office/drawing/2014/main" id="{9DEAF4AC-AF43-D68C-4CA5-BE7C3D79857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455" y="3184266"/>
            <a:ext cx="2143125" cy="1678744"/>
          </a:xfrm>
          <a:prstGeom prst="rect">
            <a:avLst/>
          </a:prstGeom>
        </p:spPr>
      </p:pic>
      <p:pic>
        <p:nvPicPr>
          <p:cNvPr id="1054" name="Picture 30" descr="Những công dụng quý từ thân, lá và củ khoai lang (rau lang)">
            <a:extLst>
              <a:ext uri="{FF2B5EF4-FFF2-40B4-BE49-F238E27FC236}">
                <a16:creationId xmlns:a16="http://schemas.microsoft.com/office/drawing/2014/main" id="{C80E1D32-14FD-814F-C0D6-CF96CA8D2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239" y="5010198"/>
            <a:ext cx="2363058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Rau dền, loại rau trường thọ">
            <a:extLst>
              <a:ext uri="{FF2B5EF4-FFF2-40B4-BE49-F238E27FC236}">
                <a16:creationId xmlns:a16="http://schemas.microsoft.com/office/drawing/2014/main" id="{6BF76223-F03B-267E-88B6-AB242DDC0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814" y="-22751"/>
            <a:ext cx="2375224" cy="159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267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23C92FB-3826-4003-899C-6205E29EDF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BBB8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C26634-EE1F-492C-B222-98BDEA33C622}"/>
              </a:ext>
            </a:extLst>
          </p:cNvPr>
          <p:cNvSpPr/>
          <p:nvPr/>
        </p:nvSpPr>
        <p:spPr>
          <a:xfrm>
            <a:off x="741204" y="1532344"/>
            <a:ext cx="10515600" cy="4764796"/>
          </a:xfrm>
          <a:prstGeom prst="roundRect">
            <a:avLst/>
          </a:prstGeom>
          <a:solidFill>
            <a:srgbClr val="FFFFE8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95A60FAB-6088-4803-B08B-009AD3C911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243436"/>
              </p:ext>
            </p:extLst>
          </p:nvPr>
        </p:nvGraphicFramePr>
        <p:xfrm>
          <a:off x="1350808" y="1743533"/>
          <a:ext cx="9905996" cy="42285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6499">
                  <a:extLst>
                    <a:ext uri="{9D8B030D-6E8A-4147-A177-3AD203B41FA5}">
                      <a16:colId xmlns:a16="http://schemas.microsoft.com/office/drawing/2014/main" val="605837135"/>
                    </a:ext>
                  </a:extLst>
                </a:gridCol>
                <a:gridCol w="2476499">
                  <a:extLst>
                    <a:ext uri="{9D8B030D-6E8A-4147-A177-3AD203B41FA5}">
                      <a16:colId xmlns:a16="http://schemas.microsoft.com/office/drawing/2014/main" val="3787061400"/>
                    </a:ext>
                  </a:extLst>
                </a:gridCol>
                <a:gridCol w="2476499">
                  <a:extLst>
                    <a:ext uri="{9D8B030D-6E8A-4147-A177-3AD203B41FA5}">
                      <a16:colId xmlns:a16="http://schemas.microsoft.com/office/drawing/2014/main" val="489717170"/>
                    </a:ext>
                  </a:extLst>
                </a:gridCol>
                <a:gridCol w="2476499">
                  <a:extLst>
                    <a:ext uri="{9D8B030D-6E8A-4147-A177-3AD203B41FA5}">
                      <a16:colId xmlns:a16="http://schemas.microsoft.com/office/drawing/2014/main" val="202432436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US" sz="2800" b="1" dirty="0" err="1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endParaRPr lang="en-US" sz="2800" b="1" dirty="0">
                        <a:solidFill>
                          <a:srgbClr val="D92C1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US" sz="2800" b="1" dirty="0" err="1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800" b="1" dirty="0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bò</a:t>
                      </a:r>
                      <a:endParaRPr lang="en-US" sz="2800" b="1" dirty="0">
                        <a:solidFill>
                          <a:srgbClr val="D92C1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US" sz="2800" b="1" dirty="0" err="1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lang="en-US" sz="2800" b="1" dirty="0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chua</a:t>
                      </a:r>
                      <a:endParaRPr lang="en-US" sz="2800" b="1" dirty="0">
                        <a:solidFill>
                          <a:srgbClr val="D92C1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US" sz="2800" b="1" dirty="0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endParaRPr lang="en-US" sz="2800" b="1" dirty="0">
                        <a:solidFill>
                          <a:srgbClr val="D92C1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indent="-342900" algn="just">
                        <a:lnSpc>
                          <a:spcPct val="200000"/>
                        </a:lnSpc>
                        <a:buAutoNum type="arabicPeriod"/>
                      </a:pPr>
                      <a:r>
                        <a:rPr lang="en-US" sz="2800" b="1" dirty="0" err="1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lang="en-US" sz="2800" b="1" dirty="0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20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</a:t>
                      </a:r>
                      <a:r>
                        <a:rPr lang="en-US" sz="2800" b="1" dirty="0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rốt</a:t>
                      </a:r>
                      <a:endParaRPr lang="en-US" sz="2800" b="1" dirty="0">
                        <a:solidFill>
                          <a:srgbClr val="D92C1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20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800" b="1" dirty="0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b="1" dirty="0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endParaRPr lang="en-US" sz="2800" b="1" dirty="0">
                        <a:solidFill>
                          <a:srgbClr val="D92C1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20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800" b="1" dirty="0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</a:t>
                      </a:r>
                      <a:endParaRPr lang="en-US" sz="2800" b="1" dirty="0">
                        <a:solidFill>
                          <a:srgbClr val="D92C1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200000"/>
                        </a:lnSpc>
                        <a:buNone/>
                      </a:pPr>
                      <a:r>
                        <a:rPr lang="en-US" sz="2800" b="1" dirty="0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Rau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endParaRPr lang="en-US" sz="2800" b="1" dirty="0">
                        <a:solidFill>
                          <a:srgbClr val="D92C1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 algn="just">
                        <a:lnSpc>
                          <a:spcPct val="200000"/>
                        </a:lnSpc>
                        <a:buNone/>
                        <a:tabLst/>
                      </a:pPr>
                      <a:r>
                        <a:rPr lang="en-US" sz="2800" b="1" dirty="0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10.Rau </a:t>
                      </a:r>
                      <a:r>
                        <a:rPr lang="en-US" sz="2800" b="1" dirty="0" err="1">
                          <a:solidFill>
                            <a:srgbClr val="D92C1A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muống</a:t>
                      </a:r>
                      <a:endParaRPr lang="en-US" sz="2800" b="1" dirty="0">
                        <a:solidFill>
                          <a:srgbClr val="D92C1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11. Cam</a:t>
                      </a: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Trứng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92C1A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Táo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92C1A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14.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Sữa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tươi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92C1A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tôm</a:t>
                      </a:r>
                      <a:endParaRPr lang="en-US" sz="2800" dirty="0">
                        <a:solidFill>
                          <a:srgbClr val="D92C1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16.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Gạo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92C1A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hàu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92C1A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18. Rau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dền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92C1A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gà</a:t>
                      </a:r>
                      <a:endPara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D92C1A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R="0" lvl="0" algn="just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tabLst/>
                        <a:defRPr/>
                      </a:pPr>
                      <a:r>
                        <a:rPr kumimoji="0" lang="en-US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20. </a:t>
                      </a:r>
                      <a:r>
                        <a:rPr kumimoji="0" lang="en-US" sz="2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D92C1A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Lạc</a:t>
                      </a:r>
                      <a:endParaRPr lang="en-US" sz="2800" b="1" dirty="0">
                        <a:solidFill>
                          <a:srgbClr val="D92C1A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9865554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57EC2DA7-E597-4D83-805C-28BB7E5500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810" t="18513" r="12464" b="48607"/>
          <a:stretch/>
        </p:blipFill>
        <p:spPr>
          <a:xfrm>
            <a:off x="9978551" y="560860"/>
            <a:ext cx="1887858" cy="2016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E56706-71C9-4EDA-B6E1-541967788B7E}"/>
              </a:ext>
            </a:extLst>
          </p:cNvPr>
          <p:cNvSpPr txBox="1"/>
          <p:nvPr/>
        </p:nvSpPr>
        <p:spPr>
          <a:xfrm>
            <a:off x="3879273" y="230909"/>
            <a:ext cx="38515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 </a:t>
            </a:r>
          </a:p>
        </p:txBody>
      </p:sp>
    </p:spTree>
    <p:extLst>
      <p:ext uri="{BB962C8B-B14F-4D97-AF65-F5344CB8AC3E}">
        <p14:creationId xmlns:p14="http://schemas.microsoft.com/office/powerpoint/2010/main" val="2729701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9A140A-CD04-4549-9194-9F3786E56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" y="0"/>
            <a:ext cx="2143125" cy="2143125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141C593-14D9-41B1-83F2-E662AA513412}"/>
              </a:ext>
            </a:extLst>
          </p:cNvPr>
          <p:cNvGrpSpPr/>
          <p:nvPr/>
        </p:nvGrpSpPr>
        <p:grpSpPr>
          <a:xfrm>
            <a:off x="6120829" y="1893476"/>
            <a:ext cx="5556470" cy="4543973"/>
            <a:chOff x="6120829" y="1893476"/>
            <a:chExt cx="5556470" cy="454397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9FFF31-C353-4052-8880-2270258F8F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20829" y="1893476"/>
              <a:ext cx="5556470" cy="454397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E48D34C-6581-45F0-B7AA-3B9CB98ED383}"/>
                </a:ext>
              </a:extLst>
            </p:cNvPr>
            <p:cNvGrpSpPr/>
            <p:nvPr/>
          </p:nvGrpSpPr>
          <p:grpSpPr>
            <a:xfrm>
              <a:off x="6281336" y="2001345"/>
              <a:ext cx="5286550" cy="4316327"/>
              <a:chOff x="6281336" y="2001345"/>
              <a:chExt cx="5286550" cy="4316327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129F1FE3-10BD-4E2F-97C9-869BCCFCC561}"/>
                  </a:ext>
                </a:extLst>
              </p:cNvPr>
              <p:cNvSpPr/>
              <p:nvPr/>
            </p:nvSpPr>
            <p:spPr>
              <a:xfrm>
                <a:off x="6281336" y="2001345"/>
                <a:ext cx="5286550" cy="4316327"/>
              </a:xfrm>
              <a:prstGeom prst="roundRect">
                <a:avLst/>
              </a:prstGeom>
              <a:solidFill>
                <a:srgbClr val="FFFFBB">
                  <a:alpha val="6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1469786-9310-418C-B52A-91BAB680C283}"/>
                  </a:ext>
                </a:extLst>
              </p:cNvPr>
              <p:cNvSpPr txBox="1"/>
              <p:nvPr/>
            </p:nvSpPr>
            <p:spPr>
              <a:xfrm>
                <a:off x="7343559" y="2043859"/>
                <a:ext cx="32641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solidFill>
                      <a:srgbClr val="B53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THỰC PHẨM</a:t>
                </a: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F42FB67-106D-49A8-A912-387DF508F7BE}"/>
              </a:ext>
            </a:extLst>
          </p:cNvPr>
          <p:cNvSpPr txBox="1"/>
          <p:nvPr/>
        </p:nvSpPr>
        <p:spPr>
          <a:xfrm>
            <a:off x="1830174" y="314726"/>
            <a:ext cx="7255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Sắp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xếp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7DD3F5-531C-4BD4-99C2-120AB202D492}"/>
              </a:ext>
            </a:extLst>
          </p:cNvPr>
          <p:cNvGrpSpPr/>
          <p:nvPr/>
        </p:nvGrpSpPr>
        <p:grpSpPr>
          <a:xfrm>
            <a:off x="514702" y="1897638"/>
            <a:ext cx="4989261" cy="4558579"/>
            <a:chOff x="1649989" y="1897638"/>
            <a:chExt cx="4446011" cy="45585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E01FC19-24E0-48A3-B004-B41EC7EF4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49989" y="1897638"/>
              <a:ext cx="4446011" cy="45585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C41A322-19AC-4743-A661-9F32419E1B2D}"/>
                </a:ext>
              </a:extLst>
            </p:cNvPr>
            <p:cNvSpPr/>
            <p:nvPr/>
          </p:nvSpPr>
          <p:spPr>
            <a:xfrm>
              <a:off x="1870362" y="2080344"/>
              <a:ext cx="4031674" cy="4237329"/>
            </a:xfrm>
            <a:prstGeom prst="roundRect">
              <a:avLst/>
            </a:prstGeom>
            <a:solidFill>
              <a:srgbClr val="BDE0FD">
                <a:alpha val="5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9C8098-A339-4728-B802-9E4179EC31C1}"/>
                </a:ext>
              </a:extLst>
            </p:cNvPr>
            <p:cNvSpPr txBox="1"/>
            <p:nvPr/>
          </p:nvSpPr>
          <p:spPr>
            <a:xfrm>
              <a:off x="2563091" y="2105884"/>
              <a:ext cx="26185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 THỰC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1E6935B-CC9E-45A3-A6D7-CF2B551A0C0B}"/>
              </a:ext>
            </a:extLst>
          </p:cNvPr>
          <p:cNvSpPr txBox="1"/>
          <p:nvPr/>
        </p:nvSpPr>
        <p:spPr>
          <a:xfrm>
            <a:off x="1032969" y="2586908"/>
            <a:ext cx="1191491" cy="83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92C1A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110087-83DD-4518-A460-F2E9DE1529B5}"/>
              </a:ext>
            </a:extLst>
          </p:cNvPr>
          <p:cNvSpPr txBox="1"/>
          <p:nvPr/>
        </p:nvSpPr>
        <p:spPr>
          <a:xfrm>
            <a:off x="6591395" y="2298186"/>
            <a:ext cx="1388096" cy="833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50B9EE-F766-464E-A745-8AF84BDAEA81}"/>
              </a:ext>
            </a:extLst>
          </p:cNvPr>
          <p:cNvSpPr txBox="1"/>
          <p:nvPr/>
        </p:nvSpPr>
        <p:spPr>
          <a:xfrm>
            <a:off x="8444277" y="4517376"/>
            <a:ext cx="14653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7DB77E-410A-45B3-B6DA-305775624A33}"/>
              </a:ext>
            </a:extLst>
          </p:cNvPr>
          <p:cNvSpPr txBox="1"/>
          <p:nvPr/>
        </p:nvSpPr>
        <p:spPr>
          <a:xfrm>
            <a:off x="9994159" y="3134054"/>
            <a:ext cx="14678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9A3453-B2F7-4E7C-88A0-3C0C4CFB81BF}"/>
              </a:ext>
            </a:extLst>
          </p:cNvPr>
          <p:cNvSpPr txBox="1"/>
          <p:nvPr/>
        </p:nvSpPr>
        <p:spPr>
          <a:xfrm>
            <a:off x="2342383" y="2905780"/>
            <a:ext cx="2015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BD5B22-1797-4942-A3D2-610B436F3E35}"/>
              </a:ext>
            </a:extLst>
          </p:cNvPr>
          <p:cNvSpPr txBox="1"/>
          <p:nvPr/>
        </p:nvSpPr>
        <p:spPr>
          <a:xfrm>
            <a:off x="8482303" y="2609592"/>
            <a:ext cx="12072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rốt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26E1DF-30B0-4843-BE58-561E370793B0}"/>
              </a:ext>
            </a:extLst>
          </p:cNvPr>
          <p:cNvSpPr txBox="1"/>
          <p:nvPr/>
        </p:nvSpPr>
        <p:spPr>
          <a:xfrm>
            <a:off x="6581060" y="4532185"/>
            <a:ext cx="18768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97678D-B799-4D32-A124-DE3FCD186E3A}"/>
              </a:ext>
            </a:extLst>
          </p:cNvPr>
          <p:cNvSpPr txBox="1"/>
          <p:nvPr/>
        </p:nvSpPr>
        <p:spPr>
          <a:xfrm>
            <a:off x="2281011" y="4038876"/>
            <a:ext cx="12560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6B9324-17DB-4C3B-956C-E5F76752FDA4}"/>
              </a:ext>
            </a:extLst>
          </p:cNvPr>
          <p:cNvSpPr txBox="1"/>
          <p:nvPr/>
        </p:nvSpPr>
        <p:spPr>
          <a:xfrm>
            <a:off x="8448580" y="4994173"/>
            <a:ext cx="14610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5A8CBB4-AE92-48B8-8BCD-C6B77F6554FD}"/>
              </a:ext>
            </a:extLst>
          </p:cNvPr>
          <p:cNvSpPr txBox="1"/>
          <p:nvPr/>
        </p:nvSpPr>
        <p:spPr>
          <a:xfrm>
            <a:off x="8457917" y="5490057"/>
            <a:ext cx="2015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muống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A461C7-A3DF-4608-8DCD-DC7359C2263D}"/>
              </a:ext>
            </a:extLst>
          </p:cNvPr>
          <p:cNvSpPr txBox="1"/>
          <p:nvPr/>
        </p:nvSpPr>
        <p:spPr>
          <a:xfrm>
            <a:off x="8457917" y="4111067"/>
            <a:ext cx="10189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Cam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A077C89-C792-449B-AC27-D1B3391CCB7E}"/>
              </a:ext>
            </a:extLst>
          </p:cNvPr>
          <p:cNvSpPr txBox="1"/>
          <p:nvPr/>
        </p:nvSpPr>
        <p:spPr>
          <a:xfrm>
            <a:off x="10035301" y="4014183"/>
            <a:ext cx="11447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9A0911-9A9C-4AE3-A428-BF6216C3488C}"/>
              </a:ext>
            </a:extLst>
          </p:cNvPr>
          <p:cNvSpPr txBox="1"/>
          <p:nvPr/>
        </p:nvSpPr>
        <p:spPr>
          <a:xfrm>
            <a:off x="8482845" y="3580504"/>
            <a:ext cx="2015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352481C-1D92-44FC-87D6-31A919690EC0}"/>
              </a:ext>
            </a:extLst>
          </p:cNvPr>
          <p:cNvSpPr txBox="1"/>
          <p:nvPr/>
        </p:nvSpPr>
        <p:spPr>
          <a:xfrm>
            <a:off x="10006196" y="2626957"/>
            <a:ext cx="2015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12704D9-58C4-4C1E-9F34-5DDE75FBEA5D}"/>
              </a:ext>
            </a:extLst>
          </p:cNvPr>
          <p:cNvSpPr txBox="1"/>
          <p:nvPr/>
        </p:nvSpPr>
        <p:spPr>
          <a:xfrm>
            <a:off x="6568161" y="4038876"/>
            <a:ext cx="2015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97C073C-0C1B-4F58-A6AB-F1B20E085138}"/>
              </a:ext>
            </a:extLst>
          </p:cNvPr>
          <p:cNvSpPr txBox="1"/>
          <p:nvPr/>
        </p:nvSpPr>
        <p:spPr>
          <a:xfrm>
            <a:off x="6540248" y="3532168"/>
            <a:ext cx="15078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hàu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93C7F57-94B3-4285-97FC-07135A76648E}"/>
              </a:ext>
            </a:extLst>
          </p:cNvPr>
          <p:cNvSpPr txBox="1"/>
          <p:nvPr/>
        </p:nvSpPr>
        <p:spPr>
          <a:xfrm>
            <a:off x="8363202" y="3094538"/>
            <a:ext cx="2015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dền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FD924F2-22FB-46B0-83EA-46B8ABD2C546}"/>
              </a:ext>
            </a:extLst>
          </p:cNvPr>
          <p:cNvSpPr txBox="1"/>
          <p:nvPr/>
        </p:nvSpPr>
        <p:spPr>
          <a:xfrm>
            <a:off x="6578292" y="3039248"/>
            <a:ext cx="13368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101B799-1540-4CB4-8295-A42B3076A755}"/>
              </a:ext>
            </a:extLst>
          </p:cNvPr>
          <p:cNvSpPr txBox="1"/>
          <p:nvPr/>
        </p:nvSpPr>
        <p:spPr>
          <a:xfrm>
            <a:off x="10201434" y="3522732"/>
            <a:ext cx="8124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E7DCF9-59D8-48CB-8D2A-257D23F66E75}"/>
              </a:ext>
            </a:extLst>
          </p:cNvPr>
          <p:cNvSpPr txBox="1"/>
          <p:nvPr/>
        </p:nvSpPr>
        <p:spPr>
          <a:xfrm>
            <a:off x="1080015" y="3989341"/>
            <a:ext cx="8950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2C1A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y2mate.com - dong_ho_dem_nguoc_2_phut_2_minutes_countdown_xhZlL-xrWWY_1080p">
            <a:hlinkClick r:id="" action="ppaction://media"/>
            <a:extLst>
              <a:ext uri="{FF2B5EF4-FFF2-40B4-BE49-F238E27FC236}">
                <a16:creationId xmlns:a16="http://schemas.microsoft.com/office/drawing/2014/main" id="{111E0B2D-EE77-4989-A012-4A984C9D3A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14501" y="12108"/>
            <a:ext cx="2765437" cy="155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9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  <p:bldP spid="35" grpId="0"/>
      <p:bldP spid="37" grpId="0"/>
      <p:bldP spid="39" grpId="0"/>
      <p:bldP spid="41" grpId="0"/>
      <p:bldP spid="45" grpId="0"/>
      <p:bldP spid="47" grpId="0"/>
      <p:bldP spid="49" grpId="0"/>
      <p:bldP spid="51" grpId="0"/>
      <p:bldP spid="53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9E4AE9-EA3B-4C92-997C-5B36AF461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302" y="2552700"/>
            <a:ext cx="2609850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9F4A86-9A5C-49CE-BB3B-D9CEBD1495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95" y="2562225"/>
            <a:ext cx="2609850" cy="1743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824E37-36F2-460B-9D5B-0DF002A20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268" y="523783"/>
            <a:ext cx="2619376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60CD266-5ADC-497F-880B-8631B10D6287}"/>
              </a:ext>
            </a:extLst>
          </p:cNvPr>
          <p:cNvGrpSpPr/>
          <p:nvPr/>
        </p:nvGrpSpPr>
        <p:grpSpPr>
          <a:xfrm>
            <a:off x="782386" y="517629"/>
            <a:ext cx="2634646" cy="1758754"/>
            <a:chOff x="1164097" y="523783"/>
            <a:chExt cx="2634646" cy="17587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4F6035-C062-4164-B400-BB793D6BE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88893" y="529937"/>
              <a:ext cx="2609850" cy="17526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0EC213-F771-4C95-8A3B-E9DC1D27AC7D}"/>
                </a:ext>
              </a:extLst>
            </p:cNvPr>
            <p:cNvSpPr txBox="1"/>
            <p:nvPr/>
          </p:nvSpPr>
          <p:spPr>
            <a:xfrm>
              <a:off x="1164097" y="523783"/>
              <a:ext cx="1052297" cy="461665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522D0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Sắn</a:t>
              </a:r>
              <a:endParaRPr lang="en-US" sz="2400" b="1" dirty="0">
                <a:solidFill>
                  <a:srgbClr val="522D0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0E345EF-440E-4399-8EC9-5253382B2640}"/>
              </a:ext>
            </a:extLst>
          </p:cNvPr>
          <p:cNvSpPr txBox="1"/>
          <p:nvPr/>
        </p:nvSpPr>
        <p:spPr>
          <a:xfrm>
            <a:off x="3674475" y="513229"/>
            <a:ext cx="1052297" cy="461665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A0A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endParaRPr lang="en-US" sz="2400" b="1" dirty="0">
              <a:solidFill>
                <a:srgbClr val="1A0A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14BB7A-D5B5-45D5-B575-CF8E86C20FE0}"/>
              </a:ext>
            </a:extLst>
          </p:cNvPr>
          <p:cNvSpPr txBox="1"/>
          <p:nvPr/>
        </p:nvSpPr>
        <p:spPr>
          <a:xfrm>
            <a:off x="764097" y="3850707"/>
            <a:ext cx="1146999" cy="461665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A0A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400" b="1" dirty="0">
                <a:solidFill>
                  <a:srgbClr val="1A0A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1A0A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</a:t>
            </a:r>
            <a:endParaRPr lang="en-US" sz="2400" b="1" dirty="0">
              <a:solidFill>
                <a:srgbClr val="1A0A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8708AA9-3E2C-4D91-BDE5-514838DE4AC1}"/>
              </a:ext>
            </a:extLst>
          </p:cNvPr>
          <p:cNvSpPr txBox="1"/>
          <p:nvPr/>
        </p:nvSpPr>
        <p:spPr>
          <a:xfrm>
            <a:off x="3731633" y="3841790"/>
            <a:ext cx="1052297" cy="461665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A0A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sz="2400" b="1" dirty="0">
              <a:solidFill>
                <a:srgbClr val="1A0A0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B01831-08EB-4C74-807C-299C8D3A1D23}"/>
              </a:ext>
            </a:extLst>
          </p:cNvPr>
          <p:cNvGrpSpPr/>
          <p:nvPr/>
        </p:nvGrpSpPr>
        <p:grpSpPr>
          <a:xfrm>
            <a:off x="742236" y="4797137"/>
            <a:ext cx="2674796" cy="1749137"/>
            <a:chOff x="2493818" y="4554681"/>
            <a:chExt cx="2674796" cy="17491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34028A-C86E-4E7E-B2C1-53D674C4F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93818" y="4554681"/>
              <a:ext cx="2619375" cy="174307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AB375A-E6DE-4FE5-8679-B5A893442609}"/>
                </a:ext>
              </a:extLst>
            </p:cNvPr>
            <p:cNvSpPr txBox="1"/>
            <p:nvPr/>
          </p:nvSpPr>
          <p:spPr>
            <a:xfrm>
              <a:off x="3588329" y="5836091"/>
              <a:ext cx="1580285" cy="467727"/>
            </a:xfrm>
            <a:prstGeom prst="rect">
              <a:avLst/>
            </a:prstGeom>
            <a:solidFill>
              <a:srgbClr val="FFFFE8">
                <a:alpha val="41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1A0A0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Khoai</a:t>
              </a:r>
              <a:r>
                <a:rPr lang="en-US" sz="2400" b="1" dirty="0">
                  <a:solidFill>
                    <a:srgbClr val="1A0A0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1A0A0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  <a:endParaRPr lang="en-US" sz="2400" b="1" dirty="0">
                <a:solidFill>
                  <a:srgbClr val="1A0A03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3D54282-7DE2-4E85-9219-88FB89FF2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5001" y="4797138"/>
            <a:ext cx="2483643" cy="175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FE596E0-DCA0-446F-80DA-1531B9389D81}"/>
              </a:ext>
            </a:extLst>
          </p:cNvPr>
          <p:cNvSpPr txBox="1"/>
          <p:nvPr/>
        </p:nvSpPr>
        <p:spPr>
          <a:xfrm>
            <a:off x="3804742" y="6079415"/>
            <a:ext cx="1699946" cy="461665"/>
          </a:xfrm>
          <a:prstGeom prst="rect">
            <a:avLst/>
          </a:prstGeom>
          <a:solidFill>
            <a:srgbClr val="FFFFE8">
              <a:alpha val="41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1A0A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Khoai</a:t>
            </a:r>
            <a:r>
              <a:rPr lang="en-US" sz="2400" b="1" dirty="0">
                <a:solidFill>
                  <a:srgbClr val="1A0A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A6C9B55-3A2E-44BE-AF30-CDDED45C2806}"/>
              </a:ext>
            </a:extLst>
          </p:cNvPr>
          <p:cNvGrpSpPr/>
          <p:nvPr/>
        </p:nvGrpSpPr>
        <p:grpSpPr>
          <a:xfrm>
            <a:off x="7268389" y="297108"/>
            <a:ext cx="4031672" cy="803564"/>
            <a:chOff x="7661564" y="304800"/>
            <a:chExt cx="4031672" cy="803564"/>
          </a:xfrm>
          <a:solidFill>
            <a:srgbClr val="EFDD92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61380178-CB2E-4ADC-A21F-8A3B01212D73}"/>
                </a:ext>
              </a:extLst>
            </p:cNvPr>
            <p:cNvSpPr/>
            <p:nvPr/>
          </p:nvSpPr>
          <p:spPr>
            <a:xfrm>
              <a:off x="7661564" y="304800"/>
              <a:ext cx="4031672" cy="803564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2946DC1-1F3B-4078-9DCC-8F7CD3DC9514}"/>
                </a:ext>
              </a:extLst>
            </p:cNvPr>
            <p:cNvSpPr txBox="1"/>
            <p:nvPr/>
          </p:nvSpPr>
          <p:spPr>
            <a:xfrm>
              <a:off x="7897091" y="451674"/>
              <a:ext cx="3602182" cy="52322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985002"/>
                  </a:solidFill>
                </a:rPr>
                <a:t>MỘT SỐ LƯƠNG THỰC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044EC09-6B73-4535-87C2-C0E3D36EB099}"/>
              </a:ext>
            </a:extLst>
          </p:cNvPr>
          <p:cNvGrpSpPr/>
          <p:nvPr/>
        </p:nvGrpSpPr>
        <p:grpSpPr>
          <a:xfrm>
            <a:off x="7266111" y="1461654"/>
            <a:ext cx="4184072" cy="3934691"/>
            <a:chOff x="7772400" y="1856509"/>
            <a:chExt cx="3920836" cy="440574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C324A81-EBC6-4A48-8E70-23F9240A92BB}"/>
                </a:ext>
              </a:extLst>
            </p:cNvPr>
            <p:cNvSpPr/>
            <p:nvPr/>
          </p:nvSpPr>
          <p:spPr>
            <a:xfrm>
              <a:off x="7772400" y="1856509"/>
              <a:ext cx="3920836" cy="4405745"/>
            </a:xfrm>
            <a:prstGeom prst="roundRect">
              <a:avLst/>
            </a:prstGeom>
            <a:solidFill>
              <a:srgbClr val="8165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2AA7DB-DC37-4F15-A91E-3D5A5C8F51BB}"/>
                </a:ext>
              </a:extLst>
            </p:cNvPr>
            <p:cNvSpPr txBox="1"/>
            <p:nvPr/>
          </p:nvSpPr>
          <p:spPr>
            <a:xfrm>
              <a:off x="7827821" y="2091642"/>
              <a:ext cx="3671452" cy="403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2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khẩu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 algn="just">
                <a:lnSpc>
                  <a:spcPct val="120000"/>
                </a:lnSpc>
                <a:buFontTx/>
                <a:buChar char="-"/>
              </a:pP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lương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chứa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vitamin….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BC8FEF0-DA7D-4ABB-863B-3342ECB25C47}"/>
              </a:ext>
            </a:extLst>
          </p:cNvPr>
          <p:cNvSpPr txBox="1"/>
          <p:nvPr/>
        </p:nvSpPr>
        <p:spPr>
          <a:xfrm>
            <a:off x="7266111" y="5868641"/>
            <a:ext cx="4634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312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DDA4FCB-1B84-4F80-9F7B-F7BD562F1489}"/>
              </a:ext>
            </a:extLst>
          </p:cNvPr>
          <p:cNvGrpSpPr/>
          <p:nvPr/>
        </p:nvGrpSpPr>
        <p:grpSpPr>
          <a:xfrm>
            <a:off x="252646" y="492269"/>
            <a:ext cx="3377232" cy="2784672"/>
            <a:chOff x="571311" y="492269"/>
            <a:chExt cx="3377232" cy="27846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73CB987-6046-4293-B04A-C2EB9D01C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4441" y="492269"/>
              <a:ext cx="3216508" cy="21751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8D5235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801234-E890-475A-8047-274B3D7BA473}"/>
                </a:ext>
              </a:extLst>
            </p:cNvPr>
            <p:cNvSpPr txBox="1"/>
            <p:nvPr/>
          </p:nvSpPr>
          <p:spPr>
            <a:xfrm>
              <a:off x="571311" y="2815276"/>
              <a:ext cx="3377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Thực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phẩm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giàu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chất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đạm</a:t>
              </a:r>
              <a:endParaRPr lang="en-US" sz="2400" b="1" dirty="0">
                <a:solidFill>
                  <a:srgbClr val="2B2B36"/>
                </a:solidFill>
                <a:latin typeface="+mj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E55608-A22B-4B3F-ABD5-609F5813EA1B}"/>
              </a:ext>
            </a:extLst>
          </p:cNvPr>
          <p:cNvGrpSpPr/>
          <p:nvPr/>
        </p:nvGrpSpPr>
        <p:grpSpPr>
          <a:xfrm>
            <a:off x="3707962" y="492269"/>
            <a:ext cx="3377232" cy="2784672"/>
            <a:chOff x="4026627" y="492269"/>
            <a:chExt cx="3377232" cy="27846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0829241-38D0-451F-9A61-7C08074F8F6D}"/>
                </a:ext>
              </a:extLst>
            </p:cNvPr>
            <p:cNvGrpSpPr/>
            <p:nvPr/>
          </p:nvGrpSpPr>
          <p:grpSpPr>
            <a:xfrm>
              <a:off x="4145786" y="492269"/>
              <a:ext cx="3216508" cy="2175164"/>
              <a:chOff x="5189916" y="492269"/>
              <a:chExt cx="4148041" cy="280511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7B0FC92-1A67-43F7-8DA3-EF384765B0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89916" y="492269"/>
                <a:ext cx="4148041" cy="280511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8E2D31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1B93745F-05E3-4E12-B0CF-F32065A80C31}"/>
                  </a:ext>
                </a:extLst>
              </p:cNvPr>
              <p:cNvSpPr/>
              <p:nvPr/>
            </p:nvSpPr>
            <p:spPr>
              <a:xfrm>
                <a:off x="7869384" y="665019"/>
                <a:ext cx="1343889" cy="852488"/>
              </a:xfrm>
              <a:prstGeom prst="roundRect">
                <a:avLst/>
              </a:prstGeom>
              <a:solidFill>
                <a:srgbClr val="C27D30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 err="1">
                    <a:latin typeface="#9Slide07 Brankovic" panose="02000000000000000000" pitchFamily="2" charset="0"/>
                  </a:rPr>
                  <a:t>Lipit</a:t>
                </a:r>
                <a:endParaRPr lang="en-US" sz="2400" b="1" dirty="0">
                  <a:latin typeface="#9Slide07 Brankovic" panose="02000000000000000000" pitchFamily="2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5F25AD6-ABD4-4E4C-BA2B-5508CA1699DC}"/>
                </a:ext>
              </a:extLst>
            </p:cNvPr>
            <p:cNvSpPr txBox="1"/>
            <p:nvPr/>
          </p:nvSpPr>
          <p:spPr>
            <a:xfrm>
              <a:off x="4026627" y="2815276"/>
              <a:ext cx="3377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Thực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phẩm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giàu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chất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béo</a:t>
              </a:r>
              <a:endParaRPr lang="en-US" sz="2400" b="1" dirty="0">
                <a:solidFill>
                  <a:srgbClr val="2B2B36"/>
                </a:solidFill>
                <a:latin typeface="+mj-l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679787-EEEA-4853-95EE-77E59EB71FF5}"/>
              </a:ext>
            </a:extLst>
          </p:cNvPr>
          <p:cNvGrpSpPr/>
          <p:nvPr/>
        </p:nvGrpSpPr>
        <p:grpSpPr>
          <a:xfrm>
            <a:off x="216617" y="3615264"/>
            <a:ext cx="3377232" cy="3216676"/>
            <a:chOff x="535282" y="3615264"/>
            <a:chExt cx="3377232" cy="32166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C97AF8-99CC-4270-BEE8-075A8641C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441" y="3615264"/>
              <a:ext cx="3216508" cy="21751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CCA134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24A0EC-8BA3-4399-8146-3581F6A442D2}"/>
                </a:ext>
              </a:extLst>
            </p:cNvPr>
            <p:cNvSpPr txBox="1"/>
            <p:nvPr/>
          </p:nvSpPr>
          <p:spPr>
            <a:xfrm>
              <a:off x="535282" y="6000943"/>
              <a:ext cx="3377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Thực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phẩm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giàu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chất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bột</a:t>
              </a:r>
              <a:r>
                <a:rPr lang="en-US" sz="2400" b="1" dirty="0">
                  <a:solidFill>
                    <a:srgbClr val="2B2B36"/>
                  </a:solidFill>
                  <a:latin typeface="+mj-lt"/>
                </a:rPr>
                <a:t>, </a:t>
              </a:r>
              <a:r>
                <a:rPr lang="en-US" sz="2400" b="1" dirty="0" err="1">
                  <a:solidFill>
                    <a:srgbClr val="2B2B36"/>
                  </a:solidFill>
                  <a:latin typeface="+mj-lt"/>
                </a:rPr>
                <a:t>đường</a:t>
              </a:r>
              <a:endParaRPr lang="en-US" sz="2400" b="1" dirty="0">
                <a:solidFill>
                  <a:srgbClr val="2B2B36"/>
                </a:solidFill>
                <a:latin typeface="+mj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3ABC88-872D-4922-96E4-0E58D9CCF6B7}"/>
              </a:ext>
            </a:extLst>
          </p:cNvPr>
          <p:cNvGrpSpPr/>
          <p:nvPr/>
        </p:nvGrpSpPr>
        <p:grpSpPr>
          <a:xfrm>
            <a:off x="3727353" y="3615264"/>
            <a:ext cx="3377232" cy="3216676"/>
            <a:chOff x="4046018" y="3615264"/>
            <a:chExt cx="3377232" cy="321667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31DF124-4476-4CA1-A41D-9A56023AC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87351" y="3615264"/>
              <a:ext cx="3216508" cy="217516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2B3D11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E303EBB-954C-47D5-A35B-4758B75165EB}"/>
                </a:ext>
              </a:extLst>
            </p:cNvPr>
            <p:cNvSpPr txBox="1"/>
            <p:nvPr/>
          </p:nvSpPr>
          <p:spPr>
            <a:xfrm>
              <a:off x="4046018" y="6000943"/>
              <a:ext cx="337723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261D15"/>
                  </a:solidFill>
                  <a:latin typeface="+mj-lt"/>
                </a:rPr>
                <a:t>Thực</a:t>
              </a:r>
              <a:r>
                <a:rPr lang="en-US" sz="2400" b="1" dirty="0">
                  <a:solidFill>
                    <a:srgbClr val="261D15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61D15"/>
                  </a:solidFill>
                  <a:latin typeface="+mj-lt"/>
                </a:rPr>
                <a:t>phẩm</a:t>
              </a:r>
              <a:r>
                <a:rPr lang="en-US" sz="2400" b="1" dirty="0">
                  <a:solidFill>
                    <a:srgbClr val="261D15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61D15"/>
                  </a:solidFill>
                  <a:latin typeface="+mj-lt"/>
                </a:rPr>
                <a:t>giàu</a:t>
              </a:r>
              <a:r>
                <a:rPr lang="en-US" sz="2400" b="1" dirty="0">
                  <a:solidFill>
                    <a:srgbClr val="261D15"/>
                  </a:solidFill>
                  <a:latin typeface="+mj-lt"/>
                </a:rPr>
                <a:t> vitamin </a:t>
              </a:r>
              <a:r>
                <a:rPr lang="en-US" sz="2400" b="1" dirty="0" err="1">
                  <a:solidFill>
                    <a:srgbClr val="261D15"/>
                  </a:solidFill>
                  <a:latin typeface="+mj-lt"/>
                </a:rPr>
                <a:t>và</a:t>
              </a:r>
              <a:r>
                <a:rPr lang="en-US" sz="2400" b="1" dirty="0">
                  <a:solidFill>
                    <a:srgbClr val="261D15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61D15"/>
                  </a:solidFill>
                  <a:latin typeface="+mj-lt"/>
                </a:rPr>
                <a:t>muối</a:t>
              </a:r>
              <a:r>
                <a:rPr lang="en-US" sz="2400" b="1" dirty="0">
                  <a:solidFill>
                    <a:srgbClr val="261D15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261D15"/>
                  </a:solidFill>
                  <a:latin typeface="+mj-lt"/>
                </a:rPr>
                <a:t>khoáng</a:t>
              </a:r>
              <a:endParaRPr lang="en-US" sz="2400" b="1" dirty="0">
                <a:solidFill>
                  <a:srgbClr val="261D15"/>
                </a:solidFill>
                <a:latin typeface="+mj-lt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56A0794-5C7D-4FB2-BC86-6D7586B0628B}"/>
              </a:ext>
            </a:extLst>
          </p:cNvPr>
          <p:cNvGrpSpPr/>
          <p:nvPr/>
        </p:nvGrpSpPr>
        <p:grpSpPr>
          <a:xfrm>
            <a:off x="7869380" y="279566"/>
            <a:ext cx="4031672" cy="803564"/>
            <a:chOff x="7661564" y="304800"/>
            <a:chExt cx="4031672" cy="803564"/>
          </a:xfrm>
          <a:solidFill>
            <a:srgbClr val="EFDD92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B9A921FF-9045-4534-9723-E066F03834C7}"/>
                </a:ext>
              </a:extLst>
            </p:cNvPr>
            <p:cNvSpPr/>
            <p:nvPr/>
          </p:nvSpPr>
          <p:spPr>
            <a:xfrm>
              <a:off x="7661564" y="304800"/>
              <a:ext cx="4031672" cy="803564"/>
            </a:xfrm>
            <a:prstGeom prst="round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AD3DF38-AFA8-4559-AF28-C1D370D9F38C}"/>
                </a:ext>
              </a:extLst>
            </p:cNvPr>
            <p:cNvSpPr txBox="1"/>
            <p:nvPr/>
          </p:nvSpPr>
          <p:spPr>
            <a:xfrm>
              <a:off x="7897091" y="451674"/>
              <a:ext cx="3602182" cy="523220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985002"/>
                  </a:solidFill>
                </a:rPr>
                <a:t>MỘT SỐ THỰC PHẨM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F94090C-82B4-40D9-A312-FF6D2E9EEDE0}"/>
              </a:ext>
            </a:extLst>
          </p:cNvPr>
          <p:cNvGrpSpPr/>
          <p:nvPr/>
        </p:nvGrpSpPr>
        <p:grpSpPr>
          <a:xfrm>
            <a:off x="7720261" y="1461654"/>
            <a:ext cx="4184072" cy="3934693"/>
            <a:chOff x="7772400" y="1856509"/>
            <a:chExt cx="3920836" cy="440574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AE290436-3520-4723-8538-0B6F8CB310A9}"/>
                </a:ext>
              </a:extLst>
            </p:cNvPr>
            <p:cNvSpPr/>
            <p:nvPr/>
          </p:nvSpPr>
          <p:spPr>
            <a:xfrm>
              <a:off x="7772400" y="1856509"/>
              <a:ext cx="3920836" cy="4405745"/>
            </a:xfrm>
            <a:prstGeom prst="roundRect">
              <a:avLst/>
            </a:prstGeom>
            <a:solidFill>
              <a:srgbClr val="B041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C41B2E5-E2A5-4DBE-89AC-D032D3D5FB2A}"/>
                </a:ext>
              </a:extLst>
            </p:cNvPr>
            <p:cNvSpPr txBox="1"/>
            <p:nvPr/>
          </p:nvSpPr>
          <p:spPr>
            <a:xfrm>
              <a:off x="7865811" y="2085658"/>
              <a:ext cx="3681542" cy="4040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dinh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dưỡng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đạm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prôtêin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béo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lipit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>
                <a:lnSpc>
                  <a:spcPct val="12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cacbonhydrat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Vitamin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muối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khoáng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2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…..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1965351-B44C-43EF-B03D-2B8F09F3F6E0}"/>
              </a:ext>
            </a:extLst>
          </p:cNvPr>
          <p:cNvSpPr txBox="1"/>
          <p:nvPr/>
        </p:nvSpPr>
        <p:spPr>
          <a:xfrm>
            <a:off x="7554004" y="5791365"/>
            <a:ext cx="4634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6498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llege Newsletter by Slidesgo">
  <a:themeElements>
    <a:clrScheme name="Simple Light">
      <a:dk1>
        <a:srgbClr val="324788"/>
      </a:dk1>
      <a:lt1>
        <a:srgbClr val="F5FBFB"/>
      </a:lt1>
      <a:dk2>
        <a:srgbClr val="595959"/>
      </a:dk2>
      <a:lt2>
        <a:srgbClr val="E2ECFF"/>
      </a:lt2>
      <a:accent1>
        <a:srgbClr val="FF66A7"/>
      </a:accent1>
      <a:accent2>
        <a:srgbClr val="90C4FE"/>
      </a:accent2>
      <a:accent3>
        <a:srgbClr val="706EDC"/>
      </a:accent3>
      <a:accent4>
        <a:srgbClr val="FFDB4C"/>
      </a:accent4>
      <a:accent5>
        <a:srgbClr val="FF66A7"/>
      </a:accent5>
      <a:accent6>
        <a:srgbClr val="90C4FE"/>
      </a:accent6>
      <a:hlink>
        <a:srgbClr val="3247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1A378E1-506C-494C-96AF-D1C5C83602D5}">
  <we:reference id="wa200005638" version="1.0.0.0" store="en-US" storeType="OMEX"/>
  <we:alternateReferences>
    <we:reference id="WA200005638" version="1.0.0.0" store="WA200005638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1578</TotalTime>
  <Words>1223</Words>
  <Application>Microsoft Office PowerPoint</Application>
  <PresentationFormat>Widescreen</PresentationFormat>
  <Paragraphs>195</Paragraphs>
  <Slides>26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#9Slide07 Brankovic</vt:lpstr>
      <vt:lpstr>Arial</vt:lpstr>
      <vt:lpstr>Calibri</vt:lpstr>
      <vt:lpstr>Calibri Light</vt:lpstr>
      <vt:lpstr>Dosis ExtraLight</vt:lpstr>
      <vt:lpstr>Fira Sans Extra Condensed Medium</vt:lpstr>
      <vt:lpstr>Nunito Light</vt:lpstr>
      <vt:lpstr>Raleway</vt:lpstr>
      <vt:lpstr>Raleway Light</vt:lpstr>
      <vt:lpstr>Raleway Medium</vt:lpstr>
      <vt:lpstr>Roboto Condensed Light</vt:lpstr>
      <vt:lpstr>Times New Roman</vt:lpstr>
      <vt:lpstr>Office Theme</vt:lpstr>
      <vt:lpstr>College Newsletter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SƠ ĐỒ DI CHUYỂN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quý thầy cô cùng các em !</vt:lpstr>
      <vt:lpstr>PowerPoint Presentation</vt:lpstr>
      <vt:lpstr>PowerPoint Presentation</vt:lpstr>
      <vt:lpstr>PowerPoint Presentation</vt:lpstr>
      <vt:lpstr>Cách bảo quản lương thực – thực phẩm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Huong</dc:creator>
  <cp:lastModifiedBy>Tín Huy Nguyễn</cp:lastModifiedBy>
  <cp:revision>163</cp:revision>
  <dcterms:created xsi:type="dcterms:W3CDTF">2021-05-07T23:18:07Z</dcterms:created>
  <dcterms:modified xsi:type="dcterms:W3CDTF">2023-10-26T01:26:04Z</dcterms:modified>
</cp:coreProperties>
</file>